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heme/themeOverride1.xml" ContentType="application/vnd.openxmlformats-officedocument.themeOverr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embedTrueTypeFonts="1" saveSubsetFonts="1">
  <p:sldMasterIdLst>
    <p:sldMasterId id="2147483876" r:id="rId4"/>
    <p:sldMasterId id="2147483878" r:id="rId5"/>
    <p:sldMasterId id="2147483889" r:id="rId6"/>
    <p:sldMasterId id="2147483895" r:id="rId7"/>
  </p:sldMasterIdLst>
  <p:notesMasterIdLst>
    <p:notesMasterId r:id="rId61"/>
  </p:notesMasterIdLst>
  <p:handoutMasterIdLst>
    <p:handoutMasterId r:id="rId62"/>
  </p:handoutMasterIdLst>
  <p:sldIdLst>
    <p:sldId id="271" r:id="rId8"/>
    <p:sldId id="272" r:id="rId9"/>
    <p:sldId id="273" r:id="rId10"/>
    <p:sldId id="274" r:id="rId11"/>
    <p:sldId id="275" r:id="rId12"/>
    <p:sldId id="276" r:id="rId13"/>
    <p:sldId id="277" r:id="rId14"/>
    <p:sldId id="279" r:id="rId15"/>
    <p:sldId id="280" r:id="rId16"/>
    <p:sldId id="281" r:id="rId17"/>
    <p:sldId id="282" r:id="rId18"/>
    <p:sldId id="283" r:id="rId19"/>
    <p:sldId id="284" r:id="rId20"/>
    <p:sldId id="285" r:id="rId21"/>
    <p:sldId id="286" r:id="rId22"/>
    <p:sldId id="287" r:id="rId23"/>
    <p:sldId id="288" r:id="rId24"/>
    <p:sldId id="291" r:id="rId25"/>
    <p:sldId id="292" r:id="rId26"/>
    <p:sldId id="293" r:id="rId27"/>
    <p:sldId id="294" r:id="rId28"/>
    <p:sldId id="295" r:id="rId29"/>
    <p:sldId id="296" r:id="rId30"/>
    <p:sldId id="297" r:id="rId31"/>
    <p:sldId id="298" r:id="rId32"/>
    <p:sldId id="299" r:id="rId33"/>
    <p:sldId id="300" r:id="rId34"/>
    <p:sldId id="301" r:id="rId35"/>
    <p:sldId id="302" r:id="rId36"/>
    <p:sldId id="303" r:id="rId37"/>
    <p:sldId id="304" r:id="rId38"/>
    <p:sldId id="305" r:id="rId39"/>
    <p:sldId id="306" r:id="rId40"/>
    <p:sldId id="307" r:id="rId41"/>
    <p:sldId id="308" r:id="rId42"/>
    <p:sldId id="309" r:id="rId43"/>
    <p:sldId id="310" r:id="rId44"/>
    <p:sldId id="311" r:id="rId45"/>
    <p:sldId id="312" r:id="rId46"/>
    <p:sldId id="313" r:id="rId47"/>
    <p:sldId id="314" r:id="rId48"/>
    <p:sldId id="315" r:id="rId49"/>
    <p:sldId id="316" r:id="rId50"/>
    <p:sldId id="317" r:id="rId51"/>
    <p:sldId id="318" r:id="rId52"/>
    <p:sldId id="319" r:id="rId53"/>
    <p:sldId id="320" r:id="rId54"/>
    <p:sldId id="321" r:id="rId55"/>
    <p:sldId id="322" r:id="rId56"/>
    <p:sldId id="323" r:id="rId57"/>
    <p:sldId id="327" r:id="rId58"/>
    <p:sldId id="325" r:id="rId59"/>
    <p:sldId id="326" r:id="rId60"/>
  </p:sldIdLst>
  <p:sldSz cx="12192000" cy="6858000"/>
  <p:notesSz cx="6797675" cy="9926638"/>
  <p:embeddedFontLst>
    <p:embeddedFont>
      <p:font typeface="Calibri" panose="020F0502020204030204" pitchFamily="34" charset="0"/>
      <p:regular r:id="rId63"/>
      <p:bold r:id="rId64"/>
      <p:italic r:id="rId65"/>
      <p:boldItalic r:id="rId66"/>
    </p:embeddedFont>
    <p:embeddedFont>
      <p:font typeface="Huawei Sans" panose="020C0503030203020204" pitchFamily="34" charset="0"/>
      <p:regular r:id="rId67"/>
      <p:bold r:id="rId68"/>
    </p:embeddedFont>
    <p:embeddedFont>
      <p:font typeface="方正兰亭黑简体" panose="02000000000000000000" pitchFamily="2" charset="-122"/>
      <p:regular r:id="rId69"/>
    </p:embeddedFont>
    <p:embeddedFont>
      <p:font typeface="微软雅黑" panose="020B0503020204020204" pitchFamily="34" charset="-122"/>
      <p:regular r:id="rId70"/>
      <p:bold r:id="rId71"/>
    </p:embeddedFont>
    <p:embeddedFont>
      <p:font typeface="微软雅黑" panose="020B0503020204020204" pitchFamily="34" charset="-122"/>
      <p:regular r:id="rId70"/>
      <p:bold r:id="rId71"/>
    </p:embeddedFont>
  </p:embeddedFontLst>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935"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uyueyuezjhw" initials="l" lastIdx="21" clrIdx="0">
    <p:extLst>
      <p:ext uri="{19B8F6BF-5375-455C-9EA6-DF929625EA0E}">
        <p15:presenceInfo xmlns:p15="http://schemas.microsoft.com/office/powerpoint/2012/main" userId="S-1-5-21-147214757-305610072-1517763936-473611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0B5C5"/>
    <a:srgbClr val="E4F6F8"/>
    <a:srgbClr val="94DAE2"/>
    <a:srgbClr val="151515"/>
    <a:srgbClr val="56C4D2"/>
    <a:srgbClr val="C7000B"/>
    <a:srgbClr val="575756"/>
    <a:srgbClr val="FFFFFF"/>
    <a:srgbClr val="DD4654"/>
    <a:srgbClr val="F3D2D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941" autoAdjust="0"/>
    <p:restoredTop sz="82886" autoAdjust="0"/>
  </p:normalViewPr>
  <p:slideViewPr>
    <p:cSldViewPr snapToGrid="0" snapToObjects="1">
      <p:cViewPr varScale="1">
        <p:scale>
          <a:sx n="76" d="100"/>
          <a:sy n="76" d="100"/>
        </p:scale>
        <p:origin x="1420" y="56"/>
      </p:cViewPr>
      <p:guideLst>
        <p:guide orient="horz" pos="935"/>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p:scale>
          <a:sx n="100" d="100"/>
          <a:sy n="100" d="100"/>
        </p:scale>
        <p:origin x="3486" y="-588"/>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font" Target="fonts/font1.fntdata"/><Relationship Id="rId68" Type="http://schemas.openxmlformats.org/officeDocument/2006/relationships/font" Target="fonts/font6.fntdata"/><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slide" Target="slides/slide46.xml"/><Relationship Id="rId58" Type="http://schemas.openxmlformats.org/officeDocument/2006/relationships/slide" Target="slides/slide51.xml"/><Relationship Id="rId66" Type="http://schemas.openxmlformats.org/officeDocument/2006/relationships/font" Target="fonts/font4.fntdata"/><Relationship Id="rId74" Type="http://schemas.openxmlformats.org/officeDocument/2006/relationships/viewProps" Target="viewProps.xml"/><Relationship Id="rId5" Type="http://schemas.openxmlformats.org/officeDocument/2006/relationships/slideMaster" Target="slideMasters/slideMaster2.xml"/><Relationship Id="rId61" Type="http://schemas.openxmlformats.org/officeDocument/2006/relationships/notesMaster" Target="notesMasters/notesMaster1.xml"/><Relationship Id="rId19" Type="http://schemas.openxmlformats.org/officeDocument/2006/relationships/slide" Target="slides/slide1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font" Target="fonts/font2.fntdata"/><Relationship Id="rId69" Type="http://schemas.openxmlformats.org/officeDocument/2006/relationships/font" Target="fonts/font7.fntdata"/><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commentAuthors" Target="commentAuthors.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font" Target="fonts/font5.fntdata"/><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handoutMaster" Target="handoutMasters/handoutMaster1.xml"/><Relationship Id="rId70" Type="http://schemas.openxmlformats.org/officeDocument/2006/relationships/font" Target="fonts/font8.fntdata"/><Relationship Id="rId75"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font" Target="fonts/font3.fntdata"/><Relationship Id="rId7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tableStyles" Target="tableStyles.xml"/><Relationship Id="rId7" Type="http://schemas.openxmlformats.org/officeDocument/2006/relationships/slideMaster" Target="slideMasters/slideMaster4.xml"/><Relationship Id="rId71" Type="http://schemas.openxmlformats.org/officeDocument/2006/relationships/font" Target="fonts/font9.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a16="http://schemas.microsoft.com/office/drawing/2014/main"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11/5/2021</a:t>
            </a:fld>
            <a:endParaRPr lang="en-US" dirty="0">
              <a:latin typeface="Huawei Sans" panose="020C0503030203020204" pitchFamily="34" charset="0"/>
            </a:endParaRPr>
          </a:p>
        </p:txBody>
      </p:sp>
      <p:sp>
        <p:nvSpPr>
          <p:cNvPr id="4" name="Footer Placeholder 3">
            <a:extLst>
              <a:ext uri="{FF2B5EF4-FFF2-40B4-BE49-F238E27FC236}">
                <a16:creationId xmlns:a16="http://schemas.microsoft.com/office/drawing/2014/main"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a16="http://schemas.microsoft.com/office/drawing/2014/main"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454896" y="766800"/>
            <a:ext cx="5932800" cy="3337748"/>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454896" y="4603008"/>
            <a:ext cx="5932800" cy="5108400"/>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p:ext uri="{620B2872-D7B9-4A21-9093-7833F8D536E1}">
      <p15:sldGuideLst xmlns:p15="http://schemas.microsoft.com/office/powerpoint/2012/main">
        <p15:guide id="2" orient="horz" pos="2886" userDrawn="1">
          <p15:clr>
            <a:srgbClr val="F26B43"/>
          </p15:clr>
        </p15:guide>
        <p15:guide id="3" orient="horz" pos="482" userDrawn="1">
          <p15:clr>
            <a:srgbClr val="F26B43"/>
          </p15:clr>
        </p15:guide>
        <p15:guide id="4" orient="horz" pos="2591" userDrawn="1">
          <p15:clr>
            <a:srgbClr val="F26B43"/>
          </p15:clr>
        </p15:guide>
        <p15:guide id="5" orient="horz" pos="2160" userDrawn="1">
          <p15:clr>
            <a:srgbClr val="F26B43"/>
          </p15:clr>
        </p15:guide>
        <p15:guide id="6" pos="4021" userDrawn="1">
          <p15:clr>
            <a:srgbClr val="F26B43"/>
          </p15:clr>
        </p15:guide>
        <p15:guide id="7" pos="279" userDrawn="1">
          <p15:clr>
            <a:srgbClr val="F26B43"/>
          </p15:clr>
        </p15:guide>
        <p15:guide id="8" pos="2139"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9480C00C-4ABC-4062-B948-E782BD1837B1}"/>
              </a:ext>
            </a:extLst>
          </p:cNvPr>
          <p:cNvSpPr>
            <a:spLocks noGrp="1" noRot="1" noChangeAspect="1"/>
          </p:cNvSpPr>
          <p:nvPr>
            <p:ph type="sldImg"/>
          </p:nvPr>
        </p:nvSpPr>
        <p:spPr>
          <a:xfrm>
            <a:off x="455613" y="766763"/>
            <a:ext cx="5932487" cy="3338512"/>
          </a:xfrm>
        </p:spPr>
      </p:sp>
      <p:sp>
        <p:nvSpPr>
          <p:cNvPr id="4" name="备注占位符 3">
            <a:extLst>
              <a:ext uri="{FF2B5EF4-FFF2-40B4-BE49-F238E27FC236}">
                <a16:creationId xmlns:a16="http://schemas.microsoft.com/office/drawing/2014/main" id="{C4C6D11B-2F3B-4F85-833E-AEC23761AA14}"/>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735316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A2C6D976-EF21-44A5-AB5D-AD4342D25046}"/>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id="{73671AB2-C912-411D-8855-A905638BB976}"/>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4583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a:t>There is also a view in the industry that SNMP is considered as a traditional telemetry technology, and telemetry is currently referred to as streaming telemetry or model-driven telemetry.</a:t>
            </a:r>
            <a:endParaRPr lang="en-US" altLang="zh-CN" dirty="0"/>
          </a:p>
          <a:p>
            <a:r>
              <a:rPr lang="en-US" dirty="0"/>
              <a:t>Telemetry packs the data to be sent, improving transmission efficiency.</a:t>
            </a:r>
          </a:p>
          <a:p>
            <a:endParaRPr lang="en-US" altLang="zh-CN" dirty="0"/>
          </a:p>
          <a:p>
            <a:endParaRPr lang="en-US" altLang="zh-CN" dirty="0"/>
          </a:p>
        </p:txBody>
      </p:sp>
      <p:sp>
        <p:nvSpPr>
          <p:cNvPr id="4" name="幻灯片图像占位符 3"/>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4000050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lang="en-US" altLang="zh-CN" dirty="0"/>
          </a:p>
          <a:p>
            <a:endParaRPr lang="en-US" altLang="zh-CN" dirty="0"/>
          </a:p>
        </p:txBody>
      </p:sp>
      <p:sp>
        <p:nvSpPr>
          <p:cNvPr id="4" name="幻灯片图像占位符 3">
            <a:extLst>
              <a:ext uri="{FF2B5EF4-FFF2-40B4-BE49-F238E27FC236}">
                <a16:creationId xmlns:a16="http://schemas.microsoft.com/office/drawing/2014/main" id="{BFA53828-71AE-4882-9F77-8D15AC4B12D4}"/>
              </a:ext>
            </a:extLst>
          </p:cNvPr>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38806915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幻灯片图像占位符 2">
            <a:extLst>
              <a:ext uri="{FF2B5EF4-FFF2-40B4-BE49-F238E27FC236}">
                <a16:creationId xmlns:a16="http://schemas.microsoft.com/office/drawing/2014/main" id="{188D6CA5-C8F6-4E66-9413-9204E6C8A91C}"/>
              </a:ext>
            </a:extLst>
          </p:cNvPr>
          <p:cNvSpPr>
            <a:spLocks noGrp="1" noRot="1" noChangeAspect="1"/>
          </p:cNvSpPr>
          <p:nvPr>
            <p:ph type="sldImg"/>
          </p:nvPr>
        </p:nvSpPr>
        <p:spPr/>
      </p:sp>
      <p:sp>
        <p:nvSpPr>
          <p:cNvPr id="5" name="备注占位符 4">
            <a:extLst>
              <a:ext uri="{FF2B5EF4-FFF2-40B4-BE49-F238E27FC236}">
                <a16:creationId xmlns:a16="http://schemas.microsoft.com/office/drawing/2014/main" id="{1A93576A-2CDC-468B-86B8-300AB7C34E0D}"/>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875137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幻灯片图像占位符 2">
            <a:extLst>
              <a:ext uri="{FF2B5EF4-FFF2-40B4-BE49-F238E27FC236}">
                <a16:creationId xmlns:a16="http://schemas.microsoft.com/office/drawing/2014/main" id="{C597C5FA-0B63-43F9-92DD-D3EB24A4B765}"/>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id="{65ACAA90-62F4-41C7-83D6-ED75F76B2B6D}"/>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599387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3A06F50D-19D5-42AF-99B2-37EEF5610CED}"/>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id="{E169359F-48BC-4E67-AEE2-FB7DDE9C9619}"/>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198230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12995B47-345A-4081-A78F-2355A5E2AF1E}"/>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id="{B2C833E8-0413-4629-AEEE-FB411A2A3E18}"/>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090067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dirty="0"/>
              <a:t>The collector in the data center collects device performance data through telemetry and collects device flow mirroring data through ERSPAN. </a:t>
            </a:r>
            <a:endParaRPr lang="zh-CN" altLang="en-US" dirty="0"/>
          </a:p>
        </p:txBody>
      </p:sp>
      <p:sp>
        <p:nvSpPr>
          <p:cNvPr id="4" name="幻灯片图像占位符 3"/>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7654145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5126BC20-935F-4F52-8D3D-7095D2344E7D}"/>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id="{185859E5-5AFA-4566-81E0-80CA01E674E9}"/>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382026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a:t>For details about the framework, see the corresponding RFC draft at https://tools.ietf.org/html/draft-song-ntf-02.</a:t>
            </a:r>
          </a:p>
          <a:p>
            <a:r>
              <a:rPr lang="en-US" dirty="0"/>
              <a:t>Google Remote Procedure Call (gRPC) is an open-source remote procedure call (RPC) system developed by Google.</a:t>
            </a:r>
            <a:endParaRPr lang="en-US" altLang="zh-CN" dirty="0"/>
          </a:p>
          <a:p>
            <a:r>
              <a:rPr lang="en-US" dirty="0"/>
              <a:t>User Datagram Protocol (UDP) provides a method for an application to send encapsulated IP packets without establishing a connection.</a:t>
            </a:r>
            <a:endParaRPr lang="en-US" altLang="zh-CN" dirty="0"/>
          </a:p>
          <a:p>
            <a:r>
              <a:rPr lang="en-US" dirty="0"/>
              <a:t>Protocol buffers (Protobuf) is a mechanism for serializing structured data.</a:t>
            </a:r>
            <a:endParaRPr lang="en-US" altLang="zh-CN" dirty="0"/>
          </a:p>
        </p:txBody>
      </p:sp>
      <p:sp>
        <p:nvSpPr>
          <p:cNvPr id="7" name="幻灯片图像占位符 6">
            <a:extLst>
              <a:ext uri="{FF2B5EF4-FFF2-40B4-BE49-F238E27FC236}">
                <a16:creationId xmlns:a16="http://schemas.microsoft.com/office/drawing/2014/main" id="{C2C5BC70-75C5-49C7-9D10-9C9DD7822B0B}"/>
              </a:ext>
            </a:extLst>
          </p:cNvPr>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0381666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46193D42-17E1-44D4-A56B-399E5C5F6E31}"/>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id="{B2366EA2-B9BF-4E0F-BB4F-920F3837F878}"/>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6633692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a:t>A YANG model is similar to a menu for a fast-food restaurant. If a customer wants to eat a hamburger or fried chicken, the customer writes an A4 paper purchase list with one hamburger and two fried chickens according to the menu, folds the list into a stamp-sized note, puts it in the GPB envelope, and gives the envelope to the messenger gRPC at the door. The gRPC then rides on an HTTP/2 electric motorcycle and goes to the fast food restaurant. The messenger gRPC gives the GPB envelope to the restaurant boss, and the </a:t>
            </a:r>
            <a:r>
              <a:rPr lang="en-US" altLang="zh-CN" dirty="0"/>
              <a:t>restaurant manager </a:t>
            </a:r>
            <a:r>
              <a:rPr lang="en-US" dirty="0"/>
              <a:t>opens the envelope to check whether the items that the customer orders are on the restaurant menu.</a:t>
            </a:r>
            <a:endParaRPr lang="en-US" altLang="zh-CN" dirty="0"/>
          </a:p>
        </p:txBody>
      </p:sp>
      <p:sp>
        <p:nvSpPr>
          <p:cNvPr id="5" name="幻灯片图像占位符 4">
            <a:extLst>
              <a:ext uri="{FF2B5EF4-FFF2-40B4-BE49-F238E27FC236}">
                <a16:creationId xmlns:a16="http://schemas.microsoft.com/office/drawing/2014/main" id="{81B7749D-3F81-4719-9BF8-78652791FE85}"/>
              </a:ext>
            </a:extLst>
          </p:cNvPr>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73570605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15DD67B5-83BA-496B-98D7-E5CB68D4400F}"/>
              </a:ext>
            </a:extLst>
          </p:cNvPr>
          <p:cNvSpPr>
            <a:spLocks noGrp="1" noRot="1" noChangeAspect="1"/>
          </p:cNvSpPr>
          <p:nvPr>
            <p:ph type="sldImg"/>
          </p:nvPr>
        </p:nvSpPr>
        <p:spPr>
          <a:xfrm>
            <a:off x="455613" y="766763"/>
            <a:ext cx="5932487" cy="3338512"/>
          </a:xfrm>
        </p:spPr>
      </p:sp>
      <p:sp>
        <p:nvSpPr>
          <p:cNvPr id="3" name="备注占位符 2">
            <a:extLst>
              <a:ext uri="{FF2B5EF4-FFF2-40B4-BE49-F238E27FC236}">
                <a16:creationId xmlns:a16="http://schemas.microsoft.com/office/drawing/2014/main" id="{C185DA22-88A7-4BC8-8FB8-1FB39980006F}"/>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2645420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a:t>For more information about the YANG model, visit </a:t>
            </a:r>
            <a:r>
              <a:rPr lang="en-US" altLang="zh-CN" dirty="0"/>
              <a:t>https://datatracker.ietf.org/doc/rfc7895/.</a:t>
            </a:r>
          </a:p>
        </p:txBody>
      </p:sp>
      <p:sp>
        <p:nvSpPr>
          <p:cNvPr id="4" name="幻灯片图像占位符 3"/>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74992831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5A282F1F-9A8E-43E9-9B8C-A42C1163B1C7}"/>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id="{0C8112E1-9276-4B42-8FF7-BE202C3AC406}"/>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258750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A97727EA-1B33-4460-B9C8-06FA15F5637B}"/>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id="{9899699F-41B5-4CA4-A433-274BE649B040}"/>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60477927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E0096003-6ED8-4FBF-B5EF-4824D8B52F1F}"/>
              </a:ext>
            </a:extLst>
          </p:cNvPr>
          <p:cNvSpPr>
            <a:spLocks noGrp="1" noRot="1" noChangeAspect="1"/>
          </p:cNvSpPr>
          <p:nvPr>
            <p:ph type="sldImg"/>
          </p:nvPr>
        </p:nvSpPr>
        <p:spPr>
          <a:xfrm>
            <a:off x="455613" y="766763"/>
            <a:ext cx="5932487" cy="3338512"/>
          </a:xfrm>
        </p:spPr>
      </p:sp>
      <p:sp>
        <p:nvSpPr>
          <p:cNvPr id="3" name="备注占位符 2">
            <a:extLst>
              <a:ext uri="{FF2B5EF4-FFF2-40B4-BE49-F238E27FC236}">
                <a16:creationId xmlns:a16="http://schemas.microsoft.com/office/drawing/2014/main" id="{BB29C30A-760B-455C-9FE5-6FE6F0F32978}"/>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7037657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72DC2626-D628-4BB2-B655-75634D83A765}"/>
              </a:ext>
            </a:extLst>
          </p:cNvPr>
          <p:cNvSpPr>
            <a:spLocks noGrp="1" noRot="1" noChangeAspect="1"/>
          </p:cNvSpPr>
          <p:nvPr>
            <p:ph type="sldImg"/>
          </p:nvPr>
        </p:nvSpPr>
        <p:spPr>
          <a:xfrm>
            <a:off x="455613" y="766763"/>
            <a:ext cx="5932487" cy="3338512"/>
          </a:xfrm>
        </p:spPr>
      </p:sp>
      <p:sp>
        <p:nvSpPr>
          <p:cNvPr id="3" name="备注占位符 2">
            <a:extLst>
              <a:ext uri="{FF2B5EF4-FFF2-40B4-BE49-F238E27FC236}">
                <a16:creationId xmlns:a16="http://schemas.microsoft.com/office/drawing/2014/main" id="{C18B98A9-B09B-4F8E-B9D8-FF14566C7B60}"/>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1888641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dirty="0"/>
              <a:t>gRPC is a RPC system developed by Google.</a:t>
            </a:r>
            <a:endParaRPr lang="en-US" altLang="zh-CN" dirty="0"/>
          </a:p>
          <a:p>
            <a:endParaRPr lang="en-US" altLang="zh-CN" dirty="0"/>
          </a:p>
        </p:txBody>
      </p:sp>
      <p:sp>
        <p:nvSpPr>
          <p:cNvPr id="5" name="幻灯片图像占位符 4">
            <a:extLst>
              <a:ext uri="{FF2B5EF4-FFF2-40B4-BE49-F238E27FC236}">
                <a16:creationId xmlns:a16="http://schemas.microsoft.com/office/drawing/2014/main" id="{3080B264-DA8C-4C91-B4C8-F94B39D99A48}"/>
              </a:ext>
            </a:extLst>
          </p:cNvPr>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47159164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DD58042B-6B92-4EF9-B0A2-66C17992DADA}"/>
              </a:ext>
            </a:extLst>
          </p:cNvPr>
          <p:cNvSpPr>
            <a:spLocks noGrp="1" noRot="1" noChangeAspect="1"/>
          </p:cNvSpPr>
          <p:nvPr>
            <p:ph type="sldImg"/>
          </p:nvPr>
        </p:nvSpPr>
        <p:spPr>
          <a:xfrm>
            <a:off x="455613" y="766763"/>
            <a:ext cx="5932487" cy="3338512"/>
          </a:xfrm>
        </p:spPr>
      </p:sp>
      <p:sp>
        <p:nvSpPr>
          <p:cNvPr id="3" name="备注占位符 2">
            <a:extLst>
              <a:ext uri="{FF2B5EF4-FFF2-40B4-BE49-F238E27FC236}">
                <a16:creationId xmlns:a16="http://schemas.microsoft.com/office/drawing/2014/main" id="{1C0B0137-3A8F-44C1-8A17-DBFA53DB5D96}"/>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4868844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lang="en-US" altLang="zh-CN" dirty="0"/>
          </a:p>
        </p:txBody>
      </p:sp>
      <p:sp>
        <p:nvSpPr>
          <p:cNvPr id="4" name="幻灯片图像占位符 3"/>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35323002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C3652303-3EC5-43DF-AEFA-94000BCC44CA}"/>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id="{61011282-47E7-4627-89AC-FEDE9D595BC1}"/>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6800102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lang="en-US" altLang="zh-CN" dirty="0"/>
          </a:p>
        </p:txBody>
      </p:sp>
      <p:sp>
        <p:nvSpPr>
          <p:cNvPr id="5" name="幻灯片图像占位符 4">
            <a:extLst>
              <a:ext uri="{FF2B5EF4-FFF2-40B4-BE49-F238E27FC236}">
                <a16:creationId xmlns:a16="http://schemas.microsoft.com/office/drawing/2014/main" id="{E55F697E-308F-4120-8EC9-D2F3D784AD10}"/>
              </a:ext>
            </a:extLst>
          </p:cNvPr>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368867682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lang="en-US" altLang="zh-CN" dirty="0"/>
          </a:p>
        </p:txBody>
      </p:sp>
      <p:sp>
        <p:nvSpPr>
          <p:cNvPr id="5" name="幻灯片图像占位符 4">
            <a:extLst>
              <a:ext uri="{FF2B5EF4-FFF2-40B4-BE49-F238E27FC236}">
                <a16:creationId xmlns:a16="http://schemas.microsoft.com/office/drawing/2014/main" id="{92BE1A3D-9D34-4A96-8230-FDCBDC5A41EE}"/>
              </a:ext>
            </a:extLst>
          </p:cNvPr>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0285033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50EFB837-5AFC-43D7-B7B7-E3EC3A0DAF1C}"/>
              </a:ext>
            </a:extLst>
          </p:cNvPr>
          <p:cNvSpPr>
            <a:spLocks noGrp="1" noRot="1" noChangeAspect="1"/>
          </p:cNvSpPr>
          <p:nvPr>
            <p:ph type="sldImg"/>
          </p:nvPr>
        </p:nvSpPr>
        <p:spPr>
          <a:xfrm>
            <a:off x="455613" y="766763"/>
            <a:ext cx="5932487" cy="3338512"/>
          </a:xfrm>
        </p:spPr>
      </p:sp>
      <p:sp>
        <p:nvSpPr>
          <p:cNvPr id="3" name="备注占位符 2">
            <a:extLst>
              <a:ext uri="{FF2B5EF4-FFF2-40B4-BE49-F238E27FC236}">
                <a16:creationId xmlns:a16="http://schemas.microsoft.com/office/drawing/2014/main" id="{EDA3F85C-7C88-4C59-8EFF-41ECC8C02174}"/>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9206952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t>GPB transmits data in binary mode with a small number of bytes for each transmission, and therefore stands out from other encoding methods, such as XML and JSON, in terms of transmission efficiency. Data collection efficiency is a key concern of Telemetry.</a:t>
            </a:r>
            <a:endParaRPr lang="en-US" altLang="zh-CN"/>
          </a:p>
          <a:p>
            <a:pPr lvl="0"/>
            <a:r>
              <a:rPr lang="en-US"/>
              <a:t>For more information, see https://developers.google.com/protocol-buffers/.</a:t>
            </a:r>
          </a:p>
          <a:p>
            <a:pPr lvl="0"/>
            <a:endParaRPr lang="en-US" altLang="zh-CN"/>
          </a:p>
          <a:p>
            <a:endParaRPr lang="en-US" altLang="zh-CN" dirty="0"/>
          </a:p>
        </p:txBody>
      </p:sp>
      <p:sp>
        <p:nvSpPr>
          <p:cNvPr id="4" name="幻灯片图像占位符 3"/>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72793371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734D5B4C-0CB4-4619-8CA4-8F98F805CEE6}"/>
              </a:ext>
            </a:extLst>
          </p:cNvPr>
          <p:cNvSpPr>
            <a:spLocks noGrp="1" noRot="1" noChangeAspect="1"/>
          </p:cNvSpPr>
          <p:nvPr>
            <p:ph type="sldImg"/>
          </p:nvPr>
        </p:nvSpPr>
        <p:spPr>
          <a:xfrm>
            <a:off x="455613" y="766763"/>
            <a:ext cx="5932487" cy="3338512"/>
          </a:xfrm>
        </p:spPr>
      </p:sp>
      <p:sp>
        <p:nvSpPr>
          <p:cNvPr id="3" name="备注占位符 2">
            <a:extLst>
              <a:ext uri="{FF2B5EF4-FFF2-40B4-BE49-F238E27FC236}">
                <a16:creationId xmlns:a16="http://schemas.microsoft.com/office/drawing/2014/main" id="{F8E4C8B7-1110-4812-B098-251E813E0985}"/>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8904200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a:t>The collector functions as the gRPC client, and the device functions as the gRPC server.</a:t>
            </a:r>
            <a:endParaRPr lang="en-US" altLang="zh-CN" dirty="0"/>
          </a:p>
          <a:p>
            <a:r>
              <a:rPr lang="en-US" dirty="0"/>
              <a:t>The collector constructs data in GPB or JSON format based on the subscribed event, compiles a .proto file through Protocol Buffers, establishes a gRPC channel with the device, and sends a request message to the device using gRPC.</a:t>
            </a:r>
            <a:endParaRPr lang="en-US" altLang="zh-CN" dirty="0"/>
          </a:p>
          <a:p>
            <a:r>
              <a:rPr lang="en-US" dirty="0"/>
              <a:t>After receiving the request, the device parses the .proto file using Protocol Buffers to restore the data for processing.</a:t>
            </a:r>
            <a:endParaRPr lang="en-US" altLang="zh-CN" dirty="0"/>
          </a:p>
          <a:p>
            <a:r>
              <a:rPr lang="en-US" dirty="0"/>
              <a:t>After data sorting is complete, the device re-compiles the data using Protocol Buffers and sends a response to the collector using gRPC.</a:t>
            </a:r>
            <a:endParaRPr lang="en-US" altLang="zh-CN" dirty="0"/>
          </a:p>
          <a:p>
            <a:r>
              <a:rPr lang="en-US" dirty="0"/>
              <a:t>The collector receives the response message. So far, the gRPC interaction ends.</a:t>
            </a:r>
            <a:endParaRPr lang="en-US" altLang="zh-CN" dirty="0"/>
          </a:p>
        </p:txBody>
      </p:sp>
      <p:sp>
        <p:nvSpPr>
          <p:cNvPr id="4" name="幻灯片图像占位符 3"/>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31025226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1A0D0B66-3E49-4E91-9C09-6056B1A6BFDC}"/>
              </a:ext>
            </a:extLst>
          </p:cNvPr>
          <p:cNvSpPr>
            <a:spLocks noGrp="1" noRot="1" noChangeAspect="1"/>
          </p:cNvSpPr>
          <p:nvPr>
            <p:ph type="sldImg"/>
          </p:nvPr>
        </p:nvSpPr>
        <p:spPr>
          <a:xfrm>
            <a:off x="455613" y="766763"/>
            <a:ext cx="5932487" cy="3338512"/>
          </a:xfrm>
        </p:spPr>
      </p:sp>
      <p:sp>
        <p:nvSpPr>
          <p:cNvPr id="4" name="备注占位符 3">
            <a:extLst>
              <a:ext uri="{FF2B5EF4-FFF2-40B4-BE49-F238E27FC236}">
                <a16:creationId xmlns:a16="http://schemas.microsoft.com/office/drawing/2014/main" id="{7A30C643-A78A-49A1-8001-3129AE2D4D73}"/>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5504236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CADDC69B-1667-412A-B331-496C74A03787}"/>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id="{AE464597-7F3F-4CFC-981E-B1DB1F12B4CF}"/>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9905689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E3014ED9-7AF0-4B46-8388-B0BB8E85AB60}"/>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id="{EA3DCA9F-D3CC-4175-9865-A45D80F3114D}"/>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1602927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3B8F28B9-4A10-49C8-8B5E-97145F8FB901}"/>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id="{B08DA26F-D8AD-40A8-8C86-7016A1EA18B5}"/>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3515248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2FC507A3-90B8-485C-8C82-966444286EEB}"/>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id="{F7D54A60-EE95-4BEC-94E2-86BF0D231C31}"/>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9920719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E97DF97F-D15B-4C54-95DA-3970CDC96AE5}"/>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id="{A06F8EB4-2168-44F0-AF8D-C700D643C75E}"/>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6993797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03E3D404-B8A0-4093-9D9B-1B770C6A2A71}"/>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id="{130ACAA1-69B6-46C9-BCC9-1D0DC43178FD}"/>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002941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897C0EBC-831E-42EA-B4F3-8467261F814D}"/>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id="{10B32B25-C9C6-49F9-876E-AD06D8358F3D}"/>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704059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a:extLst>
              <a:ext uri="{FF2B5EF4-FFF2-40B4-BE49-F238E27FC236}">
                <a16:creationId xmlns:a16="http://schemas.microsoft.com/office/drawing/2014/main" id="{4EC8F846-2E09-42B7-BED2-7E66D9ED73B3}"/>
              </a:ext>
            </a:extLst>
          </p:cNvPr>
          <p:cNvSpPr>
            <a:spLocks noGrp="1" noRot="1" noChangeAspect="1"/>
          </p:cNvSpPr>
          <p:nvPr>
            <p:ph type="sldImg"/>
          </p:nvPr>
        </p:nvSpPr>
        <p:spPr>
          <a:xfrm>
            <a:off x="455613" y="766763"/>
            <a:ext cx="5932487" cy="3338512"/>
          </a:xfrm>
        </p:spPr>
      </p:sp>
      <p:sp>
        <p:nvSpPr>
          <p:cNvPr id="7" name="备注占位符 6">
            <a:extLst>
              <a:ext uri="{FF2B5EF4-FFF2-40B4-BE49-F238E27FC236}">
                <a16:creationId xmlns:a16="http://schemas.microsoft.com/office/drawing/2014/main" id="{5966CC1F-EF57-42E1-93A3-DB88D8E7FD11}"/>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633817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BCA2D0EE-CEEE-4F07-9325-9E1DE6D8742E}"/>
              </a:ext>
            </a:extLst>
          </p:cNvPr>
          <p:cNvSpPr>
            <a:spLocks noGrp="1" noRot="1" noChangeAspect="1"/>
          </p:cNvSpPr>
          <p:nvPr>
            <p:ph type="sldImg"/>
          </p:nvPr>
        </p:nvSpPr>
        <p:spPr>
          <a:xfrm>
            <a:off x="455613" y="766763"/>
            <a:ext cx="5932487" cy="3338512"/>
          </a:xfrm>
        </p:spPr>
      </p:sp>
      <p:sp>
        <p:nvSpPr>
          <p:cNvPr id="3" name="备注占位符 2">
            <a:extLst>
              <a:ext uri="{FF2B5EF4-FFF2-40B4-BE49-F238E27FC236}">
                <a16:creationId xmlns:a16="http://schemas.microsoft.com/office/drawing/2014/main" id="{517CA0C6-D8A6-4907-980D-BE6A8DD86E89}"/>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39058616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t>After the files are compiled successfully, multiple Python files are generated in the current folder.</a:t>
            </a:r>
            <a:endParaRPr lang="en-US" altLang="zh-CN"/>
          </a:p>
          <a:p>
            <a:endParaRPr lang="en-US" altLang="zh-CN" dirty="0"/>
          </a:p>
        </p:txBody>
      </p:sp>
      <p:sp>
        <p:nvSpPr>
          <p:cNvPr id="4" name="幻灯片图像占位符 3"/>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57627022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a:extLst>
              <a:ext uri="{FF2B5EF4-FFF2-40B4-BE49-F238E27FC236}">
                <a16:creationId xmlns:a16="http://schemas.microsoft.com/office/drawing/2014/main" id="{A2A48ED8-7EC7-4F42-8CCF-BB17796E02E0}"/>
              </a:ext>
            </a:extLst>
          </p:cNvPr>
          <p:cNvSpPr>
            <a:spLocks noGrp="1" noRot="1" noChangeAspect="1"/>
          </p:cNvSpPr>
          <p:nvPr>
            <p:ph type="sldImg"/>
          </p:nvPr>
        </p:nvSpPr>
        <p:spPr>
          <a:xfrm>
            <a:off x="455613" y="766763"/>
            <a:ext cx="5932487" cy="3338512"/>
          </a:xfrm>
        </p:spPr>
      </p:sp>
      <p:sp>
        <p:nvSpPr>
          <p:cNvPr id="7" name="备注占位符 6">
            <a:extLst>
              <a:ext uri="{FF2B5EF4-FFF2-40B4-BE49-F238E27FC236}">
                <a16:creationId xmlns:a16="http://schemas.microsoft.com/office/drawing/2014/main" id="{E083C040-7BAB-4C4F-ACAC-410222947FD3}"/>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8451232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dirty="0"/>
              <a:t>The gRPC module is installed by running the </a:t>
            </a:r>
            <a:r>
              <a:rPr lang="en-US" b="1" dirty="0"/>
              <a:t>pip install </a:t>
            </a:r>
            <a:r>
              <a:rPr lang="en-US" b="1" dirty="0" err="1"/>
              <a:t>grpc</a:t>
            </a:r>
            <a:r>
              <a:rPr lang="en-US" b="1" dirty="0"/>
              <a:t> </a:t>
            </a:r>
            <a:r>
              <a:rPr lang="en-US" dirty="0"/>
              <a:t>command.</a:t>
            </a:r>
            <a:endParaRPr lang="en-US" altLang="zh-CN" dirty="0"/>
          </a:p>
          <a:p>
            <a:pPr lvl="0"/>
            <a:r>
              <a:rPr lang="en-US" dirty="0"/>
              <a:t>The huawei_grpc_dialout_pb2_grpc and huawei_telemetry_pb2 modules are generated after the .proto files are compiled.</a:t>
            </a:r>
            <a:endParaRPr lang="en-US" altLang="zh-CN" dirty="0"/>
          </a:p>
          <a:p>
            <a:pPr lvl="0"/>
            <a:endParaRPr lang="en-US" altLang="zh-CN" dirty="0"/>
          </a:p>
          <a:p>
            <a:endParaRPr lang="en-US" altLang="zh-CN" dirty="0"/>
          </a:p>
        </p:txBody>
      </p:sp>
      <p:sp>
        <p:nvSpPr>
          <p:cNvPr id="5" name="幻灯片图像占位符 4">
            <a:extLst>
              <a:ext uri="{FF2B5EF4-FFF2-40B4-BE49-F238E27FC236}">
                <a16:creationId xmlns:a16="http://schemas.microsoft.com/office/drawing/2014/main" id="{2FF09F66-BF5A-44EA-AB00-9E1438E8B6EA}"/>
              </a:ext>
            </a:extLst>
          </p:cNvPr>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403679515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DC26CFA4-22C4-40D6-AE60-E6B4639F2AA4}"/>
              </a:ext>
            </a:extLst>
          </p:cNvPr>
          <p:cNvSpPr>
            <a:spLocks noGrp="1" noRot="1" noChangeAspect="1"/>
          </p:cNvSpPr>
          <p:nvPr>
            <p:ph type="sldImg"/>
          </p:nvPr>
        </p:nvSpPr>
        <p:spPr/>
      </p:sp>
      <p:sp>
        <p:nvSpPr>
          <p:cNvPr id="5" name="备注占位符 4">
            <a:extLst>
              <a:ext uri="{FF2B5EF4-FFF2-40B4-BE49-F238E27FC236}">
                <a16:creationId xmlns:a16="http://schemas.microsoft.com/office/drawing/2014/main" id="{1AA24079-7211-4CBD-98A5-5B54DC8C2BAD}"/>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8885958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8E1D9F59-7EF9-4A17-B91F-576C1922E1EE}"/>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id="{C06AB2E2-E5DB-4598-9B19-311C2C978E35}"/>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624329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BE3A04AE-886F-4826-A1F2-21F2A1416A79}"/>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id="{EDEEC8D3-B79E-4A5A-92DA-41005EFDEDE2}"/>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3728710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228600" lvl="0" indent="-228600">
              <a:buFont typeface="+mj-lt"/>
              <a:buAutoNum type="arabicPeriod"/>
            </a:pPr>
            <a:r>
              <a:rPr lang="en-US"/>
              <a:t>BC</a:t>
            </a:r>
            <a:endParaRPr lang="en-US" altLang="zh-CN"/>
          </a:p>
          <a:p>
            <a:pPr marL="228600" lvl="0" indent="-228600">
              <a:buFont typeface="+mj-lt"/>
              <a:buAutoNum type="arabicPeriod"/>
            </a:pPr>
            <a:r>
              <a:rPr lang="en-US"/>
              <a:t>Static subscription and dynamic subscription.</a:t>
            </a:r>
            <a:endParaRPr lang="en-US" dirty="0"/>
          </a:p>
        </p:txBody>
      </p:sp>
      <p:sp>
        <p:nvSpPr>
          <p:cNvPr id="5" name="幻灯片图像占位符 4">
            <a:extLst>
              <a:ext uri="{FF2B5EF4-FFF2-40B4-BE49-F238E27FC236}">
                <a16:creationId xmlns:a16="http://schemas.microsoft.com/office/drawing/2014/main" id="{A3DBB998-17CF-4A26-A8CD-8177FAA35B4D}"/>
              </a:ext>
            </a:extLst>
          </p:cNvPr>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252819734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FDB58F27-34D4-47B8-857A-5106FE03E687}"/>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id="{28BE379F-1CC0-4174-9AB9-6F281DE56E0B}"/>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9245217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E90E5C8F-5416-4AD0-8972-5E6F02C52034}"/>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id="{B39ABA17-889F-4E03-ADF1-C0A15195453E}"/>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3283665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57D5BE64-F427-48D3-8402-D246604B5CD9}"/>
              </a:ext>
            </a:extLst>
          </p:cNvPr>
          <p:cNvSpPr>
            <a:spLocks noGrp="1" noRot="1" noChangeAspect="1"/>
          </p:cNvSpPr>
          <p:nvPr>
            <p:ph type="sldImg"/>
          </p:nvPr>
        </p:nvSpPr>
        <p:spPr/>
      </p:sp>
      <p:sp>
        <p:nvSpPr>
          <p:cNvPr id="5" name="备注占位符 4">
            <a:extLst>
              <a:ext uri="{FF2B5EF4-FFF2-40B4-BE49-F238E27FC236}">
                <a16:creationId xmlns:a16="http://schemas.microsoft.com/office/drawing/2014/main" id="{DF11FB50-E401-4C24-BE24-356F87B52CB7}"/>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642694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24367E3C-AA96-4C19-B6A3-825275972E2B}"/>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id="{E90E597C-B5F3-495B-99C2-8332AE0062D0}"/>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1558870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C0A8E8B4-8CA4-4DD2-9A85-C3DEB22F6047}"/>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id="{33DDDC1A-EAF1-4E75-BF7F-FADAA0ECE22D}"/>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691636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dirty="0"/>
              <a:t>A microburst refers to a situation in which a large amount of burst data is received within a very short time (milliseconds), so that the burst data rate is tens or hundreds times higher than the average rate or even exceeds the port bandwidth. The NMS or network performance monitoring software calculates the real-time network bandwidth at an interval of seconds to minutes. At such an interval, the network traffic seems to be stable. However, packet loss may have occurred due to microbursts.</a:t>
            </a:r>
          </a:p>
          <a:p>
            <a:endParaRPr lang="en-US" altLang="zh-CN" dirty="0"/>
          </a:p>
        </p:txBody>
      </p:sp>
      <p:sp>
        <p:nvSpPr>
          <p:cNvPr id="4" name="幻灯片图像占位符 3"/>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196237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dirty="0"/>
              <a:t>SNMP queries are performed in a question-answer manner. If 1000 interactions are performed within 1 minute, SNMP parses 1000 query request packets. Telemetry avoids repeated queries. This is because subscription needs to be performed only once and then devices can continuously push data to the NMS.</a:t>
            </a:r>
            <a:endParaRPr lang="zh-CN" altLang="en-US" dirty="0"/>
          </a:p>
        </p:txBody>
      </p:sp>
      <p:sp>
        <p:nvSpPr>
          <p:cNvPr id="4" name="幻灯片图像占位符 3"/>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386868277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78" rtl="0" eaLnBrk="1" fontAlgn="auto" latinLnBrk="0" hangingPunct="1">
              <a:lnSpc>
                <a:spcPct val="100000"/>
              </a:lnSpc>
              <a:spcBef>
                <a:spcPts val="0"/>
              </a:spcBef>
              <a:spcAft>
                <a:spcPts val="0"/>
              </a:spcAft>
              <a:buClrTx/>
              <a:buSzTx/>
              <a:buFontTx/>
              <a:buNone/>
              <a:tabLst/>
              <a:defRPr/>
            </a:pPr>
            <a:endParaRPr kumimoji="1" lang="zh-CN" altLang="en-US" sz="900" b="0" i="0" u="none" strike="noStrike" kern="1200" cap="none" spc="0" normalizeH="0" baseline="0" noProof="0">
              <a:ln>
                <a:noFill/>
              </a:ln>
              <a:solidFill>
                <a:prstClr val="white"/>
              </a:solidFill>
              <a:effectLst/>
              <a:uLnTx/>
              <a:uFillTx/>
              <a:latin typeface="Huawei Sans" panose="020C0503030203020204" pitchFamily="34" charset="0"/>
              <a:ea typeface="方正兰亭黑简体" panose="02000000000000000000" pitchFamily="2" charset="-122"/>
              <a:cs typeface="+mn-cs"/>
            </a:endParaRPr>
          </a:p>
        </p:txBody>
      </p:sp>
      <p:sp>
        <p:nvSpPr>
          <p:cNvPr id="9" name="Title 1">
            <a:extLst>
              <a:ext uri="{FF2B5EF4-FFF2-40B4-BE49-F238E27FC236}">
                <a16:creationId xmlns:a16="http://schemas.microsoft.com/office/drawing/2014/main"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a:t>Click to Edit Title</a:t>
            </a:r>
            <a:endParaRPr lang="en-US" dirty="0"/>
          </a:p>
        </p:txBody>
      </p:sp>
      <p:sp>
        <p:nvSpPr>
          <p:cNvPr id="10" name="Text Placeholder 5">
            <a:extLst>
              <a:ext uri="{FF2B5EF4-FFF2-40B4-BE49-F238E27FC236}">
                <a16:creationId xmlns:a16="http://schemas.microsoft.com/office/drawing/2014/main" id="{2F43DA98-D48D-6947-95EF-BA3B05E68822}"/>
              </a:ext>
            </a:extLst>
          </p:cNvPr>
          <p:cNvSpPr>
            <a:spLocks noGrp="1"/>
          </p:cNvSpPr>
          <p:nvPr>
            <p:ph type="body" sz="quarter" idx="10" hasCustomPrompt="1"/>
          </p:nvPr>
        </p:nvSpPr>
        <p:spPr>
          <a:xfrm>
            <a:off x="916561" y="1949372"/>
            <a:ext cx="8125840" cy="643926"/>
          </a:xfrm>
          <a:prstGeom prst="rect">
            <a:avLst/>
          </a:prstGeo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a:t>Click to Edit Title</a:t>
            </a:r>
            <a:endParaRPr lang="en-US" dirty="0"/>
          </a:p>
        </p:txBody>
      </p:sp>
    </p:spTree>
    <p:extLst>
      <p:ext uri="{BB962C8B-B14F-4D97-AF65-F5344CB8AC3E}">
        <p14:creationId xmlns:p14="http://schemas.microsoft.com/office/powerpoint/2010/main" val="30192644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a:t>More information for trainees</a:t>
            </a:r>
            <a:endParaRPr lang="zh-CN" altLang="en-US" dirty="0"/>
          </a:p>
          <a:p>
            <a:endParaRPr lang="zh-CN" altLang="en-US" dirty="0"/>
          </a:p>
        </p:txBody>
      </p:sp>
      <p:cxnSp>
        <p:nvCxnSpPr>
          <p:cNvPr id="12"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a16="http://schemas.microsoft.com/office/drawing/2014/main"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marL="0" marR="0" lvl="0" indent="0" algn="l" defTabSz="1001624" rtl="0" eaLnBrk="0" fontAlgn="ctr" latinLnBrk="0" hangingPunct="0">
              <a:lnSpc>
                <a:spcPct val="100000"/>
              </a:lnSpc>
              <a:spcBef>
                <a:spcPct val="0"/>
              </a:spcBef>
              <a:spcAft>
                <a:spcPct val="0"/>
              </a:spcAft>
              <a:buClrTx/>
              <a:buSzTx/>
              <a:buFontTx/>
              <a:buNone/>
              <a:tabLst/>
              <a:defRPr/>
            </a:pPr>
            <a:r>
              <a:rPr kumimoji="0" lang="en-US" altLang="zh-CN" sz="4000" b="0" i="0" u="none" strike="noStrike" kern="1200" cap="none" spc="0" normalizeH="0" baseline="0" noProof="0" dirty="0">
                <a:ln>
                  <a:noFill/>
                </a:ln>
                <a:solidFill>
                  <a:srgbClr val="404040"/>
                </a:solidFill>
                <a:effectLst/>
                <a:uLnTx/>
                <a:uFillTx/>
                <a:latin typeface="Huawei Sans" panose="020C0503030203020204" pitchFamily="34" charset="0"/>
                <a:ea typeface="方正兰亭黑简体" panose="02000000000000000000" pitchFamily="2" charset="-122"/>
                <a:cs typeface="Huawei Sans" panose="020C0503030203020204" pitchFamily="34" charset="0"/>
              </a:rPr>
              <a:t>More Information</a:t>
            </a:r>
          </a:p>
        </p:txBody>
      </p:sp>
    </p:spTree>
    <p:extLst>
      <p:ext uri="{BB962C8B-B14F-4D97-AF65-F5344CB8AC3E}">
        <p14:creationId xmlns:p14="http://schemas.microsoft.com/office/powerpoint/2010/main" val="29137995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a16="http://schemas.microsoft.com/office/drawing/2014/main"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marL="0" marR="0" lvl="0" indent="0" algn="l" defTabSz="1001624" rtl="0" eaLnBrk="0" fontAlgn="ctr" latinLnBrk="0" hangingPunct="0">
              <a:lnSpc>
                <a:spcPct val="100000"/>
              </a:lnSpc>
              <a:spcBef>
                <a:spcPct val="0"/>
              </a:spcBef>
              <a:spcAft>
                <a:spcPct val="0"/>
              </a:spcAft>
              <a:buClrTx/>
              <a:buSzTx/>
              <a:buFontTx/>
              <a:buNone/>
              <a:tabLst/>
              <a:defRPr/>
            </a:pPr>
            <a:r>
              <a:rPr kumimoji="0" lang="en-US" altLang="zh-CN" sz="4000" b="0" i="0" u="none" strike="noStrike" kern="1200" cap="none" spc="0" normalizeH="0" baseline="0" noProof="0" dirty="0">
                <a:ln>
                  <a:noFill/>
                </a:ln>
                <a:solidFill>
                  <a:srgbClr val="404040"/>
                </a:solidFill>
                <a:effectLst/>
                <a:uLnTx/>
                <a:uFillTx/>
                <a:latin typeface="Huawei Sans" panose="020C0503030203020204" pitchFamily="34" charset="0"/>
                <a:ea typeface="方正兰亭黑简体" panose="02000000000000000000" pitchFamily="2" charset="-122"/>
                <a:cs typeface="Huawei Sans" panose="020C0503030203020204" pitchFamily="34" charset="0"/>
              </a:rPr>
              <a:t>Recommendations</a:t>
            </a:r>
          </a:p>
        </p:txBody>
      </p:sp>
    </p:spTree>
    <p:extLst>
      <p:ext uri="{BB962C8B-B14F-4D97-AF65-F5344CB8AC3E}">
        <p14:creationId xmlns:p14="http://schemas.microsoft.com/office/powerpoint/2010/main" val="5015126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
        <p:nvSpPr>
          <p:cNvPr id="9" name="文本占位符 6"/>
          <p:cNvSpPr>
            <a:spLocks noGrp="1"/>
          </p:cNvSpPr>
          <p:nvPr>
            <p:ph type="body" sz="quarter" idx="10" hasCustomPrompt="1"/>
          </p:nvPr>
        </p:nvSpPr>
        <p:spPr>
          <a:xfrm>
            <a:off x="455613" y="1484312"/>
            <a:ext cx="11293476"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Tree>
    <p:extLst>
      <p:ext uri="{BB962C8B-B14F-4D97-AF65-F5344CB8AC3E}">
        <p14:creationId xmlns:p14="http://schemas.microsoft.com/office/powerpoint/2010/main" val="2294882044"/>
      </p:ext>
    </p:extLst>
  </p:cSld>
  <p:clrMapOvr>
    <a:masterClrMapping/>
  </p:clrMapOvr>
  <p:extLst mod="1">
    <p:ext uri="{DCECCB84-F9BA-43D5-87BE-67443E8EF086}">
      <p15:sldGuideLst xmlns:p15="http://schemas.microsoft.com/office/powerpoint/2012/main">
        <p15:guide id="1" orient="horz" pos="935">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2"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
        <p:nvSpPr>
          <p:cNvPr id="9" name="文本占位符 6"/>
          <p:cNvSpPr>
            <a:spLocks noGrp="1"/>
          </p:cNvSpPr>
          <p:nvPr>
            <p:ph type="body" sz="quarter" idx="10" hasCustomPrompt="1"/>
          </p:nvPr>
        </p:nvSpPr>
        <p:spPr>
          <a:xfrm>
            <a:off x="455612" y="1052514"/>
            <a:ext cx="11293476"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Tree>
    <p:extLst>
      <p:ext uri="{BB962C8B-B14F-4D97-AF65-F5344CB8AC3E}">
        <p14:creationId xmlns:p14="http://schemas.microsoft.com/office/powerpoint/2010/main" val="3471905962"/>
      </p:ext>
    </p:extLst>
  </p:cSld>
  <p:clrMapOvr>
    <a:masterClrMapping/>
  </p:clrMapOvr>
  <p:extLst mod="1">
    <p:ext uri="{DCECCB84-F9BA-43D5-87BE-67443E8EF086}">
      <p15:sldGuideLst xmlns:p15="http://schemas.microsoft.com/office/powerpoint/2012/main">
        <p15:guide id="1" orient="horz" pos="595">
          <p15:clr>
            <a:srgbClr val="FBAE40"/>
          </p15:clr>
        </p15:guide>
        <p15:guide id="0" orient="horz" pos="663">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Tree>
    <p:extLst>
      <p:ext uri="{BB962C8B-B14F-4D97-AF65-F5344CB8AC3E}">
        <p14:creationId xmlns:p14="http://schemas.microsoft.com/office/powerpoint/2010/main" val="88921062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Tree>
    <p:extLst>
      <p:ext uri="{BB962C8B-B14F-4D97-AF65-F5344CB8AC3E}">
        <p14:creationId xmlns:p14="http://schemas.microsoft.com/office/powerpoint/2010/main" val="513256014"/>
      </p:ext>
    </p:extLst>
  </p:cSld>
  <p:clrMapOvr>
    <a:masterClrMapping/>
  </p:clrMapOvr>
  <p:extLst mod="1">
    <p:ext uri="{DCECCB84-F9BA-43D5-87BE-67443E8EF086}">
      <p15:sldGuideLst xmlns:p15="http://schemas.microsoft.com/office/powerpoint/2012/main">
        <p15:guide id="1" orient="horz" pos="595">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370141148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15#谢谢">
    <p:bg>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a16="http://schemas.microsoft.com/office/drawing/2014/main"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kumimoji="0" lang="en-US" sz="4940" b="0" i="0" u="none" strike="noStrike" kern="1200" cap="none" spc="0" normalizeH="0" baseline="0" noProof="0" dirty="0">
                <a:ln>
                  <a:noFill/>
                </a:ln>
                <a:solidFill>
                  <a:srgbClr val="1D1D1A"/>
                </a:solidFill>
                <a:effectLst/>
                <a:uLnTx/>
                <a:uFillTx/>
                <a:latin typeface="Arial" panose="020B0604020202020204"/>
                <a:ea typeface="+mn-ea"/>
                <a:cs typeface="+mn-cs"/>
              </a:rPr>
              <a:t>Thank you.</a:t>
            </a:r>
          </a:p>
        </p:txBody>
      </p:sp>
    </p:spTree>
    <p:extLst>
      <p:ext uri="{BB962C8B-B14F-4D97-AF65-F5344CB8AC3E}">
        <p14:creationId xmlns:p14="http://schemas.microsoft.com/office/powerpoint/2010/main" val="11379570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kumimoji="0" lang="en-US" altLang="zh-CN" sz="3500" b="0" i="0" u="none" strike="noStrike" kern="1200" cap="none" spc="0" normalizeH="0" baseline="0" noProof="0" dirty="0">
                <a:ln>
                  <a:noFill/>
                </a:ln>
                <a:solidFill>
                  <a:srgbClr val="404040"/>
                </a:solidFill>
                <a:effectLst/>
                <a:uLnTx/>
                <a:uFillTx/>
                <a:latin typeface="Huawei Sans" panose="020C0503030203020204" pitchFamily="34" charset="0"/>
                <a:ea typeface="方正兰亭黑简体" panose="02000000000000000000" pitchFamily="2" charset="-122"/>
                <a:cs typeface="+mn-cs"/>
              </a:rPr>
              <a:t>Revision Record</a:t>
            </a:r>
            <a:endParaRPr kumimoji="0" lang="zh-CN" altLang="en-US" sz="3500" b="0" i="0" u="none" strike="noStrike" kern="1200" cap="none" spc="0" normalizeH="0" baseline="0" noProof="0" dirty="0">
              <a:ln>
                <a:noFill/>
              </a:ln>
              <a:solidFill>
                <a:srgbClr val="404040"/>
              </a:solidFill>
              <a:effectLst/>
              <a:uLnTx/>
              <a:uFillTx/>
              <a:latin typeface="Huawei Sans" panose="020C0503030203020204" pitchFamily="34" charset="0"/>
              <a:ea typeface="方正兰亭黑简体" panose="02000000000000000000" pitchFamily="2" charset="-122"/>
              <a:cs typeface="+mn-cs"/>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marL="0" marR="0" lvl="0" indent="0" algn="l" defTabSz="914478" rtl="0" eaLnBrk="1" fontAlgn="ctr" latinLnBrk="0" hangingPunct="1">
              <a:lnSpc>
                <a:spcPct val="100000"/>
              </a:lnSpc>
              <a:spcBef>
                <a:spcPct val="50000"/>
              </a:spcBef>
              <a:spcAft>
                <a:spcPts val="0"/>
              </a:spcAft>
              <a:buClrTx/>
              <a:buSzTx/>
              <a:buFontTx/>
              <a:buNone/>
              <a:tabLst/>
              <a:defRPr/>
            </a:pPr>
            <a:r>
              <a:rPr kumimoji="0" lang="en-US" altLang="zh-CN" sz="2800" b="0" i="0" u="none" strike="noStrike" kern="1200" cap="none" spc="0" normalizeH="0" baseline="0" noProof="0" dirty="0">
                <a:ln>
                  <a:noFill/>
                </a:ln>
                <a:solidFill>
                  <a:srgbClr val="404040"/>
                </a:solidFill>
                <a:effectLst/>
                <a:uLnTx/>
                <a:uFillTx/>
                <a:latin typeface="Huawei Sans" panose="020C0503030203020204" pitchFamily="34" charset="0"/>
                <a:ea typeface="方正兰亭黑简体" panose="02000000000000000000" pitchFamily="2" charset="-122"/>
                <a:cs typeface="+mn-cs"/>
              </a:rPr>
              <a:t>Do Not Print this Page</a:t>
            </a:r>
            <a:endParaRPr kumimoji="0" lang="zh-CN" altLang="en-US" sz="2800" b="0" i="0" u="none" strike="noStrike" kern="1200" cap="none" spc="0" normalizeH="0" baseline="0" noProof="0" dirty="0">
              <a:ln>
                <a:noFill/>
              </a:ln>
              <a:solidFill>
                <a:srgbClr val="404040"/>
              </a:solidFill>
              <a:effectLst/>
              <a:uLnTx/>
              <a:uFillTx/>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nvPr>
        </p:nvGraphicFramePr>
        <p:xfrm>
          <a:off x="1007534" y="1383305"/>
          <a:ext cx="10165988" cy="1082675"/>
        </p:xfrm>
        <a:graphic>
          <a:graphicData uri="http://schemas.openxmlformats.org/drawingml/2006/table">
            <a:tbl>
              <a:tblPr/>
              <a:tblGrid>
                <a:gridCol w="3059004">
                  <a:extLst>
                    <a:ext uri="{9D8B030D-6E8A-4147-A177-3AD203B41FA5}">
                      <a16:colId xmlns:a16="http://schemas.microsoft.com/office/drawing/2014/main" val="20000"/>
                    </a:ext>
                  </a:extLst>
                </a:gridCol>
                <a:gridCol w="2155444">
                  <a:extLst>
                    <a:ext uri="{9D8B030D-6E8A-4147-A177-3AD203B41FA5}">
                      <a16:colId xmlns:a16="http://schemas.microsoft.com/office/drawing/2014/main" val="20001"/>
                    </a:ext>
                  </a:extLst>
                </a:gridCol>
                <a:gridCol w="2873927">
                  <a:extLst>
                    <a:ext uri="{9D8B030D-6E8A-4147-A177-3AD203B41FA5}">
                      <a16:colId xmlns:a16="http://schemas.microsoft.com/office/drawing/2014/main" val="20002"/>
                    </a:ext>
                  </a:extLst>
                </a:gridCol>
                <a:gridCol w="2077613">
                  <a:extLst>
                    <a:ext uri="{9D8B030D-6E8A-4147-A177-3AD203B41FA5}">
                      <a16:colId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34" name="Group 21"/>
          <p:cNvGraphicFramePr>
            <a:graphicFrameLocks noGrp="1"/>
          </p:cNvGraphicFramePr>
          <p:nvPr userDrawn="1">
            <p:extLst/>
          </p:nvPr>
        </p:nvGraphicFramePr>
        <p:xfrm>
          <a:off x="1007533" y="2680416"/>
          <a:ext cx="10177140" cy="3038475"/>
        </p:xfrm>
        <a:graphic>
          <a:graphicData uri="http://schemas.openxmlformats.org/drawingml/2006/table">
            <a:tbl>
              <a:tblPr/>
              <a:tblGrid>
                <a:gridCol w="3085809">
                  <a:extLst>
                    <a:ext uri="{9D8B030D-6E8A-4147-A177-3AD203B41FA5}">
                      <a16:colId xmlns:a16="http://schemas.microsoft.com/office/drawing/2014/main" val="20000"/>
                    </a:ext>
                  </a:extLst>
                </a:gridCol>
                <a:gridCol w="2155920">
                  <a:extLst>
                    <a:ext uri="{9D8B030D-6E8A-4147-A177-3AD203B41FA5}">
                      <a16:colId xmlns:a16="http://schemas.microsoft.com/office/drawing/2014/main" val="20001"/>
                    </a:ext>
                  </a:extLst>
                </a:gridCol>
                <a:gridCol w="2912127">
                  <a:extLst>
                    <a:ext uri="{9D8B030D-6E8A-4147-A177-3AD203B41FA5}">
                      <a16:colId xmlns:a16="http://schemas.microsoft.com/office/drawing/2014/main" val="20002"/>
                    </a:ext>
                  </a:extLst>
                </a:gridCol>
                <a:gridCol w="2023284">
                  <a:extLst>
                    <a:ext uri="{9D8B030D-6E8A-4147-A177-3AD203B41FA5}">
                      <a16:colId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V5R2</a:t>
            </a:r>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V1.0</a:t>
            </a:r>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0673398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3#前言">
    <p:bg bwMode="auto">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a:t>The chapter describes ...</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kumimoji="0" lang="en-US" altLang="zh-CN" sz="4000" b="0" i="0" u="none" strike="noStrike" kern="1200" cap="none" spc="0" normalizeH="0" baseline="0" noProof="0" dirty="0">
                <a:ln>
                  <a:noFill/>
                </a:ln>
                <a:solidFill>
                  <a:srgbClr val="404040"/>
                </a:solidFill>
                <a:effectLst/>
                <a:uLnTx/>
                <a:uFillTx/>
                <a:latin typeface="Huawei Sans" panose="020C0503030203020204" pitchFamily="34" charset="0"/>
                <a:ea typeface="方正兰亭黑简体" panose="02000000000000000000" pitchFamily="2" charset="-122"/>
                <a:cs typeface="Huawei Sans" panose="020C0503030203020204" pitchFamily="34" charset="0"/>
              </a:rPr>
              <a:t>Foreword</a:t>
            </a:r>
            <a:endParaRPr kumimoji="0" lang="zh-CN" altLang="en-US" sz="4000" b="0" i="0" u="none" strike="noStrike" kern="1200" cap="none" spc="0" normalizeH="0" baseline="0" noProof="0" dirty="0">
              <a:ln>
                <a:noFill/>
              </a:ln>
              <a:solidFill>
                <a:srgbClr val="404040"/>
              </a:solidFill>
              <a:effectLst/>
              <a:uLnTx/>
              <a:uFillTx/>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1288002981"/>
      </p:ext>
    </p:extLst>
  </p:cSld>
  <p:clrMapOvr>
    <a:masterClrMapping/>
  </p:clrMapOvr>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4#目标">
    <p:bg bwMode="auto">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a:ln>
                  <a:noFill/>
                </a:ln>
                <a:solidFill>
                  <a:srgbClr val="000000"/>
                </a:solidFill>
                <a:effectLst/>
                <a:uLnTx/>
                <a:uFillTx/>
                <a:latin typeface="+mn-lt"/>
                <a:ea typeface="+mn-ea"/>
                <a:cs typeface="+mn-cs"/>
              </a:rPr>
              <a:t>On completion of this course, you will be able to:</a:t>
            </a:r>
            <a:endParaRPr lang="en-US" altLang="zh-CN"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marL="0" marR="0" lvl="0" indent="0" algn="l" defTabSz="914478" rtl="0" eaLnBrk="1" fontAlgn="ctr" latinLnBrk="0" hangingPunct="1">
              <a:lnSpc>
                <a:spcPct val="100000"/>
              </a:lnSpc>
              <a:spcBef>
                <a:spcPts val="0"/>
              </a:spcBef>
              <a:spcAft>
                <a:spcPts val="0"/>
              </a:spcAft>
              <a:buClrTx/>
              <a:buSzTx/>
              <a:buFontTx/>
              <a:buNone/>
              <a:tabLst/>
              <a:defRPr/>
            </a:pPr>
            <a:r>
              <a:rPr kumimoji="0" lang="en-US" altLang="zh-CN" sz="4000" b="0" i="0" u="none" strike="noStrike" kern="1200" cap="none" spc="0" normalizeH="0" baseline="0" noProof="0" dirty="0">
                <a:ln>
                  <a:noFill/>
                </a:ln>
                <a:solidFill>
                  <a:srgbClr val="404040"/>
                </a:solidFill>
                <a:effectLst/>
                <a:uLnTx/>
                <a:uFillTx/>
                <a:latin typeface="Huawei Sans" panose="020C0503030203020204" pitchFamily="34" charset="0"/>
                <a:ea typeface="方正兰亭黑简体" panose="02000000000000000000" pitchFamily="2" charset="-122"/>
                <a:cs typeface="Huawei Sans" panose="020C0503030203020204" pitchFamily="34" charset="0"/>
              </a:rPr>
              <a:t>Objectives</a:t>
            </a:r>
          </a:p>
        </p:txBody>
      </p:sp>
    </p:spTree>
    <p:extLst>
      <p:ext uri="{BB962C8B-B14F-4D97-AF65-F5344CB8AC3E}">
        <p14:creationId xmlns:p14="http://schemas.microsoft.com/office/powerpoint/2010/main" val="3422920322"/>
      </p:ext>
    </p:extLst>
  </p:cSld>
  <p:clrMapOvr>
    <a:masterClrMapping/>
  </p:clrMapOvr>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5#目录">
    <p:bg bwMode="auto">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a16="http://schemas.microsoft.com/office/drawing/2014/main"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marL="0" marR="0" lvl="0" indent="0" algn="l" defTabSz="1001624" rtl="0" eaLnBrk="0" fontAlgn="ctr" latinLnBrk="0" hangingPunct="0">
              <a:lnSpc>
                <a:spcPct val="100000"/>
              </a:lnSpc>
              <a:spcBef>
                <a:spcPts val="0"/>
              </a:spcBef>
              <a:spcAft>
                <a:spcPts val="0"/>
              </a:spcAft>
              <a:buClrTx/>
              <a:buSzTx/>
              <a:buFontTx/>
              <a:buNone/>
              <a:tabLst/>
              <a:defRPr/>
            </a:pPr>
            <a:r>
              <a:rPr kumimoji="0" lang="en-US" altLang="zh-CN" sz="4000" b="0" i="0" u="none" strike="noStrike" kern="1200" cap="none" spc="0" normalizeH="0" baseline="0" noProof="0" dirty="0">
                <a:ln>
                  <a:noFill/>
                </a:ln>
                <a:solidFill>
                  <a:srgbClr val="404040"/>
                </a:solidFill>
                <a:effectLst/>
                <a:uLnTx/>
                <a:uFillTx/>
                <a:latin typeface="Huawei Sans" panose="020C0503030203020204" pitchFamily="34" charset="0"/>
                <a:ea typeface="方正兰亭黑简体" panose="02000000000000000000" pitchFamily="2" charset="-122"/>
                <a:cs typeface="Huawei Sans" panose="020C0503030203020204" pitchFamily="34" charset="0"/>
              </a:rPr>
              <a:t>Contents</a:t>
            </a:r>
          </a:p>
        </p:txBody>
      </p:sp>
    </p:spTree>
    <p:extLst>
      <p:ext uri="{BB962C8B-B14F-4D97-AF65-F5344CB8AC3E}">
        <p14:creationId xmlns:p14="http://schemas.microsoft.com/office/powerpoint/2010/main" val="463409469"/>
      </p:ext>
    </p:extLst>
  </p:cSld>
  <p:clrMapOvr>
    <a:masterClrMapping/>
  </p:clrMapOvr>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marL="0" marR="0" lvl="0" indent="0" algn="l" defTabSz="914478" rtl="0" eaLnBrk="1" fontAlgn="ctr" latinLnBrk="0" hangingPunct="1">
              <a:lnSpc>
                <a:spcPct val="100000"/>
              </a:lnSpc>
              <a:spcBef>
                <a:spcPts val="0"/>
              </a:spcBef>
              <a:spcAft>
                <a:spcPts val="0"/>
              </a:spcAft>
              <a:buClrTx/>
              <a:buSzTx/>
              <a:buFontTx/>
              <a:buNone/>
              <a:tabLst/>
              <a:defRPr/>
            </a:pPr>
            <a:r>
              <a:rPr kumimoji="0" lang="en-US" altLang="zh-CN" sz="4000" b="0" i="0" u="none" strike="noStrike" kern="1200" cap="none" spc="0" normalizeH="0" baseline="0" noProof="0" dirty="0">
                <a:ln>
                  <a:noFill/>
                </a:ln>
                <a:solidFill>
                  <a:srgbClr val="404040"/>
                </a:solidFill>
                <a:effectLst/>
                <a:uLnTx/>
                <a:uFillTx/>
                <a:latin typeface="Huawei Sans" panose="020C0503030203020204" pitchFamily="34" charset="0"/>
                <a:ea typeface="方正兰亭黑简体" panose="02000000000000000000" pitchFamily="2" charset="-122"/>
                <a:cs typeface="Huawei Sans" panose="020C0503030203020204" pitchFamily="34" charset="0"/>
              </a:rPr>
              <a:t>Overview and Objectives</a:t>
            </a:r>
          </a:p>
        </p:txBody>
      </p:sp>
    </p:spTree>
    <p:extLst>
      <p:ext uri="{BB962C8B-B14F-4D97-AF65-F5344CB8AC3E}">
        <p14:creationId xmlns:p14="http://schemas.microsoft.com/office/powerpoint/2010/main" val="2730550340"/>
      </p:ext>
    </p:extLst>
  </p:cSld>
  <p:clrMapOvr>
    <a:masterClrMapping/>
  </p:clrMapOvr>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a:t>Question description.</a:t>
            </a:r>
          </a:p>
          <a:p>
            <a:pPr lvl="1"/>
            <a:endParaRPr lang="en-US" altLang="zh-CN" dirty="0"/>
          </a:p>
        </p:txBody>
      </p:sp>
      <p:cxnSp>
        <p:nvCxnSpPr>
          <p:cNvPr id="5"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a16="http://schemas.microsoft.com/office/drawing/2014/main"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marL="0" marR="0" lvl="0" indent="0" algn="l" defTabSz="914478" rtl="0" eaLnBrk="1" fontAlgn="ctr" latinLnBrk="0" hangingPunct="1">
              <a:lnSpc>
                <a:spcPct val="100000"/>
              </a:lnSpc>
              <a:spcBef>
                <a:spcPts val="0"/>
              </a:spcBef>
              <a:spcAft>
                <a:spcPts val="0"/>
              </a:spcAft>
              <a:buClrTx/>
              <a:buSzTx/>
              <a:buFontTx/>
              <a:buNone/>
              <a:tabLst/>
              <a:defRPr/>
            </a:pPr>
            <a:r>
              <a:rPr kumimoji="0" lang="en-US" altLang="zh-CN" sz="4000" b="0" i="0" u="none" strike="noStrike" kern="1200" cap="none" spc="0" normalizeH="0" baseline="0" noProof="0" dirty="0">
                <a:ln>
                  <a:noFill/>
                </a:ln>
                <a:solidFill>
                  <a:srgbClr val="404040"/>
                </a:solidFill>
                <a:effectLst/>
                <a:uLnTx/>
                <a:uFillTx/>
                <a:latin typeface="Huawei Sans" panose="020C0503030203020204" pitchFamily="34" charset="0"/>
                <a:ea typeface="方正兰亭黑简体" panose="02000000000000000000" pitchFamily="2" charset="-122"/>
                <a:cs typeface="Huawei Sans" panose="020C0503030203020204" pitchFamily="34" charset="0"/>
              </a:rPr>
              <a:t>Quiz</a:t>
            </a:r>
          </a:p>
        </p:txBody>
      </p:sp>
    </p:spTree>
    <p:extLst>
      <p:ext uri="{BB962C8B-B14F-4D97-AF65-F5344CB8AC3E}">
        <p14:creationId xmlns:p14="http://schemas.microsoft.com/office/powerpoint/2010/main" val="16637810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a:t>Click here to edit summary</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a16="http://schemas.microsoft.com/office/drawing/2014/main"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marL="0" marR="0" lvl="0" indent="0" algn="l" defTabSz="914478" rtl="0" eaLnBrk="1" fontAlgn="ctr" latinLnBrk="0" hangingPunct="1">
              <a:lnSpc>
                <a:spcPct val="100000"/>
              </a:lnSpc>
              <a:spcBef>
                <a:spcPts val="0"/>
              </a:spcBef>
              <a:spcAft>
                <a:spcPts val="0"/>
              </a:spcAft>
              <a:buClrTx/>
              <a:buSzTx/>
              <a:buFontTx/>
              <a:buNone/>
              <a:tabLst/>
              <a:defRPr/>
            </a:pPr>
            <a:r>
              <a:rPr kumimoji="0" lang="en-US" altLang="zh-CN" sz="4000" b="0" i="0" u="none" strike="noStrike" kern="1200" cap="none" spc="0" normalizeH="0" baseline="0" noProof="0" dirty="0">
                <a:ln>
                  <a:noFill/>
                </a:ln>
                <a:solidFill>
                  <a:srgbClr val="404040"/>
                </a:solidFill>
                <a:effectLst/>
                <a:uLnTx/>
                <a:uFillTx/>
                <a:latin typeface="Huawei Sans" panose="020C0503030203020204" pitchFamily="34" charset="0"/>
                <a:ea typeface="方正兰亭黑简体" panose="02000000000000000000" pitchFamily="2" charset="-122"/>
                <a:cs typeface="Huawei Sans" panose="020C0503030203020204" pitchFamily="34" charset="0"/>
              </a:rPr>
              <a:t>Section Summary</a:t>
            </a:r>
          </a:p>
        </p:txBody>
      </p:sp>
    </p:spTree>
    <p:extLst>
      <p:ext uri="{BB962C8B-B14F-4D97-AF65-F5344CB8AC3E}">
        <p14:creationId xmlns:p14="http://schemas.microsoft.com/office/powerpoint/2010/main" val="4045962815"/>
      </p:ext>
    </p:extLst>
  </p:cSld>
  <p:clrMapOvr>
    <a:masterClrMapping/>
  </p:clrMapOvr>
  <p:extLst mod="1">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a16="http://schemas.microsoft.com/office/drawing/2014/main"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marL="0" marR="0" lvl="0" indent="0" algn="l" defTabSz="1001624" rtl="0" eaLnBrk="0" fontAlgn="ctr" latinLnBrk="0" hangingPunct="0">
              <a:lnSpc>
                <a:spcPct val="100000"/>
              </a:lnSpc>
              <a:spcBef>
                <a:spcPct val="0"/>
              </a:spcBef>
              <a:spcAft>
                <a:spcPct val="0"/>
              </a:spcAft>
              <a:buClrTx/>
              <a:buSzTx/>
              <a:buFontTx/>
              <a:buNone/>
              <a:tabLst/>
              <a:defRPr/>
            </a:pPr>
            <a:r>
              <a:rPr kumimoji="0" lang="en-US" altLang="zh-CN" sz="4000" b="0" i="0" u="none" strike="noStrike" kern="1200" cap="none" spc="0" normalizeH="0" baseline="0" noProof="0" dirty="0">
                <a:ln>
                  <a:noFill/>
                </a:ln>
                <a:solidFill>
                  <a:srgbClr val="404040"/>
                </a:solidFill>
                <a:effectLst/>
                <a:uLnTx/>
                <a:uFillTx/>
                <a:latin typeface="Huawei Sans" panose="020C0503030203020204" pitchFamily="34" charset="0"/>
                <a:ea typeface="方正兰亭黑简体" panose="02000000000000000000" pitchFamily="2" charset="-122"/>
                <a:cs typeface="Huawei Sans" panose="020C0503030203020204" pitchFamily="34" charset="0"/>
              </a:rPr>
              <a:t>Summary</a:t>
            </a:r>
          </a:p>
        </p:txBody>
      </p:sp>
    </p:spTree>
    <p:extLst>
      <p:ext uri="{BB962C8B-B14F-4D97-AF65-F5344CB8AC3E}">
        <p14:creationId xmlns:p14="http://schemas.microsoft.com/office/powerpoint/2010/main" val="107506498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image" Target="../media/image3.pn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theme" Target="../theme/theme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3.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3.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grpSp>
        <p:nvGrpSpPr>
          <p:cNvPr id="30" name="Group 87">
            <a:extLst>
              <a:ext uri="{FF2B5EF4-FFF2-40B4-BE49-F238E27FC236}">
                <a16:creationId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1" name="矩形 13">
              <a:extLst>
                <a:ext uri="{FF2B5EF4-FFF2-40B4-BE49-F238E27FC236}">
                  <a16:creationId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44546A"/>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44546A"/>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44546A"/>
                  </a:solidFill>
                  <a:effectLst/>
                  <a:uLnTx/>
                  <a:uFillTx/>
                  <a:latin typeface="Arial" charset="0"/>
                  <a:ea typeface="Arial" charset="0"/>
                  <a:cs typeface="Arial" charset="0"/>
                </a:rPr>
                <a:t>196/0/84</a:t>
              </a:r>
            </a:p>
          </p:txBody>
        </p:sp>
        <p:sp>
          <p:nvSpPr>
            <p:cNvPr id="32" name="文本框 15">
              <a:extLst>
                <a:ext uri="{FF2B5EF4-FFF2-40B4-BE49-F238E27FC236}">
                  <a16:creationId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kumimoji="1" lang="zh-CN" altLang="en-US" sz="800" b="0" i="0" u="none" strike="noStrike" kern="120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cs typeface="+mn-cs"/>
                </a:rPr>
                <a:t>公司辅助色</a:t>
              </a:r>
            </a:p>
          </p:txBody>
        </p:sp>
        <p:sp>
          <p:nvSpPr>
            <p:cNvPr id="33" name="矩形 13">
              <a:extLst>
                <a:ext uri="{FF2B5EF4-FFF2-40B4-BE49-F238E27FC236}">
                  <a16:creationId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203/55/120</a:t>
              </a:r>
            </a:p>
          </p:txBody>
        </p:sp>
        <p:sp>
          <p:nvSpPr>
            <p:cNvPr id="34" name="矩形 13">
              <a:extLst>
                <a:ext uri="{FF2B5EF4-FFF2-40B4-BE49-F238E27FC236}">
                  <a16:creationId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237/109/0</a:t>
              </a:r>
            </a:p>
          </p:txBody>
        </p:sp>
        <p:sp>
          <p:nvSpPr>
            <p:cNvPr id="35" name="矩形 13">
              <a:extLst>
                <a:ext uri="{FF2B5EF4-FFF2-40B4-BE49-F238E27FC236}">
                  <a16:creationId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153/54/54</a:t>
              </a:r>
            </a:p>
          </p:txBody>
        </p:sp>
        <p:sp>
          <p:nvSpPr>
            <p:cNvPr id="36" name="矩形 13">
              <a:extLst>
                <a:ext uri="{FF2B5EF4-FFF2-40B4-BE49-F238E27FC236}">
                  <a16:creationId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 </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98/178/48</a:t>
              </a:r>
            </a:p>
          </p:txBody>
        </p:sp>
        <p:sp>
          <p:nvSpPr>
            <p:cNvPr id="37" name="矩形 13">
              <a:extLst>
                <a:ext uri="{FF2B5EF4-FFF2-40B4-BE49-F238E27FC236}">
                  <a16:creationId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242/137/68</a:t>
              </a:r>
              <a:endParaRPr kumimoji="1" lang="mr-IN" altLang="zh-CN" sz="5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38" name="矩形 13">
              <a:extLst>
                <a:ext uri="{FF2B5EF4-FFF2-40B4-BE49-F238E27FC236}">
                  <a16:creationId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44546A"/>
                  </a:solidFill>
                  <a:effectLst/>
                  <a:uLnTx/>
                  <a:uFillTx/>
                  <a:latin typeface="Arial" charset="0"/>
                  <a:ea typeface="Arial" charset="0"/>
                  <a:cs typeface="Arial" charset="0"/>
                </a:rPr>
                <a:t>PANTONE 185C</a:t>
              </a:r>
            </a:p>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44546A"/>
                  </a:solidFill>
                  <a:effectLst/>
                  <a:uLnTx/>
                  <a:uFillTx/>
                  <a:latin typeface="Arial" charset="0"/>
                  <a:ea typeface="Arial" charset="0"/>
                  <a:cs typeface="Arial" charset="0"/>
                </a:rPr>
                <a:t>RGB </a:t>
              </a:r>
              <a:br>
                <a:rPr kumimoji="1" lang="en-US" altLang="zh-CN" sz="500" b="1" i="0" u="none" strike="noStrike" kern="1200" cap="none" spc="0" normalizeH="0" baseline="0" noProof="0" dirty="0">
                  <a:ln>
                    <a:noFill/>
                  </a:ln>
                  <a:solidFill>
                    <a:srgbClr val="44546A"/>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44546A"/>
                  </a:solidFill>
                  <a:effectLst/>
                  <a:uLnTx/>
                  <a:uFillTx/>
                  <a:latin typeface="Arial" charset="0"/>
                  <a:ea typeface="Arial" charset="0"/>
                  <a:cs typeface="Arial" charset="0"/>
                </a:rPr>
                <a:t>199/0/11  </a:t>
              </a:r>
            </a:p>
          </p:txBody>
        </p:sp>
        <p:sp>
          <p:nvSpPr>
            <p:cNvPr id="39" name="文本框 15">
              <a:extLst>
                <a:ext uri="{FF2B5EF4-FFF2-40B4-BE49-F238E27FC236}">
                  <a16:creationId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kumimoji="1" lang="zh-CN" altLang="en-US" sz="800" b="0" i="0" u="none" strike="noStrike" kern="120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cs typeface="+mn-cs"/>
                </a:rPr>
                <a:t>公司色</a:t>
              </a:r>
            </a:p>
          </p:txBody>
        </p:sp>
        <p:sp>
          <p:nvSpPr>
            <p:cNvPr id="40" name="矩形 13">
              <a:extLst>
                <a:ext uri="{FF2B5EF4-FFF2-40B4-BE49-F238E27FC236}">
                  <a16:creationId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44546A"/>
                  </a:solidFill>
                  <a:effectLst/>
                  <a:uLnTx/>
                  <a:uFillTx/>
                  <a:latin typeface="Arial" charset="0"/>
                  <a:ea typeface="Arial" charset="0"/>
                  <a:cs typeface="Arial" charset="0"/>
                </a:rPr>
                <a:t>PANTONE 186C</a:t>
              </a:r>
            </a:p>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44546A"/>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44546A"/>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44546A"/>
                  </a:solidFill>
                  <a:effectLst/>
                  <a:uLnTx/>
                  <a:uFillTx/>
                  <a:latin typeface="Arial" charset="0"/>
                  <a:ea typeface="Arial" charset="0"/>
                  <a:cs typeface="Arial" charset="0"/>
                </a:rPr>
                <a:t>200/16/46  </a:t>
              </a:r>
            </a:p>
          </p:txBody>
        </p:sp>
        <p:sp>
          <p:nvSpPr>
            <p:cNvPr id="41" name="矩形 13">
              <a:extLst>
                <a:ext uri="{FF2B5EF4-FFF2-40B4-BE49-F238E27FC236}">
                  <a16:creationId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127/0/1</a:t>
              </a:r>
            </a:p>
          </p:txBody>
        </p:sp>
        <p:sp>
          <p:nvSpPr>
            <p:cNvPr id="42" name="矩形 13">
              <a:extLst>
                <a:ext uri="{FF2B5EF4-FFF2-40B4-BE49-F238E27FC236}">
                  <a16:creationId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52/200/0</a:t>
              </a:r>
            </a:p>
          </p:txBody>
        </p:sp>
        <p:sp>
          <p:nvSpPr>
            <p:cNvPr id="43" name="矩形 13">
              <a:extLst>
                <a:ext uri="{FF2B5EF4-FFF2-40B4-BE49-F238E27FC236}">
                  <a16:creationId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 </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48/181/197</a:t>
              </a:r>
            </a:p>
          </p:txBody>
        </p:sp>
        <p:sp>
          <p:nvSpPr>
            <p:cNvPr id="44" name="矩形 13">
              <a:extLst>
                <a:ext uri="{FF2B5EF4-FFF2-40B4-BE49-F238E27FC236}">
                  <a16:creationId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129/193/95</a:t>
              </a:r>
            </a:p>
          </p:txBody>
        </p:sp>
        <p:sp>
          <p:nvSpPr>
            <p:cNvPr id="45" name="矩形 13">
              <a:extLst>
                <a:ext uri="{FF2B5EF4-FFF2-40B4-BE49-F238E27FC236}">
                  <a16:creationId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253/211/81</a:t>
              </a:r>
            </a:p>
          </p:txBody>
        </p:sp>
        <p:sp>
          <p:nvSpPr>
            <p:cNvPr id="46" name="矩形 13">
              <a:extLst>
                <a:ext uri="{FF2B5EF4-FFF2-40B4-BE49-F238E27FC236}">
                  <a16:creationId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 </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86/196/210</a:t>
              </a:r>
            </a:p>
          </p:txBody>
        </p:sp>
        <p:sp>
          <p:nvSpPr>
            <p:cNvPr id="47" name="矩形 13">
              <a:extLst>
                <a:ext uri="{FF2B5EF4-FFF2-40B4-BE49-F238E27FC236}">
                  <a16:creationId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 </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211/57/65</a:t>
              </a:r>
            </a:p>
          </p:txBody>
        </p:sp>
        <p:sp>
          <p:nvSpPr>
            <p:cNvPr id="48" name="矩形 13">
              <a:extLst>
                <a:ext uri="{FF2B5EF4-FFF2-40B4-BE49-F238E27FC236}">
                  <a16:creationId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 </a:t>
              </a:r>
            </a:p>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211/56/89</a:t>
              </a:r>
            </a:p>
          </p:txBody>
        </p:sp>
        <p:sp>
          <p:nvSpPr>
            <p:cNvPr id="49" name="矩形 13">
              <a:extLst>
                <a:ext uri="{FF2B5EF4-FFF2-40B4-BE49-F238E27FC236}">
                  <a16:creationId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221/128/170</a:t>
              </a:r>
            </a:p>
          </p:txBody>
        </p:sp>
        <p:sp>
          <p:nvSpPr>
            <p:cNvPr id="50" name="矩形 13">
              <a:extLst>
                <a:ext uri="{FF2B5EF4-FFF2-40B4-BE49-F238E27FC236}">
                  <a16:creationId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191/128/130</a:t>
              </a:r>
            </a:p>
          </p:txBody>
        </p:sp>
        <p:sp>
          <p:nvSpPr>
            <p:cNvPr id="51" name="矩形 13">
              <a:extLst>
                <a:ext uri="{FF2B5EF4-FFF2-40B4-BE49-F238E27FC236}">
                  <a16:creationId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246/183/140</a:t>
              </a:r>
              <a:endParaRPr kumimoji="1" lang="mr-IN" altLang="zh-CN" sz="500" b="1" i="0" u="none" strike="noStrike" kern="1200" cap="none" spc="0" normalizeH="0" baseline="0" noProof="0" dirty="0">
                <a:ln>
                  <a:noFill/>
                </a:ln>
                <a:solidFill>
                  <a:srgbClr val="595757"/>
                </a:solidFill>
                <a:effectLst/>
                <a:uLnTx/>
                <a:uFillTx/>
                <a:latin typeface="Arial" charset="0"/>
                <a:ea typeface="Arial" charset="0"/>
                <a:cs typeface="Arial" charset="0"/>
              </a:endParaRPr>
            </a:p>
          </p:txBody>
        </p:sp>
        <p:sp>
          <p:nvSpPr>
            <p:cNvPr id="52" name="矩形 13">
              <a:extLst>
                <a:ext uri="{FF2B5EF4-FFF2-40B4-BE49-F238E27FC236}">
                  <a16:creationId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176/216/156</a:t>
              </a:r>
            </a:p>
          </p:txBody>
        </p:sp>
        <p:sp>
          <p:nvSpPr>
            <p:cNvPr id="53" name="矩形 13">
              <a:extLst>
                <a:ext uri="{FF2B5EF4-FFF2-40B4-BE49-F238E27FC236}">
                  <a16:creationId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253/227/181</a:t>
              </a:r>
            </a:p>
          </p:txBody>
        </p:sp>
        <p:sp>
          <p:nvSpPr>
            <p:cNvPr id="54" name="矩形 13">
              <a:extLst>
                <a:ext uri="{FF2B5EF4-FFF2-40B4-BE49-F238E27FC236}">
                  <a16:creationId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148/218/226</a:t>
              </a:r>
            </a:p>
          </p:txBody>
        </p:sp>
        <p:sp>
          <p:nvSpPr>
            <p:cNvPr id="55" name="矩形 13">
              <a:extLst>
                <a:ext uri="{FF2B5EF4-FFF2-40B4-BE49-F238E27FC236}">
                  <a16:creationId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226/129/137</a:t>
              </a:r>
            </a:p>
          </p:txBody>
        </p:sp>
        <p:sp>
          <p:nvSpPr>
            <p:cNvPr id="56" name="矩形 13">
              <a:extLst>
                <a:ext uri="{FF2B5EF4-FFF2-40B4-BE49-F238E27FC236}">
                  <a16:creationId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226/129/152</a:t>
              </a:r>
            </a:p>
          </p:txBody>
        </p:sp>
        <p:sp>
          <p:nvSpPr>
            <p:cNvPr id="57" name="矩形 13">
              <a:extLst>
                <a:ext uri="{FF2B5EF4-FFF2-40B4-BE49-F238E27FC236}">
                  <a16:creationId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235/179/204</a:t>
              </a:r>
            </a:p>
          </p:txBody>
        </p:sp>
        <p:sp>
          <p:nvSpPr>
            <p:cNvPr id="58" name="矩形 13">
              <a:extLst>
                <a:ext uri="{FF2B5EF4-FFF2-40B4-BE49-F238E27FC236}">
                  <a16:creationId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216/179/179</a:t>
              </a:r>
            </a:p>
          </p:txBody>
        </p:sp>
        <p:sp>
          <p:nvSpPr>
            <p:cNvPr id="59" name="矩形 13">
              <a:extLst>
                <a:ext uri="{FF2B5EF4-FFF2-40B4-BE49-F238E27FC236}">
                  <a16:creationId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250/211/187</a:t>
              </a:r>
              <a:endParaRPr kumimoji="1" lang="mr-IN" altLang="zh-CN" sz="500" b="1" i="0" u="none" strike="noStrike" kern="1200" cap="none" spc="0" normalizeH="0" baseline="0" noProof="0" dirty="0">
                <a:ln>
                  <a:noFill/>
                </a:ln>
                <a:solidFill>
                  <a:srgbClr val="595757"/>
                </a:solidFill>
                <a:effectLst/>
                <a:uLnTx/>
                <a:uFillTx/>
                <a:latin typeface="Arial" charset="0"/>
                <a:ea typeface="Arial" charset="0"/>
                <a:cs typeface="Arial" charset="0"/>
              </a:endParaRPr>
            </a:p>
          </p:txBody>
        </p:sp>
        <p:sp>
          <p:nvSpPr>
            <p:cNvPr id="60" name="矩形 13">
              <a:extLst>
                <a:ext uri="{FF2B5EF4-FFF2-40B4-BE49-F238E27FC236}">
                  <a16:creationId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208/232/196</a:t>
              </a:r>
            </a:p>
          </p:txBody>
        </p:sp>
        <p:sp>
          <p:nvSpPr>
            <p:cNvPr id="61" name="矩形 13">
              <a:extLst>
                <a:ext uri="{FF2B5EF4-FFF2-40B4-BE49-F238E27FC236}">
                  <a16:creationId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254/238/193</a:t>
              </a:r>
            </a:p>
          </p:txBody>
        </p:sp>
        <p:sp>
          <p:nvSpPr>
            <p:cNvPr id="62" name="矩形 13">
              <a:extLst>
                <a:ext uri="{FF2B5EF4-FFF2-40B4-BE49-F238E27FC236}">
                  <a16:creationId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190/23/238</a:t>
              </a:r>
            </a:p>
          </p:txBody>
        </p:sp>
        <p:sp>
          <p:nvSpPr>
            <p:cNvPr id="63" name="矩形 13">
              <a:extLst>
                <a:ext uri="{FF2B5EF4-FFF2-40B4-BE49-F238E27FC236}">
                  <a16:creationId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239/178/184</a:t>
              </a:r>
            </a:p>
          </p:txBody>
        </p:sp>
        <p:sp>
          <p:nvSpPr>
            <p:cNvPr id="64" name="矩形 13">
              <a:extLst>
                <a:ext uri="{FF2B5EF4-FFF2-40B4-BE49-F238E27FC236}">
                  <a16:creationId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238/179/193</a:t>
              </a:r>
            </a:p>
          </p:txBody>
        </p:sp>
        <p:sp>
          <p:nvSpPr>
            <p:cNvPr id="65" name="矩形 13">
              <a:extLst>
                <a:ext uri="{FF2B5EF4-FFF2-40B4-BE49-F238E27FC236}">
                  <a16:creationId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 </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35/24/21</a:t>
              </a:r>
            </a:p>
          </p:txBody>
        </p:sp>
        <p:sp>
          <p:nvSpPr>
            <p:cNvPr id="66" name="矩形 13">
              <a:extLst>
                <a:ext uri="{FF2B5EF4-FFF2-40B4-BE49-F238E27FC236}">
                  <a16:creationId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 </a:t>
              </a:r>
            </a:p>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89/87/87</a:t>
              </a:r>
            </a:p>
          </p:txBody>
        </p:sp>
        <p:sp>
          <p:nvSpPr>
            <p:cNvPr id="67" name="矩形 13">
              <a:extLst>
                <a:ext uri="{FF2B5EF4-FFF2-40B4-BE49-F238E27FC236}">
                  <a16:creationId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p>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137/137/</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137</a:t>
              </a:r>
            </a:p>
          </p:txBody>
        </p:sp>
        <p:sp>
          <p:nvSpPr>
            <p:cNvPr id="68" name="矩形 13">
              <a:extLst>
                <a:ext uri="{FF2B5EF4-FFF2-40B4-BE49-F238E27FC236}">
                  <a16:creationId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p>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181/181/</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181</a:t>
              </a:r>
            </a:p>
          </p:txBody>
        </p:sp>
        <p:sp>
          <p:nvSpPr>
            <p:cNvPr id="69" name="矩形 13">
              <a:extLst>
                <a:ext uri="{FF2B5EF4-FFF2-40B4-BE49-F238E27FC236}">
                  <a16:creationId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221/221/</a:t>
              </a:r>
              <a:b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221</a:t>
              </a:r>
            </a:p>
          </p:txBody>
        </p:sp>
        <p:sp>
          <p:nvSpPr>
            <p:cNvPr id="70" name="矩形 13">
              <a:extLst>
                <a:ext uri="{FF2B5EF4-FFF2-40B4-BE49-F238E27FC236}">
                  <a16:creationId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a:t>
              </a:r>
            </a:p>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255/255/</a:t>
              </a:r>
              <a:b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255</a:t>
              </a:r>
            </a:p>
          </p:txBody>
        </p:sp>
      </p:grpSp>
    </p:spTree>
    <p:extLst>
      <p:ext uri="{BB962C8B-B14F-4D97-AF65-F5344CB8AC3E}">
        <p14:creationId xmlns:p14="http://schemas.microsoft.com/office/powerpoint/2010/main" val="1165583771"/>
      </p:ext>
    </p:extLst>
  </p:cSld>
  <p:clrMap bg1="lt1" tx1="dk1" bg2="lt2" tx2="dk2" accent1="accent1" accent2="accent2" accent3="accent3" accent4="accent4" accent5="accent5" accent6="accent6" hlink="hlink" folHlink="folHlink"/>
  <p:sldLayoutIdLst>
    <p:sldLayoutId id="2147483877"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906">
          <p15:clr>
            <a:srgbClr val="F26B43"/>
          </p15:clr>
        </p15:guide>
        <p15:guide id="2" pos="574">
          <p15:clr>
            <a:srgbClr val="F26B43"/>
          </p15:clr>
        </p15:guide>
        <p15:guide id="3" orient="horz" pos="572">
          <p15:clr>
            <a:srgbClr val="F26B43"/>
          </p15:clr>
        </p15:guide>
        <p15:guide id="4" orient="horz" pos="1230">
          <p15:clr>
            <a:srgbClr val="F26B43"/>
          </p15:clr>
        </p15:guide>
        <p15:guide id="5" orient="horz" pos="2160">
          <p15:clr>
            <a:srgbClr val="F26B43"/>
          </p15:clr>
        </p15:guide>
        <p15:guide id="6"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kumimoji="0" lang="en-US" sz="974" b="0" i="0" u="none" strike="noStrike" kern="1200" cap="none" spc="0" normalizeH="0" baseline="0" noProof="0" dirty="0">
                <a:ln>
                  <a:noFill/>
                </a:ln>
                <a:solidFill>
                  <a:srgbClr val="1D1D1B"/>
                </a:solidFill>
                <a:effectLst/>
                <a:uLnTx/>
                <a:uFillTx/>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kumimoji="0" lang="en-US" sz="974" b="0" i="0" u="none" strike="noStrike" kern="1200" cap="none" spc="0" normalizeH="0" baseline="0" noProof="0" smtClean="0">
                <a:ln>
                  <a:noFill/>
                </a:ln>
                <a:solidFill>
                  <a:srgbClr val="1D1D1B"/>
                </a:solidFill>
                <a:effectLst/>
                <a:uLnTx/>
                <a:uFillTx/>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kumimoji="0" lang="en-US" sz="974" b="0" i="0" u="none" strike="noStrike" kern="1200" cap="none" spc="0" normalizeH="0" baseline="0" noProof="0" dirty="0">
              <a:ln>
                <a:noFill/>
              </a:ln>
              <a:solidFill>
                <a:srgbClr val="1D1D1B"/>
              </a:solidFill>
              <a:effectLst/>
              <a:uLnTx/>
              <a:uFillTx/>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7" name="Group 87">
            <a:extLst>
              <a:ext uri="{FF2B5EF4-FFF2-40B4-BE49-F238E27FC236}">
                <a16:creationId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28" name="矩形 13">
              <a:extLst>
                <a:ext uri="{FF2B5EF4-FFF2-40B4-BE49-F238E27FC236}">
                  <a16:creationId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44546A"/>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44546A"/>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44546A"/>
                  </a:solidFill>
                  <a:effectLst/>
                  <a:uLnTx/>
                  <a:uFillTx/>
                  <a:latin typeface="Arial" charset="0"/>
                  <a:ea typeface="Arial" charset="0"/>
                  <a:cs typeface="Arial" charset="0"/>
                </a:rPr>
                <a:t>196/0/84</a:t>
              </a:r>
            </a:p>
          </p:txBody>
        </p:sp>
        <p:sp>
          <p:nvSpPr>
            <p:cNvPr id="29" name="文本框 15">
              <a:extLst>
                <a:ext uri="{FF2B5EF4-FFF2-40B4-BE49-F238E27FC236}">
                  <a16:creationId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kumimoji="1" lang="zh-CN" altLang="en-US" sz="800" b="0" i="0" u="none" strike="noStrike" kern="120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cs typeface="+mn-cs"/>
                </a:rPr>
                <a:t>公司辅助色</a:t>
              </a:r>
            </a:p>
          </p:txBody>
        </p:sp>
        <p:sp>
          <p:nvSpPr>
            <p:cNvPr id="30" name="矩形 13">
              <a:extLst>
                <a:ext uri="{FF2B5EF4-FFF2-40B4-BE49-F238E27FC236}">
                  <a16:creationId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203/55/120</a:t>
              </a:r>
            </a:p>
          </p:txBody>
        </p:sp>
        <p:sp>
          <p:nvSpPr>
            <p:cNvPr id="31" name="矩形 13">
              <a:extLst>
                <a:ext uri="{FF2B5EF4-FFF2-40B4-BE49-F238E27FC236}">
                  <a16:creationId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237/109/0</a:t>
              </a:r>
            </a:p>
          </p:txBody>
        </p:sp>
        <p:sp>
          <p:nvSpPr>
            <p:cNvPr id="32" name="矩形 13">
              <a:extLst>
                <a:ext uri="{FF2B5EF4-FFF2-40B4-BE49-F238E27FC236}">
                  <a16:creationId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153/54/54</a:t>
              </a:r>
            </a:p>
          </p:txBody>
        </p:sp>
        <p:sp>
          <p:nvSpPr>
            <p:cNvPr id="33" name="矩形 13">
              <a:extLst>
                <a:ext uri="{FF2B5EF4-FFF2-40B4-BE49-F238E27FC236}">
                  <a16:creationId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 </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98/178/48</a:t>
              </a:r>
            </a:p>
          </p:txBody>
        </p:sp>
        <p:sp>
          <p:nvSpPr>
            <p:cNvPr id="34" name="矩形 13">
              <a:extLst>
                <a:ext uri="{FF2B5EF4-FFF2-40B4-BE49-F238E27FC236}">
                  <a16:creationId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242/137/68</a:t>
              </a:r>
              <a:endParaRPr kumimoji="1" lang="mr-IN" altLang="zh-CN" sz="5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35" name="矩形 13">
              <a:extLst>
                <a:ext uri="{FF2B5EF4-FFF2-40B4-BE49-F238E27FC236}">
                  <a16:creationId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44546A"/>
                  </a:solidFill>
                  <a:effectLst/>
                  <a:uLnTx/>
                  <a:uFillTx/>
                  <a:latin typeface="Arial" charset="0"/>
                  <a:ea typeface="Arial" charset="0"/>
                  <a:cs typeface="Arial" charset="0"/>
                </a:rPr>
                <a:t>PANTONE 185C</a:t>
              </a:r>
            </a:p>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44546A"/>
                  </a:solidFill>
                  <a:effectLst/>
                  <a:uLnTx/>
                  <a:uFillTx/>
                  <a:latin typeface="Arial" charset="0"/>
                  <a:ea typeface="Arial" charset="0"/>
                  <a:cs typeface="Arial" charset="0"/>
                </a:rPr>
                <a:t>RGB </a:t>
              </a:r>
              <a:br>
                <a:rPr kumimoji="1" lang="en-US" altLang="zh-CN" sz="500" b="1" i="0" u="none" strike="noStrike" kern="1200" cap="none" spc="0" normalizeH="0" baseline="0" noProof="0" dirty="0">
                  <a:ln>
                    <a:noFill/>
                  </a:ln>
                  <a:solidFill>
                    <a:srgbClr val="44546A"/>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44546A"/>
                  </a:solidFill>
                  <a:effectLst/>
                  <a:uLnTx/>
                  <a:uFillTx/>
                  <a:latin typeface="Arial" charset="0"/>
                  <a:ea typeface="Arial" charset="0"/>
                  <a:cs typeface="Arial" charset="0"/>
                </a:rPr>
                <a:t>199/0/11  </a:t>
              </a:r>
            </a:p>
          </p:txBody>
        </p:sp>
        <p:sp>
          <p:nvSpPr>
            <p:cNvPr id="36" name="文本框 15">
              <a:extLst>
                <a:ext uri="{FF2B5EF4-FFF2-40B4-BE49-F238E27FC236}">
                  <a16:creationId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kumimoji="1" lang="zh-CN" altLang="en-US" sz="800" b="0" i="0" u="none" strike="noStrike" kern="120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cs typeface="+mn-cs"/>
                </a:rPr>
                <a:t>公司色</a:t>
              </a:r>
            </a:p>
          </p:txBody>
        </p:sp>
        <p:sp>
          <p:nvSpPr>
            <p:cNvPr id="37" name="矩形 13">
              <a:extLst>
                <a:ext uri="{FF2B5EF4-FFF2-40B4-BE49-F238E27FC236}">
                  <a16:creationId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44546A"/>
                  </a:solidFill>
                  <a:effectLst/>
                  <a:uLnTx/>
                  <a:uFillTx/>
                  <a:latin typeface="Arial" charset="0"/>
                  <a:ea typeface="Arial" charset="0"/>
                  <a:cs typeface="Arial" charset="0"/>
                </a:rPr>
                <a:t>PANTONE 186C</a:t>
              </a:r>
            </a:p>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44546A"/>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44546A"/>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44546A"/>
                  </a:solidFill>
                  <a:effectLst/>
                  <a:uLnTx/>
                  <a:uFillTx/>
                  <a:latin typeface="Arial" charset="0"/>
                  <a:ea typeface="Arial" charset="0"/>
                  <a:cs typeface="Arial" charset="0"/>
                </a:rPr>
                <a:t>200/16/46  </a:t>
              </a:r>
            </a:p>
          </p:txBody>
        </p:sp>
        <p:sp>
          <p:nvSpPr>
            <p:cNvPr id="38" name="矩形 13">
              <a:extLst>
                <a:ext uri="{FF2B5EF4-FFF2-40B4-BE49-F238E27FC236}">
                  <a16:creationId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127/0/1</a:t>
              </a:r>
            </a:p>
          </p:txBody>
        </p:sp>
        <p:sp>
          <p:nvSpPr>
            <p:cNvPr id="39" name="矩形 13">
              <a:extLst>
                <a:ext uri="{FF2B5EF4-FFF2-40B4-BE49-F238E27FC236}">
                  <a16:creationId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52/200/0</a:t>
              </a:r>
            </a:p>
          </p:txBody>
        </p:sp>
        <p:sp>
          <p:nvSpPr>
            <p:cNvPr id="40" name="矩形 13">
              <a:extLst>
                <a:ext uri="{FF2B5EF4-FFF2-40B4-BE49-F238E27FC236}">
                  <a16:creationId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 </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48/181/197</a:t>
              </a:r>
            </a:p>
          </p:txBody>
        </p:sp>
        <p:sp>
          <p:nvSpPr>
            <p:cNvPr id="41" name="矩形 13">
              <a:extLst>
                <a:ext uri="{FF2B5EF4-FFF2-40B4-BE49-F238E27FC236}">
                  <a16:creationId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129/193/95</a:t>
              </a:r>
            </a:p>
          </p:txBody>
        </p:sp>
        <p:sp>
          <p:nvSpPr>
            <p:cNvPr id="42" name="矩形 13">
              <a:extLst>
                <a:ext uri="{FF2B5EF4-FFF2-40B4-BE49-F238E27FC236}">
                  <a16:creationId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253/211/81</a:t>
              </a:r>
            </a:p>
          </p:txBody>
        </p:sp>
        <p:sp>
          <p:nvSpPr>
            <p:cNvPr id="43" name="矩形 13">
              <a:extLst>
                <a:ext uri="{FF2B5EF4-FFF2-40B4-BE49-F238E27FC236}">
                  <a16:creationId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 </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86/196/210</a:t>
              </a:r>
            </a:p>
          </p:txBody>
        </p:sp>
        <p:sp>
          <p:nvSpPr>
            <p:cNvPr id="44" name="矩形 13">
              <a:extLst>
                <a:ext uri="{FF2B5EF4-FFF2-40B4-BE49-F238E27FC236}">
                  <a16:creationId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 </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211/57/65</a:t>
              </a:r>
            </a:p>
          </p:txBody>
        </p:sp>
        <p:sp>
          <p:nvSpPr>
            <p:cNvPr id="65" name="矩形 13">
              <a:extLst>
                <a:ext uri="{FF2B5EF4-FFF2-40B4-BE49-F238E27FC236}">
                  <a16:creationId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 </a:t>
              </a:r>
            </a:p>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211/56/89</a:t>
              </a:r>
            </a:p>
          </p:txBody>
        </p:sp>
        <p:sp>
          <p:nvSpPr>
            <p:cNvPr id="66" name="矩形 13">
              <a:extLst>
                <a:ext uri="{FF2B5EF4-FFF2-40B4-BE49-F238E27FC236}">
                  <a16:creationId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221/128/170</a:t>
              </a:r>
            </a:p>
          </p:txBody>
        </p:sp>
        <p:sp>
          <p:nvSpPr>
            <p:cNvPr id="67" name="矩形 13">
              <a:extLst>
                <a:ext uri="{FF2B5EF4-FFF2-40B4-BE49-F238E27FC236}">
                  <a16:creationId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191/128/130</a:t>
              </a:r>
            </a:p>
          </p:txBody>
        </p:sp>
        <p:sp>
          <p:nvSpPr>
            <p:cNvPr id="68" name="矩形 13">
              <a:extLst>
                <a:ext uri="{FF2B5EF4-FFF2-40B4-BE49-F238E27FC236}">
                  <a16:creationId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246/183/140</a:t>
              </a:r>
              <a:endParaRPr kumimoji="1" lang="mr-IN" altLang="zh-CN" sz="500" b="1" i="0" u="none" strike="noStrike" kern="1200" cap="none" spc="0" normalizeH="0" baseline="0" noProof="0" dirty="0">
                <a:ln>
                  <a:noFill/>
                </a:ln>
                <a:solidFill>
                  <a:srgbClr val="595757"/>
                </a:solidFill>
                <a:effectLst/>
                <a:uLnTx/>
                <a:uFillTx/>
                <a:latin typeface="Arial" charset="0"/>
                <a:ea typeface="Arial" charset="0"/>
                <a:cs typeface="Arial" charset="0"/>
              </a:endParaRPr>
            </a:p>
          </p:txBody>
        </p:sp>
        <p:sp>
          <p:nvSpPr>
            <p:cNvPr id="69" name="矩形 13">
              <a:extLst>
                <a:ext uri="{FF2B5EF4-FFF2-40B4-BE49-F238E27FC236}">
                  <a16:creationId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176/216/156</a:t>
              </a:r>
            </a:p>
          </p:txBody>
        </p:sp>
        <p:sp>
          <p:nvSpPr>
            <p:cNvPr id="70" name="矩形 13">
              <a:extLst>
                <a:ext uri="{FF2B5EF4-FFF2-40B4-BE49-F238E27FC236}">
                  <a16:creationId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253/227/181</a:t>
              </a:r>
            </a:p>
          </p:txBody>
        </p:sp>
        <p:sp>
          <p:nvSpPr>
            <p:cNvPr id="71" name="矩形 13">
              <a:extLst>
                <a:ext uri="{FF2B5EF4-FFF2-40B4-BE49-F238E27FC236}">
                  <a16:creationId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148/218/226</a:t>
              </a:r>
            </a:p>
          </p:txBody>
        </p:sp>
        <p:sp>
          <p:nvSpPr>
            <p:cNvPr id="72" name="矩形 13">
              <a:extLst>
                <a:ext uri="{FF2B5EF4-FFF2-40B4-BE49-F238E27FC236}">
                  <a16:creationId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226/129/137</a:t>
              </a:r>
            </a:p>
          </p:txBody>
        </p:sp>
        <p:sp>
          <p:nvSpPr>
            <p:cNvPr id="73" name="矩形 13">
              <a:extLst>
                <a:ext uri="{FF2B5EF4-FFF2-40B4-BE49-F238E27FC236}">
                  <a16:creationId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226/129/152</a:t>
              </a:r>
            </a:p>
          </p:txBody>
        </p:sp>
        <p:sp>
          <p:nvSpPr>
            <p:cNvPr id="74" name="矩形 13">
              <a:extLst>
                <a:ext uri="{FF2B5EF4-FFF2-40B4-BE49-F238E27FC236}">
                  <a16:creationId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235/179/204</a:t>
              </a:r>
            </a:p>
          </p:txBody>
        </p:sp>
        <p:sp>
          <p:nvSpPr>
            <p:cNvPr id="75" name="矩形 13">
              <a:extLst>
                <a:ext uri="{FF2B5EF4-FFF2-40B4-BE49-F238E27FC236}">
                  <a16:creationId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216/179/179</a:t>
              </a:r>
            </a:p>
          </p:txBody>
        </p:sp>
        <p:sp>
          <p:nvSpPr>
            <p:cNvPr id="76" name="矩形 13">
              <a:extLst>
                <a:ext uri="{FF2B5EF4-FFF2-40B4-BE49-F238E27FC236}">
                  <a16:creationId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250/211/187</a:t>
              </a:r>
              <a:endParaRPr kumimoji="1" lang="mr-IN" altLang="zh-CN" sz="500" b="1" i="0" u="none" strike="noStrike" kern="1200" cap="none" spc="0" normalizeH="0" baseline="0" noProof="0" dirty="0">
                <a:ln>
                  <a:noFill/>
                </a:ln>
                <a:solidFill>
                  <a:srgbClr val="595757"/>
                </a:solidFill>
                <a:effectLst/>
                <a:uLnTx/>
                <a:uFillTx/>
                <a:latin typeface="Arial" charset="0"/>
                <a:ea typeface="Arial" charset="0"/>
                <a:cs typeface="Arial" charset="0"/>
              </a:endParaRPr>
            </a:p>
          </p:txBody>
        </p:sp>
        <p:sp>
          <p:nvSpPr>
            <p:cNvPr id="77" name="矩形 13">
              <a:extLst>
                <a:ext uri="{FF2B5EF4-FFF2-40B4-BE49-F238E27FC236}">
                  <a16:creationId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208/232/196</a:t>
              </a:r>
            </a:p>
          </p:txBody>
        </p:sp>
        <p:sp>
          <p:nvSpPr>
            <p:cNvPr id="78" name="矩形 13">
              <a:extLst>
                <a:ext uri="{FF2B5EF4-FFF2-40B4-BE49-F238E27FC236}">
                  <a16:creationId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254/238/193</a:t>
              </a:r>
            </a:p>
          </p:txBody>
        </p:sp>
        <p:sp>
          <p:nvSpPr>
            <p:cNvPr id="79" name="矩形 13">
              <a:extLst>
                <a:ext uri="{FF2B5EF4-FFF2-40B4-BE49-F238E27FC236}">
                  <a16:creationId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190/23/238</a:t>
              </a:r>
            </a:p>
          </p:txBody>
        </p:sp>
        <p:sp>
          <p:nvSpPr>
            <p:cNvPr id="80" name="矩形 13">
              <a:extLst>
                <a:ext uri="{FF2B5EF4-FFF2-40B4-BE49-F238E27FC236}">
                  <a16:creationId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239/178/184</a:t>
              </a:r>
            </a:p>
          </p:txBody>
        </p:sp>
        <p:sp>
          <p:nvSpPr>
            <p:cNvPr id="81" name="矩形 13">
              <a:extLst>
                <a:ext uri="{FF2B5EF4-FFF2-40B4-BE49-F238E27FC236}">
                  <a16:creationId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238/179/193</a:t>
              </a:r>
            </a:p>
          </p:txBody>
        </p:sp>
        <p:sp>
          <p:nvSpPr>
            <p:cNvPr id="82" name="矩形 13">
              <a:extLst>
                <a:ext uri="{FF2B5EF4-FFF2-40B4-BE49-F238E27FC236}">
                  <a16:creationId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 </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35/24/21</a:t>
              </a:r>
            </a:p>
          </p:txBody>
        </p:sp>
        <p:sp>
          <p:nvSpPr>
            <p:cNvPr id="83" name="矩形 13">
              <a:extLst>
                <a:ext uri="{FF2B5EF4-FFF2-40B4-BE49-F238E27FC236}">
                  <a16:creationId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 </a:t>
              </a:r>
            </a:p>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89/87/87</a:t>
              </a:r>
            </a:p>
          </p:txBody>
        </p:sp>
        <p:sp>
          <p:nvSpPr>
            <p:cNvPr id="84" name="矩形 13">
              <a:extLst>
                <a:ext uri="{FF2B5EF4-FFF2-40B4-BE49-F238E27FC236}">
                  <a16:creationId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p>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137/137/</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137</a:t>
              </a:r>
            </a:p>
          </p:txBody>
        </p:sp>
        <p:sp>
          <p:nvSpPr>
            <p:cNvPr id="85" name="矩形 13">
              <a:extLst>
                <a:ext uri="{FF2B5EF4-FFF2-40B4-BE49-F238E27FC236}">
                  <a16:creationId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p>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181/181/</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181</a:t>
              </a:r>
            </a:p>
          </p:txBody>
        </p:sp>
        <p:sp>
          <p:nvSpPr>
            <p:cNvPr id="86" name="矩形 13">
              <a:extLst>
                <a:ext uri="{FF2B5EF4-FFF2-40B4-BE49-F238E27FC236}">
                  <a16:creationId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221/221/</a:t>
              </a:r>
              <a:b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221</a:t>
              </a:r>
            </a:p>
          </p:txBody>
        </p:sp>
        <p:sp>
          <p:nvSpPr>
            <p:cNvPr id="87" name="矩形 13">
              <a:extLst>
                <a:ext uri="{FF2B5EF4-FFF2-40B4-BE49-F238E27FC236}">
                  <a16:creationId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a:t>
              </a:r>
            </a:p>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255/255/</a:t>
              </a:r>
              <a:b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255</a:t>
              </a:r>
            </a:p>
          </p:txBody>
        </p:sp>
      </p:grpSp>
    </p:spTree>
    <p:extLst>
      <p:ext uri="{BB962C8B-B14F-4D97-AF65-F5344CB8AC3E}">
        <p14:creationId xmlns:p14="http://schemas.microsoft.com/office/powerpoint/2010/main" val="1756417028"/>
      </p:ext>
    </p:extLst>
  </p:cSld>
  <p:clrMap bg1="lt1" tx1="dk1" bg2="lt2" tx2="dk2" accent1="accent1" accent2="accent2" accent3="accent3" accent4="accent4" accent5="accent5" accent6="accent6" hlink="hlink" folHlink="folHlink"/>
  <p:sldLayoutIdLst>
    <p:sldLayoutId id="2147483879" r:id="rId1"/>
    <p:sldLayoutId id="2147483880" r:id="rId2"/>
    <p:sldLayoutId id="2147483881" r:id="rId3"/>
    <p:sldLayoutId id="2147483882" r:id="rId4"/>
    <p:sldLayoutId id="2147483883" r:id="rId5"/>
    <p:sldLayoutId id="2147483884" r:id="rId6"/>
    <p:sldLayoutId id="2147483885" r:id="rId7"/>
    <p:sldLayoutId id="2147483886" r:id="rId8"/>
    <p:sldLayoutId id="2147483887" r:id="rId9"/>
    <p:sldLayoutId id="2147483888" r:id="rId10"/>
  </p:sldLayoutIdLst>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42">
          <p15:clr>
            <a:srgbClr val="F26B43"/>
          </p15:clr>
        </p15:guide>
        <p15:guide id="2" pos="7038">
          <p15:clr>
            <a:srgbClr val="F26B43"/>
          </p15:clr>
        </p15:guide>
        <p15:guide id="3" orient="horz" pos="2341">
          <p15:clr>
            <a:srgbClr val="F26B43"/>
          </p15:clr>
        </p15:guide>
        <p15:guide id="4" orient="horz" pos="3906">
          <p15:clr>
            <a:srgbClr val="F26B43"/>
          </p15:clr>
        </p15:guide>
        <p15:guide id="5" orient="horz" pos="1162">
          <p15:clr>
            <a:srgbClr val="F26B43"/>
          </p15:clr>
        </p15:guide>
        <p15:guide id="6" pos="3840">
          <p15:clr>
            <a:srgbClr val="F26B43"/>
          </p15:clr>
        </p15:guide>
        <p15:guide id="7" orient="horz" pos="731">
          <p15:clr>
            <a:srgbClr val="F26B43"/>
          </p15:clr>
        </p15:guide>
        <p15:guide id="8" orient="horz" pos="867">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7" name="Rectangle 6"/>
          <p:cNvSpPr>
            <a:spLocks noGrp="1" noChangeArrowheads="1"/>
          </p:cNvSpPr>
          <p:nvPr>
            <p:ph type="title"/>
          </p:nvPr>
        </p:nvSpPr>
        <p:spPr bwMode="auto">
          <a:xfrm>
            <a:off x="457906" y="457499"/>
            <a:ext cx="11291182"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a:t>单击此处编辑母版标题样式</a:t>
            </a:r>
          </a:p>
        </p:txBody>
      </p:sp>
      <p:sp>
        <p:nvSpPr>
          <p:cNvPr id="28" name="Rectangle 57"/>
          <p:cNvSpPr>
            <a:spLocks noGrp="1" noChangeArrowheads="1"/>
          </p:cNvSpPr>
          <p:nvPr>
            <p:ph type="body" idx="1"/>
          </p:nvPr>
        </p:nvSpPr>
        <p:spPr bwMode="auto">
          <a:xfrm>
            <a:off x="455613" y="1484313"/>
            <a:ext cx="11293596"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23" name="TextBox 2">
            <a:extLst>
              <a:ext uri="{FF2B5EF4-FFF2-40B4-BE49-F238E27FC236}">
                <a16:creationId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kumimoji="0" lang="en-US" sz="974" b="0" i="0" u="none" strike="noStrike" kern="1200" cap="none" spc="0" normalizeH="0" baseline="0" noProof="0" dirty="0">
                <a:ln>
                  <a:noFill/>
                </a:ln>
                <a:solidFill>
                  <a:srgbClr val="1D1D1B"/>
                </a:solidFill>
                <a:effectLst/>
                <a:uLnTx/>
                <a:uFillTx/>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kumimoji="0" lang="en-US" sz="974" b="0" i="0" u="none" strike="noStrike" kern="1200" cap="none" spc="0" normalizeH="0" baseline="0" noProof="0" smtClean="0">
                <a:ln>
                  <a:noFill/>
                </a:ln>
                <a:solidFill>
                  <a:srgbClr val="1D1D1B"/>
                </a:solidFill>
                <a:effectLst/>
                <a:uLnTx/>
                <a:uFillTx/>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kumimoji="0" lang="en-US" sz="974" b="0" i="0" u="none" strike="noStrike" kern="1200" cap="none" spc="0" normalizeH="0" baseline="0" noProof="0" dirty="0">
              <a:ln>
                <a:noFill/>
              </a:ln>
              <a:solidFill>
                <a:srgbClr val="1D1D1B"/>
              </a:solidFill>
              <a:effectLst/>
              <a:uLnTx/>
              <a:uFillTx/>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9" name="Group 87">
            <a:extLst>
              <a:ext uri="{FF2B5EF4-FFF2-40B4-BE49-F238E27FC236}">
                <a16:creationId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44546A"/>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44546A"/>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44546A"/>
                  </a:solidFill>
                  <a:effectLst/>
                  <a:uLnTx/>
                  <a:uFillTx/>
                  <a:latin typeface="Arial" charset="0"/>
                  <a:ea typeface="Arial" charset="0"/>
                  <a:cs typeface="Arial" charset="0"/>
                </a:rPr>
                <a:t>196/0/84</a:t>
              </a:r>
            </a:p>
          </p:txBody>
        </p:sp>
        <p:sp>
          <p:nvSpPr>
            <p:cNvPr id="31" name="文本框 15">
              <a:extLst>
                <a:ext uri="{FF2B5EF4-FFF2-40B4-BE49-F238E27FC236}">
                  <a16:creationId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kumimoji="1" lang="zh-CN" altLang="en-US" sz="800" b="0" i="0" u="none" strike="noStrike" kern="120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cs typeface="+mn-cs"/>
                </a:rPr>
                <a:t>公司辅助色</a:t>
              </a:r>
            </a:p>
          </p:txBody>
        </p:sp>
        <p:sp>
          <p:nvSpPr>
            <p:cNvPr id="32" name="矩形 13">
              <a:extLst>
                <a:ext uri="{FF2B5EF4-FFF2-40B4-BE49-F238E27FC236}">
                  <a16:creationId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203/55/120</a:t>
              </a:r>
            </a:p>
          </p:txBody>
        </p:sp>
        <p:sp>
          <p:nvSpPr>
            <p:cNvPr id="33" name="矩形 13">
              <a:extLst>
                <a:ext uri="{FF2B5EF4-FFF2-40B4-BE49-F238E27FC236}">
                  <a16:creationId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237/109/0</a:t>
              </a:r>
            </a:p>
          </p:txBody>
        </p:sp>
        <p:sp>
          <p:nvSpPr>
            <p:cNvPr id="34" name="矩形 13">
              <a:extLst>
                <a:ext uri="{FF2B5EF4-FFF2-40B4-BE49-F238E27FC236}">
                  <a16:creationId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153/54/54</a:t>
              </a:r>
            </a:p>
          </p:txBody>
        </p:sp>
        <p:sp>
          <p:nvSpPr>
            <p:cNvPr id="35" name="矩形 13">
              <a:extLst>
                <a:ext uri="{FF2B5EF4-FFF2-40B4-BE49-F238E27FC236}">
                  <a16:creationId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 </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98/178/48</a:t>
              </a:r>
            </a:p>
          </p:txBody>
        </p:sp>
        <p:sp>
          <p:nvSpPr>
            <p:cNvPr id="36" name="矩形 13">
              <a:extLst>
                <a:ext uri="{FF2B5EF4-FFF2-40B4-BE49-F238E27FC236}">
                  <a16:creationId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242/137/68</a:t>
              </a:r>
              <a:endParaRPr kumimoji="1" lang="mr-IN" altLang="zh-CN" sz="5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37" name="矩形 13">
              <a:extLst>
                <a:ext uri="{FF2B5EF4-FFF2-40B4-BE49-F238E27FC236}">
                  <a16:creationId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44546A"/>
                  </a:solidFill>
                  <a:effectLst/>
                  <a:uLnTx/>
                  <a:uFillTx/>
                  <a:latin typeface="Arial" charset="0"/>
                  <a:ea typeface="Arial" charset="0"/>
                  <a:cs typeface="Arial" charset="0"/>
                </a:rPr>
                <a:t>PANTONE 185C</a:t>
              </a:r>
            </a:p>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44546A"/>
                  </a:solidFill>
                  <a:effectLst/>
                  <a:uLnTx/>
                  <a:uFillTx/>
                  <a:latin typeface="Arial" charset="0"/>
                  <a:ea typeface="Arial" charset="0"/>
                  <a:cs typeface="Arial" charset="0"/>
                </a:rPr>
                <a:t>RGB </a:t>
              </a:r>
              <a:br>
                <a:rPr kumimoji="1" lang="en-US" altLang="zh-CN" sz="500" b="1" i="0" u="none" strike="noStrike" kern="1200" cap="none" spc="0" normalizeH="0" baseline="0" noProof="0" dirty="0">
                  <a:ln>
                    <a:noFill/>
                  </a:ln>
                  <a:solidFill>
                    <a:srgbClr val="44546A"/>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44546A"/>
                  </a:solidFill>
                  <a:effectLst/>
                  <a:uLnTx/>
                  <a:uFillTx/>
                  <a:latin typeface="Arial" charset="0"/>
                  <a:ea typeface="Arial" charset="0"/>
                  <a:cs typeface="Arial" charset="0"/>
                </a:rPr>
                <a:t>199/0/11  </a:t>
              </a:r>
            </a:p>
          </p:txBody>
        </p:sp>
        <p:sp>
          <p:nvSpPr>
            <p:cNvPr id="38" name="文本框 15">
              <a:extLst>
                <a:ext uri="{FF2B5EF4-FFF2-40B4-BE49-F238E27FC236}">
                  <a16:creationId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kumimoji="1" lang="zh-CN" altLang="en-US" sz="800" b="0" i="0" u="none" strike="noStrike" kern="120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cs typeface="+mn-cs"/>
                </a:rPr>
                <a:t>公司色</a:t>
              </a:r>
            </a:p>
          </p:txBody>
        </p:sp>
        <p:sp>
          <p:nvSpPr>
            <p:cNvPr id="39" name="矩形 13">
              <a:extLst>
                <a:ext uri="{FF2B5EF4-FFF2-40B4-BE49-F238E27FC236}">
                  <a16:creationId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44546A"/>
                  </a:solidFill>
                  <a:effectLst/>
                  <a:uLnTx/>
                  <a:uFillTx/>
                  <a:latin typeface="Arial" charset="0"/>
                  <a:ea typeface="Arial" charset="0"/>
                  <a:cs typeface="Arial" charset="0"/>
                </a:rPr>
                <a:t>PANTONE 186C</a:t>
              </a:r>
            </a:p>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44546A"/>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44546A"/>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44546A"/>
                  </a:solidFill>
                  <a:effectLst/>
                  <a:uLnTx/>
                  <a:uFillTx/>
                  <a:latin typeface="Arial" charset="0"/>
                  <a:ea typeface="Arial" charset="0"/>
                  <a:cs typeface="Arial" charset="0"/>
                </a:rPr>
                <a:t>200/16/46  </a:t>
              </a:r>
            </a:p>
          </p:txBody>
        </p:sp>
        <p:sp>
          <p:nvSpPr>
            <p:cNvPr id="40" name="矩形 13">
              <a:extLst>
                <a:ext uri="{FF2B5EF4-FFF2-40B4-BE49-F238E27FC236}">
                  <a16:creationId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127/0/1</a:t>
              </a:r>
            </a:p>
          </p:txBody>
        </p:sp>
        <p:sp>
          <p:nvSpPr>
            <p:cNvPr id="41" name="矩形 13">
              <a:extLst>
                <a:ext uri="{FF2B5EF4-FFF2-40B4-BE49-F238E27FC236}">
                  <a16:creationId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52/200/0</a:t>
              </a:r>
            </a:p>
          </p:txBody>
        </p:sp>
        <p:sp>
          <p:nvSpPr>
            <p:cNvPr id="42" name="矩形 13">
              <a:extLst>
                <a:ext uri="{FF2B5EF4-FFF2-40B4-BE49-F238E27FC236}">
                  <a16:creationId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 </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48/181/197</a:t>
              </a:r>
            </a:p>
          </p:txBody>
        </p:sp>
        <p:sp>
          <p:nvSpPr>
            <p:cNvPr id="43" name="矩形 13">
              <a:extLst>
                <a:ext uri="{FF2B5EF4-FFF2-40B4-BE49-F238E27FC236}">
                  <a16:creationId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129/193/95</a:t>
              </a:r>
            </a:p>
          </p:txBody>
        </p:sp>
        <p:sp>
          <p:nvSpPr>
            <p:cNvPr id="44" name="矩形 13">
              <a:extLst>
                <a:ext uri="{FF2B5EF4-FFF2-40B4-BE49-F238E27FC236}">
                  <a16:creationId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253/211/81</a:t>
              </a:r>
            </a:p>
          </p:txBody>
        </p:sp>
        <p:sp>
          <p:nvSpPr>
            <p:cNvPr id="65" name="矩形 13">
              <a:extLst>
                <a:ext uri="{FF2B5EF4-FFF2-40B4-BE49-F238E27FC236}">
                  <a16:creationId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 </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86/196/210</a:t>
              </a:r>
            </a:p>
          </p:txBody>
        </p:sp>
        <p:sp>
          <p:nvSpPr>
            <p:cNvPr id="66" name="矩形 13">
              <a:extLst>
                <a:ext uri="{FF2B5EF4-FFF2-40B4-BE49-F238E27FC236}">
                  <a16:creationId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 </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211/57/65</a:t>
              </a:r>
            </a:p>
          </p:txBody>
        </p:sp>
        <p:sp>
          <p:nvSpPr>
            <p:cNvPr id="67" name="矩形 13">
              <a:extLst>
                <a:ext uri="{FF2B5EF4-FFF2-40B4-BE49-F238E27FC236}">
                  <a16:creationId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 </a:t>
              </a:r>
            </a:p>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211/56/89</a:t>
              </a:r>
            </a:p>
          </p:txBody>
        </p:sp>
        <p:sp>
          <p:nvSpPr>
            <p:cNvPr id="68" name="矩形 13">
              <a:extLst>
                <a:ext uri="{FF2B5EF4-FFF2-40B4-BE49-F238E27FC236}">
                  <a16:creationId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221/128/170</a:t>
              </a:r>
            </a:p>
          </p:txBody>
        </p:sp>
        <p:sp>
          <p:nvSpPr>
            <p:cNvPr id="69" name="矩形 13">
              <a:extLst>
                <a:ext uri="{FF2B5EF4-FFF2-40B4-BE49-F238E27FC236}">
                  <a16:creationId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191/128/130</a:t>
              </a:r>
            </a:p>
          </p:txBody>
        </p:sp>
        <p:sp>
          <p:nvSpPr>
            <p:cNvPr id="70" name="矩形 13">
              <a:extLst>
                <a:ext uri="{FF2B5EF4-FFF2-40B4-BE49-F238E27FC236}">
                  <a16:creationId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246/183/140</a:t>
              </a:r>
              <a:endParaRPr kumimoji="1" lang="mr-IN" altLang="zh-CN" sz="500" b="1" i="0" u="none" strike="noStrike" kern="1200" cap="none" spc="0" normalizeH="0" baseline="0" noProof="0" dirty="0">
                <a:ln>
                  <a:noFill/>
                </a:ln>
                <a:solidFill>
                  <a:srgbClr val="595757"/>
                </a:solidFill>
                <a:effectLst/>
                <a:uLnTx/>
                <a:uFillTx/>
                <a:latin typeface="Arial" charset="0"/>
                <a:ea typeface="Arial" charset="0"/>
                <a:cs typeface="Arial" charset="0"/>
              </a:endParaRPr>
            </a:p>
          </p:txBody>
        </p:sp>
        <p:sp>
          <p:nvSpPr>
            <p:cNvPr id="71" name="矩形 13">
              <a:extLst>
                <a:ext uri="{FF2B5EF4-FFF2-40B4-BE49-F238E27FC236}">
                  <a16:creationId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176/216/156</a:t>
              </a:r>
            </a:p>
          </p:txBody>
        </p:sp>
        <p:sp>
          <p:nvSpPr>
            <p:cNvPr id="72" name="矩形 13">
              <a:extLst>
                <a:ext uri="{FF2B5EF4-FFF2-40B4-BE49-F238E27FC236}">
                  <a16:creationId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253/227/181</a:t>
              </a:r>
            </a:p>
          </p:txBody>
        </p:sp>
        <p:sp>
          <p:nvSpPr>
            <p:cNvPr id="73" name="矩形 13">
              <a:extLst>
                <a:ext uri="{FF2B5EF4-FFF2-40B4-BE49-F238E27FC236}">
                  <a16:creationId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148/218/226</a:t>
              </a:r>
            </a:p>
          </p:txBody>
        </p:sp>
        <p:sp>
          <p:nvSpPr>
            <p:cNvPr id="74" name="矩形 13">
              <a:extLst>
                <a:ext uri="{FF2B5EF4-FFF2-40B4-BE49-F238E27FC236}">
                  <a16:creationId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226/129/137</a:t>
              </a:r>
            </a:p>
          </p:txBody>
        </p:sp>
        <p:sp>
          <p:nvSpPr>
            <p:cNvPr id="75" name="矩形 13">
              <a:extLst>
                <a:ext uri="{FF2B5EF4-FFF2-40B4-BE49-F238E27FC236}">
                  <a16:creationId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226/129/152</a:t>
              </a:r>
            </a:p>
          </p:txBody>
        </p:sp>
        <p:sp>
          <p:nvSpPr>
            <p:cNvPr id="76" name="矩形 13">
              <a:extLst>
                <a:ext uri="{FF2B5EF4-FFF2-40B4-BE49-F238E27FC236}">
                  <a16:creationId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235/179/204</a:t>
              </a:r>
            </a:p>
          </p:txBody>
        </p:sp>
        <p:sp>
          <p:nvSpPr>
            <p:cNvPr id="77" name="矩形 13">
              <a:extLst>
                <a:ext uri="{FF2B5EF4-FFF2-40B4-BE49-F238E27FC236}">
                  <a16:creationId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216/179/179</a:t>
              </a:r>
            </a:p>
          </p:txBody>
        </p:sp>
        <p:sp>
          <p:nvSpPr>
            <p:cNvPr id="78" name="矩形 13">
              <a:extLst>
                <a:ext uri="{FF2B5EF4-FFF2-40B4-BE49-F238E27FC236}">
                  <a16:creationId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250/211/187</a:t>
              </a:r>
              <a:endParaRPr kumimoji="1" lang="mr-IN" altLang="zh-CN" sz="500" b="1" i="0" u="none" strike="noStrike" kern="1200" cap="none" spc="0" normalizeH="0" baseline="0" noProof="0" dirty="0">
                <a:ln>
                  <a:noFill/>
                </a:ln>
                <a:solidFill>
                  <a:srgbClr val="595757"/>
                </a:solidFill>
                <a:effectLst/>
                <a:uLnTx/>
                <a:uFillTx/>
                <a:latin typeface="Arial" charset="0"/>
                <a:ea typeface="Arial" charset="0"/>
                <a:cs typeface="Arial" charset="0"/>
              </a:endParaRPr>
            </a:p>
          </p:txBody>
        </p:sp>
        <p:sp>
          <p:nvSpPr>
            <p:cNvPr id="79" name="矩形 13">
              <a:extLst>
                <a:ext uri="{FF2B5EF4-FFF2-40B4-BE49-F238E27FC236}">
                  <a16:creationId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208/232/196</a:t>
              </a:r>
            </a:p>
          </p:txBody>
        </p:sp>
        <p:sp>
          <p:nvSpPr>
            <p:cNvPr id="80" name="矩形 13">
              <a:extLst>
                <a:ext uri="{FF2B5EF4-FFF2-40B4-BE49-F238E27FC236}">
                  <a16:creationId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254/238/193</a:t>
              </a:r>
            </a:p>
          </p:txBody>
        </p:sp>
        <p:sp>
          <p:nvSpPr>
            <p:cNvPr id="81" name="矩形 13">
              <a:extLst>
                <a:ext uri="{FF2B5EF4-FFF2-40B4-BE49-F238E27FC236}">
                  <a16:creationId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190/23/238</a:t>
              </a:r>
            </a:p>
          </p:txBody>
        </p:sp>
        <p:sp>
          <p:nvSpPr>
            <p:cNvPr id="82" name="矩形 13">
              <a:extLst>
                <a:ext uri="{FF2B5EF4-FFF2-40B4-BE49-F238E27FC236}">
                  <a16:creationId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239/178/184</a:t>
              </a:r>
            </a:p>
          </p:txBody>
        </p:sp>
        <p:sp>
          <p:nvSpPr>
            <p:cNvPr id="83" name="矩形 13">
              <a:extLst>
                <a:ext uri="{FF2B5EF4-FFF2-40B4-BE49-F238E27FC236}">
                  <a16:creationId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238/179/193</a:t>
              </a:r>
            </a:p>
          </p:txBody>
        </p:sp>
        <p:sp>
          <p:nvSpPr>
            <p:cNvPr id="84" name="矩形 13">
              <a:extLst>
                <a:ext uri="{FF2B5EF4-FFF2-40B4-BE49-F238E27FC236}">
                  <a16:creationId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 </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35/24/21</a:t>
              </a:r>
            </a:p>
          </p:txBody>
        </p:sp>
        <p:sp>
          <p:nvSpPr>
            <p:cNvPr id="85" name="矩形 13">
              <a:extLst>
                <a:ext uri="{FF2B5EF4-FFF2-40B4-BE49-F238E27FC236}">
                  <a16:creationId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 </a:t>
              </a:r>
            </a:p>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89/87/87</a:t>
              </a:r>
            </a:p>
          </p:txBody>
        </p:sp>
        <p:sp>
          <p:nvSpPr>
            <p:cNvPr id="86" name="矩形 13">
              <a:extLst>
                <a:ext uri="{FF2B5EF4-FFF2-40B4-BE49-F238E27FC236}">
                  <a16:creationId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p>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137/137/</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137</a:t>
              </a:r>
            </a:p>
          </p:txBody>
        </p:sp>
        <p:sp>
          <p:nvSpPr>
            <p:cNvPr id="87" name="矩形 13">
              <a:extLst>
                <a:ext uri="{FF2B5EF4-FFF2-40B4-BE49-F238E27FC236}">
                  <a16:creationId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p>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181/181/</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181</a:t>
              </a:r>
            </a:p>
          </p:txBody>
        </p:sp>
        <p:sp>
          <p:nvSpPr>
            <p:cNvPr id="88" name="矩形 13">
              <a:extLst>
                <a:ext uri="{FF2B5EF4-FFF2-40B4-BE49-F238E27FC236}">
                  <a16:creationId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221/221/</a:t>
              </a:r>
              <a:b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221</a:t>
              </a:r>
            </a:p>
          </p:txBody>
        </p:sp>
        <p:sp>
          <p:nvSpPr>
            <p:cNvPr id="89" name="矩形 13">
              <a:extLst>
                <a:ext uri="{FF2B5EF4-FFF2-40B4-BE49-F238E27FC236}">
                  <a16:creationId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a:t>
              </a:r>
            </a:p>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255/255/</a:t>
              </a:r>
              <a:b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255</a:t>
              </a:r>
            </a:p>
          </p:txBody>
        </p:sp>
      </p:grpSp>
    </p:spTree>
    <p:extLst>
      <p:ext uri="{BB962C8B-B14F-4D97-AF65-F5344CB8AC3E}">
        <p14:creationId xmlns:p14="http://schemas.microsoft.com/office/powerpoint/2010/main" val="1554903337"/>
      </p:ext>
    </p:extLst>
  </p:cSld>
  <p:clrMap bg1="lt1" tx1="dk1" bg2="lt2" tx2="dk2" accent1="accent1" accent2="accent2" accent3="accent3" accent4="accent4" accent5="accent5" accent6="accent6" hlink="hlink" folHlink="folHlink"/>
  <p:sldLayoutIdLst>
    <p:sldLayoutId id="2147483890" r:id="rId1"/>
    <p:sldLayoutId id="2147483891" r:id="rId2"/>
    <p:sldLayoutId id="2147483892" r:id="rId3"/>
    <p:sldLayoutId id="2147483893" r:id="rId4"/>
    <p:sldLayoutId id="2147483894" r:id="rId5"/>
  </p:sldLayoutIdLst>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79">
          <p15:clr>
            <a:srgbClr val="F26B43"/>
          </p15:clr>
        </p15:guide>
        <p15:guide id="2" pos="7401">
          <p15:clr>
            <a:srgbClr val="F26B43"/>
          </p15:clr>
        </p15:guide>
        <p15:guide id="4" orient="horz" pos="3906">
          <p15:clr>
            <a:srgbClr val="F26B43"/>
          </p15:clr>
        </p15:guide>
        <p15:guide id="6" pos="3840">
          <p15:clr>
            <a:srgbClr val="F26B43"/>
          </p15:clr>
        </p15:guide>
        <p15:guide id="7" orient="horz" pos="278">
          <p15:clr>
            <a:srgbClr val="F26B43"/>
          </p15:clr>
        </p15:guide>
        <p15:guide id="8" orient="horz" pos="234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29" name="Group 87">
            <a:extLst>
              <a:ext uri="{FF2B5EF4-FFF2-40B4-BE49-F238E27FC236}">
                <a16:creationId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196/0/84</a:t>
              </a:r>
            </a:p>
          </p:txBody>
        </p:sp>
        <p:sp>
          <p:nvSpPr>
            <p:cNvPr id="31" name="文本框 15">
              <a:extLst>
                <a:ext uri="{FF2B5EF4-FFF2-40B4-BE49-F238E27FC236}">
                  <a16:creationId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kumimoji="1" lang="zh-CN" altLang="en-US" sz="800" b="0" i="0" u="none" strike="noStrike" kern="1200" cap="none" spc="0" normalizeH="0" baseline="0" noProof="0" dirty="0">
                  <a:ln>
                    <a:noFill/>
                  </a:ln>
                  <a:solidFill>
                    <a:srgbClr val="1D1D1A"/>
                  </a:solidFill>
                  <a:effectLst/>
                  <a:uLnTx/>
                  <a:uFillTx/>
                  <a:latin typeface="Microsoft YaHei" panose="020B0503020204020204" pitchFamily="34" charset="-122"/>
                  <a:ea typeface="Microsoft YaHei" panose="020B0503020204020204" pitchFamily="34" charset="-122"/>
                  <a:cs typeface="+mn-cs"/>
                </a:rPr>
                <a:t>公司辅助色</a:t>
              </a:r>
            </a:p>
          </p:txBody>
        </p:sp>
        <p:sp>
          <p:nvSpPr>
            <p:cNvPr id="32" name="矩形 13">
              <a:extLst>
                <a:ext uri="{FF2B5EF4-FFF2-40B4-BE49-F238E27FC236}">
                  <a16:creationId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203/55/120</a:t>
              </a:r>
            </a:p>
          </p:txBody>
        </p:sp>
        <p:sp>
          <p:nvSpPr>
            <p:cNvPr id="33" name="矩形 13">
              <a:extLst>
                <a:ext uri="{FF2B5EF4-FFF2-40B4-BE49-F238E27FC236}">
                  <a16:creationId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237/109/0</a:t>
              </a:r>
            </a:p>
          </p:txBody>
        </p:sp>
        <p:sp>
          <p:nvSpPr>
            <p:cNvPr id="34" name="矩形 13">
              <a:extLst>
                <a:ext uri="{FF2B5EF4-FFF2-40B4-BE49-F238E27FC236}">
                  <a16:creationId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153/54/54</a:t>
              </a:r>
            </a:p>
          </p:txBody>
        </p:sp>
        <p:sp>
          <p:nvSpPr>
            <p:cNvPr id="35" name="矩形 13">
              <a:extLst>
                <a:ext uri="{FF2B5EF4-FFF2-40B4-BE49-F238E27FC236}">
                  <a16:creationId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 </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98/178/48</a:t>
              </a:r>
            </a:p>
          </p:txBody>
        </p:sp>
        <p:sp>
          <p:nvSpPr>
            <p:cNvPr id="36" name="矩形 13">
              <a:extLst>
                <a:ext uri="{FF2B5EF4-FFF2-40B4-BE49-F238E27FC236}">
                  <a16:creationId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242/137/68</a:t>
              </a:r>
              <a:endParaRPr kumimoji="1" lang="mr-IN" altLang="zh-CN" sz="5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37" name="矩形 13">
              <a:extLst>
                <a:ext uri="{FF2B5EF4-FFF2-40B4-BE49-F238E27FC236}">
                  <a16:creationId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PANTONE 185C</a:t>
              </a:r>
            </a:p>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 </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199/0/11  </a:t>
              </a:r>
            </a:p>
          </p:txBody>
        </p:sp>
        <p:sp>
          <p:nvSpPr>
            <p:cNvPr id="38" name="文本框 15">
              <a:extLst>
                <a:ext uri="{FF2B5EF4-FFF2-40B4-BE49-F238E27FC236}">
                  <a16:creationId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kumimoji="1" lang="zh-CN" altLang="en-US" sz="800" b="0" i="0" u="none" strike="noStrike" kern="1200" cap="none" spc="0" normalizeH="0" baseline="0" noProof="0" dirty="0">
                  <a:ln>
                    <a:noFill/>
                  </a:ln>
                  <a:solidFill>
                    <a:srgbClr val="1D1D1A"/>
                  </a:solidFill>
                  <a:effectLst/>
                  <a:uLnTx/>
                  <a:uFillTx/>
                  <a:latin typeface="Microsoft YaHei" panose="020B0503020204020204" pitchFamily="34" charset="-122"/>
                  <a:ea typeface="Microsoft YaHei" panose="020B0503020204020204" pitchFamily="34" charset="-122"/>
                  <a:cs typeface="+mn-cs"/>
                </a:rPr>
                <a:t>公司色</a:t>
              </a:r>
            </a:p>
          </p:txBody>
        </p:sp>
        <p:sp>
          <p:nvSpPr>
            <p:cNvPr id="39" name="矩形 13">
              <a:extLst>
                <a:ext uri="{FF2B5EF4-FFF2-40B4-BE49-F238E27FC236}">
                  <a16:creationId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PANTONE 186C</a:t>
              </a:r>
            </a:p>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200/16/46  </a:t>
              </a:r>
            </a:p>
          </p:txBody>
        </p:sp>
        <p:sp>
          <p:nvSpPr>
            <p:cNvPr id="40" name="矩形 13">
              <a:extLst>
                <a:ext uri="{FF2B5EF4-FFF2-40B4-BE49-F238E27FC236}">
                  <a16:creationId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127/0/1</a:t>
              </a:r>
            </a:p>
          </p:txBody>
        </p:sp>
        <p:sp>
          <p:nvSpPr>
            <p:cNvPr id="41" name="矩形 13">
              <a:extLst>
                <a:ext uri="{FF2B5EF4-FFF2-40B4-BE49-F238E27FC236}">
                  <a16:creationId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52/200/0</a:t>
              </a:r>
            </a:p>
          </p:txBody>
        </p:sp>
        <p:sp>
          <p:nvSpPr>
            <p:cNvPr id="42" name="矩形 13">
              <a:extLst>
                <a:ext uri="{FF2B5EF4-FFF2-40B4-BE49-F238E27FC236}">
                  <a16:creationId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 </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48/181/197</a:t>
              </a:r>
            </a:p>
          </p:txBody>
        </p:sp>
        <p:sp>
          <p:nvSpPr>
            <p:cNvPr id="43" name="矩形 13">
              <a:extLst>
                <a:ext uri="{FF2B5EF4-FFF2-40B4-BE49-F238E27FC236}">
                  <a16:creationId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129/193/95</a:t>
              </a:r>
            </a:p>
          </p:txBody>
        </p:sp>
        <p:sp>
          <p:nvSpPr>
            <p:cNvPr id="44" name="矩形 13">
              <a:extLst>
                <a:ext uri="{FF2B5EF4-FFF2-40B4-BE49-F238E27FC236}">
                  <a16:creationId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253/211/81</a:t>
              </a:r>
            </a:p>
          </p:txBody>
        </p:sp>
        <p:sp>
          <p:nvSpPr>
            <p:cNvPr id="45" name="矩形 13">
              <a:extLst>
                <a:ext uri="{FF2B5EF4-FFF2-40B4-BE49-F238E27FC236}">
                  <a16:creationId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 </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86/196/210</a:t>
              </a:r>
            </a:p>
          </p:txBody>
        </p:sp>
        <p:sp>
          <p:nvSpPr>
            <p:cNvPr id="46" name="矩形 13">
              <a:extLst>
                <a:ext uri="{FF2B5EF4-FFF2-40B4-BE49-F238E27FC236}">
                  <a16:creationId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 </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211/57/65</a:t>
              </a:r>
            </a:p>
          </p:txBody>
        </p:sp>
        <p:sp>
          <p:nvSpPr>
            <p:cNvPr id="47" name="矩形 13">
              <a:extLst>
                <a:ext uri="{FF2B5EF4-FFF2-40B4-BE49-F238E27FC236}">
                  <a16:creationId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 </a:t>
              </a:r>
            </a:p>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211/56/89</a:t>
              </a:r>
            </a:p>
          </p:txBody>
        </p:sp>
        <p:sp>
          <p:nvSpPr>
            <p:cNvPr id="48" name="矩形 13">
              <a:extLst>
                <a:ext uri="{FF2B5EF4-FFF2-40B4-BE49-F238E27FC236}">
                  <a16:creationId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221/128/170</a:t>
              </a:r>
            </a:p>
          </p:txBody>
        </p:sp>
        <p:sp>
          <p:nvSpPr>
            <p:cNvPr id="49" name="矩形 13">
              <a:extLst>
                <a:ext uri="{FF2B5EF4-FFF2-40B4-BE49-F238E27FC236}">
                  <a16:creationId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191/128/130</a:t>
              </a:r>
            </a:p>
          </p:txBody>
        </p:sp>
        <p:sp>
          <p:nvSpPr>
            <p:cNvPr id="50" name="矩形 13">
              <a:extLst>
                <a:ext uri="{FF2B5EF4-FFF2-40B4-BE49-F238E27FC236}">
                  <a16:creationId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246/183/140</a:t>
              </a:r>
              <a:endParaRPr kumimoji="1" lang="mr-IN" altLang="zh-CN" sz="500" b="1" i="0" u="none" strike="noStrike" kern="1200" cap="none" spc="0" normalizeH="0" baseline="0" noProof="0" dirty="0">
                <a:ln>
                  <a:noFill/>
                </a:ln>
                <a:solidFill>
                  <a:srgbClr val="595757"/>
                </a:solidFill>
                <a:effectLst/>
                <a:uLnTx/>
                <a:uFillTx/>
                <a:latin typeface="Arial" charset="0"/>
                <a:ea typeface="Arial" charset="0"/>
                <a:cs typeface="Arial" charset="0"/>
              </a:endParaRPr>
            </a:p>
          </p:txBody>
        </p:sp>
        <p:sp>
          <p:nvSpPr>
            <p:cNvPr id="51" name="矩形 13">
              <a:extLst>
                <a:ext uri="{FF2B5EF4-FFF2-40B4-BE49-F238E27FC236}">
                  <a16:creationId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176/216/156</a:t>
              </a:r>
            </a:p>
          </p:txBody>
        </p:sp>
        <p:sp>
          <p:nvSpPr>
            <p:cNvPr id="52" name="矩形 13">
              <a:extLst>
                <a:ext uri="{FF2B5EF4-FFF2-40B4-BE49-F238E27FC236}">
                  <a16:creationId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253/227/181</a:t>
              </a:r>
            </a:p>
          </p:txBody>
        </p:sp>
        <p:sp>
          <p:nvSpPr>
            <p:cNvPr id="53" name="矩形 13">
              <a:extLst>
                <a:ext uri="{FF2B5EF4-FFF2-40B4-BE49-F238E27FC236}">
                  <a16:creationId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148/218/226</a:t>
              </a:r>
            </a:p>
          </p:txBody>
        </p:sp>
        <p:sp>
          <p:nvSpPr>
            <p:cNvPr id="54" name="矩形 13">
              <a:extLst>
                <a:ext uri="{FF2B5EF4-FFF2-40B4-BE49-F238E27FC236}">
                  <a16:creationId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226/129/137</a:t>
              </a:r>
            </a:p>
          </p:txBody>
        </p:sp>
        <p:sp>
          <p:nvSpPr>
            <p:cNvPr id="55" name="矩形 13">
              <a:extLst>
                <a:ext uri="{FF2B5EF4-FFF2-40B4-BE49-F238E27FC236}">
                  <a16:creationId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226/129/152</a:t>
              </a:r>
            </a:p>
          </p:txBody>
        </p:sp>
        <p:sp>
          <p:nvSpPr>
            <p:cNvPr id="56" name="矩形 13">
              <a:extLst>
                <a:ext uri="{FF2B5EF4-FFF2-40B4-BE49-F238E27FC236}">
                  <a16:creationId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235/179/204</a:t>
              </a:r>
            </a:p>
          </p:txBody>
        </p:sp>
        <p:sp>
          <p:nvSpPr>
            <p:cNvPr id="57" name="矩形 13">
              <a:extLst>
                <a:ext uri="{FF2B5EF4-FFF2-40B4-BE49-F238E27FC236}">
                  <a16:creationId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216/179/179</a:t>
              </a:r>
            </a:p>
          </p:txBody>
        </p:sp>
        <p:sp>
          <p:nvSpPr>
            <p:cNvPr id="58" name="矩形 13">
              <a:extLst>
                <a:ext uri="{FF2B5EF4-FFF2-40B4-BE49-F238E27FC236}">
                  <a16:creationId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250/211/187</a:t>
              </a:r>
              <a:endParaRPr kumimoji="1" lang="mr-IN" altLang="zh-CN" sz="500" b="1" i="0" u="none" strike="noStrike" kern="1200" cap="none" spc="0" normalizeH="0" baseline="0" noProof="0" dirty="0">
                <a:ln>
                  <a:noFill/>
                </a:ln>
                <a:solidFill>
                  <a:srgbClr val="595757"/>
                </a:solidFill>
                <a:effectLst/>
                <a:uLnTx/>
                <a:uFillTx/>
                <a:latin typeface="Arial" charset="0"/>
                <a:ea typeface="Arial" charset="0"/>
                <a:cs typeface="Arial" charset="0"/>
              </a:endParaRPr>
            </a:p>
          </p:txBody>
        </p:sp>
        <p:sp>
          <p:nvSpPr>
            <p:cNvPr id="59" name="矩形 13">
              <a:extLst>
                <a:ext uri="{FF2B5EF4-FFF2-40B4-BE49-F238E27FC236}">
                  <a16:creationId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208/232/196</a:t>
              </a:r>
            </a:p>
          </p:txBody>
        </p:sp>
        <p:sp>
          <p:nvSpPr>
            <p:cNvPr id="60" name="矩形 13">
              <a:extLst>
                <a:ext uri="{FF2B5EF4-FFF2-40B4-BE49-F238E27FC236}">
                  <a16:creationId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254/238/193</a:t>
              </a:r>
            </a:p>
          </p:txBody>
        </p:sp>
        <p:sp>
          <p:nvSpPr>
            <p:cNvPr id="61" name="矩形 13">
              <a:extLst>
                <a:ext uri="{FF2B5EF4-FFF2-40B4-BE49-F238E27FC236}">
                  <a16:creationId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190/23/238</a:t>
              </a:r>
            </a:p>
          </p:txBody>
        </p:sp>
        <p:sp>
          <p:nvSpPr>
            <p:cNvPr id="62" name="矩形 13">
              <a:extLst>
                <a:ext uri="{FF2B5EF4-FFF2-40B4-BE49-F238E27FC236}">
                  <a16:creationId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239/178/184</a:t>
              </a:r>
            </a:p>
          </p:txBody>
        </p:sp>
        <p:sp>
          <p:nvSpPr>
            <p:cNvPr id="63" name="矩形 13">
              <a:extLst>
                <a:ext uri="{FF2B5EF4-FFF2-40B4-BE49-F238E27FC236}">
                  <a16:creationId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238/179/193</a:t>
              </a:r>
            </a:p>
          </p:txBody>
        </p:sp>
        <p:sp>
          <p:nvSpPr>
            <p:cNvPr id="64" name="矩形 13">
              <a:extLst>
                <a:ext uri="{FF2B5EF4-FFF2-40B4-BE49-F238E27FC236}">
                  <a16:creationId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 </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35/24/21</a:t>
              </a:r>
            </a:p>
          </p:txBody>
        </p:sp>
        <p:sp>
          <p:nvSpPr>
            <p:cNvPr id="65" name="矩形 13">
              <a:extLst>
                <a:ext uri="{FF2B5EF4-FFF2-40B4-BE49-F238E27FC236}">
                  <a16:creationId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 </a:t>
              </a:r>
            </a:p>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89/87/87</a:t>
              </a:r>
            </a:p>
          </p:txBody>
        </p:sp>
        <p:sp>
          <p:nvSpPr>
            <p:cNvPr id="66" name="矩形 13">
              <a:extLst>
                <a:ext uri="{FF2B5EF4-FFF2-40B4-BE49-F238E27FC236}">
                  <a16:creationId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p>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137/137/</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137</a:t>
              </a:r>
            </a:p>
          </p:txBody>
        </p:sp>
        <p:sp>
          <p:nvSpPr>
            <p:cNvPr id="67" name="矩形 13">
              <a:extLst>
                <a:ext uri="{FF2B5EF4-FFF2-40B4-BE49-F238E27FC236}">
                  <a16:creationId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p>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181/181/</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181</a:t>
              </a:r>
            </a:p>
          </p:txBody>
        </p:sp>
        <p:sp>
          <p:nvSpPr>
            <p:cNvPr id="68" name="矩形 13">
              <a:extLst>
                <a:ext uri="{FF2B5EF4-FFF2-40B4-BE49-F238E27FC236}">
                  <a16:creationId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221/221/</a:t>
              </a:r>
              <a:b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221</a:t>
              </a:r>
            </a:p>
          </p:txBody>
        </p:sp>
        <p:sp>
          <p:nvSpPr>
            <p:cNvPr id="69" name="矩形 13">
              <a:extLst>
                <a:ext uri="{FF2B5EF4-FFF2-40B4-BE49-F238E27FC236}">
                  <a16:creationId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a:t>
              </a:r>
            </a:p>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255/255/</a:t>
              </a:r>
              <a:b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255</a:t>
              </a:r>
            </a:p>
          </p:txBody>
        </p:sp>
      </p:grpSp>
      <p:sp>
        <p:nvSpPr>
          <p:cNvPr id="70" name="Title Placeholder 1">
            <a:extLst>
              <a:ext uri="{FF2B5EF4-FFF2-40B4-BE49-F238E27FC236}">
                <a16:creationId xmlns:a16="http://schemas.microsoft.com/office/drawing/2014/main"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1" name="Text Placeholder 1">
            <a:extLst>
              <a:ext uri="{FF2B5EF4-FFF2-40B4-BE49-F238E27FC236}">
                <a16:creationId xmlns:a16="http://schemas.microsoft.com/office/drawing/2014/main"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ts val="1065"/>
              </a:lnSpc>
              <a:spcBef>
                <a:spcPts val="1000"/>
              </a:spcBef>
              <a:spcAft>
                <a:spcPts val="0"/>
              </a:spcAft>
              <a:buClrTx/>
              <a:buSzTx/>
              <a:buFont typeface="Arial" panose="020B0604020202020204" pitchFamily="34" charset="0"/>
              <a:buNone/>
              <a:tabLst/>
              <a:defRPr/>
            </a:pPr>
            <a:r>
              <a:rPr kumimoji="1" lang="en-US" altLang="zh-CN" sz="850" b="1" i="0" u="none" strike="noStrike" kern="1200" cap="none" spc="0" normalizeH="0" baseline="0" noProof="0" dirty="0">
                <a:ln>
                  <a:noFill/>
                </a:ln>
                <a:solidFill>
                  <a:srgbClr val="1D1D1B"/>
                </a:solidFill>
                <a:effectLst/>
                <a:uLnTx/>
                <a:uFillTx/>
                <a:latin typeface="Arial" panose="020B0604020202020204"/>
                <a:ea typeface="Microsoft YaHei" panose="020B0503020204020204" pitchFamily="34" charset="-122"/>
                <a:cs typeface="+mn-cs"/>
              </a:rPr>
              <a:t>Copyright©2021 Huawei Technologies Co., Ltd.</a:t>
            </a:r>
            <a:br>
              <a:rPr kumimoji="1" lang="en-US" altLang="zh-CN" sz="850" b="1" i="0" u="none" strike="noStrike" kern="1200" cap="none" spc="0" normalizeH="0" baseline="0" noProof="0" dirty="0">
                <a:ln>
                  <a:noFill/>
                </a:ln>
                <a:solidFill>
                  <a:srgbClr val="1D1D1B"/>
                </a:solidFill>
                <a:effectLst/>
                <a:uLnTx/>
                <a:uFillTx/>
                <a:latin typeface="Arial" panose="020B0604020202020204"/>
                <a:ea typeface="Microsoft YaHei" panose="020B0503020204020204" pitchFamily="34" charset="-122"/>
                <a:cs typeface="+mn-cs"/>
              </a:rPr>
            </a:br>
            <a:r>
              <a:rPr kumimoji="1" lang="en-US" altLang="zh-CN" sz="850" b="1" i="0" u="none" strike="noStrike" kern="1200" cap="none" spc="0" normalizeH="0" baseline="0" noProof="0" dirty="0">
                <a:ln>
                  <a:noFill/>
                </a:ln>
                <a:solidFill>
                  <a:srgbClr val="1D1D1B"/>
                </a:solidFill>
                <a:effectLst/>
                <a:uLnTx/>
                <a:uFillTx/>
                <a:latin typeface="Arial" panose="020B0604020202020204"/>
                <a:ea typeface="Microsoft YaHei" panose="020B0503020204020204" pitchFamily="34" charset="-122"/>
                <a:cs typeface="+mn-cs"/>
              </a:rPr>
              <a:t>All Rights Reserved.</a:t>
            </a:r>
            <a:br>
              <a:rPr kumimoji="1" lang="en-US" altLang="zh-CN" sz="779" b="0" i="0" u="none" strike="noStrike" kern="1200" cap="none" spc="0" normalizeH="0" baseline="0" noProof="0" dirty="0">
                <a:ln>
                  <a:noFill/>
                </a:ln>
                <a:solidFill>
                  <a:srgbClr val="1D1D1B"/>
                </a:solidFill>
                <a:effectLst/>
                <a:uLnTx/>
                <a:uFillTx/>
                <a:latin typeface="Arial" panose="020B0604020202020204"/>
                <a:ea typeface="Microsoft YaHei" panose="020B0503020204020204" pitchFamily="34" charset="-122"/>
                <a:cs typeface="+mn-cs"/>
              </a:rPr>
            </a:br>
            <a:br>
              <a:rPr kumimoji="1" lang="en-US" altLang="zh-CN" sz="779" b="0" i="0" u="none" strike="noStrike" kern="1200" cap="none" spc="0" normalizeH="0" baseline="0" noProof="0" dirty="0">
                <a:ln>
                  <a:noFill/>
                </a:ln>
                <a:solidFill>
                  <a:srgbClr val="1D1D1B"/>
                </a:solidFill>
                <a:effectLst/>
                <a:uLnTx/>
                <a:uFillTx/>
                <a:latin typeface="Arial" panose="020B0604020202020204"/>
                <a:ea typeface="Microsoft YaHei" panose="020B0503020204020204" pitchFamily="34" charset="-122"/>
                <a:cs typeface="+mn-cs"/>
              </a:rPr>
            </a:br>
            <a:r>
              <a:rPr kumimoji="1" lang="en-US" altLang="zh-CN" sz="850" b="0" i="0" u="none" strike="noStrike" kern="1200" cap="none" spc="0" normalizeH="0" baseline="0" noProof="0" dirty="0">
                <a:ln>
                  <a:noFill/>
                </a:ln>
                <a:solidFill>
                  <a:srgbClr val="1D1D1B"/>
                </a:solidFill>
                <a:effectLst/>
                <a:uLnTx/>
                <a:uFillTx/>
                <a:latin typeface="Arial" panose="020B0604020202020204"/>
                <a:ea typeface="Microsoft YaHei" panose="020B0503020204020204" pitchFamily="34" charset="-122"/>
                <a:cs typeface="Arial" panose="020B0604020202020204" pitchFamily="34" charset="0"/>
              </a:rPr>
              <a:t>The information in this document may contain predictive </a:t>
            </a:r>
            <a:br>
              <a:rPr kumimoji="1" lang="en-US" altLang="zh-CN" sz="850" b="0" i="0" u="none" strike="noStrike" kern="1200" cap="none" spc="0" normalizeH="0" baseline="0" noProof="0" dirty="0">
                <a:ln>
                  <a:noFill/>
                </a:ln>
                <a:solidFill>
                  <a:srgbClr val="1D1D1B"/>
                </a:solidFill>
                <a:effectLst/>
                <a:uLnTx/>
                <a:uFillTx/>
                <a:latin typeface="Arial" panose="020B0604020202020204"/>
                <a:ea typeface="Microsoft YaHei" panose="020B0503020204020204" pitchFamily="34" charset="-122"/>
                <a:cs typeface="Arial" panose="020B0604020202020204" pitchFamily="34" charset="0"/>
              </a:rPr>
            </a:br>
            <a:r>
              <a:rPr kumimoji="1" lang="en-US" altLang="zh-CN" sz="850" b="0" i="0" u="none" strike="noStrike" kern="1200" cap="none" spc="0" normalizeH="0" baseline="0" noProof="0" dirty="0">
                <a:ln>
                  <a:noFill/>
                </a:ln>
                <a:solidFill>
                  <a:srgbClr val="1D1D1B"/>
                </a:solidFill>
                <a:effectLst/>
                <a:uLnTx/>
                <a:uFillTx/>
                <a:latin typeface="Arial" panose="020B0604020202020204"/>
                <a:ea typeface="Microsoft YaHei" panose="020B0503020204020204" pitchFamily="34" charset="-122"/>
                <a:cs typeface="Arial" panose="020B0604020202020204" pitchFamily="34" charset="0"/>
              </a:rPr>
              <a:t>statements including, without limitation, statements regarding </a:t>
            </a:r>
            <a:br>
              <a:rPr kumimoji="1" lang="en-US" altLang="zh-CN" sz="850" b="0" i="0" u="none" strike="noStrike" kern="1200" cap="none" spc="0" normalizeH="0" baseline="0" noProof="0" dirty="0">
                <a:ln>
                  <a:noFill/>
                </a:ln>
                <a:solidFill>
                  <a:srgbClr val="1D1D1B"/>
                </a:solidFill>
                <a:effectLst/>
                <a:uLnTx/>
                <a:uFillTx/>
                <a:latin typeface="Arial" panose="020B0604020202020204"/>
                <a:ea typeface="Microsoft YaHei" panose="020B0503020204020204" pitchFamily="34" charset="-122"/>
                <a:cs typeface="Arial" panose="020B0604020202020204" pitchFamily="34" charset="0"/>
              </a:rPr>
            </a:br>
            <a:r>
              <a:rPr kumimoji="1" lang="en-US" altLang="zh-CN" sz="850" b="0" i="0" u="none" strike="noStrike" kern="1200" cap="none" spc="0" normalizeH="0" baseline="0" noProof="0" dirty="0">
                <a:ln>
                  <a:noFill/>
                </a:ln>
                <a:solidFill>
                  <a:srgbClr val="1D1D1B"/>
                </a:solidFill>
                <a:effectLst/>
                <a:uLnTx/>
                <a:uFillTx/>
                <a:latin typeface="Arial" panose="020B0604020202020204"/>
                <a:ea typeface="Microsoft YaHei" panose="020B0503020204020204" pitchFamily="34" charset="-122"/>
                <a:cs typeface="Arial" panose="020B0604020202020204" pitchFamily="34" charset="0"/>
              </a:rPr>
              <a:t>the future financial and operating results, future product </a:t>
            </a:r>
            <a:br>
              <a:rPr kumimoji="1" lang="en-US" altLang="zh-CN" sz="850" b="0" i="0" u="none" strike="noStrike" kern="1200" cap="none" spc="0" normalizeH="0" baseline="0" noProof="0" dirty="0">
                <a:ln>
                  <a:noFill/>
                </a:ln>
                <a:solidFill>
                  <a:srgbClr val="1D1D1B"/>
                </a:solidFill>
                <a:effectLst/>
                <a:uLnTx/>
                <a:uFillTx/>
                <a:latin typeface="Arial" panose="020B0604020202020204"/>
                <a:ea typeface="Microsoft YaHei" panose="020B0503020204020204" pitchFamily="34" charset="-122"/>
                <a:cs typeface="Arial" panose="020B0604020202020204" pitchFamily="34" charset="0"/>
              </a:rPr>
            </a:br>
            <a:r>
              <a:rPr kumimoji="1" lang="en-US" altLang="zh-CN" sz="850" b="0" i="0" u="none" strike="noStrike" kern="1200" cap="none" spc="0" normalizeH="0" baseline="0" noProof="0" dirty="0">
                <a:ln>
                  <a:noFill/>
                </a:ln>
                <a:solidFill>
                  <a:srgbClr val="1D1D1B"/>
                </a:solidFill>
                <a:effectLst/>
                <a:uLnTx/>
                <a:uFillTx/>
                <a:latin typeface="Arial" panose="020B0604020202020204"/>
                <a:ea typeface="Microsoft YaHei" panose="020B0503020204020204" pitchFamily="34" charset="-122"/>
                <a:cs typeface="Arial" panose="020B0604020202020204" pitchFamily="34" charset="0"/>
              </a:rPr>
              <a:t>portfolio, new technology, etc. There are a number of factors that </a:t>
            </a:r>
            <a:br>
              <a:rPr kumimoji="1" lang="en-US" altLang="zh-CN" sz="850" b="0" i="0" u="none" strike="noStrike" kern="1200" cap="none" spc="0" normalizeH="0" baseline="0" noProof="0" dirty="0">
                <a:ln>
                  <a:noFill/>
                </a:ln>
                <a:solidFill>
                  <a:srgbClr val="1D1D1B"/>
                </a:solidFill>
                <a:effectLst/>
                <a:uLnTx/>
                <a:uFillTx/>
                <a:latin typeface="Arial" panose="020B0604020202020204"/>
                <a:ea typeface="Microsoft YaHei" panose="020B0503020204020204" pitchFamily="34" charset="-122"/>
                <a:cs typeface="Arial" panose="020B0604020202020204" pitchFamily="34" charset="0"/>
              </a:rPr>
            </a:br>
            <a:r>
              <a:rPr kumimoji="1" lang="en-US" altLang="zh-CN" sz="850" b="0" i="0" u="none" strike="noStrike" kern="1200" cap="none" spc="0" normalizeH="0" baseline="0" noProof="0" dirty="0">
                <a:ln>
                  <a:noFill/>
                </a:ln>
                <a:solidFill>
                  <a:srgbClr val="1D1D1B"/>
                </a:solidFill>
                <a:effectLst/>
                <a:uLnTx/>
                <a:uFillTx/>
                <a:latin typeface="Arial" panose="020B0604020202020204"/>
                <a:ea typeface="Microsoft YaHei" panose="020B0503020204020204" pitchFamily="34" charset="-122"/>
                <a:cs typeface="Arial" panose="020B0604020202020204" pitchFamily="34" charset="0"/>
              </a:rPr>
              <a:t>could cause actual results and developments to differ materially </a:t>
            </a:r>
            <a:br>
              <a:rPr kumimoji="1" lang="en-US" altLang="zh-CN" sz="850" b="0" i="0" u="none" strike="noStrike" kern="1200" cap="none" spc="0" normalizeH="0" baseline="0" noProof="0" dirty="0">
                <a:ln>
                  <a:noFill/>
                </a:ln>
                <a:solidFill>
                  <a:srgbClr val="1D1D1B"/>
                </a:solidFill>
                <a:effectLst/>
                <a:uLnTx/>
                <a:uFillTx/>
                <a:latin typeface="Arial" panose="020B0604020202020204"/>
                <a:ea typeface="Microsoft YaHei" panose="020B0503020204020204" pitchFamily="34" charset="-122"/>
                <a:cs typeface="Arial" panose="020B0604020202020204" pitchFamily="34" charset="0"/>
              </a:rPr>
            </a:br>
            <a:r>
              <a:rPr kumimoji="1" lang="en-US" altLang="zh-CN" sz="850" b="0" i="0" u="none" strike="noStrike" kern="1200" cap="none" spc="0" normalizeH="0" baseline="0" noProof="0" dirty="0">
                <a:ln>
                  <a:noFill/>
                </a:ln>
                <a:solidFill>
                  <a:srgbClr val="1D1D1B"/>
                </a:solidFill>
                <a:effectLst/>
                <a:uLnTx/>
                <a:uFillTx/>
                <a:latin typeface="Arial" panose="020B0604020202020204"/>
                <a:ea typeface="Microsoft YaHei" panose="020B0503020204020204" pitchFamily="34" charset="-122"/>
                <a:cs typeface="Arial" panose="020B0604020202020204" pitchFamily="34" charset="0"/>
              </a:rPr>
              <a:t>from those expressed or implied in the predictive statements. </a:t>
            </a:r>
            <a:br>
              <a:rPr kumimoji="1" lang="en-US" altLang="zh-CN" sz="850" b="0" i="0" u="none" strike="noStrike" kern="1200" cap="none" spc="0" normalizeH="0" baseline="0" noProof="0" dirty="0">
                <a:ln>
                  <a:noFill/>
                </a:ln>
                <a:solidFill>
                  <a:srgbClr val="1D1D1B"/>
                </a:solidFill>
                <a:effectLst/>
                <a:uLnTx/>
                <a:uFillTx/>
                <a:latin typeface="Arial" panose="020B0604020202020204"/>
                <a:ea typeface="Microsoft YaHei" panose="020B0503020204020204" pitchFamily="34" charset="-122"/>
                <a:cs typeface="Arial" panose="020B0604020202020204" pitchFamily="34" charset="0"/>
              </a:rPr>
            </a:br>
            <a:r>
              <a:rPr kumimoji="1" lang="en-US" altLang="zh-CN" sz="850" b="0" i="0" u="none" strike="noStrike" kern="1200" cap="none" spc="0" normalizeH="0" baseline="0" noProof="0" dirty="0">
                <a:ln>
                  <a:noFill/>
                </a:ln>
                <a:solidFill>
                  <a:srgbClr val="1D1D1B"/>
                </a:solidFill>
                <a:effectLst/>
                <a:uLnTx/>
                <a:uFillTx/>
                <a:latin typeface="Arial" panose="020B0604020202020204"/>
                <a:ea typeface="Microsoft YaHei" panose="020B0503020204020204" pitchFamily="34" charset="-122"/>
                <a:cs typeface="Arial" panose="020B0604020202020204" pitchFamily="34" charset="0"/>
              </a:rPr>
              <a:t>Therefore, such information is provided for reference purpose </a:t>
            </a:r>
            <a:br>
              <a:rPr kumimoji="1" lang="en-US" altLang="zh-CN" sz="850" b="0" i="0" u="none" strike="noStrike" kern="1200" cap="none" spc="0" normalizeH="0" baseline="0" noProof="0" dirty="0">
                <a:ln>
                  <a:noFill/>
                </a:ln>
                <a:solidFill>
                  <a:srgbClr val="1D1D1B"/>
                </a:solidFill>
                <a:effectLst/>
                <a:uLnTx/>
                <a:uFillTx/>
                <a:latin typeface="Arial" panose="020B0604020202020204"/>
                <a:ea typeface="Microsoft YaHei" panose="020B0503020204020204" pitchFamily="34" charset="-122"/>
                <a:cs typeface="Arial" panose="020B0604020202020204" pitchFamily="34" charset="0"/>
              </a:rPr>
            </a:br>
            <a:r>
              <a:rPr kumimoji="1" lang="en-US" altLang="zh-CN" sz="850" b="0" i="0" u="none" strike="noStrike" kern="1200" cap="none" spc="0" normalizeH="0" baseline="0" noProof="0" dirty="0">
                <a:ln>
                  <a:noFill/>
                </a:ln>
                <a:solidFill>
                  <a:srgbClr val="1D1D1B"/>
                </a:solidFill>
                <a:effectLst/>
                <a:uLnTx/>
                <a:uFillTx/>
                <a:latin typeface="Arial" panose="020B0604020202020204"/>
                <a:ea typeface="Microsoft YaHei" panose="020B0503020204020204" pitchFamily="34" charset="-122"/>
                <a:cs typeface="Arial" panose="020B0604020202020204" pitchFamily="34" charset="0"/>
              </a:rPr>
              <a:t>only and constitutes neither an offer nor an acceptance. Huawei </a:t>
            </a:r>
            <a:br>
              <a:rPr kumimoji="1" lang="en-US" altLang="zh-CN" sz="850" b="0" i="0" u="none" strike="noStrike" kern="1200" cap="none" spc="0" normalizeH="0" baseline="0" noProof="0" dirty="0">
                <a:ln>
                  <a:noFill/>
                </a:ln>
                <a:solidFill>
                  <a:srgbClr val="1D1D1B"/>
                </a:solidFill>
                <a:effectLst/>
                <a:uLnTx/>
                <a:uFillTx/>
                <a:latin typeface="Arial" panose="020B0604020202020204"/>
                <a:ea typeface="Microsoft YaHei" panose="020B0503020204020204" pitchFamily="34" charset="-122"/>
                <a:cs typeface="Arial" panose="020B0604020202020204" pitchFamily="34" charset="0"/>
              </a:rPr>
            </a:br>
            <a:r>
              <a:rPr kumimoji="1" lang="en-US" altLang="zh-CN" sz="850" b="0" i="0" u="none" strike="noStrike" kern="1200" cap="none" spc="0" normalizeH="0" baseline="0" noProof="0" dirty="0">
                <a:ln>
                  <a:noFill/>
                </a:ln>
                <a:solidFill>
                  <a:srgbClr val="1D1D1B"/>
                </a:solidFill>
                <a:effectLst/>
                <a:uLnTx/>
                <a:uFillTx/>
                <a:latin typeface="Arial" panose="020B0604020202020204"/>
                <a:ea typeface="Microsoft YaHei" panose="020B0503020204020204" pitchFamily="34" charset="-122"/>
                <a:cs typeface="Arial" panose="020B0604020202020204" pitchFamily="34" charset="0"/>
              </a:rPr>
              <a:t>may change the information at any time without notice. </a:t>
            </a:r>
          </a:p>
          <a:p>
            <a:pPr marL="0" marR="0" lvl="0" indent="0" algn="l" defTabSz="914400" rtl="0" eaLnBrk="1" fontAlgn="auto" latinLnBrk="0" hangingPunct="1">
              <a:lnSpc>
                <a:spcPts val="1065"/>
              </a:lnSpc>
              <a:spcBef>
                <a:spcPts val="1000"/>
              </a:spcBef>
              <a:spcAft>
                <a:spcPts val="0"/>
              </a:spcAft>
              <a:buClrTx/>
              <a:buSzTx/>
              <a:buFont typeface="Arial" panose="020B0604020202020204" pitchFamily="34" charset="0"/>
              <a:buNone/>
              <a:tabLst/>
              <a:defRPr/>
            </a:pPr>
            <a:endParaRPr kumimoji="1" lang="zh-CN" altLang="en-US" sz="779" b="0" i="0" u="none" strike="noStrike" kern="1200" cap="none" spc="0" normalizeH="0" baseline="0" noProof="0" dirty="0">
              <a:ln>
                <a:noFill/>
              </a:ln>
              <a:solidFill>
                <a:srgbClr val="1D1D1B"/>
              </a:solidFill>
              <a:effectLst/>
              <a:uLnTx/>
              <a:uFillTx/>
              <a:latin typeface="Arial" panose="020B0604020202020204"/>
              <a:ea typeface="Microsoft YaHei" panose="020B0503020204020204" pitchFamily="34" charset="-122"/>
              <a:cs typeface="+mn-cs"/>
            </a:endParaRPr>
          </a:p>
        </p:txBody>
      </p:sp>
      <p:sp>
        <p:nvSpPr>
          <p:cNvPr id="72" name="Subtitle 6">
            <a:extLst>
              <a:ext uri="{FF2B5EF4-FFF2-40B4-BE49-F238E27FC236}">
                <a16:creationId xmlns:a16="http://schemas.microsoft.com/office/drawing/2014/main"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ts val="1681"/>
              </a:lnSpc>
              <a:spcBef>
                <a:spcPts val="0"/>
              </a:spcBef>
              <a:spcAft>
                <a:spcPts val="0"/>
              </a:spcAft>
              <a:buClrTx/>
              <a:buSzTx/>
              <a:buFont typeface="Arial" panose="020B0604020202020204" pitchFamily="34" charset="0"/>
              <a:buNone/>
              <a:tabLst/>
              <a:defRPr/>
            </a:pPr>
            <a:r>
              <a:rPr kumimoji="1" lang="zh-CN" altLang="en-US" sz="1300" b="0" i="0" u="none" strike="noStrike" kern="1200" cap="none" spc="0" normalizeH="0" baseline="0" noProof="0" dirty="0">
                <a:ln>
                  <a:noFill/>
                </a:ln>
                <a:solidFill>
                  <a:srgbClr val="1D1D1B"/>
                </a:solidFill>
                <a:effectLst/>
                <a:uLnTx/>
                <a:uFillTx/>
                <a:latin typeface="Microsoft YaHei" charset="-122"/>
                <a:ea typeface="Microsoft YaHei" charset="-122"/>
                <a:cs typeface="Microsoft YaHei" charset="-122"/>
              </a:rPr>
              <a:t>把数字世界带入每个人、每个家庭、</a:t>
            </a:r>
            <a:br>
              <a:rPr kumimoji="1" lang="en-US" altLang="zh-CN" sz="1300" b="0" i="0" u="none" strike="noStrike" kern="1200" cap="none" spc="0" normalizeH="0" baseline="0" noProof="0" dirty="0">
                <a:ln>
                  <a:noFill/>
                </a:ln>
                <a:solidFill>
                  <a:srgbClr val="1D1D1B"/>
                </a:solidFill>
                <a:effectLst/>
                <a:uLnTx/>
                <a:uFillTx/>
                <a:latin typeface="Microsoft YaHei" charset="-122"/>
                <a:ea typeface="Microsoft YaHei" charset="-122"/>
                <a:cs typeface="Microsoft YaHei" charset="-122"/>
              </a:rPr>
            </a:br>
            <a:r>
              <a:rPr kumimoji="1" lang="zh-CN" altLang="en-US" sz="1300" b="0" i="0" u="none" strike="noStrike" kern="1200" cap="none" spc="0" normalizeH="0" baseline="0" noProof="0" dirty="0">
                <a:ln>
                  <a:noFill/>
                </a:ln>
                <a:solidFill>
                  <a:srgbClr val="1D1D1B"/>
                </a:solidFill>
                <a:effectLst/>
                <a:uLnTx/>
                <a:uFillTx/>
                <a:latin typeface="Microsoft YaHei" charset="-122"/>
                <a:ea typeface="Microsoft YaHei" charset="-122"/>
                <a:cs typeface="Microsoft YaHei" charset="-122"/>
              </a:rPr>
              <a:t>每个组织，构建万物互联的智能世界。</a:t>
            </a:r>
          </a:p>
        </p:txBody>
      </p:sp>
      <p:sp>
        <p:nvSpPr>
          <p:cNvPr id="73" name="Subtitle 6">
            <a:extLst>
              <a:ext uri="{FF2B5EF4-FFF2-40B4-BE49-F238E27FC236}">
                <a16:creationId xmlns:a16="http://schemas.microsoft.com/office/drawing/2014/main"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ts val="1294"/>
              </a:lnSpc>
              <a:spcBef>
                <a:spcPts val="1000"/>
              </a:spcBef>
              <a:spcAft>
                <a:spcPts val="0"/>
              </a:spcAft>
              <a:buClrTx/>
              <a:buSzTx/>
              <a:buFont typeface="Arial" panose="020B0604020202020204" pitchFamily="34" charset="0"/>
              <a:buNone/>
              <a:tabLst/>
              <a:defRPr/>
            </a:pPr>
            <a:r>
              <a:rPr kumimoji="1" lang="en-US" altLang="zh-CN" sz="1200" b="0" i="0" u="none" strike="noStrike" kern="1200" cap="none" spc="0" normalizeH="0" baseline="0" noProof="0" dirty="0">
                <a:ln>
                  <a:noFill/>
                </a:ln>
                <a:solidFill>
                  <a:srgbClr val="1D1D1B"/>
                </a:solidFill>
                <a:effectLst/>
                <a:uLnTx/>
                <a:uFillTx/>
                <a:latin typeface="Arial" panose="020B0604020202020204"/>
                <a:ea typeface="Microsoft YaHei" panose="020B0503020204020204" pitchFamily="34" charset="-122"/>
                <a:cs typeface="Arial" panose="020B0604020202020204" pitchFamily="34" charset="0"/>
              </a:rPr>
              <a:t>Bring digital to every person, home, and </a:t>
            </a:r>
            <a:br>
              <a:rPr kumimoji="1" lang="en-US" altLang="zh-CN" sz="1200" b="0" i="0" u="none" strike="noStrike" kern="1200" cap="none" spc="0" normalizeH="0" baseline="0" noProof="0" dirty="0">
                <a:ln>
                  <a:noFill/>
                </a:ln>
                <a:solidFill>
                  <a:srgbClr val="1D1D1B"/>
                </a:solidFill>
                <a:effectLst/>
                <a:uLnTx/>
                <a:uFillTx/>
                <a:latin typeface="Arial" panose="020B0604020202020204"/>
                <a:ea typeface="Microsoft YaHei" panose="020B0503020204020204" pitchFamily="34" charset="-122"/>
                <a:cs typeface="Arial" panose="020B0604020202020204" pitchFamily="34" charset="0"/>
              </a:rPr>
            </a:br>
            <a:r>
              <a:rPr kumimoji="1" lang="en-US" altLang="zh-CN" sz="1200" b="0" i="0" u="none" strike="noStrike" kern="1200" cap="none" spc="0" normalizeH="0" baseline="0" noProof="0" dirty="0">
                <a:ln>
                  <a:noFill/>
                </a:ln>
                <a:solidFill>
                  <a:srgbClr val="1D1D1B"/>
                </a:solidFill>
                <a:effectLst/>
                <a:uLnTx/>
                <a:uFillTx/>
                <a:latin typeface="Arial" panose="020B0604020202020204"/>
                <a:ea typeface="Microsoft YaHei" panose="020B0503020204020204" pitchFamily="34" charset="-122"/>
                <a:cs typeface="Arial" panose="020B0604020202020204" pitchFamily="34" charset="0"/>
              </a:rPr>
              <a:t>organization for a fully connected, </a:t>
            </a:r>
            <a:br>
              <a:rPr kumimoji="1" lang="en-US" altLang="zh-CN" sz="1200" b="0" i="0" u="none" strike="noStrike" kern="1200" cap="none" spc="0" normalizeH="0" baseline="0" noProof="0" dirty="0">
                <a:ln>
                  <a:noFill/>
                </a:ln>
                <a:solidFill>
                  <a:srgbClr val="1D1D1B"/>
                </a:solidFill>
                <a:effectLst/>
                <a:uLnTx/>
                <a:uFillTx/>
                <a:latin typeface="Arial" panose="020B0604020202020204"/>
                <a:ea typeface="Microsoft YaHei" panose="020B0503020204020204" pitchFamily="34" charset="-122"/>
                <a:cs typeface="Arial" panose="020B0604020202020204" pitchFamily="34" charset="0"/>
              </a:rPr>
            </a:br>
            <a:r>
              <a:rPr kumimoji="1" lang="en-US" altLang="zh-CN" sz="1200" b="0" i="0" u="none" strike="noStrike" kern="1200" cap="none" spc="0" normalizeH="0" baseline="0" noProof="0" dirty="0">
                <a:ln>
                  <a:noFill/>
                </a:ln>
                <a:solidFill>
                  <a:srgbClr val="1D1D1B"/>
                </a:solidFill>
                <a:effectLst/>
                <a:uLnTx/>
                <a:uFillTx/>
                <a:latin typeface="Arial" panose="020B0604020202020204"/>
                <a:ea typeface="Microsoft YaHei" panose="020B0503020204020204" pitchFamily="34" charset="-122"/>
                <a:cs typeface="Arial" panose="020B0604020202020204" pitchFamily="34" charset="0"/>
              </a:rPr>
              <a:t>intelligent world.</a:t>
            </a:r>
            <a:endParaRPr kumimoji="1" lang="zh-CN" altLang="en-US" sz="1200" b="0" i="0" u="none" strike="noStrike" kern="1200" cap="none" spc="0" normalizeH="0" baseline="0" noProof="0" dirty="0">
              <a:ln>
                <a:noFill/>
              </a:ln>
              <a:solidFill>
                <a:srgbClr val="1D1D1B"/>
              </a:solidFill>
              <a:effectLst/>
              <a:uLnTx/>
              <a:uFillTx/>
              <a:latin typeface="Arial" panose="020B0604020202020204"/>
              <a:ea typeface="Microsoft YaHei" charset="-122"/>
              <a:cs typeface="Microsoft YaHei" charset="-122"/>
            </a:endParaRPr>
          </a:p>
        </p:txBody>
      </p:sp>
      <p:pic>
        <p:nvPicPr>
          <p:cNvPr id="74" name="图片 7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1394096903"/>
      </p:ext>
    </p:extLst>
  </p:cSld>
  <p:clrMap bg1="lt1" tx1="dk1" bg2="lt2" tx2="dk2" accent1="accent1" accent2="accent2" accent3="accent3" accent4="accent4" accent5="accent5" accent6="accent6" hlink="hlink" folHlink="folHlink"/>
  <p:sldLayoutIdLst>
    <p:sldLayoutId id="2147483896" r:id="rId1"/>
  </p:sldLayoutIdLst>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Microsoft YaHei" panose="020B0503020204020204"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mn-lt"/>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mn-lt"/>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461">
          <p15:clr>
            <a:srgbClr val="F26B43"/>
          </p15:clr>
        </p15:guide>
        <p15:guide id="4" pos="719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3.xml"/><Relationship Id="rId5" Type="http://schemas.openxmlformats.org/officeDocument/2006/relationships/image" Target="../media/image8.png"/><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3.xml"/><Relationship Id="rId5" Type="http://schemas.openxmlformats.org/officeDocument/2006/relationships/image" Target="../media/image8.png"/><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13.xml"/><Relationship Id="rId6" Type="http://schemas.openxmlformats.org/officeDocument/2006/relationships/image" Target="../media/image5.png"/><Relationship Id="rId5" Type="http://schemas.openxmlformats.org/officeDocument/2006/relationships/image" Target="../media/image11.png"/><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22.pn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13.xml"/><Relationship Id="rId6" Type="http://schemas.openxmlformats.org/officeDocument/2006/relationships/image" Target="../media/image15.png"/><Relationship Id="rId11" Type="http://schemas.openxmlformats.org/officeDocument/2006/relationships/image" Target="../media/image20.png"/><Relationship Id="rId5" Type="http://schemas.openxmlformats.org/officeDocument/2006/relationships/image" Target="../media/image14.png"/><Relationship Id="rId15" Type="http://schemas.openxmlformats.org/officeDocument/2006/relationships/image" Target="../media/image24.pn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png"/><Relationship Id="rId14" Type="http://schemas.openxmlformats.org/officeDocument/2006/relationships/image" Target="../media/image23.png"/></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13.xml"/><Relationship Id="rId6" Type="http://schemas.openxmlformats.org/officeDocument/2006/relationships/image" Target="../media/image26.png"/><Relationship Id="rId5" Type="http://schemas.openxmlformats.org/officeDocument/2006/relationships/image" Target="../media/image14.png"/><Relationship Id="rId4" Type="http://schemas.openxmlformats.org/officeDocument/2006/relationships/image" Target="../media/image25.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3.xml"/><Relationship Id="rId1" Type="http://schemas.openxmlformats.org/officeDocument/2006/relationships/themeOverride" Target="../theme/themeOverride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4.xml"/><Relationship Id="rId1" Type="http://schemas.openxmlformats.org/officeDocument/2006/relationships/slideLayout" Target="../slideLayouts/slideLayout15.xml"/><Relationship Id="rId5" Type="http://schemas.openxmlformats.org/officeDocument/2006/relationships/image" Target="../media/image8.png"/><Relationship Id="rId4" Type="http://schemas.openxmlformats.org/officeDocument/2006/relationships/image" Target="../media/image5.png"/></Relationships>
</file>

<file path=ppt/slides/_rels/slide2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5.xml"/><Relationship Id="rId1" Type="http://schemas.openxmlformats.org/officeDocument/2006/relationships/slideLayout" Target="../slideLayouts/slideLayout15.xml"/><Relationship Id="rId5" Type="http://schemas.openxmlformats.org/officeDocument/2006/relationships/image" Target="../media/image8.png"/><Relationship Id="rId4" Type="http://schemas.openxmlformats.org/officeDocument/2006/relationships/image" Target="../media/image5.png"/></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6.xml"/><Relationship Id="rId1" Type="http://schemas.openxmlformats.org/officeDocument/2006/relationships/slideLayout" Target="../slideLayouts/slideLayout15.xml"/><Relationship Id="rId5" Type="http://schemas.openxmlformats.org/officeDocument/2006/relationships/image" Target="../media/image27.png"/><Relationship Id="rId4" Type="http://schemas.openxmlformats.org/officeDocument/2006/relationships/image" Target="../media/image8.png"/></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7.xml"/><Relationship Id="rId1" Type="http://schemas.openxmlformats.org/officeDocument/2006/relationships/slideLayout" Target="../slideLayouts/slideLayout15.xml"/><Relationship Id="rId5" Type="http://schemas.openxmlformats.org/officeDocument/2006/relationships/image" Target="../media/image27.png"/><Relationship Id="rId4" Type="http://schemas.openxmlformats.org/officeDocument/2006/relationships/image" Target="../media/image8.png"/></Relationships>
</file>

<file path=ppt/slides/_rels/slide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8.xml"/><Relationship Id="rId1" Type="http://schemas.openxmlformats.org/officeDocument/2006/relationships/slideLayout" Target="../slideLayouts/slideLayout15.xml"/><Relationship Id="rId5" Type="http://schemas.openxmlformats.org/officeDocument/2006/relationships/image" Target="../media/image27.png"/><Relationship Id="rId4" Type="http://schemas.openxmlformats.org/officeDocument/2006/relationships/image" Target="../media/image8.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0.xml"/><Relationship Id="rId1" Type="http://schemas.openxmlformats.org/officeDocument/2006/relationships/slideLayout" Target="../slideLayouts/slideLayout13.xml"/><Relationship Id="rId4" Type="http://schemas.openxmlformats.org/officeDocument/2006/relationships/image" Target="../media/image28.png"/></Relationships>
</file>

<file path=ppt/slides/_rels/slide4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1.xml"/><Relationship Id="rId1" Type="http://schemas.openxmlformats.org/officeDocument/2006/relationships/slideLayout" Target="../slideLayouts/slideLayout15.xml"/><Relationship Id="rId4" Type="http://schemas.openxmlformats.org/officeDocument/2006/relationships/image" Target="../media/image28.png"/></Relationships>
</file>

<file path=ppt/slides/_rels/slide4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2.xml"/><Relationship Id="rId1" Type="http://schemas.openxmlformats.org/officeDocument/2006/relationships/slideLayout" Target="../slideLayouts/slideLayout15.xml"/><Relationship Id="rId4" Type="http://schemas.openxmlformats.org/officeDocument/2006/relationships/image" Target="../media/image28.png"/></Relationships>
</file>

<file path=ppt/slides/_rels/slide4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3.xml"/><Relationship Id="rId1" Type="http://schemas.openxmlformats.org/officeDocument/2006/relationships/slideLayout" Target="../slideLayouts/slideLayout15.xml"/><Relationship Id="rId4" Type="http://schemas.openxmlformats.org/officeDocument/2006/relationships/image" Target="../media/image28.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5.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6.xml"/><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5.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9.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0.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4.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14.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文本占位符 6"/>
          <p:cNvSpPr>
            <a:spLocks noGrp="1"/>
          </p:cNvSpPr>
          <p:nvPr>
            <p:ph type="body" sz="quarter" idx="17"/>
          </p:nvPr>
        </p:nvSpPr>
        <p:spPr bwMode="gray"/>
        <p:txBody>
          <a:bodyPr/>
          <a:lstStyle/>
          <a:p>
            <a:endParaRPr lang="zh-CN" altLang="en-US" dirty="0"/>
          </a:p>
        </p:txBody>
      </p:sp>
      <p:sp>
        <p:nvSpPr>
          <p:cNvPr id="8" name="文本占位符 7"/>
          <p:cNvSpPr>
            <a:spLocks noGrp="1"/>
          </p:cNvSpPr>
          <p:nvPr>
            <p:ph type="body" sz="quarter" idx="18"/>
          </p:nvPr>
        </p:nvSpPr>
        <p:spPr bwMode="gray"/>
        <p:txBody>
          <a:bodyPr/>
          <a:lstStyle/>
          <a:p>
            <a:r>
              <a:rPr lang="en-US" altLang="zh-CN" dirty="0"/>
              <a:t>Datacom</a:t>
            </a:r>
            <a:endParaRPr lang="zh-CN" altLang="en-US" dirty="0"/>
          </a:p>
        </p:txBody>
      </p:sp>
      <p:sp>
        <p:nvSpPr>
          <p:cNvPr id="9" name="文本占位符 8"/>
          <p:cNvSpPr>
            <a:spLocks noGrp="1"/>
          </p:cNvSpPr>
          <p:nvPr>
            <p:ph type="body" sz="quarter" idx="19"/>
          </p:nvPr>
        </p:nvSpPr>
        <p:spPr bwMode="gray"/>
        <p:txBody>
          <a:bodyPr/>
          <a:lstStyle/>
          <a:p>
            <a:r>
              <a:rPr lang="en-US" altLang="zh-CN" dirty="0"/>
              <a:t>General</a:t>
            </a:r>
            <a:endParaRPr lang="zh-CN" altLang="en-US" dirty="0"/>
          </a:p>
        </p:txBody>
      </p:sp>
      <p:sp>
        <p:nvSpPr>
          <p:cNvPr id="10" name="文本占位符 9"/>
          <p:cNvSpPr>
            <a:spLocks noGrp="1"/>
          </p:cNvSpPr>
          <p:nvPr>
            <p:ph type="body" sz="quarter" idx="20"/>
          </p:nvPr>
        </p:nvSpPr>
        <p:spPr bwMode="gray"/>
        <p:txBody>
          <a:bodyPr/>
          <a:lstStyle/>
          <a:p>
            <a:r>
              <a:rPr lang="en-US" altLang="zh-CN" dirty="0"/>
              <a:t>V1.0</a:t>
            </a:r>
            <a:endParaRPr lang="zh-CN" altLang="en-US" dirty="0"/>
          </a:p>
        </p:txBody>
      </p:sp>
      <p:sp>
        <p:nvSpPr>
          <p:cNvPr id="2" name="文本占位符 1"/>
          <p:cNvSpPr>
            <a:spLocks noGrp="1"/>
          </p:cNvSpPr>
          <p:nvPr>
            <p:ph type="body" sz="quarter" idx="13"/>
          </p:nvPr>
        </p:nvSpPr>
        <p:spPr bwMode="gray"/>
        <p:txBody>
          <a:bodyPr/>
          <a:lstStyle/>
          <a:p>
            <a:r>
              <a:rPr lang="en-US" altLang="zh-CN" dirty="0"/>
              <a:t>Chen Can/WX934766</a:t>
            </a:r>
            <a:endParaRPr lang="zh-CN" altLang="en-US" dirty="0"/>
          </a:p>
        </p:txBody>
      </p:sp>
      <p:sp>
        <p:nvSpPr>
          <p:cNvPr id="3" name="文本占位符 2"/>
          <p:cNvSpPr>
            <a:spLocks noGrp="1"/>
          </p:cNvSpPr>
          <p:nvPr>
            <p:ph type="body" sz="quarter" idx="14"/>
          </p:nvPr>
        </p:nvSpPr>
        <p:spPr bwMode="gray"/>
        <p:txBody>
          <a:bodyPr/>
          <a:lstStyle/>
          <a:p>
            <a:r>
              <a:rPr lang="en-US" altLang="zh-CN" dirty="0"/>
              <a:t>2020.12.29</a:t>
            </a:r>
            <a:endParaRPr lang="zh-CN" altLang="en-US" dirty="0"/>
          </a:p>
        </p:txBody>
      </p:sp>
      <p:sp>
        <p:nvSpPr>
          <p:cNvPr id="4" name="文本占位符 3"/>
          <p:cNvSpPr>
            <a:spLocks noGrp="1"/>
          </p:cNvSpPr>
          <p:nvPr>
            <p:ph type="body" sz="quarter" idx="15"/>
          </p:nvPr>
        </p:nvSpPr>
        <p:spPr bwMode="gray"/>
        <p:txBody>
          <a:bodyPr/>
          <a:lstStyle/>
          <a:p>
            <a:r>
              <a:rPr lang="en-US" altLang="zh-CN" dirty="0"/>
              <a:t>Wan Changli/WX408647</a:t>
            </a:r>
            <a:endParaRPr lang="zh-CN" altLang="en-US" dirty="0"/>
          </a:p>
        </p:txBody>
      </p:sp>
      <p:sp>
        <p:nvSpPr>
          <p:cNvPr id="5" name="文本占位符 4"/>
          <p:cNvSpPr>
            <a:spLocks noGrp="1"/>
          </p:cNvSpPr>
          <p:nvPr>
            <p:ph type="body" sz="quarter" idx="16"/>
          </p:nvPr>
        </p:nvSpPr>
        <p:spPr bwMode="gray"/>
        <p:txBody>
          <a:bodyPr/>
          <a:lstStyle/>
          <a:p>
            <a:r>
              <a:rPr lang="en-US" altLang="zh-CN" dirty="0"/>
              <a:t>New</a:t>
            </a:r>
            <a:endParaRPr lang="zh-CN" altLang="en-US" dirty="0"/>
          </a:p>
        </p:txBody>
      </p:sp>
      <p:sp>
        <p:nvSpPr>
          <p:cNvPr id="11" name="文本占位符 10"/>
          <p:cNvSpPr>
            <a:spLocks noGrp="1"/>
          </p:cNvSpPr>
          <p:nvPr>
            <p:ph type="body" sz="quarter" idx="21"/>
          </p:nvPr>
        </p:nvSpPr>
        <p:spPr bwMode="gray"/>
        <p:txBody>
          <a:bodyPr/>
          <a:lstStyle/>
          <a:p>
            <a:r>
              <a:rPr lang="en-US" altLang="zh-CN" dirty="0"/>
              <a:t>He Junjian/WX580230</a:t>
            </a:r>
            <a:endParaRPr lang="zh-CN" altLang="en-US" dirty="0"/>
          </a:p>
        </p:txBody>
      </p:sp>
      <p:sp>
        <p:nvSpPr>
          <p:cNvPr id="12" name="文本占位符 11"/>
          <p:cNvSpPr>
            <a:spLocks noGrp="1"/>
          </p:cNvSpPr>
          <p:nvPr>
            <p:ph type="body" sz="quarter" idx="22"/>
          </p:nvPr>
        </p:nvSpPr>
        <p:spPr bwMode="gray"/>
        <p:txBody>
          <a:bodyPr/>
          <a:lstStyle/>
          <a:p>
            <a:r>
              <a:rPr lang="en-US" altLang="zh-CN" dirty="0"/>
              <a:t>2021.08.19</a:t>
            </a:r>
            <a:endParaRPr lang="zh-CN" altLang="en-US" dirty="0"/>
          </a:p>
        </p:txBody>
      </p:sp>
      <p:sp>
        <p:nvSpPr>
          <p:cNvPr id="13" name="文本占位符 12"/>
          <p:cNvSpPr>
            <a:spLocks noGrp="1"/>
          </p:cNvSpPr>
          <p:nvPr>
            <p:ph type="body" sz="quarter" idx="23"/>
          </p:nvPr>
        </p:nvSpPr>
        <p:spPr bwMode="gray"/>
        <p:txBody>
          <a:bodyPr/>
          <a:lstStyle/>
          <a:p>
            <a:r>
              <a:rPr lang="en-US" altLang="zh-CN" dirty="0"/>
              <a:t>Li Xianzhi/00354681</a:t>
            </a:r>
            <a:endParaRPr lang="zh-CN" altLang="en-US" dirty="0"/>
          </a:p>
        </p:txBody>
      </p:sp>
      <p:sp>
        <p:nvSpPr>
          <p:cNvPr id="54" name="文本占位符 53">
            <a:extLst>
              <a:ext uri="{FF2B5EF4-FFF2-40B4-BE49-F238E27FC236}">
                <a16:creationId xmlns:a16="http://schemas.microsoft.com/office/drawing/2014/main" id="{F185DD0A-547E-4C1E-9B96-69498707F97F}"/>
              </a:ext>
            </a:extLst>
          </p:cNvPr>
          <p:cNvSpPr>
            <a:spLocks noGrp="1"/>
          </p:cNvSpPr>
          <p:nvPr>
            <p:ph type="body" sz="quarter" idx="24"/>
          </p:nvPr>
        </p:nvSpPr>
        <p:spPr bwMode="gray"/>
        <p:txBody>
          <a:bodyPr/>
          <a:lstStyle/>
          <a:p>
            <a:r>
              <a:rPr lang="en-US" altLang="zh-CN" dirty="0"/>
              <a:t>Update</a:t>
            </a:r>
            <a:endParaRPr lang="zh-CN" altLang="en-US" dirty="0"/>
          </a:p>
        </p:txBody>
      </p:sp>
      <p:sp>
        <p:nvSpPr>
          <p:cNvPr id="55" name="文本占位符 54">
            <a:extLst>
              <a:ext uri="{FF2B5EF4-FFF2-40B4-BE49-F238E27FC236}">
                <a16:creationId xmlns:a16="http://schemas.microsoft.com/office/drawing/2014/main" id="{16642B09-A598-4AC5-95A4-E89DD6E0FC46}"/>
              </a:ext>
            </a:extLst>
          </p:cNvPr>
          <p:cNvSpPr>
            <a:spLocks noGrp="1"/>
          </p:cNvSpPr>
          <p:nvPr>
            <p:ph type="body" sz="quarter" idx="25"/>
          </p:nvPr>
        </p:nvSpPr>
        <p:spPr bwMode="gray"/>
        <p:txBody>
          <a:bodyPr/>
          <a:lstStyle/>
          <a:p>
            <a:r>
              <a:rPr lang="en-US" altLang="zh-CN" dirty="0"/>
              <a:t>Yu Sheng/WX1092303</a:t>
            </a:r>
            <a:endParaRPr lang="zh-CN" altLang="en-US" dirty="0"/>
          </a:p>
        </p:txBody>
      </p:sp>
      <p:sp>
        <p:nvSpPr>
          <p:cNvPr id="56" name="文本占位符 55">
            <a:extLst>
              <a:ext uri="{FF2B5EF4-FFF2-40B4-BE49-F238E27FC236}">
                <a16:creationId xmlns:a16="http://schemas.microsoft.com/office/drawing/2014/main" id="{FFB20EFF-9E39-4D12-8175-70416129E49F}"/>
              </a:ext>
            </a:extLst>
          </p:cNvPr>
          <p:cNvSpPr>
            <a:spLocks noGrp="1"/>
          </p:cNvSpPr>
          <p:nvPr>
            <p:ph type="body" sz="quarter" idx="26"/>
          </p:nvPr>
        </p:nvSpPr>
        <p:spPr bwMode="gray"/>
        <p:txBody>
          <a:bodyPr/>
          <a:lstStyle/>
          <a:p>
            <a:r>
              <a:rPr lang="en-US" altLang="zh-CN" dirty="0"/>
              <a:t>2021.09.24</a:t>
            </a:r>
            <a:endParaRPr lang="zh-CN" altLang="en-US" dirty="0"/>
          </a:p>
        </p:txBody>
      </p:sp>
      <p:sp>
        <p:nvSpPr>
          <p:cNvPr id="57" name="文本占位符 56">
            <a:extLst>
              <a:ext uri="{FF2B5EF4-FFF2-40B4-BE49-F238E27FC236}">
                <a16:creationId xmlns:a16="http://schemas.microsoft.com/office/drawing/2014/main" id="{0EB87CCB-14CE-47B5-9639-0A2208EF0736}"/>
              </a:ext>
            </a:extLst>
          </p:cNvPr>
          <p:cNvSpPr>
            <a:spLocks noGrp="1"/>
          </p:cNvSpPr>
          <p:nvPr>
            <p:ph type="body" sz="quarter" idx="27"/>
          </p:nvPr>
        </p:nvSpPr>
        <p:spPr bwMode="gray"/>
        <p:txBody>
          <a:bodyPr/>
          <a:lstStyle/>
          <a:p>
            <a:r>
              <a:rPr lang="en-US" altLang="zh-CN" dirty="0"/>
              <a:t>Lu Yueyue/WX445705</a:t>
            </a:r>
            <a:endParaRPr lang="zh-CN" altLang="en-US" dirty="0"/>
          </a:p>
        </p:txBody>
      </p:sp>
      <p:sp>
        <p:nvSpPr>
          <p:cNvPr id="58" name="文本占位符 57">
            <a:extLst>
              <a:ext uri="{FF2B5EF4-FFF2-40B4-BE49-F238E27FC236}">
                <a16:creationId xmlns:a16="http://schemas.microsoft.com/office/drawing/2014/main" id="{5492A872-8460-4B15-8B24-E0153085BE81}"/>
              </a:ext>
            </a:extLst>
          </p:cNvPr>
          <p:cNvSpPr>
            <a:spLocks noGrp="1"/>
          </p:cNvSpPr>
          <p:nvPr>
            <p:ph type="body" sz="quarter" idx="28"/>
          </p:nvPr>
        </p:nvSpPr>
        <p:spPr bwMode="gray"/>
        <p:txBody>
          <a:bodyPr/>
          <a:lstStyle/>
          <a:p>
            <a:r>
              <a:rPr lang="en-US" altLang="zh-CN" dirty="0"/>
              <a:t>Update</a:t>
            </a:r>
            <a:endParaRPr lang="zh-CN" altLang="en-US" dirty="0"/>
          </a:p>
        </p:txBody>
      </p:sp>
      <p:sp>
        <p:nvSpPr>
          <p:cNvPr id="59" name="文本占位符 58">
            <a:extLst>
              <a:ext uri="{FF2B5EF4-FFF2-40B4-BE49-F238E27FC236}">
                <a16:creationId xmlns:a16="http://schemas.microsoft.com/office/drawing/2014/main" id="{2CB0B071-7C1D-4D8C-8DD0-259A8138068C}"/>
              </a:ext>
            </a:extLst>
          </p:cNvPr>
          <p:cNvSpPr>
            <a:spLocks noGrp="1"/>
          </p:cNvSpPr>
          <p:nvPr>
            <p:ph type="body" sz="quarter" idx="29"/>
          </p:nvPr>
        </p:nvSpPr>
        <p:spPr bwMode="gray"/>
        <p:txBody>
          <a:bodyPr/>
          <a:lstStyle/>
          <a:p>
            <a:endParaRPr lang="zh-CN" altLang="en-US"/>
          </a:p>
        </p:txBody>
      </p:sp>
      <p:sp>
        <p:nvSpPr>
          <p:cNvPr id="60" name="文本占位符 59">
            <a:extLst>
              <a:ext uri="{FF2B5EF4-FFF2-40B4-BE49-F238E27FC236}">
                <a16:creationId xmlns:a16="http://schemas.microsoft.com/office/drawing/2014/main" id="{D333E55A-A3AB-44D7-B89A-687F070CF6B8}"/>
              </a:ext>
            </a:extLst>
          </p:cNvPr>
          <p:cNvSpPr>
            <a:spLocks noGrp="1"/>
          </p:cNvSpPr>
          <p:nvPr>
            <p:ph type="body" sz="quarter" idx="30"/>
          </p:nvPr>
        </p:nvSpPr>
        <p:spPr bwMode="gray"/>
        <p:txBody>
          <a:bodyPr/>
          <a:lstStyle/>
          <a:p>
            <a:endParaRPr lang="zh-CN" altLang="en-US"/>
          </a:p>
        </p:txBody>
      </p:sp>
      <p:sp>
        <p:nvSpPr>
          <p:cNvPr id="61" name="文本占位符 60">
            <a:extLst>
              <a:ext uri="{FF2B5EF4-FFF2-40B4-BE49-F238E27FC236}">
                <a16:creationId xmlns:a16="http://schemas.microsoft.com/office/drawing/2014/main" id="{9F68B2CB-5E3E-46F0-A964-12561D94B588}"/>
              </a:ext>
            </a:extLst>
          </p:cNvPr>
          <p:cNvSpPr>
            <a:spLocks noGrp="1"/>
          </p:cNvSpPr>
          <p:nvPr>
            <p:ph type="body" sz="quarter" idx="31"/>
          </p:nvPr>
        </p:nvSpPr>
        <p:spPr bwMode="gray"/>
        <p:txBody>
          <a:bodyPr/>
          <a:lstStyle/>
          <a:p>
            <a:endParaRPr lang="zh-CN" altLang="en-US"/>
          </a:p>
        </p:txBody>
      </p:sp>
      <p:sp>
        <p:nvSpPr>
          <p:cNvPr id="62" name="文本占位符 61">
            <a:extLst>
              <a:ext uri="{FF2B5EF4-FFF2-40B4-BE49-F238E27FC236}">
                <a16:creationId xmlns:a16="http://schemas.microsoft.com/office/drawing/2014/main" id="{0BCADB47-5E62-4854-BF78-A8901180390F}"/>
              </a:ext>
            </a:extLst>
          </p:cNvPr>
          <p:cNvSpPr>
            <a:spLocks noGrp="1"/>
          </p:cNvSpPr>
          <p:nvPr>
            <p:ph type="body" sz="quarter" idx="32"/>
          </p:nvPr>
        </p:nvSpPr>
        <p:spPr bwMode="gray"/>
        <p:txBody>
          <a:bodyPr/>
          <a:lstStyle/>
          <a:p>
            <a:endParaRPr lang="zh-CN" altLang="en-US"/>
          </a:p>
        </p:txBody>
      </p:sp>
      <p:sp>
        <p:nvSpPr>
          <p:cNvPr id="63" name="文本占位符 62">
            <a:extLst>
              <a:ext uri="{FF2B5EF4-FFF2-40B4-BE49-F238E27FC236}">
                <a16:creationId xmlns:a16="http://schemas.microsoft.com/office/drawing/2014/main" id="{326F27ED-9E10-453A-AE47-3BB0171A38A9}"/>
              </a:ext>
            </a:extLst>
          </p:cNvPr>
          <p:cNvSpPr>
            <a:spLocks noGrp="1"/>
          </p:cNvSpPr>
          <p:nvPr>
            <p:ph type="body" sz="quarter" idx="33"/>
          </p:nvPr>
        </p:nvSpPr>
        <p:spPr bwMode="gray"/>
        <p:txBody>
          <a:bodyPr/>
          <a:lstStyle/>
          <a:p>
            <a:endParaRPr lang="zh-CN" altLang="en-US"/>
          </a:p>
        </p:txBody>
      </p:sp>
      <p:sp>
        <p:nvSpPr>
          <p:cNvPr id="64" name="文本占位符 63">
            <a:extLst>
              <a:ext uri="{FF2B5EF4-FFF2-40B4-BE49-F238E27FC236}">
                <a16:creationId xmlns:a16="http://schemas.microsoft.com/office/drawing/2014/main" id="{2C8DD3B4-C9BB-4A1F-9FAC-B89E90676EB7}"/>
              </a:ext>
            </a:extLst>
          </p:cNvPr>
          <p:cNvSpPr>
            <a:spLocks noGrp="1"/>
          </p:cNvSpPr>
          <p:nvPr>
            <p:ph type="body" sz="quarter" idx="34"/>
          </p:nvPr>
        </p:nvSpPr>
        <p:spPr bwMode="gray"/>
        <p:txBody>
          <a:bodyPr/>
          <a:lstStyle/>
          <a:p>
            <a:endParaRPr lang="zh-CN" altLang="en-US"/>
          </a:p>
        </p:txBody>
      </p:sp>
      <p:sp>
        <p:nvSpPr>
          <p:cNvPr id="65" name="文本占位符 64">
            <a:extLst>
              <a:ext uri="{FF2B5EF4-FFF2-40B4-BE49-F238E27FC236}">
                <a16:creationId xmlns:a16="http://schemas.microsoft.com/office/drawing/2014/main" id="{468871FC-1E2E-4E2D-A709-970CEE0ECC9C}"/>
              </a:ext>
            </a:extLst>
          </p:cNvPr>
          <p:cNvSpPr>
            <a:spLocks noGrp="1"/>
          </p:cNvSpPr>
          <p:nvPr>
            <p:ph type="body" sz="quarter" idx="35"/>
          </p:nvPr>
        </p:nvSpPr>
        <p:spPr bwMode="gray"/>
        <p:txBody>
          <a:bodyPr/>
          <a:lstStyle/>
          <a:p>
            <a:endParaRPr lang="zh-CN" altLang="en-US"/>
          </a:p>
        </p:txBody>
      </p:sp>
      <p:sp>
        <p:nvSpPr>
          <p:cNvPr id="66" name="文本占位符 65">
            <a:extLst>
              <a:ext uri="{FF2B5EF4-FFF2-40B4-BE49-F238E27FC236}">
                <a16:creationId xmlns:a16="http://schemas.microsoft.com/office/drawing/2014/main" id="{BBCD1869-4EF4-48B7-8423-3D4EA274AE9D}"/>
              </a:ext>
            </a:extLst>
          </p:cNvPr>
          <p:cNvSpPr>
            <a:spLocks noGrp="1"/>
          </p:cNvSpPr>
          <p:nvPr>
            <p:ph type="body" sz="quarter" idx="36"/>
          </p:nvPr>
        </p:nvSpPr>
        <p:spPr bwMode="gray"/>
        <p:txBody>
          <a:bodyPr/>
          <a:lstStyle/>
          <a:p>
            <a:endParaRPr lang="zh-CN" altLang="en-US"/>
          </a:p>
        </p:txBody>
      </p:sp>
    </p:spTree>
    <p:extLst>
      <p:ext uri="{BB962C8B-B14F-4D97-AF65-F5344CB8AC3E}">
        <p14:creationId xmlns:p14="http://schemas.microsoft.com/office/powerpoint/2010/main" val="41380234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b="1" dirty="0"/>
              <a:t>Introduction to Telemetry</a:t>
            </a:r>
            <a:endParaRPr lang="en-US" altLang="zh-CN" b="1" dirty="0"/>
          </a:p>
          <a:p>
            <a:pPr lvl="1"/>
            <a:r>
              <a:rPr lang="en-US" dirty="0">
                <a:solidFill>
                  <a:schemeClr val="bg1">
                    <a:lumMod val="50000"/>
                  </a:schemeClr>
                </a:solidFill>
              </a:rPr>
              <a:t>Technical Background</a:t>
            </a:r>
            <a:endParaRPr lang="en-US" altLang="zh-CN" dirty="0">
              <a:solidFill>
                <a:schemeClr val="bg1">
                  <a:lumMod val="50000"/>
                </a:schemeClr>
              </a:solidFill>
            </a:endParaRPr>
          </a:p>
          <a:p>
            <a:pPr lvl="1">
              <a:buSzPct val="60000"/>
              <a:buFont typeface="Wingdings" panose="05000000000000000000" pitchFamily="2" charset="2"/>
              <a:buChar char="n"/>
            </a:pPr>
            <a:r>
              <a:rPr lang="en-US" dirty="0"/>
              <a:t>Overview</a:t>
            </a:r>
            <a:endParaRPr lang="en-US" altLang="zh-CN" dirty="0"/>
          </a:p>
          <a:p>
            <a:r>
              <a:rPr lang="en-US" dirty="0">
                <a:solidFill>
                  <a:schemeClr val="bg1">
                    <a:lumMod val="50000"/>
                  </a:schemeClr>
                </a:solidFill>
              </a:rPr>
              <a:t>Telemetry Technical Fundamentals</a:t>
            </a:r>
            <a:endParaRPr lang="en-US" altLang="zh-CN" dirty="0">
              <a:solidFill>
                <a:schemeClr val="bg1">
                  <a:lumMod val="50000"/>
                </a:schemeClr>
              </a:solidFill>
            </a:endParaRPr>
          </a:p>
          <a:p>
            <a:r>
              <a:rPr lang="en-US" dirty="0">
                <a:solidFill>
                  <a:schemeClr val="bg1">
                    <a:lumMod val="50000"/>
                  </a:schemeClr>
                </a:solidFill>
              </a:rPr>
              <a:t>Telemetry Configuration and Practice</a:t>
            </a:r>
          </a:p>
        </p:txBody>
      </p:sp>
    </p:spTree>
    <p:extLst>
      <p:ext uri="{BB962C8B-B14F-4D97-AF65-F5344CB8AC3E}">
        <p14:creationId xmlns:p14="http://schemas.microsoft.com/office/powerpoint/2010/main" val="18496742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dirty="0"/>
              <a:t>Telemetry Overview</a:t>
            </a:r>
          </a:p>
        </p:txBody>
      </p:sp>
      <p:sp>
        <p:nvSpPr>
          <p:cNvPr id="5" name="文本占位符 4">
            <a:extLst>
              <a:ext uri="{FF2B5EF4-FFF2-40B4-BE49-F238E27FC236}">
                <a16:creationId xmlns:a16="http://schemas.microsoft.com/office/drawing/2014/main" id="{FB146BA7-573F-4DE0-B97D-17CFB6D1AE39}"/>
              </a:ext>
            </a:extLst>
          </p:cNvPr>
          <p:cNvSpPr>
            <a:spLocks noGrp="1"/>
          </p:cNvSpPr>
          <p:nvPr>
            <p:ph type="body" sz="quarter" idx="10"/>
          </p:nvPr>
        </p:nvSpPr>
        <p:spPr bwMode="gray">
          <a:xfrm>
            <a:off x="455612" y="1052514"/>
            <a:ext cx="11293476" cy="1490534"/>
          </a:xfrm>
        </p:spPr>
        <p:txBody>
          <a:bodyPr/>
          <a:lstStyle/>
          <a:p>
            <a:r>
              <a:rPr lang="en-US" altLang="zh-CN" sz="1600" dirty="0">
                <a:ea typeface="方正兰亭黑简体"/>
              </a:rPr>
              <a:t>Telemetry, also called network telemetry, is a technology that remotely collects data from physical or virtual devices at a high speed. Devices periodically send interface traffic statistics, CPU usage, and memory usage to collectors in push mode. Compared with the traditional pull mode (question-answer interaction), the push mode provides faster and real-time data collection.</a:t>
            </a:r>
            <a:endParaRPr lang="zh-CN" altLang="en-US" sz="1600" dirty="0"/>
          </a:p>
        </p:txBody>
      </p:sp>
      <p:grpSp>
        <p:nvGrpSpPr>
          <p:cNvPr id="6" name="组合 5">
            <a:extLst>
              <a:ext uri="{FF2B5EF4-FFF2-40B4-BE49-F238E27FC236}">
                <a16:creationId xmlns:a16="http://schemas.microsoft.com/office/drawing/2014/main" id="{43B3C86C-2F9E-49F2-B550-F2695B0F87CC}"/>
              </a:ext>
            </a:extLst>
          </p:cNvPr>
          <p:cNvGrpSpPr/>
          <p:nvPr/>
        </p:nvGrpSpPr>
        <p:grpSpPr bwMode="gray">
          <a:xfrm>
            <a:off x="2217813" y="2402262"/>
            <a:ext cx="5244516" cy="3749560"/>
            <a:chOff x="2217813" y="2614070"/>
            <a:chExt cx="5244516" cy="3749560"/>
          </a:xfrm>
        </p:grpSpPr>
        <p:grpSp>
          <p:nvGrpSpPr>
            <p:cNvPr id="27" name="组合 26"/>
            <p:cNvGrpSpPr/>
            <p:nvPr/>
          </p:nvGrpSpPr>
          <p:grpSpPr bwMode="gray">
            <a:xfrm>
              <a:off x="5137000" y="2614070"/>
              <a:ext cx="2325329" cy="3749560"/>
              <a:chOff x="1088394" y="1617408"/>
              <a:chExt cx="2934966" cy="4732592"/>
            </a:xfrm>
          </p:grpSpPr>
          <p:pic>
            <p:nvPicPr>
              <p:cNvPr id="28" name="图片 27">
                <a:extLst>
                  <a:ext uri="{FF2B5EF4-FFF2-40B4-BE49-F238E27FC236}">
                    <a16:creationId xmlns:a16="http://schemas.microsoft.com/office/drawing/2014/main" id="{B0D5661D-DEEA-43C9-A2FB-6249CBB1AC3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229152" y="1894296"/>
                <a:ext cx="540000" cy="442801"/>
              </a:xfrm>
              <a:prstGeom prst="rect">
                <a:avLst/>
              </a:prstGeom>
            </p:spPr>
          </p:pic>
          <p:grpSp>
            <p:nvGrpSpPr>
              <p:cNvPr id="29" name="组合 28">
                <a:extLst>
                  <a:ext uri="{FF2B5EF4-FFF2-40B4-BE49-F238E27FC236}">
                    <a16:creationId xmlns:a16="http://schemas.microsoft.com/office/drawing/2014/main" id="{BE33A96B-7EBE-4549-BA4C-938F96356FEE}"/>
                  </a:ext>
                </a:extLst>
              </p:cNvPr>
              <p:cNvGrpSpPr/>
              <p:nvPr/>
            </p:nvGrpSpPr>
            <p:grpSpPr bwMode="gray">
              <a:xfrm>
                <a:off x="2155118" y="5211448"/>
                <a:ext cx="915819" cy="655407"/>
                <a:chOff x="2771248" y="5810426"/>
                <a:chExt cx="915819" cy="655407"/>
              </a:xfrm>
            </p:grpSpPr>
            <p:sp>
              <p:nvSpPr>
                <p:cNvPr id="55" name="Freeform 159">
                  <a:extLst>
                    <a:ext uri="{FF2B5EF4-FFF2-40B4-BE49-F238E27FC236}">
                      <a16:creationId xmlns:a16="http://schemas.microsoft.com/office/drawing/2014/main" id="{DA18C563-2443-497D-AAAF-63A59F403C30}"/>
                    </a:ext>
                  </a:extLst>
                </p:cNvPr>
                <p:cNvSpPr/>
                <p:nvPr/>
              </p:nvSpPr>
              <p:spPr bwMode="gray">
                <a:xfrm flipH="1">
                  <a:off x="2935429" y="5810426"/>
                  <a:ext cx="751638" cy="3929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rgbClr val="86D3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latin typeface="Huawei Sans" panose="020C0503030203020204" pitchFamily="34" charset="0"/>
                  </a:endParaRPr>
                </a:p>
              </p:txBody>
            </p:sp>
            <p:pic>
              <p:nvPicPr>
                <p:cNvPr id="56" name="图片 55">
                  <a:extLst>
                    <a:ext uri="{FF2B5EF4-FFF2-40B4-BE49-F238E27FC236}">
                      <a16:creationId xmlns:a16="http://schemas.microsoft.com/office/drawing/2014/main" id="{7A1063F3-A8CC-4050-8C29-03DB95B43B0C}"/>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771248" y="6023033"/>
                  <a:ext cx="540000" cy="442800"/>
                </a:xfrm>
                <a:prstGeom prst="rect">
                  <a:avLst/>
                </a:prstGeom>
              </p:spPr>
            </p:pic>
          </p:grpSp>
          <p:sp>
            <p:nvSpPr>
              <p:cNvPr id="30" name="文本框 29">
                <a:extLst>
                  <a:ext uri="{FF2B5EF4-FFF2-40B4-BE49-F238E27FC236}">
                    <a16:creationId xmlns:a16="http://schemas.microsoft.com/office/drawing/2014/main" id="{BDD4EFF4-4533-4FB5-97AB-07D3B0ED7CBB}"/>
                  </a:ext>
                </a:extLst>
              </p:cNvPr>
              <p:cNvSpPr txBox="1"/>
              <p:nvPr/>
            </p:nvSpPr>
            <p:spPr bwMode="gray">
              <a:xfrm>
                <a:off x="1922949" y="2419636"/>
                <a:ext cx="1180030" cy="388468"/>
              </a:xfrm>
              <a:prstGeom prst="rect">
                <a:avLst/>
              </a:prstGeom>
              <a:noFill/>
            </p:spPr>
            <p:txBody>
              <a:bodyPr wrap="square" rtlCol="0" anchor="ctr">
                <a:spAutoFit/>
              </a:bodyPr>
              <a:lstStyle/>
              <a:p>
                <a:pPr algn="ctr" fontAlgn="ctr"/>
                <a:r>
                  <a:rPr lang="en-US" sz="1400" dirty="0">
                    <a:latin typeface="Huawei Sans" panose="020C0503030203020204" pitchFamily="34" charset="0"/>
                  </a:rPr>
                  <a:t>Analyzer</a:t>
                </a:r>
                <a:endParaRPr lang="en-US" altLang="zh-CN" sz="1400" dirty="0">
                  <a:latin typeface="Huawei Sans" panose="020C0503030203020204" pitchFamily="34" charset="0"/>
                </a:endParaRPr>
              </a:p>
            </p:txBody>
          </p:sp>
          <p:pic>
            <p:nvPicPr>
              <p:cNvPr id="31" name="图片 30"/>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1371165" y="3526621"/>
                <a:ext cx="540000" cy="442800"/>
              </a:xfrm>
              <a:prstGeom prst="rect">
                <a:avLst/>
              </a:prstGeom>
            </p:spPr>
          </p:pic>
          <p:pic>
            <p:nvPicPr>
              <p:cNvPr id="32" name="图片 31"/>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3028446" y="3500370"/>
                <a:ext cx="540000" cy="442800"/>
              </a:xfrm>
              <a:prstGeom prst="rect">
                <a:avLst/>
              </a:prstGeom>
            </p:spPr>
          </p:pic>
          <p:sp>
            <p:nvSpPr>
              <p:cNvPr id="33" name="文本框 32">
                <a:extLst>
                  <a:ext uri="{FF2B5EF4-FFF2-40B4-BE49-F238E27FC236}">
                    <a16:creationId xmlns:a16="http://schemas.microsoft.com/office/drawing/2014/main" id="{BDD4EFF4-4533-4FB5-97AB-07D3B0ED7CBB}"/>
                  </a:ext>
                </a:extLst>
              </p:cNvPr>
              <p:cNvSpPr txBox="1"/>
              <p:nvPr/>
            </p:nvSpPr>
            <p:spPr bwMode="gray">
              <a:xfrm>
                <a:off x="1943300" y="5871890"/>
                <a:ext cx="939202" cy="388468"/>
              </a:xfrm>
              <a:prstGeom prst="rect">
                <a:avLst/>
              </a:prstGeom>
              <a:noFill/>
            </p:spPr>
            <p:txBody>
              <a:bodyPr wrap="square" rtlCol="0" anchor="ctr">
                <a:spAutoFit/>
              </a:bodyPr>
              <a:lstStyle/>
              <a:p>
                <a:pPr algn="ctr" fontAlgn="ctr"/>
                <a:r>
                  <a:rPr lang="en-US" sz="1400" dirty="0">
                    <a:latin typeface="Huawei Sans" panose="020C0503030203020204" pitchFamily="34" charset="0"/>
                  </a:rPr>
                  <a:t>Device</a:t>
                </a:r>
                <a:endParaRPr lang="en-US" altLang="zh-CN" sz="1400" dirty="0">
                  <a:latin typeface="Huawei Sans" panose="020C0503030203020204" pitchFamily="34" charset="0"/>
                </a:endParaRPr>
              </a:p>
            </p:txBody>
          </p:sp>
          <p:sp>
            <p:nvSpPr>
              <p:cNvPr id="34" name="Right Arrow 157"/>
              <p:cNvSpPr/>
              <p:nvPr/>
            </p:nvSpPr>
            <p:spPr bwMode="gray">
              <a:xfrm rot="7509341">
                <a:off x="2757153" y="4407198"/>
                <a:ext cx="791086" cy="356242"/>
              </a:xfrm>
              <a:prstGeom prst="rightArrow">
                <a:avLst>
                  <a:gd name="adj1" fmla="val 40000"/>
                  <a:gd name="adj2" fmla="val 50000"/>
                </a:avLst>
              </a:prstGeom>
              <a:gradFill flip="none" rotWithShape="1">
                <a:gsLst>
                  <a:gs pos="15000">
                    <a:schemeClr val="accent1">
                      <a:lumMod val="5000"/>
                      <a:lumOff val="95000"/>
                      <a:alpha val="0"/>
                    </a:schemeClr>
                  </a:gs>
                  <a:gs pos="81000">
                    <a:srgbClr val="94DAE2"/>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3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Right Arrow 157"/>
              <p:cNvSpPr/>
              <p:nvPr/>
            </p:nvSpPr>
            <p:spPr bwMode="gray">
              <a:xfrm rot="3064701">
                <a:off x="2817335" y="2558653"/>
                <a:ext cx="791086" cy="356242"/>
              </a:xfrm>
              <a:prstGeom prst="rightArrow">
                <a:avLst>
                  <a:gd name="adj1" fmla="val 40000"/>
                  <a:gd name="adj2" fmla="val 50000"/>
                </a:avLst>
              </a:prstGeom>
              <a:gradFill flip="none" rotWithShape="1">
                <a:gsLst>
                  <a:gs pos="15000">
                    <a:schemeClr val="accent1">
                      <a:lumMod val="5000"/>
                      <a:lumOff val="95000"/>
                      <a:alpha val="0"/>
                    </a:schemeClr>
                  </a:gs>
                  <a:gs pos="81000">
                    <a:srgbClr val="94DAE2"/>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3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Right Arrow 157"/>
              <p:cNvSpPr/>
              <p:nvPr/>
            </p:nvSpPr>
            <p:spPr bwMode="gray">
              <a:xfrm rot="14282487">
                <a:off x="1476170" y="4504557"/>
                <a:ext cx="869992" cy="367856"/>
              </a:xfrm>
              <a:prstGeom prst="rightArrow">
                <a:avLst>
                  <a:gd name="adj1" fmla="val 40000"/>
                  <a:gd name="adj2" fmla="val 50000"/>
                </a:avLst>
              </a:prstGeom>
              <a:gradFill flip="none" rotWithShape="1">
                <a:gsLst>
                  <a:gs pos="15000">
                    <a:schemeClr val="accent1">
                      <a:lumMod val="5000"/>
                      <a:lumOff val="95000"/>
                      <a:alpha val="0"/>
                    </a:schemeClr>
                  </a:gs>
                  <a:gs pos="81000">
                    <a:srgbClr val="FFF2CC"/>
                  </a:gs>
                </a:gsLst>
                <a:lin ang="0" scaled="1"/>
                <a:tileRect/>
              </a:gradFill>
              <a:ln w="15875">
                <a:gradFill flip="none" rotWithShape="1">
                  <a:gsLst>
                    <a:gs pos="11000">
                      <a:schemeClr val="accent1">
                        <a:lumMod val="0"/>
                        <a:lumOff val="100000"/>
                        <a:alpha val="0"/>
                      </a:schemeClr>
                    </a:gs>
                    <a:gs pos="67000">
                      <a:srgbClr val="FFD17D"/>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3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Right Arrow 157"/>
              <p:cNvSpPr/>
              <p:nvPr/>
            </p:nvSpPr>
            <p:spPr bwMode="gray">
              <a:xfrm rot="18418800">
                <a:off x="1315664" y="2684108"/>
                <a:ext cx="869992" cy="367856"/>
              </a:xfrm>
              <a:prstGeom prst="rightArrow">
                <a:avLst>
                  <a:gd name="adj1" fmla="val 40000"/>
                  <a:gd name="adj2" fmla="val 50000"/>
                </a:avLst>
              </a:prstGeom>
              <a:gradFill flip="none" rotWithShape="1">
                <a:gsLst>
                  <a:gs pos="15000">
                    <a:schemeClr val="accent1">
                      <a:lumMod val="5000"/>
                      <a:lumOff val="95000"/>
                      <a:alpha val="0"/>
                    </a:schemeClr>
                  </a:gs>
                  <a:gs pos="81000">
                    <a:srgbClr val="FFF2CC"/>
                  </a:gs>
                </a:gsLst>
                <a:lin ang="0" scaled="1"/>
                <a:tileRect/>
              </a:gradFill>
              <a:ln w="15875">
                <a:gradFill flip="none" rotWithShape="1">
                  <a:gsLst>
                    <a:gs pos="11000">
                      <a:schemeClr val="accent1">
                        <a:lumMod val="0"/>
                        <a:lumOff val="100000"/>
                        <a:alpha val="0"/>
                      </a:schemeClr>
                    </a:gs>
                    <a:gs pos="67000">
                      <a:srgbClr val="FFD17D"/>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3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矩形 37">
                <a:extLst>
                  <a:ext uri="{FF2B5EF4-FFF2-40B4-BE49-F238E27FC236}">
                    <a16:creationId xmlns:a16="http://schemas.microsoft.com/office/drawing/2014/main" id="{453348B2-735E-4889-A139-375AEB133887}"/>
                  </a:ext>
                </a:extLst>
              </p:cNvPr>
              <p:cNvSpPr/>
              <p:nvPr/>
            </p:nvSpPr>
            <p:spPr bwMode="gray">
              <a:xfrm>
                <a:off x="1117600" y="5052954"/>
                <a:ext cx="2905760" cy="1297046"/>
              </a:xfrm>
              <a:prstGeom prst="rect">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300" dirty="0">
                  <a:latin typeface="Huawei Sans" panose="020C0503030203020204" pitchFamily="34" charset="0"/>
                  <a:ea typeface="方正兰亭黑简体" panose="02000000000000000000" pitchFamily="2" charset="-122"/>
                </a:endParaRPr>
              </a:p>
            </p:txBody>
          </p:sp>
          <p:sp>
            <p:nvSpPr>
              <p:cNvPr id="39" name="矩形 38">
                <a:extLst>
                  <a:ext uri="{FF2B5EF4-FFF2-40B4-BE49-F238E27FC236}">
                    <a16:creationId xmlns:a16="http://schemas.microsoft.com/office/drawing/2014/main" id="{453348B2-735E-4889-A139-375AEB133887}"/>
                  </a:ext>
                </a:extLst>
              </p:cNvPr>
              <p:cNvSpPr/>
              <p:nvPr/>
            </p:nvSpPr>
            <p:spPr bwMode="gray">
              <a:xfrm>
                <a:off x="1104935" y="3337396"/>
                <a:ext cx="2905760" cy="1620468"/>
              </a:xfrm>
              <a:prstGeom prst="rect">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300" dirty="0">
                  <a:latin typeface="Huawei Sans" panose="020C0503030203020204" pitchFamily="34" charset="0"/>
                  <a:ea typeface="方正兰亭黑简体" panose="02000000000000000000" pitchFamily="2" charset="-122"/>
                </a:endParaRPr>
              </a:p>
            </p:txBody>
          </p:sp>
          <p:sp>
            <p:nvSpPr>
              <p:cNvPr id="40" name="文本框 39">
                <a:extLst>
                  <a:ext uri="{FF2B5EF4-FFF2-40B4-BE49-F238E27FC236}">
                    <a16:creationId xmlns:a16="http://schemas.microsoft.com/office/drawing/2014/main" id="{BDD4EFF4-4533-4FB5-97AB-07D3B0ED7CBB}"/>
                  </a:ext>
                </a:extLst>
              </p:cNvPr>
              <p:cNvSpPr txBox="1"/>
              <p:nvPr/>
            </p:nvSpPr>
            <p:spPr bwMode="gray">
              <a:xfrm>
                <a:off x="2695117" y="3917907"/>
                <a:ext cx="1303178" cy="388468"/>
              </a:xfrm>
              <a:prstGeom prst="rect">
                <a:avLst/>
              </a:prstGeom>
              <a:noFill/>
            </p:spPr>
            <p:txBody>
              <a:bodyPr wrap="square" rtlCol="0" anchor="ctr">
                <a:spAutoFit/>
              </a:bodyPr>
              <a:lstStyle/>
              <a:p>
                <a:pPr algn="ctr" fontAlgn="ctr"/>
                <a:r>
                  <a:rPr lang="en-US" sz="1400" dirty="0">
                    <a:latin typeface="Huawei Sans" panose="020C0503030203020204" pitchFamily="34" charset="0"/>
                  </a:rPr>
                  <a:t>Controller</a:t>
                </a:r>
                <a:endParaRPr lang="en-US" altLang="zh-CN" sz="1400" dirty="0">
                  <a:latin typeface="Huawei Sans" panose="020C0503030203020204" pitchFamily="34" charset="0"/>
                </a:endParaRPr>
              </a:p>
            </p:txBody>
          </p:sp>
          <p:sp>
            <p:nvSpPr>
              <p:cNvPr id="41" name="文本框 40">
                <a:extLst>
                  <a:ext uri="{FF2B5EF4-FFF2-40B4-BE49-F238E27FC236}">
                    <a16:creationId xmlns:a16="http://schemas.microsoft.com/office/drawing/2014/main" id="{BDD4EFF4-4533-4FB5-97AB-07D3B0ED7CBB}"/>
                  </a:ext>
                </a:extLst>
              </p:cNvPr>
              <p:cNvSpPr txBox="1"/>
              <p:nvPr/>
            </p:nvSpPr>
            <p:spPr bwMode="gray">
              <a:xfrm>
                <a:off x="1088394" y="3921529"/>
                <a:ext cx="1210423" cy="388468"/>
              </a:xfrm>
              <a:prstGeom prst="rect">
                <a:avLst/>
              </a:prstGeom>
              <a:noFill/>
            </p:spPr>
            <p:txBody>
              <a:bodyPr wrap="square" rtlCol="0" anchor="ctr">
                <a:spAutoFit/>
              </a:bodyPr>
              <a:lstStyle/>
              <a:p>
                <a:pPr algn="ctr" fontAlgn="ctr"/>
                <a:r>
                  <a:rPr lang="en-US" sz="1400" dirty="0">
                    <a:latin typeface="Huawei Sans" panose="020C0503030203020204" pitchFamily="34" charset="0"/>
                  </a:rPr>
                  <a:t>Collector</a:t>
                </a:r>
                <a:endParaRPr lang="en-US" altLang="zh-CN" sz="1400" dirty="0">
                  <a:latin typeface="Huawei Sans" panose="020C0503030203020204" pitchFamily="34" charset="0"/>
                </a:endParaRPr>
              </a:p>
            </p:txBody>
          </p:sp>
          <p:sp>
            <p:nvSpPr>
              <p:cNvPr id="42" name="矩形 41">
                <a:extLst>
                  <a:ext uri="{FF2B5EF4-FFF2-40B4-BE49-F238E27FC236}">
                    <a16:creationId xmlns:a16="http://schemas.microsoft.com/office/drawing/2014/main" id="{453348B2-735E-4889-A139-375AEB133887}"/>
                  </a:ext>
                </a:extLst>
              </p:cNvPr>
              <p:cNvSpPr/>
              <p:nvPr/>
            </p:nvSpPr>
            <p:spPr bwMode="gray">
              <a:xfrm>
                <a:off x="1104935" y="1617408"/>
                <a:ext cx="2905760" cy="1620468"/>
              </a:xfrm>
              <a:prstGeom prst="rect">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300" dirty="0">
                  <a:latin typeface="Huawei Sans" panose="020C0503030203020204" pitchFamily="34" charset="0"/>
                  <a:ea typeface="方正兰亭黑简体" panose="02000000000000000000" pitchFamily="2" charset="-122"/>
                </a:endParaRPr>
              </a:p>
            </p:txBody>
          </p:sp>
        </p:grpSp>
        <p:sp>
          <p:nvSpPr>
            <p:cNvPr id="74" name="Freeform 9"/>
            <p:cNvSpPr>
              <a:spLocks/>
            </p:cNvSpPr>
            <p:nvPr/>
          </p:nvSpPr>
          <p:spPr bwMode="gray">
            <a:xfrm rot="14637775" flipV="1">
              <a:off x="3306193" y="4100146"/>
              <a:ext cx="3057721" cy="1314820"/>
            </a:xfrm>
            <a:custGeom>
              <a:avLst/>
              <a:gdLst>
                <a:gd name="T0" fmla="*/ 30278 w 32079"/>
                <a:gd name="T1" fmla="*/ 4424 h 15622"/>
                <a:gd name="T2" fmla="*/ 2783 w 32079"/>
                <a:gd name="T3" fmla="*/ 15622 h 15622"/>
                <a:gd name="T4" fmla="*/ 0 w 32079"/>
                <a:gd name="T5" fmla="*/ 15523 h 15622"/>
                <a:gd name="T6" fmla="*/ 26897 w 32079"/>
                <a:gd name="T7" fmla="*/ 2112 h 15622"/>
                <a:gd name="T8" fmla="*/ 25060 w 32079"/>
                <a:gd name="T9" fmla="*/ 856 h 15622"/>
                <a:gd name="T10" fmla="*/ 27928 w 32079"/>
                <a:gd name="T11" fmla="*/ 428 h 15622"/>
                <a:gd name="T12" fmla="*/ 30796 w 32079"/>
                <a:gd name="T13" fmla="*/ 0 h 15622"/>
                <a:gd name="T14" fmla="*/ 31438 w 32079"/>
                <a:gd name="T15" fmla="*/ 2828 h 15622"/>
                <a:gd name="T16" fmla="*/ 32079 w 32079"/>
                <a:gd name="T17" fmla="*/ 5656 h 15622"/>
                <a:gd name="T18" fmla="*/ 30278 w 32079"/>
                <a:gd name="T19" fmla="*/ 4424 h 15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079" h="15622">
                  <a:moveTo>
                    <a:pt x="30278" y="4424"/>
                  </a:moveTo>
                  <a:cubicBezTo>
                    <a:pt x="23182" y="11352"/>
                    <a:pt x="13481" y="15622"/>
                    <a:pt x="2783" y="15622"/>
                  </a:cubicBezTo>
                  <a:cubicBezTo>
                    <a:pt x="1847" y="15622"/>
                    <a:pt x="920" y="15587"/>
                    <a:pt x="0" y="15523"/>
                  </a:cubicBezTo>
                  <a:cubicBezTo>
                    <a:pt x="10716" y="14774"/>
                    <a:pt x="20250" y="9734"/>
                    <a:pt x="26897" y="2112"/>
                  </a:cubicBezTo>
                  <a:lnTo>
                    <a:pt x="25060" y="856"/>
                  </a:lnTo>
                  <a:lnTo>
                    <a:pt x="27928" y="428"/>
                  </a:lnTo>
                  <a:lnTo>
                    <a:pt x="30796" y="0"/>
                  </a:lnTo>
                  <a:lnTo>
                    <a:pt x="31438" y="2828"/>
                  </a:lnTo>
                  <a:lnTo>
                    <a:pt x="32079" y="5656"/>
                  </a:lnTo>
                  <a:lnTo>
                    <a:pt x="30278" y="4424"/>
                  </a:lnTo>
                  <a:close/>
                </a:path>
              </a:pathLst>
            </a:custGeom>
            <a:gradFill flip="none" rotWithShape="1">
              <a:gsLst>
                <a:gs pos="15000">
                  <a:schemeClr val="accent1">
                    <a:lumMod val="5000"/>
                    <a:lumOff val="95000"/>
                    <a:alpha val="0"/>
                  </a:schemeClr>
                </a:gs>
                <a:gs pos="81000">
                  <a:srgbClr val="FFF2CC"/>
                </a:gs>
              </a:gsLst>
              <a:lin ang="2400000" scaled="0"/>
              <a:tileRect/>
            </a:gradFill>
            <a:ln w="15875">
              <a:gradFill flip="none" rotWithShape="1">
                <a:gsLst>
                  <a:gs pos="11000">
                    <a:schemeClr val="accent1">
                      <a:lumMod val="0"/>
                      <a:lumOff val="100000"/>
                      <a:alpha val="0"/>
                    </a:schemeClr>
                  </a:gs>
                  <a:gs pos="67000">
                    <a:srgbClr val="FFD17D"/>
                  </a:gs>
                </a:gsLst>
                <a:lin ang="24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圆角矩形 74"/>
            <p:cNvSpPr/>
            <p:nvPr/>
          </p:nvSpPr>
          <p:spPr bwMode="gray">
            <a:xfrm>
              <a:off x="2217813" y="4040155"/>
              <a:ext cx="1981858" cy="578571"/>
            </a:xfrm>
            <a:prstGeom prst="roundRect">
              <a:avLst>
                <a:gd name="adj" fmla="val 15000"/>
              </a:avLst>
            </a:prstGeom>
            <a:solidFill>
              <a:srgbClr val="FCF6DF"/>
            </a:solidFill>
            <a:ln w="12700" cap="flat" cmpd="sng" algn="ctr">
              <a:solidFill>
                <a:srgbClr val="FFD281"/>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600" dirty="0">
                  <a:latin typeface="Huawei Sans" panose="020C0503030203020204" pitchFamily="34" charset="0"/>
                </a:rPr>
                <a:t>Telemetry-based data push</a:t>
              </a:r>
            </a:p>
          </p:txBody>
        </p:sp>
      </p:grpSp>
    </p:spTree>
    <p:extLst>
      <p:ext uri="{BB962C8B-B14F-4D97-AF65-F5344CB8AC3E}">
        <p14:creationId xmlns:p14="http://schemas.microsoft.com/office/powerpoint/2010/main" val="37821880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dirty="0"/>
              <a:t>Telemetry Technical Features</a:t>
            </a:r>
            <a:endParaRPr lang="en-US" altLang="zh-CN" dirty="0"/>
          </a:p>
        </p:txBody>
      </p:sp>
      <p:sp>
        <p:nvSpPr>
          <p:cNvPr id="2" name="文本占位符 1">
            <a:extLst>
              <a:ext uri="{FF2B5EF4-FFF2-40B4-BE49-F238E27FC236}">
                <a16:creationId xmlns:a16="http://schemas.microsoft.com/office/drawing/2014/main" id="{C2A5DE7C-4E8F-44C7-8E45-400EDD61B3EC}"/>
              </a:ext>
            </a:extLst>
          </p:cNvPr>
          <p:cNvSpPr>
            <a:spLocks noGrp="1"/>
          </p:cNvSpPr>
          <p:nvPr>
            <p:ph type="body" sz="quarter" idx="10"/>
          </p:nvPr>
        </p:nvSpPr>
        <p:spPr bwMode="gray">
          <a:xfrm>
            <a:off x="455612" y="1052514"/>
            <a:ext cx="11293476" cy="760217"/>
          </a:xfrm>
        </p:spPr>
        <p:txBody>
          <a:bodyPr/>
          <a:lstStyle/>
          <a:p>
            <a:r>
              <a:rPr lang="en-US" altLang="zh-CN" sz="1600" dirty="0"/>
              <a:t>Telemetry works in push mode. YANG models define the telemetry data structure, and data sampling can be performed at an interval of sub-seconds.</a:t>
            </a:r>
          </a:p>
        </p:txBody>
      </p:sp>
      <p:grpSp>
        <p:nvGrpSpPr>
          <p:cNvPr id="4" name="组合 3">
            <a:extLst>
              <a:ext uri="{FF2B5EF4-FFF2-40B4-BE49-F238E27FC236}">
                <a16:creationId xmlns:a16="http://schemas.microsoft.com/office/drawing/2014/main" id="{0AB70A73-FB34-4AC1-BA51-F0038BB8EDA4}"/>
              </a:ext>
            </a:extLst>
          </p:cNvPr>
          <p:cNvGrpSpPr/>
          <p:nvPr/>
        </p:nvGrpSpPr>
        <p:grpSpPr bwMode="gray">
          <a:xfrm>
            <a:off x="3111811" y="1891293"/>
            <a:ext cx="7553078" cy="4197707"/>
            <a:chOff x="3111811" y="2144430"/>
            <a:chExt cx="7553078" cy="4197707"/>
          </a:xfrm>
        </p:grpSpPr>
        <p:grpSp>
          <p:nvGrpSpPr>
            <p:cNvPr id="14" name="组合 13"/>
            <p:cNvGrpSpPr/>
            <p:nvPr/>
          </p:nvGrpSpPr>
          <p:grpSpPr bwMode="gray">
            <a:xfrm>
              <a:off x="3111811" y="2144430"/>
              <a:ext cx="7553078" cy="4197707"/>
              <a:chOff x="2578342" y="1617408"/>
              <a:chExt cx="8536658" cy="4744344"/>
            </a:xfrm>
          </p:grpSpPr>
          <p:sp>
            <p:nvSpPr>
              <p:cNvPr id="104" name="矩形 103">
                <a:extLst>
                  <a:ext uri="{FF2B5EF4-FFF2-40B4-BE49-F238E27FC236}">
                    <a16:creationId xmlns:a16="http://schemas.microsoft.com/office/drawing/2014/main" id="{57170D5B-AA38-4E87-9FE0-009D7C62B5A3}"/>
                  </a:ext>
                </a:extLst>
              </p:cNvPr>
              <p:cNvSpPr/>
              <p:nvPr/>
            </p:nvSpPr>
            <p:spPr bwMode="gray">
              <a:xfrm>
                <a:off x="6463803" y="5063804"/>
                <a:ext cx="4651197" cy="1297948"/>
              </a:xfrm>
              <a:prstGeom prst="rect">
                <a:avLst/>
              </a:prstGeom>
              <a:no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sz="1400" dirty="0">
                    <a:solidFill>
                      <a:schemeClr val="tx1"/>
                    </a:solidFill>
                    <a:latin typeface="Huawei Sans" panose="020C0503030203020204" pitchFamily="34" charset="0"/>
                    <a:ea typeface="方正兰亭黑简体" panose="02000000000000000000" pitchFamily="2" charset="-122"/>
                  </a:rPr>
                  <a:t>Improves devices' data collection capabilities.</a:t>
                </a:r>
              </a:p>
              <a:p>
                <a:pPr marL="285750" indent="-285750">
                  <a:buFont typeface="Arial" panose="020B0604020202020204" pitchFamily="34" charset="0"/>
                  <a:buChar char="•"/>
                </a:pPr>
                <a:r>
                  <a:rPr lang="en-US" sz="1400" dirty="0">
                    <a:solidFill>
                      <a:schemeClr val="tx1"/>
                    </a:solidFill>
                    <a:latin typeface="Huawei Sans" panose="020C0503030203020204" pitchFamily="34" charset="0"/>
                    <a:ea typeface="方正兰亭黑简体" panose="02000000000000000000" pitchFamily="2" charset="-122"/>
                  </a:rPr>
                  <a:t>Supports the subscription mechanism.</a:t>
                </a:r>
              </a:p>
              <a:p>
                <a:pPr marL="285750" indent="-285750">
                  <a:buFont typeface="Arial" panose="020B0604020202020204" pitchFamily="34" charset="0"/>
                  <a:buChar char="•"/>
                </a:pPr>
                <a:r>
                  <a:rPr lang="en-US" sz="1400" dirty="0">
                    <a:solidFill>
                      <a:schemeClr val="tx1"/>
                    </a:solidFill>
                    <a:latin typeface="Huawei Sans" panose="020C0503030203020204" pitchFamily="34" charset="0"/>
                    <a:ea typeface="方正兰亭黑简体" panose="02000000000000000000" pitchFamily="2" charset="-122"/>
                  </a:rPr>
                  <a:t>Constructs standard data models.</a:t>
                </a:r>
              </a:p>
            </p:txBody>
          </p:sp>
          <p:grpSp>
            <p:nvGrpSpPr>
              <p:cNvPr id="12" name="组合 11"/>
              <p:cNvGrpSpPr/>
              <p:nvPr/>
            </p:nvGrpSpPr>
            <p:grpSpPr bwMode="gray">
              <a:xfrm>
                <a:off x="2578342" y="1617408"/>
                <a:ext cx="2928378" cy="4732592"/>
                <a:chOff x="1094982" y="1617408"/>
                <a:chExt cx="2928378" cy="4732592"/>
              </a:xfrm>
            </p:grpSpPr>
            <p:pic>
              <p:nvPicPr>
                <p:cNvPr id="80" name="图片 79">
                  <a:extLst>
                    <a:ext uri="{FF2B5EF4-FFF2-40B4-BE49-F238E27FC236}">
                      <a16:creationId xmlns:a16="http://schemas.microsoft.com/office/drawing/2014/main" id="{B0D5661D-DEEA-43C9-A2FB-6249CBB1AC3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229152" y="1945591"/>
                  <a:ext cx="540000" cy="442800"/>
                </a:xfrm>
                <a:prstGeom prst="rect">
                  <a:avLst/>
                </a:prstGeom>
              </p:spPr>
            </p:pic>
            <p:grpSp>
              <p:nvGrpSpPr>
                <p:cNvPr id="81" name="组合 80">
                  <a:extLst>
                    <a:ext uri="{FF2B5EF4-FFF2-40B4-BE49-F238E27FC236}">
                      <a16:creationId xmlns:a16="http://schemas.microsoft.com/office/drawing/2014/main" id="{BE33A96B-7EBE-4549-BA4C-938F96356FEE}"/>
                    </a:ext>
                  </a:extLst>
                </p:cNvPr>
                <p:cNvGrpSpPr/>
                <p:nvPr/>
              </p:nvGrpSpPr>
              <p:grpSpPr bwMode="gray">
                <a:xfrm>
                  <a:off x="2155118" y="5211448"/>
                  <a:ext cx="915819" cy="655407"/>
                  <a:chOff x="2771248" y="5810426"/>
                  <a:chExt cx="915819" cy="655407"/>
                </a:xfrm>
              </p:grpSpPr>
              <p:sp>
                <p:nvSpPr>
                  <p:cNvPr id="88" name="Freeform 159">
                    <a:extLst>
                      <a:ext uri="{FF2B5EF4-FFF2-40B4-BE49-F238E27FC236}">
                        <a16:creationId xmlns:a16="http://schemas.microsoft.com/office/drawing/2014/main" id="{DA18C563-2443-497D-AAAF-63A59F403C30}"/>
                      </a:ext>
                    </a:extLst>
                  </p:cNvPr>
                  <p:cNvSpPr/>
                  <p:nvPr/>
                </p:nvSpPr>
                <p:spPr bwMode="gray">
                  <a:xfrm flipH="1">
                    <a:off x="2935429" y="5810426"/>
                    <a:ext cx="751638" cy="3929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rgbClr val="86D3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latin typeface="Huawei Sans" panose="020C0503030203020204" pitchFamily="34" charset="0"/>
                      <a:ea typeface="方正兰亭黑简体" panose="02000000000000000000" pitchFamily="2" charset="-122"/>
                    </a:endParaRPr>
                  </a:p>
                </p:txBody>
              </p:sp>
              <p:pic>
                <p:nvPicPr>
                  <p:cNvPr id="89" name="图片 88">
                    <a:extLst>
                      <a:ext uri="{FF2B5EF4-FFF2-40B4-BE49-F238E27FC236}">
                        <a16:creationId xmlns:a16="http://schemas.microsoft.com/office/drawing/2014/main" id="{7A1063F3-A8CC-4050-8C29-03DB95B43B0C}"/>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771248" y="6023033"/>
                    <a:ext cx="540000" cy="442800"/>
                  </a:xfrm>
                  <a:prstGeom prst="rect">
                    <a:avLst/>
                  </a:prstGeom>
                </p:spPr>
              </p:pic>
            </p:grpSp>
            <p:sp>
              <p:nvSpPr>
                <p:cNvPr id="87" name="文本框 86">
                  <a:extLst>
                    <a:ext uri="{FF2B5EF4-FFF2-40B4-BE49-F238E27FC236}">
                      <a16:creationId xmlns:a16="http://schemas.microsoft.com/office/drawing/2014/main" id="{BDD4EFF4-4533-4FB5-97AB-07D3B0ED7CBB}"/>
                    </a:ext>
                  </a:extLst>
                </p:cNvPr>
                <p:cNvSpPr txBox="1"/>
                <p:nvPr/>
              </p:nvSpPr>
              <p:spPr bwMode="gray">
                <a:xfrm>
                  <a:off x="1907790" y="2416157"/>
                  <a:ext cx="1084119" cy="347856"/>
                </a:xfrm>
                <a:prstGeom prst="rect">
                  <a:avLst/>
                </a:prstGeom>
                <a:noFill/>
              </p:spPr>
              <p:txBody>
                <a:bodyPr wrap="square" rtlCol="0" anchor="ctr">
                  <a:spAutoFit/>
                </a:bodyPr>
                <a:lstStyle/>
                <a:p>
                  <a:pPr algn="ctr" fontAlgn="ctr"/>
                  <a:r>
                    <a:rPr lang="en-US" sz="1400" dirty="0">
                      <a:latin typeface="Huawei Sans" panose="020C0503030203020204" pitchFamily="34" charset="0"/>
                    </a:rPr>
                    <a:t>Analyzer</a:t>
                  </a:r>
                  <a:endParaRPr lang="en-US" altLang="zh-CN" sz="1400" dirty="0">
                    <a:latin typeface="Huawei Sans" panose="020C0503030203020204" pitchFamily="34" charset="0"/>
                  </a:endParaRPr>
                </a:p>
              </p:txBody>
            </p:sp>
            <p:pic>
              <p:nvPicPr>
                <p:cNvPr id="96" name="图片 95"/>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1371165" y="3530391"/>
                  <a:ext cx="540000" cy="442800"/>
                </a:xfrm>
                <a:prstGeom prst="rect">
                  <a:avLst/>
                </a:prstGeom>
              </p:spPr>
            </p:pic>
            <p:pic>
              <p:nvPicPr>
                <p:cNvPr id="97" name="图片 96"/>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3028446" y="3504141"/>
                  <a:ext cx="540000" cy="442800"/>
                </a:xfrm>
                <a:prstGeom prst="rect">
                  <a:avLst/>
                </a:prstGeom>
              </p:spPr>
            </p:pic>
            <p:sp>
              <p:nvSpPr>
                <p:cNvPr id="98" name="文本框 97">
                  <a:extLst>
                    <a:ext uri="{FF2B5EF4-FFF2-40B4-BE49-F238E27FC236}">
                      <a16:creationId xmlns:a16="http://schemas.microsoft.com/office/drawing/2014/main" id="{BDD4EFF4-4533-4FB5-97AB-07D3B0ED7CBB}"/>
                    </a:ext>
                  </a:extLst>
                </p:cNvPr>
                <p:cNvSpPr txBox="1"/>
                <p:nvPr/>
              </p:nvSpPr>
              <p:spPr bwMode="gray">
                <a:xfrm>
                  <a:off x="1997796" y="5892197"/>
                  <a:ext cx="831889" cy="347856"/>
                </a:xfrm>
                <a:prstGeom prst="rect">
                  <a:avLst/>
                </a:prstGeom>
                <a:noFill/>
              </p:spPr>
              <p:txBody>
                <a:bodyPr wrap="square" rtlCol="0" anchor="ctr">
                  <a:spAutoFit/>
                </a:bodyPr>
                <a:lstStyle/>
                <a:p>
                  <a:pPr algn="ctr" fontAlgn="ctr"/>
                  <a:r>
                    <a:rPr lang="en-US" sz="1400" dirty="0">
                      <a:latin typeface="Huawei Sans" panose="020C0503030203020204" pitchFamily="34" charset="0"/>
                    </a:rPr>
                    <a:t>Device</a:t>
                  </a:r>
                  <a:endParaRPr lang="en-US" altLang="zh-CN" sz="1400" dirty="0">
                    <a:latin typeface="Huawei Sans" panose="020C0503030203020204" pitchFamily="34" charset="0"/>
                  </a:endParaRPr>
                </a:p>
              </p:txBody>
            </p:sp>
            <p:sp>
              <p:nvSpPr>
                <p:cNvPr id="99" name="Right Arrow 157"/>
                <p:cNvSpPr/>
                <p:nvPr/>
              </p:nvSpPr>
              <p:spPr bwMode="gray">
                <a:xfrm rot="7509341">
                  <a:off x="2757153" y="4407198"/>
                  <a:ext cx="791086" cy="356242"/>
                </a:xfrm>
                <a:prstGeom prst="rightArrow">
                  <a:avLst>
                    <a:gd name="adj1" fmla="val 40000"/>
                    <a:gd name="adj2" fmla="val 50000"/>
                  </a:avLst>
                </a:prstGeom>
                <a:gradFill flip="none" rotWithShape="1">
                  <a:gsLst>
                    <a:gs pos="15000">
                      <a:schemeClr val="accent1">
                        <a:lumMod val="5000"/>
                        <a:lumOff val="95000"/>
                        <a:alpha val="0"/>
                      </a:schemeClr>
                    </a:gs>
                    <a:gs pos="81000">
                      <a:srgbClr val="56C4D2"/>
                    </a:gs>
                  </a:gsLst>
                  <a:lin ang="0" scaled="1"/>
                  <a:tileRect/>
                </a:gradFill>
                <a:ln w="1587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Right Arrow 157"/>
                <p:cNvSpPr/>
                <p:nvPr/>
              </p:nvSpPr>
              <p:spPr bwMode="gray">
                <a:xfrm rot="3064701">
                  <a:off x="2733260" y="2558653"/>
                  <a:ext cx="791086" cy="356242"/>
                </a:xfrm>
                <a:prstGeom prst="rightArrow">
                  <a:avLst>
                    <a:gd name="adj1" fmla="val 40000"/>
                    <a:gd name="adj2" fmla="val 50000"/>
                  </a:avLst>
                </a:prstGeom>
                <a:gradFill flip="none" rotWithShape="1">
                  <a:gsLst>
                    <a:gs pos="15000">
                      <a:schemeClr val="accent1">
                        <a:lumMod val="5000"/>
                        <a:lumOff val="95000"/>
                        <a:alpha val="0"/>
                      </a:schemeClr>
                    </a:gs>
                    <a:gs pos="81000">
                      <a:srgbClr val="56C4D2"/>
                    </a:gs>
                  </a:gsLst>
                  <a:lin ang="0" scaled="1"/>
                  <a:tileRect/>
                </a:gradFill>
                <a:ln w="1587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Right Arrow 157"/>
                <p:cNvSpPr/>
                <p:nvPr/>
              </p:nvSpPr>
              <p:spPr bwMode="gray">
                <a:xfrm rot="14282487">
                  <a:off x="1476170" y="4504557"/>
                  <a:ext cx="869992" cy="367856"/>
                </a:xfrm>
                <a:prstGeom prst="rightArrow">
                  <a:avLst>
                    <a:gd name="adj1" fmla="val 40000"/>
                    <a:gd name="adj2" fmla="val 50000"/>
                  </a:avLst>
                </a:prstGeom>
                <a:gradFill flip="none" rotWithShape="1">
                  <a:gsLst>
                    <a:gs pos="15000">
                      <a:schemeClr val="accent1">
                        <a:lumMod val="5000"/>
                        <a:lumOff val="95000"/>
                        <a:alpha val="0"/>
                      </a:schemeClr>
                    </a:gs>
                    <a:gs pos="81000">
                      <a:srgbClr val="FFF2CC"/>
                    </a:gs>
                  </a:gsLst>
                  <a:lin ang="0" scaled="1"/>
                  <a:tileRect/>
                </a:gradFill>
                <a:ln w="15875">
                  <a:gradFill flip="none" rotWithShape="1">
                    <a:gsLst>
                      <a:gs pos="11000">
                        <a:schemeClr val="accent1">
                          <a:lumMod val="0"/>
                          <a:lumOff val="100000"/>
                          <a:alpha val="0"/>
                        </a:schemeClr>
                      </a:gs>
                      <a:gs pos="67000">
                        <a:srgbClr val="FFD17D"/>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Right Arrow 157"/>
                <p:cNvSpPr/>
                <p:nvPr/>
              </p:nvSpPr>
              <p:spPr bwMode="gray">
                <a:xfrm rot="18418800">
                  <a:off x="1315664" y="2684108"/>
                  <a:ext cx="869992" cy="367856"/>
                </a:xfrm>
                <a:prstGeom prst="rightArrow">
                  <a:avLst>
                    <a:gd name="adj1" fmla="val 40000"/>
                    <a:gd name="adj2" fmla="val 50000"/>
                  </a:avLst>
                </a:prstGeom>
                <a:gradFill flip="none" rotWithShape="1">
                  <a:gsLst>
                    <a:gs pos="15000">
                      <a:schemeClr val="accent1">
                        <a:lumMod val="5000"/>
                        <a:lumOff val="95000"/>
                        <a:alpha val="0"/>
                      </a:schemeClr>
                    </a:gs>
                    <a:gs pos="81000">
                      <a:srgbClr val="FFF2CC"/>
                    </a:gs>
                  </a:gsLst>
                  <a:lin ang="0" scaled="1"/>
                  <a:tileRect/>
                </a:gradFill>
                <a:ln w="15875">
                  <a:gradFill flip="none" rotWithShape="1">
                    <a:gsLst>
                      <a:gs pos="11000">
                        <a:schemeClr val="accent1">
                          <a:lumMod val="0"/>
                          <a:lumOff val="100000"/>
                          <a:alpha val="0"/>
                        </a:schemeClr>
                      </a:gs>
                      <a:gs pos="67000">
                        <a:srgbClr val="FFD17D"/>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矩形 104">
                  <a:extLst>
                    <a:ext uri="{FF2B5EF4-FFF2-40B4-BE49-F238E27FC236}">
                      <a16:creationId xmlns:a16="http://schemas.microsoft.com/office/drawing/2014/main" id="{453348B2-735E-4889-A139-375AEB133887}"/>
                    </a:ext>
                  </a:extLst>
                </p:cNvPr>
                <p:cNvSpPr/>
                <p:nvPr/>
              </p:nvSpPr>
              <p:spPr bwMode="gray">
                <a:xfrm>
                  <a:off x="1117600" y="5052954"/>
                  <a:ext cx="2905760" cy="1297046"/>
                </a:xfrm>
                <a:prstGeom prst="rect">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endParaRPr>
                </a:p>
              </p:txBody>
            </p:sp>
            <p:sp>
              <p:nvSpPr>
                <p:cNvPr id="106" name="矩形 105">
                  <a:extLst>
                    <a:ext uri="{FF2B5EF4-FFF2-40B4-BE49-F238E27FC236}">
                      <a16:creationId xmlns:a16="http://schemas.microsoft.com/office/drawing/2014/main" id="{453348B2-735E-4889-A139-375AEB133887}"/>
                    </a:ext>
                  </a:extLst>
                </p:cNvPr>
                <p:cNvSpPr/>
                <p:nvPr/>
              </p:nvSpPr>
              <p:spPr bwMode="gray">
                <a:xfrm>
                  <a:off x="1104935" y="3337396"/>
                  <a:ext cx="2905760" cy="1620468"/>
                </a:xfrm>
                <a:prstGeom prst="rect">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endParaRPr>
                </a:p>
              </p:txBody>
            </p:sp>
            <p:sp>
              <p:nvSpPr>
                <p:cNvPr id="107" name="文本框 106">
                  <a:extLst>
                    <a:ext uri="{FF2B5EF4-FFF2-40B4-BE49-F238E27FC236}">
                      <a16:creationId xmlns:a16="http://schemas.microsoft.com/office/drawing/2014/main" id="{BDD4EFF4-4533-4FB5-97AB-07D3B0ED7CBB}"/>
                    </a:ext>
                  </a:extLst>
                </p:cNvPr>
                <p:cNvSpPr txBox="1"/>
                <p:nvPr/>
              </p:nvSpPr>
              <p:spPr bwMode="gray">
                <a:xfrm>
                  <a:off x="2779312" y="3925006"/>
                  <a:ext cx="1140375" cy="347855"/>
                </a:xfrm>
                <a:prstGeom prst="rect">
                  <a:avLst/>
                </a:prstGeom>
                <a:noFill/>
              </p:spPr>
              <p:txBody>
                <a:bodyPr wrap="square" rtlCol="0" anchor="ctr">
                  <a:spAutoFit/>
                </a:bodyPr>
                <a:lstStyle/>
                <a:p>
                  <a:pPr algn="ctr" fontAlgn="ctr"/>
                  <a:r>
                    <a:rPr lang="en-US" sz="1400" dirty="0">
                      <a:latin typeface="Huawei Sans" panose="020C0503030203020204" pitchFamily="34" charset="0"/>
                    </a:rPr>
                    <a:t>Controller</a:t>
                  </a:r>
                  <a:endParaRPr lang="en-US" altLang="zh-CN" sz="1400" dirty="0">
                    <a:latin typeface="Huawei Sans" panose="020C0503030203020204" pitchFamily="34" charset="0"/>
                  </a:endParaRPr>
                </a:p>
              </p:txBody>
            </p:sp>
            <p:sp>
              <p:nvSpPr>
                <p:cNvPr id="108" name="文本框 107">
                  <a:extLst>
                    <a:ext uri="{FF2B5EF4-FFF2-40B4-BE49-F238E27FC236}">
                      <a16:creationId xmlns:a16="http://schemas.microsoft.com/office/drawing/2014/main" id="{BDD4EFF4-4533-4FB5-97AB-07D3B0ED7CBB}"/>
                    </a:ext>
                  </a:extLst>
                </p:cNvPr>
                <p:cNvSpPr txBox="1"/>
                <p:nvPr/>
              </p:nvSpPr>
              <p:spPr bwMode="gray">
                <a:xfrm>
                  <a:off x="1094982" y="3924713"/>
                  <a:ext cx="1140375" cy="347855"/>
                </a:xfrm>
                <a:prstGeom prst="rect">
                  <a:avLst/>
                </a:prstGeom>
                <a:noFill/>
              </p:spPr>
              <p:txBody>
                <a:bodyPr wrap="square" rtlCol="0" anchor="ctr">
                  <a:spAutoFit/>
                </a:bodyPr>
                <a:lstStyle/>
                <a:p>
                  <a:pPr algn="ctr" fontAlgn="ctr"/>
                  <a:r>
                    <a:rPr lang="en-US" sz="1400" dirty="0">
                      <a:latin typeface="Huawei Sans" panose="020C0503030203020204" pitchFamily="34" charset="0"/>
                    </a:rPr>
                    <a:t>Collector</a:t>
                  </a:r>
                  <a:endParaRPr lang="en-US" altLang="zh-CN" sz="1400" dirty="0">
                    <a:latin typeface="Huawei Sans" panose="020C0503030203020204" pitchFamily="34" charset="0"/>
                  </a:endParaRPr>
                </a:p>
              </p:txBody>
            </p:sp>
            <p:sp>
              <p:nvSpPr>
                <p:cNvPr id="109" name="矩形 108">
                  <a:extLst>
                    <a:ext uri="{FF2B5EF4-FFF2-40B4-BE49-F238E27FC236}">
                      <a16:creationId xmlns:a16="http://schemas.microsoft.com/office/drawing/2014/main" id="{453348B2-735E-4889-A139-375AEB133887}"/>
                    </a:ext>
                  </a:extLst>
                </p:cNvPr>
                <p:cNvSpPr/>
                <p:nvPr/>
              </p:nvSpPr>
              <p:spPr bwMode="gray">
                <a:xfrm>
                  <a:off x="1104935" y="1617408"/>
                  <a:ext cx="2905760" cy="1620468"/>
                </a:xfrm>
                <a:prstGeom prst="rect">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endParaRPr>
                </a:p>
              </p:txBody>
            </p:sp>
          </p:grpSp>
          <p:sp>
            <p:nvSpPr>
              <p:cNvPr id="112" name="矩形 111">
                <a:extLst>
                  <a:ext uri="{FF2B5EF4-FFF2-40B4-BE49-F238E27FC236}">
                    <a16:creationId xmlns:a16="http://schemas.microsoft.com/office/drawing/2014/main" id="{57170D5B-AA38-4E87-9FE0-009D7C62B5A3}"/>
                  </a:ext>
                </a:extLst>
              </p:cNvPr>
              <p:cNvSpPr/>
              <p:nvPr/>
            </p:nvSpPr>
            <p:spPr bwMode="gray">
              <a:xfrm>
                <a:off x="6463803" y="3410878"/>
                <a:ext cx="4651197" cy="1297948"/>
              </a:xfrm>
              <a:prstGeom prst="rect">
                <a:avLst/>
              </a:prstGeom>
              <a:no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sz="1400" dirty="0">
                    <a:solidFill>
                      <a:schemeClr val="tx1"/>
                    </a:solidFill>
                    <a:latin typeface="Huawei Sans" panose="020C0503030203020204" pitchFamily="34" charset="0"/>
                    <a:ea typeface="方正兰亭黑简体" panose="02000000000000000000" pitchFamily="2" charset="-122"/>
                  </a:rPr>
                  <a:t>The traditional NMS is decoupled into a collector and a controller. In addition, communication protocols and management applications are decoupled.</a:t>
                </a:r>
              </a:p>
            </p:txBody>
          </p:sp>
          <p:sp>
            <p:nvSpPr>
              <p:cNvPr id="113" name="矩形 112">
                <a:extLst>
                  <a:ext uri="{FF2B5EF4-FFF2-40B4-BE49-F238E27FC236}">
                    <a16:creationId xmlns:a16="http://schemas.microsoft.com/office/drawing/2014/main" id="{57170D5B-AA38-4E87-9FE0-009D7C62B5A3}"/>
                  </a:ext>
                </a:extLst>
              </p:cNvPr>
              <p:cNvSpPr/>
              <p:nvPr/>
            </p:nvSpPr>
            <p:spPr bwMode="gray">
              <a:xfrm>
                <a:off x="6463803" y="1757952"/>
                <a:ext cx="4651197" cy="1297948"/>
              </a:xfrm>
              <a:prstGeom prst="rect">
                <a:avLst/>
              </a:prstGeom>
              <a:no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sz="1400" dirty="0">
                    <a:solidFill>
                      <a:schemeClr val="tx1"/>
                    </a:solidFill>
                    <a:latin typeface="Huawei Sans" panose="020C0503030203020204" pitchFamily="34" charset="0"/>
                    <a:ea typeface="方正兰亭黑简体" panose="02000000000000000000" pitchFamily="2" charset="-122"/>
                  </a:rPr>
                  <a:t>Open APIs are available to third-party data analysis and processing companies, providing stronger data storage and processing capabilities.</a:t>
                </a:r>
                <a:endParaRPr lang="en-US" altLang="zh-CN" sz="1400" dirty="0">
                  <a:solidFill>
                    <a:schemeClr val="tx1"/>
                  </a:solidFill>
                  <a:latin typeface="Huawei Sans" panose="020C0503030203020204" pitchFamily="34" charset="0"/>
                  <a:ea typeface="方正兰亭黑简体" panose="02000000000000000000" pitchFamily="2" charset="-122"/>
                </a:endParaRPr>
              </a:p>
            </p:txBody>
          </p:sp>
        </p:grpSp>
        <p:sp>
          <p:nvSpPr>
            <p:cNvPr id="32" name="左箭头 71">
              <a:extLst>
                <a:ext uri="{FF2B5EF4-FFF2-40B4-BE49-F238E27FC236}">
                  <a16:creationId xmlns:a16="http://schemas.microsoft.com/office/drawing/2014/main" id="{BD3C05B1-D062-44CC-B717-AB62F3BB72D4}"/>
                </a:ext>
              </a:extLst>
            </p:cNvPr>
            <p:cNvSpPr/>
            <p:nvPr/>
          </p:nvSpPr>
          <p:spPr bwMode="gray">
            <a:xfrm>
              <a:off x="5873603" y="2667320"/>
              <a:ext cx="318521" cy="318521"/>
            </a:xfrm>
            <a:prstGeom prst="leftArrow">
              <a:avLst/>
            </a:prstGeom>
            <a:no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左箭头 71">
              <a:extLst>
                <a:ext uri="{FF2B5EF4-FFF2-40B4-BE49-F238E27FC236}">
                  <a16:creationId xmlns:a16="http://schemas.microsoft.com/office/drawing/2014/main" id="{F4EE64D1-8843-4FCA-A40C-04F586857D45}"/>
                </a:ext>
              </a:extLst>
            </p:cNvPr>
            <p:cNvSpPr/>
            <p:nvPr/>
          </p:nvSpPr>
          <p:spPr bwMode="gray">
            <a:xfrm>
              <a:off x="5878128" y="4146198"/>
              <a:ext cx="318521" cy="318521"/>
            </a:xfrm>
            <a:prstGeom prst="leftArrow">
              <a:avLst/>
            </a:prstGeom>
            <a:no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左箭头 71">
              <a:extLst>
                <a:ext uri="{FF2B5EF4-FFF2-40B4-BE49-F238E27FC236}">
                  <a16:creationId xmlns:a16="http://schemas.microsoft.com/office/drawing/2014/main" id="{06E19646-5256-43B7-9050-D64133194E71}"/>
                </a:ext>
              </a:extLst>
            </p:cNvPr>
            <p:cNvSpPr/>
            <p:nvPr/>
          </p:nvSpPr>
          <p:spPr bwMode="gray">
            <a:xfrm>
              <a:off x="5873602" y="5582843"/>
              <a:ext cx="318521" cy="318521"/>
            </a:xfrm>
            <a:prstGeom prst="leftArrow">
              <a:avLst/>
            </a:prstGeom>
            <a:no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30466322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70A8DD5-5DDD-4E3C-88D2-E38E86F98F6C}"/>
              </a:ext>
            </a:extLst>
          </p:cNvPr>
          <p:cNvSpPr>
            <a:spLocks noGrp="1"/>
          </p:cNvSpPr>
          <p:nvPr>
            <p:ph type="title"/>
          </p:nvPr>
        </p:nvSpPr>
        <p:spPr bwMode="gray"/>
        <p:txBody>
          <a:bodyPr/>
          <a:lstStyle/>
          <a:p>
            <a:r>
              <a:rPr lang="en-US" dirty="0"/>
              <a:t>Telemetry Advantages</a:t>
            </a:r>
            <a:endParaRPr lang="en-US" altLang="zh-CN" dirty="0"/>
          </a:p>
        </p:txBody>
      </p:sp>
      <p:sp>
        <p:nvSpPr>
          <p:cNvPr id="3" name="文本占位符 2">
            <a:extLst>
              <a:ext uri="{FF2B5EF4-FFF2-40B4-BE49-F238E27FC236}">
                <a16:creationId xmlns:a16="http://schemas.microsoft.com/office/drawing/2014/main" id="{F4281F59-C1BB-48BC-B287-8BCAF7BC9259}"/>
              </a:ext>
            </a:extLst>
          </p:cNvPr>
          <p:cNvSpPr>
            <a:spLocks noGrp="1"/>
          </p:cNvSpPr>
          <p:nvPr>
            <p:ph type="body" sz="quarter" idx="10"/>
          </p:nvPr>
        </p:nvSpPr>
        <p:spPr bwMode="gray">
          <a:xfrm>
            <a:off x="455612" y="1052514"/>
            <a:ext cx="11293476" cy="1099769"/>
          </a:xfrm>
        </p:spPr>
        <p:txBody>
          <a:bodyPr/>
          <a:lstStyle/>
          <a:p>
            <a:r>
              <a:rPr lang="en-US" altLang="zh-CN" sz="1600" dirty="0"/>
              <a:t>Telemetry obtains abundant monitoring data in push mode in a timely manner. The data helps quickly locate network faults. In addition, telemetry provides a uniform data stream format, which simplifies data collection and analysis to solve problems in traditional network O&amp;M.</a:t>
            </a:r>
            <a:endParaRPr lang="en-US" altLang="zh-CN" sz="1600" dirty="0">
              <a:sym typeface="Huawei Sans" panose="020C0503030203020204" pitchFamily="34" charset="0"/>
            </a:endParaRPr>
          </a:p>
          <a:p>
            <a:endParaRPr lang="zh-CN" altLang="en-US" sz="1600" dirty="0"/>
          </a:p>
        </p:txBody>
      </p:sp>
      <p:grpSp>
        <p:nvGrpSpPr>
          <p:cNvPr id="16" name="组合 15"/>
          <p:cNvGrpSpPr/>
          <p:nvPr/>
        </p:nvGrpSpPr>
        <p:grpSpPr bwMode="gray">
          <a:xfrm>
            <a:off x="1541290" y="2324522"/>
            <a:ext cx="9874702" cy="3793302"/>
            <a:chOff x="596590" y="2159410"/>
            <a:chExt cx="10481811" cy="4026516"/>
          </a:xfrm>
        </p:grpSpPr>
        <p:grpSp>
          <p:nvGrpSpPr>
            <p:cNvPr id="28" name="组合 10"/>
            <p:cNvGrpSpPr/>
            <p:nvPr/>
          </p:nvGrpSpPr>
          <p:grpSpPr bwMode="gray">
            <a:xfrm>
              <a:off x="790792" y="2172699"/>
              <a:ext cx="3886242" cy="3890837"/>
              <a:chOff x="2614613" y="1727199"/>
              <a:chExt cx="3475691" cy="3479801"/>
            </a:xfrm>
          </p:grpSpPr>
          <p:sp>
            <p:nvSpPr>
              <p:cNvPr id="30" name="Freeform 6"/>
              <p:cNvSpPr>
                <a:spLocks noEditPoints="1"/>
              </p:cNvSpPr>
              <p:nvPr/>
            </p:nvSpPr>
            <p:spPr bwMode="gray">
              <a:xfrm>
                <a:off x="2614613" y="1727199"/>
                <a:ext cx="3475691" cy="3479801"/>
              </a:xfrm>
              <a:custGeom>
                <a:avLst/>
                <a:gdLst/>
                <a:ahLst/>
                <a:cxnLst>
                  <a:cxn ang="0">
                    <a:pos x="418" y="0"/>
                  </a:cxn>
                  <a:cxn ang="0">
                    <a:pos x="836" y="418"/>
                  </a:cxn>
                  <a:cxn ang="0">
                    <a:pos x="418" y="837"/>
                  </a:cxn>
                  <a:cxn ang="0">
                    <a:pos x="418" y="769"/>
                  </a:cxn>
                  <a:cxn ang="0">
                    <a:pos x="769" y="418"/>
                  </a:cxn>
                  <a:cxn ang="0">
                    <a:pos x="418" y="68"/>
                  </a:cxn>
                  <a:cxn ang="0">
                    <a:pos x="418" y="0"/>
                  </a:cxn>
                  <a:cxn ang="0">
                    <a:pos x="418" y="837"/>
                  </a:cxn>
                  <a:cxn ang="0">
                    <a:pos x="0" y="418"/>
                  </a:cxn>
                  <a:cxn ang="0">
                    <a:pos x="418" y="0"/>
                  </a:cxn>
                  <a:cxn ang="0">
                    <a:pos x="418" y="68"/>
                  </a:cxn>
                  <a:cxn ang="0">
                    <a:pos x="67" y="418"/>
                  </a:cxn>
                  <a:cxn ang="0">
                    <a:pos x="418" y="769"/>
                  </a:cxn>
                  <a:cxn ang="0">
                    <a:pos x="418" y="837"/>
                  </a:cxn>
                </a:cxnLst>
                <a:rect l="0" t="0" r="r" b="b"/>
                <a:pathLst>
                  <a:path w="836" h="837">
                    <a:moveTo>
                      <a:pt x="418" y="0"/>
                    </a:moveTo>
                    <a:cubicBezTo>
                      <a:pt x="648" y="0"/>
                      <a:pt x="836" y="188"/>
                      <a:pt x="836" y="418"/>
                    </a:cubicBezTo>
                    <a:cubicBezTo>
                      <a:pt x="836" y="649"/>
                      <a:pt x="648" y="837"/>
                      <a:pt x="418" y="837"/>
                    </a:cubicBezTo>
                    <a:cubicBezTo>
                      <a:pt x="418" y="769"/>
                      <a:pt x="418" y="769"/>
                      <a:pt x="418" y="769"/>
                    </a:cubicBezTo>
                    <a:cubicBezTo>
                      <a:pt x="611" y="769"/>
                      <a:pt x="769" y="612"/>
                      <a:pt x="769" y="418"/>
                    </a:cubicBezTo>
                    <a:cubicBezTo>
                      <a:pt x="769" y="225"/>
                      <a:pt x="611" y="68"/>
                      <a:pt x="418" y="68"/>
                    </a:cubicBezTo>
                    <a:lnTo>
                      <a:pt x="418" y="0"/>
                    </a:lnTo>
                    <a:close/>
                    <a:moveTo>
                      <a:pt x="418" y="837"/>
                    </a:moveTo>
                    <a:cubicBezTo>
                      <a:pt x="188" y="837"/>
                      <a:pt x="0" y="649"/>
                      <a:pt x="0" y="418"/>
                    </a:cubicBezTo>
                    <a:cubicBezTo>
                      <a:pt x="0" y="188"/>
                      <a:pt x="188" y="0"/>
                      <a:pt x="418" y="0"/>
                    </a:cubicBezTo>
                    <a:cubicBezTo>
                      <a:pt x="418" y="68"/>
                      <a:pt x="418" y="68"/>
                      <a:pt x="418" y="68"/>
                    </a:cubicBezTo>
                    <a:cubicBezTo>
                      <a:pt x="225" y="68"/>
                      <a:pt x="67" y="225"/>
                      <a:pt x="67" y="418"/>
                    </a:cubicBezTo>
                    <a:cubicBezTo>
                      <a:pt x="67" y="612"/>
                      <a:pt x="225" y="769"/>
                      <a:pt x="418" y="769"/>
                    </a:cubicBezTo>
                    <a:lnTo>
                      <a:pt x="418" y="837"/>
                    </a:lnTo>
                    <a:close/>
                  </a:path>
                </a:pathLst>
              </a:custGeom>
              <a:solidFill>
                <a:schemeClr val="tx2"/>
              </a:solidFill>
              <a:ln w="12700">
                <a:solidFill>
                  <a:schemeClr val="bg2"/>
                </a:solidFill>
                <a:round/>
                <a:headEnd/>
                <a:tailEnd/>
              </a:ln>
            </p:spPr>
            <p:txBody>
              <a:bodyPr vert="horz" wrap="square" lIns="91404" tIns="45702" rIns="91404" bIns="45702" numCol="1" anchor="t" anchorCtr="0" compatLnSpc="1">
                <a:prstTxWarp prst="textNoShape">
                  <a:avLst/>
                </a:prstTxWarp>
              </a:bodyPr>
              <a:lstStyle/>
              <a:p>
                <a:pPr defTabSz="914034" fontAlgn="base">
                  <a:spcBef>
                    <a:spcPct val="0"/>
                  </a:spcBef>
                  <a:spcAft>
                    <a:spcPct val="0"/>
                  </a:spcAft>
                </a:pPr>
                <a:endParaRPr lang="en-US" altLang="zh-CN" sz="16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Freeform 7"/>
              <p:cNvSpPr>
                <a:spLocks noEditPoints="1"/>
              </p:cNvSpPr>
              <p:nvPr/>
            </p:nvSpPr>
            <p:spPr bwMode="gray">
              <a:xfrm>
                <a:off x="3147543" y="2264239"/>
                <a:ext cx="2407091" cy="2407091"/>
              </a:xfrm>
              <a:custGeom>
                <a:avLst/>
                <a:gdLst/>
                <a:ahLst/>
                <a:cxnLst>
                  <a:cxn ang="0">
                    <a:pos x="290" y="0"/>
                  </a:cxn>
                  <a:cxn ang="0">
                    <a:pos x="579" y="289"/>
                  </a:cxn>
                  <a:cxn ang="0">
                    <a:pos x="290" y="579"/>
                  </a:cxn>
                  <a:cxn ang="0">
                    <a:pos x="290" y="508"/>
                  </a:cxn>
                  <a:cxn ang="0">
                    <a:pos x="509" y="289"/>
                  </a:cxn>
                  <a:cxn ang="0">
                    <a:pos x="290" y="71"/>
                  </a:cxn>
                  <a:cxn ang="0">
                    <a:pos x="290" y="0"/>
                  </a:cxn>
                  <a:cxn ang="0">
                    <a:pos x="290" y="579"/>
                  </a:cxn>
                  <a:cxn ang="0">
                    <a:pos x="0" y="289"/>
                  </a:cxn>
                  <a:cxn ang="0">
                    <a:pos x="290" y="0"/>
                  </a:cxn>
                  <a:cxn ang="0">
                    <a:pos x="290" y="71"/>
                  </a:cxn>
                  <a:cxn ang="0">
                    <a:pos x="71" y="289"/>
                  </a:cxn>
                  <a:cxn ang="0">
                    <a:pos x="290" y="508"/>
                  </a:cxn>
                  <a:cxn ang="0">
                    <a:pos x="290" y="579"/>
                  </a:cxn>
                </a:cxnLst>
                <a:rect l="0" t="0" r="r" b="b"/>
                <a:pathLst>
                  <a:path w="579" h="579">
                    <a:moveTo>
                      <a:pt x="290" y="0"/>
                    </a:moveTo>
                    <a:cubicBezTo>
                      <a:pt x="450" y="0"/>
                      <a:pt x="579" y="130"/>
                      <a:pt x="579" y="289"/>
                    </a:cubicBezTo>
                    <a:cubicBezTo>
                      <a:pt x="579" y="449"/>
                      <a:pt x="450" y="579"/>
                      <a:pt x="290" y="579"/>
                    </a:cubicBezTo>
                    <a:cubicBezTo>
                      <a:pt x="290" y="508"/>
                      <a:pt x="290" y="508"/>
                      <a:pt x="290" y="508"/>
                    </a:cubicBezTo>
                    <a:cubicBezTo>
                      <a:pt x="411" y="508"/>
                      <a:pt x="509" y="410"/>
                      <a:pt x="509" y="289"/>
                    </a:cubicBezTo>
                    <a:cubicBezTo>
                      <a:pt x="509" y="169"/>
                      <a:pt x="411" y="71"/>
                      <a:pt x="290" y="71"/>
                    </a:cubicBezTo>
                    <a:lnTo>
                      <a:pt x="290" y="0"/>
                    </a:lnTo>
                    <a:close/>
                    <a:moveTo>
                      <a:pt x="290" y="579"/>
                    </a:moveTo>
                    <a:cubicBezTo>
                      <a:pt x="130" y="579"/>
                      <a:pt x="0" y="449"/>
                      <a:pt x="0" y="289"/>
                    </a:cubicBezTo>
                    <a:cubicBezTo>
                      <a:pt x="0" y="130"/>
                      <a:pt x="130" y="0"/>
                      <a:pt x="290" y="0"/>
                    </a:cubicBezTo>
                    <a:cubicBezTo>
                      <a:pt x="290" y="71"/>
                      <a:pt x="290" y="71"/>
                      <a:pt x="290" y="71"/>
                    </a:cubicBezTo>
                    <a:cubicBezTo>
                      <a:pt x="170" y="71"/>
                      <a:pt x="71" y="169"/>
                      <a:pt x="71" y="289"/>
                    </a:cubicBezTo>
                    <a:cubicBezTo>
                      <a:pt x="71" y="410"/>
                      <a:pt x="170" y="508"/>
                      <a:pt x="290" y="508"/>
                    </a:cubicBezTo>
                    <a:lnTo>
                      <a:pt x="290" y="579"/>
                    </a:lnTo>
                    <a:close/>
                  </a:path>
                </a:pathLst>
              </a:custGeom>
              <a:solidFill>
                <a:schemeClr val="tx2"/>
              </a:solidFill>
              <a:ln w="12700">
                <a:solidFill>
                  <a:schemeClr val="bg2"/>
                </a:solidFill>
                <a:round/>
                <a:headEnd/>
                <a:tailEnd/>
              </a:ln>
            </p:spPr>
            <p:txBody>
              <a:bodyPr vert="horz" wrap="square" lIns="91404" tIns="45702" rIns="91404" bIns="45702" numCol="1" anchor="t" anchorCtr="0" compatLnSpc="1">
                <a:prstTxWarp prst="textNoShape">
                  <a:avLst/>
                </a:prstTxWarp>
              </a:bodyPr>
              <a:lstStyle/>
              <a:p>
                <a:pPr defTabSz="914034" fontAlgn="base">
                  <a:spcBef>
                    <a:spcPct val="0"/>
                  </a:spcBef>
                  <a:spcAft>
                    <a:spcPct val="0"/>
                  </a:spcAft>
                </a:pPr>
                <a:endParaRPr lang="en-US" altLang="zh-CN" sz="16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Freeform 8"/>
              <p:cNvSpPr>
                <a:spLocks noEditPoints="1"/>
              </p:cNvSpPr>
              <p:nvPr/>
            </p:nvSpPr>
            <p:spPr bwMode="gray">
              <a:xfrm>
                <a:off x="3744863" y="2858819"/>
                <a:ext cx="1215191" cy="1213820"/>
              </a:xfrm>
              <a:custGeom>
                <a:avLst/>
                <a:gdLst/>
                <a:ahLst/>
                <a:cxnLst>
                  <a:cxn ang="0">
                    <a:pos x="146" y="0"/>
                  </a:cxn>
                  <a:cxn ang="0">
                    <a:pos x="292" y="146"/>
                  </a:cxn>
                  <a:cxn ang="0">
                    <a:pos x="146" y="292"/>
                  </a:cxn>
                  <a:cxn ang="0">
                    <a:pos x="146" y="221"/>
                  </a:cxn>
                  <a:cxn ang="0">
                    <a:pos x="221" y="146"/>
                  </a:cxn>
                  <a:cxn ang="0">
                    <a:pos x="146" y="72"/>
                  </a:cxn>
                  <a:cxn ang="0">
                    <a:pos x="146" y="0"/>
                  </a:cxn>
                  <a:cxn ang="0">
                    <a:pos x="146" y="292"/>
                  </a:cxn>
                  <a:cxn ang="0">
                    <a:pos x="0" y="146"/>
                  </a:cxn>
                  <a:cxn ang="0">
                    <a:pos x="146" y="0"/>
                  </a:cxn>
                  <a:cxn ang="0">
                    <a:pos x="146" y="72"/>
                  </a:cxn>
                  <a:cxn ang="0">
                    <a:pos x="72" y="146"/>
                  </a:cxn>
                  <a:cxn ang="0">
                    <a:pos x="146" y="221"/>
                  </a:cxn>
                  <a:cxn ang="0">
                    <a:pos x="146" y="292"/>
                  </a:cxn>
                </a:cxnLst>
                <a:rect l="0" t="0" r="r" b="b"/>
                <a:pathLst>
                  <a:path w="292" h="292">
                    <a:moveTo>
                      <a:pt x="146" y="0"/>
                    </a:moveTo>
                    <a:cubicBezTo>
                      <a:pt x="227" y="0"/>
                      <a:pt x="292" y="66"/>
                      <a:pt x="292" y="146"/>
                    </a:cubicBezTo>
                    <a:cubicBezTo>
                      <a:pt x="292" y="227"/>
                      <a:pt x="227" y="292"/>
                      <a:pt x="146" y="292"/>
                    </a:cubicBezTo>
                    <a:cubicBezTo>
                      <a:pt x="146" y="221"/>
                      <a:pt x="146" y="221"/>
                      <a:pt x="146" y="221"/>
                    </a:cubicBezTo>
                    <a:cubicBezTo>
                      <a:pt x="187" y="221"/>
                      <a:pt x="221" y="187"/>
                      <a:pt x="221" y="146"/>
                    </a:cubicBezTo>
                    <a:cubicBezTo>
                      <a:pt x="221" y="105"/>
                      <a:pt x="187" y="72"/>
                      <a:pt x="146" y="72"/>
                    </a:cubicBezTo>
                    <a:lnTo>
                      <a:pt x="146" y="0"/>
                    </a:lnTo>
                    <a:close/>
                    <a:moveTo>
                      <a:pt x="146" y="292"/>
                    </a:moveTo>
                    <a:cubicBezTo>
                      <a:pt x="66" y="292"/>
                      <a:pt x="0" y="227"/>
                      <a:pt x="0" y="146"/>
                    </a:cubicBezTo>
                    <a:cubicBezTo>
                      <a:pt x="0" y="66"/>
                      <a:pt x="66" y="0"/>
                      <a:pt x="146" y="0"/>
                    </a:cubicBezTo>
                    <a:cubicBezTo>
                      <a:pt x="146" y="72"/>
                      <a:pt x="146" y="72"/>
                      <a:pt x="146" y="72"/>
                    </a:cubicBezTo>
                    <a:cubicBezTo>
                      <a:pt x="105" y="72"/>
                      <a:pt x="72" y="105"/>
                      <a:pt x="72" y="146"/>
                    </a:cubicBezTo>
                    <a:cubicBezTo>
                      <a:pt x="72" y="187"/>
                      <a:pt x="105" y="221"/>
                      <a:pt x="146" y="221"/>
                    </a:cubicBezTo>
                    <a:lnTo>
                      <a:pt x="146" y="292"/>
                    </a:lnTo>
                    <a:close/>
                  </a:path>
                </a:pathLst>
              </a:custGeom>
              <a:solidFill>
                <a:schemeClr val="tx2"/>
              </a:solidFill>
              <a:ln w="12700">
                <a:solidFill>
                  <a:schemeClr val="bg2"/>
                </a:solidFill>
                <a:round/>
                <a:headEnd/>
                <a:tailEnd/>
              </a:ln>
            </p:spPr>
            <p:txBody>
              <a:bodyPr vert="horz" wrap="square" lIns="91404" tIns="45702" rIns="91404" bIns="45702" numCol="1" anchor="t" anchorCtr="0" compatLnSpc="1">
                <a:prstTxWarp prst="textNoShape">
                  <a:avLst/>
                </a:prstTxWarp>
              </a:bodyPr>
              <a:lstStyle/>
              <a:p>
                <a:pPr defTabSz="914034" fontAlgn="base">
                  <a:spcBef>
                    <a:spcPct val="0"/>
                  </a:spcBef>
                  <a:spcAft>
                    <a:spcPct val="0"/>
                  </a:spcAft>
                </a:pPr>
                <a:endParaRPr lang="en-US" altLang="zh-CN" sz="16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Freeform 9"/>
              <p:cNvSpPr>
                <a:spLocks/>
              </p:cNvSpPr>
              <p:nvPr/>
            </p:nvSpPr>
            <p:spPr bwMode="gray">
              <a:xfrm>
                <a:off x="2614613" y="1727199"/>
                <a:ext cx="1733051" cy="3479801"/>
              </a:xfrm>
              <a:custGeom>
                <a:avLst/>
                <a:gdLst/>
                <a:ahLst/>
                <a:cxnLst>
                  <a:cxn ang="0">
                    <a:pos x="417" y="837"/>
                  </a:cxn>
                  <a:cxn ang="0">
                    <a:pos x="0" y="418"/>
                  </a:cxn>
                  <a:cxn ang="0">
                    <a:pos x="417" y="0"/>
                  </a:cxn>
                  <a:cxn ang="0">
                    <a:pos x="417" y="837"/>
                  </a:cxn>
                </a:cxnLst>
                <a:rect l="0" t="0" r="r" b="b"/>
                <a:pathLst>
                  <a:path w="417" h="837">
                    <a:moveTo>
                      <a:pt x="417" y="837"/>
                    </a:moveTo>
                    <a:cubicBezTo>
                      <a:pt x="187" y="836"/>
                      <a:pt x="0" y="648"/>
                      <a:pt x="0" y="418"/>
                    </a:cubicBezTo>
                    <a:cubicBezTo>
                      <a:pt x="0" y="188"/>
                      <a:pt x="187" y="0"/>
                      <a:pt x="417" y="0"/>
                    </a:cubicBezTo>
                    <a:lnTo>
                      <a:pt x="417" y="837"/>
                    </a:lnTo>
                    <a:close/>
                  </a:path>
                </a:pathLst>
              </a:custGeom>
              <a:solidFill>
                <a:srgbClr val="BEE9EE"/>
              </a:solidFill>
              <a:ln w="9525">
                <a:noFill/>
                <a:round/>
                <a:headEnd/>
                <a:tailEnd/>
              </a:ln>
            </p:spPr>
            <p:txBody>
              <a:bodyPr vert="horz" wrap="square" lIns="91404" tIns="45702" rIns="91404" bIns="45702" numCol="1" anchor="t" anchorCtr="0" compatLnSpc="1">
                <a:prstTxWarp prst="textNoShape">
                  <a:avLst/>
                </a:prstTxWarp>
              </a:bodyPr>
              <a:lstStyle/>
              <a:p>
                <a:pPr defTabSz="914034" fontAlgn="base">
                  <a:spcBef>
                    <a:spcPct val="0"/>
                  </a:spcBef>
                  <a:spcAft>
                    <a:spcPct val="0"/>
                  </a:spcAft>
                </a:pPr>
                <a:endParaRPr lang="en-US" altLang="zh-CN" sz="16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9" name="Text Box 11"/>
            <p:cNvSpPr txBox="1">
              <a:spLocks noChangeArrowheads="1"/>
            </p:cNvSpPr>
            <p:nvPr/>
          </p:nvSpPr>
          <p:spPr bwMode="gray">
            <a:xfrm>
              <a:off x="596590" y="3824868"/>
              <a:ext cx="2075824" cy="490049"/>
            </a:xfrm>
            <a:prstGeom prst="rect">
              <a:avLst/>
            </a:prstGeom>
            <a:noFill/>
            <a:ln w="9525">
              <a:noFill/>
              <a:miter lim="800000"/>
              <a:headEnd/>
              <a:tailEnd/>
            </a:ln>
          </p:spPr>
          <p:txBody>
            <a:bodyPr wrap="square">
              <a:spAutoFit/>
            </a:bodyPr>
            <a:lstStyle/>
            <a:p>
              <a:pPr algn="r" defTabSz="914034" fontAlgn="ctr">
                <a:spcBef>
                  <a:spcPct val="50000"/>
                </a:spcBef>
                <a:spcAft>
                  <a:spcPct val="0"/>
                </a:spcAft>
              </a:pPr>
              <a:r>
                <a:rPr lang="en-US" sz="2400" b="1" dirty="0">
                  <a:latin typeface="Huawei Sans" panose="020C0503030203020204" pitchFamily="34" charset="0"/>
                </a:rPr>
                <a:t>Telemetry</a:t>
              </a:r>
              <a:endParaRPr lang="en-US" altLang="zh-CN" sz="24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0" name="Text Box 11"/>
            <p:cNvSpPr txBox="1">
              <a:spLocks noChangeArrowheads="1"/>
            </p:cNvSpPr>
            <p:nvPr/>
          </p:nvSpPr>
          <p:spPr bwMode="gray">
            <a:xfrm>
              <a:off x="2867370" y="3614295"/>
              <a:ext cx="401699" cy="359369"/>
            </a:xfrm>
            <a:prstGeom prst="rect">
              <a:avLst/>
            </a:prstGeom>
            <a:noFill/>
            <a:ln w="9525">
              <a:noFill/>
              <a:miter lim="800000"/>
              <a:headEnd/>
              <a:tailEnd/>
            </a:ln>
          </p:spPr>
          <p:txBody>
            <a:bodyPr wrap="square">
              <a:spAutoFit/>
            </a:bodyPr>
            <a:lstStyle/>
            <a:p>
              <a:pPr algn="ctr" defTabSz="914034" fontAlgn="ctr">
                <a:spcBef>
                  <a:spcPct val="50000"/>
                </a:spcBef>
                <a:spcAft>
                  <a:spcPct val="0"/>
                </a:spcAft>
              </a:pPr>
              <a:r>
                <a:rPr lang="en-US" sz="1600" b="1" dirty="0">
                  <a:solidFill>
                    <a:schemeClr val="bg1"/>
                  </a:solidFill>
                  <a:latin typeface="Huawei Sans" panose="020C0503030203020204" pitchFamily="34" charset="0"/>
                </a:rPr>
                <a:t>A</a:t>
              </a:r>
            </a:p>
          </p:txBody>
        </p:sp>
        <p:sp>
          <p:nvSpPr>
            <p:cNvPr id="41" name="Text Box 11"/>
            <p:cNvSpPr txBox="1">
              <a:spLocks noChangeArrowheads="1"/>
            </p:cNvSpPr>
            <p:nvPr/>
          </p:nvSpPr>
          <p:spPr bwMode="gray">
            <a:xfrm>
              <a:off x="3702338" y="3835817"/>
              <a:ext cx="401699" cy="359369"/>
            </a:xfrm>
            <a:prstGeom prst="rect">
              <a:avLst/>
            </a:prstGeom>
            <a:noFill/>
            <a:ln w="9525">
              <a:noFill/>
              <a:miter lim="800000"/>
              <a:headEnd/>
              <a:tailEnd/>
            </a:ln>
          </p:spPr>
          <p:txBody>
            <a:bodyPr wrap="square">
              <a:spAutoFit/>
            </a:bodyPr>
            <a:lstStyle/>
            <a:p>
              <a:pPr algn="ctr" defTabSz="914034" fontAlgn="ctr">
                <a:spcBef>
                  <a:spcPct val="50000"/>
                </a:spcBef>
                <a:spcAft>
                  <a:spcPct val="0"/>
                </a:spcAft>
              </a:pPr>
              <a:r>
                <a:rPr lang="en-US" sz="1600" b="1" dirty="0">
                  <a:solidFill>
                    <a:schemeClr val="bg1"/>
                  </a:solidFill>
                  <a:latin typeface="Huawei Sans" panose="020C0503030203020204" pitchFamily="34" charset="0"/>
                </a:rPr>
                <a:t>B</a:t>
              </a:r>
            </a:p>
          </p:txBody>
        </p:sp>
        <p:sp>
          <p:nvSpPr>
            <p:cNvPr id="42" name="Text Box 11"/>
            <p:cNvSpPr txBox="1">
              <a:spLocks noChangeArrowheads="1"/>
            </p:cNvSpPr>
            <p:nvPr/>
          </p:nvSpPr>
          <p:spPr bwMode="gray">
            <a:xfrm>
              <a:off x="4315783" y="4134020"/>
              <a:ext cx="401699" cy="359369"/>
            </a:xfrm>
            <a:prstGeom prst="rect">
              <a:avLst/>
            </a:prstGeom>
            <a:noFill/>
            <a:ln w="9525">
              <a:noFill/>
              <a:miter lim="800000"/>
              <a:headEnd/>
              <a:tailEnd/>
            </a:ln>
          </p:spPr>
          <p:txBody>
            <a:bodyPr wrap="square">
              <a:spAutoFit/>
            </a:bodyPr>
            <a:lstStyle/>
            <a:p>
              <a:pPr algn="ctr" defTabSz="914034" fontAlgn="ctr">
                <a:spcBef>
                  <a:spcPct val="50000"/>
                </a:spcBef>
                <a:spcAft>
                  <a:spcPct val="0"/>
                </a:spcAft>
              </a:pPr>
              <a:r>
                <a:rPr lang="en-US" sz="1600" b="1" dirty="0">
                  <a:solidFill>
                    <a:schemeClr val="bg1"/>
                  </a:solidFill>
                  <a:latin typeface="Huawei Sans" panose="020C0503030203020204" pitchFamily="34" charset="0"/>
                </a:rPr>
                <a:t>C</a:t>
              </a:r>
            </a:p>
          </p:txBody>
        </p:sp>
        <p:sp>
          <p:nvSpPr>
            <p:cNvPr id="43" name="Text Box 11"/>
            <p:cNvSpPr txBox="1">
              <a:spLocks noChangeArrowheads="1"/>
            </p:cNvSpPr>
            <p:nvPr/>
          </p:nvSpPr>
          <p:spPr bwMode="gray">
            <a:xfrm>
              <a:off x="5311577" y="2159410"/>
              <a:ext cx="3416120" cy="359369"/>
            </a:xfrm>
            <a:prstGeom prst="rect">
              <a:avLst/>
            </a:prstGeom>
            <a:noFill/>
            <a:ln w="9525">
              <a:noFill/>
              <a:miter lim="800000"/>
              <a:headEnd/>
              <a:tailEnd/>
            </a:ln>
          </p:spPr>
          <p:txBody>
            <a:bodyPr wrap="square">
              <a:spAutoFit/>
            </a:bodyPr>
            <a:lstStyle/>
            <a:p>
              <a:pPr defTabSz="914034" fontAlgn="ctr">
                <a:spcBef>
                  <a:spcPct val="50000"/>
                </a:spcBef>
                <a:spcAft>
                  <a:spcPct val="0"/>
                </a:spcAft>
              </a:pPr>
              <a:r>
                <a:rPr lang="en-US" sz="1600" b="1" dirty="0">
                  <a:latin typeface="Huawei Sans" panose="020C0503030203020204" pitchFamily="34" charset="0"/>
                </a:rPr>
                <a:t>Refined monitoring</a:t>
              </a:r>
              <a:endParaRPr lang="en-US" altLang="zh-CN" sz="16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4" name="Text Box 11"/>
            <p:cNvSpPr txBox="1">
              <a:spLocks noChangeArrowheads="1"/>
            </p:cNvSpPr>
            <p:nvPr/>
          </p:nvSpPr>
          <p:spPr bwMode="gray">
            <a:xfrm>
              <a:off x="5311577" y="2443936"/>
              <a:ext cx="5444614" cy="555388"/>
            </a:xfrm>
            <a:prstGeom prst="rect">
              <a:avLst/>
            </a:prstGeom>
            <a:noFill/>
            <a:ln w="9525">
              <a:noFill/>
              <a:miter lim="800000"/>
              <a:headEnd/>
              <a:tailEnd/>
            </a:ln>
          </p:spPr>
          <p:txBody>
            <a:bodyPr wrap="square">
              <a:spAutoFit/>
            </a:bodyPr>
            <a:lstStyle/>
            <a:p>
              <a:pPr defTabSz="914034" fontAlgn="ctr">
                <a:spcBef>
                  <a:spcPct val="50000"/>
                </a:spcBef>
                <a:spcAft>
                  <a:spcPct val="0"/>
                </a:spcAft>
              </a:pPr>
              <a:r>
                <a:rPr lang="en-US" sz="1400" dirty="0">
                  <a:latin typeface="Huawei Sans" panose="020C0503030203020204" pitchFamily="34" charset="0"/>
                </a:rPr>
                <a:t>The collected data is of high precision and various types, which can fully reflect the network status.</a:t>
              </a:r>
              <a:endParaRPr lang="en-US" altLang="zh-CN" sz="1400" dirty="0">
                <a:solidFill>
                  <a:srgbClr val="000000">
                    <a:lumMod val="75000"/>
                    <a:lumOff val="25000"/>
                  </a:srgbClr>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cxnSp>
          <p:nvCxnSpPr>
            <p:cNvPr id="45" name="直接连接符 44"/>
            <p:cNvCxnSpPr/>
            <p:nvPr/>
          </p:nvCxnSpPr>
          <p:spPr bwMode="gray">
            <a:xfrm flipV="1">
              <a:off x="3234989" y="2499303"/>
              <a:ext cx="2044819" cy="1209851"/>
            </a:xfrm>
            <a:prstGeom prst="line">
              <a:avLst/>
            </a:prstGeom>
            <a:noFill/>
            <a:ln>
              <a:solidFill>
                <a:srgbClr val="000000">
                  <a:lumMod val="75000"/>
                  <a:lumOff val="25000"/>
                </a:srgbClr>
              </a:solidFill>
              <a:prstDash val="dash"/>
              <a:headEnd type="ova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6" name="直接连接符 45"/>
            <p:cNvCxnSpPr/>
            <p:nvPr/>
          </p:nvCxnSpPr>
          <p:spPr bwMode="gray">
            <a:xfrm>
              <a:off x="3992487" y="3911033"/>
              <a:ext cx="1287033" cy="0"/>
            </a:xfrm>
            <a:prstGeom prst="line">
              <a:avLst/>
            </a:prstGeom>
            <a:noFill/>
            <a:ln>
              <a:solidFill>
                <a:srgbClr val="000000">
                  <a:lumMod val="75000"/>
                  <a:lumOff val="25000"/>
                </a:srgbClr>
              </a:solidFill>
              <a:prstDash val="dash"/>
              <a:headEnd type="ova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7" name="Text Box 11"/>
            <p:cNvSpPr txBox="1">
              <a:spLocks noChangeArrowheads="1"/>
            </p:cNvSpPr>
            <p:nvPr/>
          </p:nvSpPr>
          <p:spPr bwMode="gray">
            <a:xfrm>
              <a:off x="5311577" y="3565517"/>
              <a:ext cx="3416120" cy="359369"/>
            </a:xfrm>
            <a:prstGeom prst="rect">
              <a:avLst/>
            </a:prstGeom>
            <a:noFill/>
            <a:ln w="9525">
              <a:noFill/>
              <a:miter lim="800000"/>
              <a:headEnd/>
              <a:tailEnd/>
            </a:ln>
          </p:spPr>
          <p:txBody>
            <a:bodyPr wrap="square">
              <a:spAutoFit/>
            </a:bodyPr>
            <a:lstStyle/>
            <a:p>
              <a:pPr defTabSz="914034" fontAlgn="ctr">
                <a:spcBef>
                  <a:spcPct val="50000"/>
                </a:spcBef>
                <a:spcAft>
                  <a:spcPct val="0"/>
                </a:spcAft>
              </a:pPr>
              <a:r>
                <a:rPr lang="en-US" sz="1600" b="1" dirty="0">
                  <a:latin typeface="Huawei Sans" panose="020C0503030203020204" pitchFamily="34" charset="0"/>
                </a:rPr>
                <a:t>Fast fault locating</a:t>
              </a:r>
              <a:endParaRPr lang="en-US" altLang="zh-CN" sz="16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8" name="Text Box 11"/>
            <p:cNvSpPr txBox="1">
              <a:spLocks noChangeArrowheads="1"/>
            </p:cNvSpPr>
            <p:nvPr/>
          </p:nvSpPr>
          <p:spPr bwMode="gray">
            <a:xfrm>
              <a:off x="5311577" y="3840138"/>
              <a:ext cx="5766824" cy="555388"/>
            </a:xfrm>
            <a:prstGeom prst="rect">
              <a:avLst/>
            </a:prstGeom>
            <a:noFill/>
            <a:ln w="9525">
              <a:noFill/>
              <a:miter lim="800000"/>
              <a:headEnd/>
              <a:tailEnd/>
            </a:ln>
          </p:spPr>
          <p:txBody>
            <a:bodyPr wrap="square">
              <a:spAutoFit/>
            </a:bodyPr>
            <a:lstStyle/>
            <a:p>
              <a:pPr defTabSz="914034" fontAlgn="ctr">
                <a:spcBef>
                  <a:spcPct val="50000"/>
                </a:spcBef>
                <a:spcAft>
                  <a:spcPct val="0"/>
                </a:spcAft>
              </a:pPr>
              <a:r>
                <a:rPr lang="en-US" sz="1400" dirty="0">
                  <a:latin typeface="Huawei Sans" panose="020C0503030203020204" pitchFamily="34" charset="0"/>
                </a:rPr>
                <a:t>Users want faults to be quickly located in seconds or even sub-seconds on a complex network.</a:t>
              </a:r>
            </a:p>
          </p:txBody>
        </p:sp>
        <p:cxnSp>
          <p:nvCxnSpPr>
            <p:cNvPr id="49" name="直接连接符 48"/>
            <p:cNvCxnSpPr>
              <a:stCxn id="42" idx="2"/>
            </p:cNvCxnSpPr>
            <p:nvPr/>
          </p:nvCxnSpPr>
          <p:spPr bwMode="gray">
            <a:xfrm>
              <a:off x="4516632" y="4493389"/>
              <a:ext cx="714323" cy="980204"/>
            </a:xfrm>
            <a:prstGeom prst="line">
              <a:avLst/>
            </a:prstGeom>
            <a:noFill/>
            <a:ln>
              <a:solidFill>
                <a:srgbClr val="000000">
                  <a:lumMod val="75000"/>
                  <a:lumOff val="25000"/>
                </a:srgbClr>
              </a:solidFill>
              <a:prstDash val="dash"/>
              <a:headEnd type="ova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0" name="Text Box 11"/>
            <p:cNvSpPr txBox="1">
              <a:spLocks noChangeArrowheads="1"/>
            </p:cNvSpPr>
            <p:nvPr/>
          </p:nvSpPr>
          <p:spPr bwMode="gray">
            <a:xfrm>
              <a:off x="5311577" y="5079539"/>
              <a:ext cx="3189132" cy="359368"/>
            </a:xfrm>
            <a:prstGeom prst="rect">
              <a:avLst/>
            </a:prstGeom>
            <a:noFill/>
            <a:ln w="9525">
              <a:noFill/>
              <a:miter lim="800000"/>
              <a:headEnd/>
              <a:tailEnd/>
            </a:ln>
          </p:spPr>
          <p:txBody>
            <a:bodyPr wrap="square">
              <a:spAutoFit/>
            </a:bodyPr>
            <a:lstStyle/>
            <a:p>
              <a:pPr defTabSz="914034" fontAlgn="ctr">
                <a:spcBef>
                  <a:spcPct val="50000"/>
                </a:spcBef>
                <a:spcAft>
                  <a:spcPct val="0"/>
                </a:spcAft>
              </a:pPr>
              <a:r>
                <a:rPr lang="en-US" sz="1600" b="1" dirty="0">
                  <a:latin typeface="Huawei Sans" panose="020C0503030203020204" pitchFamily="34" charset="0"/>
                </a:rPr>
                <a:t>Proactive data reporting</a:t>
              </a:r>
              <a:endParaRPr lang="en-US" altLang="zh-CN" sz="16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2" name="Text Box 11"/>
            <p:cNvSpPr txBox="1">
              <a:spLocks noChangeArrowheads="1"/>
            </p:cNvSpPr>
            <p:nvPr/>
          </p:nvSpPr>
          <p:spPr bwMode="gray">
            <a:xfrm>
              <a:off x="5311577" y="5401849"/>
              <a:ext cx="5515289" cy="784077"/>
            </a:xfrm>
            <a:prstGeom prst="rect">
              <a:avLst/>
            </a:prstGeom>
            <a:noFill/>
            <a:ln w="9525">
              <a:noFill/>
              <a:miter lim="800000"/>
              <a:headEnd/>
              <a:tailEnd/>
            </a:ln>
          </p:spPr>
          <p:txBody>
            <a:bodyPr wrap="square">
              <a:spAutoFit/>
            </a:bodyPr>
            <a:lstStyle/>
            <a:p>
              <a:pPr defTabSz="914034" fontAlgn="ctr">
                <a:spcBef>
                  <a:spcPct val="50000"/>
                </a:spcBef>
                <a:spcAft>
                  <a:spcPct val="0"/>
                </a:spcAft>
              </a:pPr>
              <a:r>
                <a:rPr lang="en-US" sz="1400" dirty="0">
                  <a:latin typeface="Huawei Sans" panose="020C0503030203020204" pitchFamily="34" charset="0"/>
                </a:rPr>
                <a:t>For telemetry, subscription needs to be performed only once. Then devices can continuously report data, reducing the pressure on devices to process query requests.</a:t>
              </a:r>
              <a:endParaRPr lang="en-US" altLang="zh-CN" sz="1400" dirty="0">
                <a:solidFill>
                  <a:srgbClr val="000000">
                    <a:lumMod val="75000"/>
                    <a:lumOff val="25000"/>
                  </a:srgbClr>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spTree>
    <p:extLst>
      <p:ext uri="{BB962C8B-B14F-4D97-AF65-F5344CB8AC3E}">
        <p14:creationId xmlns:p14="http://schemas.microsoft.com/office/powerpoint/2010/main" val="18189797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70A8DD5-5DDD-4E3C-88D2-E38E86F98F6C}"/>
              </a:ext>
            </a:extLst>
          </p:cNvPr>
          <p:cNvSpPr>
            <a:spLocks noGrp="1"/>
          </p:cNvSpPr>
          <p:nvPr>
            <p:ph type="title"/>
          </p:nvPr>
        </p:nvSpPr>
        <p:spPr bwMode="gray">
          <a:xfrm>
            <a:off x="455613" y="447468"/>
            <a:ext cx="11293475" cy="497095"/>
          </a:xfrm>
        </p:spPr>
        <p:txBody>
          <a:bodyPr/>
          <a:lstStyle/>
          <a:p>
            <a:r>
              <a:rPr lang="en-US" dirty="0"/>
              <a:t>Telemetry Network Model</a:t>
            </a:r>
            <a:endParaRPr lang="en-US" altLang="zh-CN" dirty="0"/>
          </a:p>
        </p:txBody>
      </p:sp>
      <p:sp>
        <p:nvSpPr>
          <p:cNvPr id="12" name="Rectangle 219">
            <a:extLst>
              <a:ext uri="{FF2B5EF4-FFF2-40B4-BE49-F238E27FC236}">
                <a16:creationId xmlns:a16="http://schemas.microsoft.com/office/drawing/2014/main" id="{1E0BE0A6-B973-49CD-A2FB-F7474F5FA231}"/>
              </a:ext>
            </a:extLst>
          </p:cNvPr>
          <p:cNvSpPr txBox="1">
            <a:spLocks noChangeArrowheads="1"/>
          </p:cNvSpPr>
          <p:nvPr/>
        </p:nvSpPr>
        <p:spPr bwMode="gray">
          <a:xfrm>
            <a:off x="6071632" y="1276036"/>
            <a:ext cx="5677456" cy="2075419"/>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r>
              <a:rPr lang="en-US" sz="1600" dirty="0">
                <a:latin typeface="Huawei Sans" panose="020C0503030203020204" pitchFamily="34" charset="0"/>
              </a:rPr>
              <a:t>The telemetry network model is defined in two ways:</a:t>
            </a:r>
            <a:endParaRPr lang="en-US" altLang="zh-CN" sz="1600" dirty="0">
              <a:latin typeface="Huawei Sans" panose="020C0503030203020204" pitchFamily="34" charset="0"/>
            </a:endParaRPr>
          </a:p>
          <a:p>
            <a:pPr marL="625475" lvl="1" indent="-336550" fontAlgn="ctr"/>
            <a:r>
              <a:rPr lang="en-US" sz="1600" dirty="0">
                <a:latin typeface="Huawei Sans" panose="020C0503030203020204" pitchFamily="34" charset="0"/>
              </a:rPr>
              <a:t>In a broad sense, telemetry is a self-closed-loop system consisting of network devices, a collector, an analyzer, and a controller.</a:t>
            </a:r>
            <a:endParaRPr lang="en-US" altLang="zh-CN" sz="1600" dirty="0">
              <a:latin typeface="Huawei Sans" panose="020C0503030203020204" pitchFamily="34" charset="0"/>
            </a:endParaRPr>
          </a:p>
          <a:p>
            <a:pPr marL="625475" lvl="1" indent="-336550" fontAlgn="ctr"/>
            <a:r>
              <a:rPr lang="en-US" sz="1600" dirty="0">
                <a:latin typeface="Huawei Sans" panose="020C0503030203020204" pitchFamily="34" charset="0"/>
              </a:rPr>
              <a:t>In a narrow sense, telemetry is the function of sending sampled device data to a collector.</a:t>
            </a:r>
            <a:endParaRPr lang="en-US" altLang="zh-CN" sz="1600" dirty="0">
              <a:latin typeface="Huawei Sans" panose="020C0503030203020204" pitchFamily="34" charset="0"/>
            </a:endParaRPr>
          </a:p>
          <a:p>
            <a:pPr marL="403039" lvl="1" indent="0" fontAlgn="ctr">
              <a:buNone/>
            </a:pPr>
            <a:endParaRPr lang="en-US" altLang="zh-CN" sz="1600" dirty="0">
              <a:latin typeface="Huawei Sans" panose="020C0503030203020204" pitchFamily="34" charset="0"/>
            </a:endParaRPr>
          </a:p>
          <a:p>
            <a:pPr lvl="1" fontAlgn="ctr"/>
            <a:endParaRPr lang="en-US" altLang="zh-CN" sz="1600" dirty="0">
              <a:latin typeface="Huawei Sans" panose="020C0503030203020204" pitchFamily="34" charset="0"/>
            </a:endParaRPr>
          </a:p>
        </p:txBody>
      </p:sp>
      <p:sp>
        <p:nvSpPr>
          <p:cNvPr id="3" name="矩形 2"/>
          <p:cNvSpPr/>
          <p:nvPr/>
        </p:nvSpPr>
        <p:spPr bwMode="gray">
          <a:xfrm>
            <a:off x="543021" y="1372376"/>
            <a:ext cx="5120023" cy="4259497"/>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endParaRPr>
          </a:p>
        </p:txBody>
      </p:sp>
      <p:sp>
        <p:nvSpPr>
          <p:cNvPr id="8" name="矩形 7"/>
          <p:cNvSpPr/>
          <p:nvPr/>
        </p:nvSpPr>
        <p:spPr bwMode="gray">
          <a:xfrm>
            <a:off x="2373070" y="1937235"/>
            <a:ext cx="1138550" cy="463459"/>
          </a:xfrm>
          <a:prstGeom prst="rect">
            <a:avLst/>
          </a:prstGeom>
          <a:no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600" kern="0" dirty="0">
                <a:solidFill>
                  <a:srgbClr val="1D1D1A"/>
                </a:solidFill>
                <a:latin typeface="Huawei Sans" panose="020C0503030203020204" pitchFamily="34" charset="0"/>
                <a:ea typeface="方正兰亭黑简体" panose="02000000000000000000" pitchFamily="2" charset="-122"/>
              </a:rPr>
              <a:t>Analyzer</a:t>
            </a: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矩形 8"/>
          <p:cNvSpPr/>
          <p:nvPr/>
        </p:nvSpPr>
        <p:spPr bwMode="gray">
          <a:xfrm>
            <a:off x="3987283" y="2887996"/>
            <a:ext cx="1138550" cy="463459"/>
          </a:xfrm>
          <a:prstGeom prst="rect">
            <a:avLst/>
          </a:prstGeom>
          <a:no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600" kern="0" dirty="0">
                <a:solidFill>
                  <a:srgbClr val="1D1D1A"/>
                </a:solidFill>
                <a:latin typeface="Huawei Sans" panose="020C0503030203020204" pitchFamily="34" charset="0"/>
                <a:ea typeface="方正兰亭黑简体" panose="02000000000000000000" pitchFamily="2" charset="-122"/>
              </a:rPr>
              <a:t>Controller</a:t>
            </a: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矩形 13"/>
          <p:cNvSpPr/>
          <p:nvPr/>
        </p:nvSpPr>
        <p:spPr bwMode="gray">
          <a:xfrm>
            <a:off x="894830" y="2887995"/>
            <a:ext cx="1138550" cy="463459"/>
          </a:xfrm>
          <a:prstGeom prst="rect">
            <a:avLst/>
          </a:prstGeom>
          <a:no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600" kern="0" dirty="0">
                <a:solidFill>
                  <a:srgbClr val="1D1D1A"/>
                </a:solidFill>
                <a:latin typeface="Huawei Sans" panose="020C0503030203020204" pitchFamily="34" charset="0"/>
                <a:ea typeface="方正兰亭黑简体" panose="02000000000000000000" pitchFamily="2" charset="-122"/>
              </a:rPr>
              <a:t>Collector</a:t>
            </a: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 name="直接箭头连接符 6"/>
          <p:cNvCxnSpPr>
            <a:stCxn id="14" idx="0"/>
            <a:endCxn id="8" idx="1"/>
          </p:cNvCxnSpPr>
          <p:nvPr/>
        </p:nvCxnSpPr>
        <p:spPr bwMode="gray">
          <a:xfrm flipV="1">
            <a:off x="1464105" y="2168965"/>
            <a:ext cx="908965" cy="719030"/>
          </a:xfrm>
          <a:prstGeom prst="straightConnector1">
            <a:avLst/>
          </a:prstGeom>
          <a:ln>
            <a:solidFill>
              <a:srgbClr val="94DAE2"/>
            </a:solidFill>
            <a:tailEnd type="triangle"/>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a:stCxn id="8" idx="3"/>
            <a:endCxn id="9" idx="0"/>
          </p:cNvCxnSpPr>
          <p:nvPr/>
        </p:nvCxnSpPr>
        <p:spPr bwMode="gray">
          <a:xfrm>
            <a:off x="3511620" y="2168965"/>
            <a:ext cx="1044938" cy="719031"/>
          </a:xfrm>
          <a:prstGeom prst="straightConnector1">
            <a:avLst/>
          </a:prstGeom>
          <a:ln w="19050">
            <a:solidFill>
              <a:srgbClr val="62B230"/>
            </a:solidFill>
            <a:tailEnd type="triangle"/>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a:cxnSpLocks/>
          </p:cNvCxnSpPr>
          <p:nvPr/>
        </p:nvCxnSpPr>
        <p:spPr bwMode="gray">
          <a:xfrm flipH="1">
            <a:off x="2063967" y="3351454"/>
            <a:ext cx="2508684" cy="1136064"/>
          </a:xfrm>
          <a:prstGeom prst="straightConnector1">
            <a:avLst/>
          </a:prstGeom>
          <a:ln w="19050">
            <a:solidFill>
              <a:srgbClr val="62B230"/>
            </a:solidFill>
            <a:tailEnd type="triangle"/>
          </a:ln>
        </p:spPr>
        <p:style>
          <a:lnRef idx="1">
            <a:schemeClr val="accent1"/>
          </a:lnRef>
          <a:fillRef idx="0">
            <a:schemeClr val="accent1"/>
          </a:fillRef>
          <a:effectRef idx="0">
            <a:schemeClr val="accent1"/>
          </a:effectRef>
          <a:fontRef idx="minor">
            <a:schemeClr val="tx1"/>
          </a:fontRef>
        </p:style>
      </p:cxnSp>
      <p:sp>
        <p:nvSpPr>
          <p:cNvPr id="19" name="矩形 18"/>
          <p:cNvSpPr/>
          <p:nvPr/>
        </p:nvSpPr>
        <p:spPr bwMode="gray">
          <a:xfrm>
            <a:off x="1395207" y="4488228"/>
            <a:ext cx="1138550" cy="463458"/>
          </a:xfrm>
          <a:prstGeom prst="rect">
            <a:avLst/>
          </a:prstGeom>
          <a:no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600" kern="0" dirty="0">
                <a:solidFill>
                  <a:srgbClr val="1D1D1A"/>
                </a:solidFill>
                <a:latin typeface="Huawei Sans" panose="020C0503030203020204" pitchFamily="34" charset="0"/>
                <a:ea typeface="方正兰亭黑简体" panose="02000000000000000000" pitchFamily="2" charset="-122"/>
              </a:rPr>
              <a:t>Device 1</a:t>
            </a: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矩形 21"/>
          <p:cNvSpPr/>
          <p:nvPr/>
        </p:nvSpPr>
        <p:spPr bwMode="gray">
          <a:xfrm>
            <a:off x="3511620" y="4469220"/>
            <a:ext cx="1138550" cy="463458"/>
          </a:xfrm>
          <a:prstGeom prst="rect">
            <a:avLst/>
          </a:prstGeom>
          <a:no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600" kern="0" dirty="0">
                <a:solidFill>
                  <a:srgbClr val="1D1D1A"/>
                </a:solidFill>
                <a:latin typeface="Huawei Sans" panose="020C0503030203020204" pitchFamily="34" charset="0"/>
                <a:ea typeface="方正兰亭黑简体" panose="02000000000000000000" pitchFamily="2" charset="-122"/>
              </a:rPr>
              <a:t>Device 2</a:t>
            </a: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3" name="直接箭头连接符 22"/>
          <p:cNvCxnSpPr>
            <a:stCxn id="9" idx="2"/>
            <a:endCxn id="22" idx="0"/>
          </p:cNvCxnSpPr>
          <p:nvPr/>
        </p:nvCxnSpPr>
        <p:spPr bwMode="gray">
          <a:xfrm flipH="1">
            <a:off x="4080895" y="3351455"/>
            <a:ext cx="475663" cy="1117765"/>
          </a:xfrm>
          <a:prstGeom prst="straightConnector1">
            <a:avLst/>
          </a:prstGeom>
          <a:ln w="19050">
            <a:solidFill>
              <a:srgbClr val="62B230"/>
            </a:solidFill>
            <a:tailEnd type="triangle"/>
          </a:ln>
        </p:spPr>
        <p:style>
          <a:lnRef idx="1">
            <a:schemeClr val="accent1"/>
          </a:lnRef>
          <a:fillRef idx="0">
            <a:schemeClr val="accent1"/>
          </a:fillRef>
          <a:effectRef idx="0">
            <a:schemeClr val="accent1"/>
          </a:effectRef>
          <a:fontRef idx="minor">
            <a:schemeClr val="tx1"/>
          </a:fontRef>
        </p:style>
      </p:cxnSp>
      <p:cxnSp>
        <p:nvCxnSpPr>
          <p:cNvPr id="26" name="直接箭头连接符 25"/>
          <p:cNvCxnSpPr>
            <a:stCxn id="19" idx="0"/>
            <a:endCxn id="14" idx="2"/>
          </p:cNvCxnSpPr>
          <p:nvPr/>
        </p:nvCxnSpPr>
        <p:spPr bwMode="gray">
          <a:xfrm flipH="1" flipV="1">
            <a:off x="1464105" y="3351454"/>
            <a:ext cx="500377" cy="1136774"/>
          </a:xfrm>
          <a:prstGeom prst="straightConnector1">
            <a:avLst/>
          </a:prstGeom>
          <a:ln>
            <a:solidFill>
              <a:srgbClr val="94DAE2"/>
            </a:solidFill>
            <a:tailEnd type="triangle"/>
          </a:ln>
        </p:spPr>
        <p:style>
          <a:lnRef idx="1">
            <a:schemeClr val="accent1"/>
          </a:lnRef>
          <a:fillRef idx="0">
            <a:schemeClr val="accent1"/>
          </a:fillRef>
          <a:effectRef idx="0">
            <a:schemeClr val="accent1"/>
          </a:effectRef>
          <a:fontRef idx="minor">
            <a:schemeClr val="tx1"/>
          </a:fontRef>
        </p:style>
      </p:cxnSp>
      <p:cxnSp>
        <p:nvCxnSpPr>
          <p:cNvPr id="29" name="直接箭头连接符 28"/>
          <p:cNvCxnSpPr>
            <a:cxnSpLocks/>
          </p:cNvCxnSpPr>
          <p:nvPr/>
        </p:nvCxnSpPr>
        <p:spPr bwMode="gray">
          <a:xfrm flipH="1" flipV="1">
            <a:off x="1616506" y="3355992"/>
            <a:ext cx="2271292" cy="1113227"/>
          </a:xfrm>
          <a:prstGeom prst="straightConnector1">
            <a:avLst/>
          </a:prstGeom>
          <a:ln>
            <a:solidFill>
              <a:srgbClr val="94DAE2"/>
            </a:solidFill>
            <a:tailEnd type="triangle"/>
          </a:ln>
        </p:spPr>
        <p:style>
          <a:lnRef idx="1">
            <a:schemeClr val="accent1"/>
          </a:lnRef>
          <a:fillRef idx="0">
            <a:schemeClr val="accent1"/>
          </a:fillRef>
          <a:effectRef idx="0">
            <a:schemeClr val="accent1"/>
          </a:effectRef>
          <a:fontRef idx="minor">
            <a:schemeClr val="tx1"/>
          </a:fontRef>
        </p:style>
      </p:cxnSp>
      <p:sp>
        <p:nvSpPr>
          <p:cNvPr id="32" name="矩形 31"/>
          <p:cNvSpPr/>
          <p:nvPr/>
        </p:nvSpPr>
        <p:spPr bwMode="gray">
          <a:xfrm>
            <a:off x="973574" y="4300838"/>
            <a:ext cx="1984864" cy="1171397"/>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endParaRPr>
          </a:p>
        </p:txBody>
      </p:sp>
      <p:sp>
        <p:nvSpPr>
          <p:cNvPr id="33" name="文本框 32"/>
          <p:cNvSpPr txBox="1"/>
          <p:nvPr/>
        </p:nvSpPr>
        <p:spPr bwMode="gray">
          <a:xfrm>
            <a:off x="3887798" y="1474507"/>
            <a:ext cx="1859970" cy="523220"/>
          </a:xfrm>
          <a:prstGeom prst="rect">
            <a:avLst/>
          </a:prstGeom>
          <a:noFill/>
        </p:spPr>
        <p:txBody>
          <a:bodyPr wrap="square" rtlCol="0">
            <a:spAutoFit/>
          </a:bodyPr>
          <a:lstStyle/>
          <a:p>
            <a:pPr algn="ctr" fontAlgn="ctr"/>
            <a:r>
              <a:rPr lang="en-US" sz="1400" dirty="0">
                <a:latin typeface="Huawei Sans" panose="020C0503030203020204" pitchFamily="34" charset="0"/>
              </a:rPr>
              <a:t>Telemetry in a broad sense</a:t>
            </a:r>
            <a:endParaRPr lang="en-US" altLang="zh-CN" sz="1400" dirty="0">
              <a:latin typeface="Huawei Sans" panose="020C0503030203020204" pitchFamily="34" charset="0"/>
            </a:endParaRPr>
          </a:p>
        </p:txBody>
      </p:sp>
      <p:sp>
        <p:nvSpPr>
          <p:cNvPr id="34" name="文本框 33"/>
          <p:cNvSpPr txBox="1"/>
          <p:nvPr/>
        </p:nvSpPr>
        <p:spPr bwMode="gray">
          <a:xfrm>
            <a:off x="1002774" y="4970030"/>
            <a:ext cx="1859970" cy="523220"/>
          </a:xfrm>
          <a:prstGeom prst="rect">
            <a:avLst/>
          </a:prstGeom>
          <a:noFill/>
        </p:spPr>
        <p:txBody>
          <a:bodyPr wrap="square" rtlCol="0">
            <a:spAutoFit/>
          </a:bodyPr>
          <a:lstStyle/>
          <a:p>
            <a:pPr algn="ctr" fontAlgn="ctr"/>
            <a:r>
              <a:rPr lang="en-US" sz="1400" dirty="0">
                <a:latin typeface="Huawei Sans" panose="020C0503030203020204" pitchFamily="34" charset="0"/>
              </a:rPr>
              <a:t>Telemetry in a narrow sense</a:t>
            </a:r>
            <a:endParaRPr lang="en-US" altLang="zh-CN" sz="1400" dirty="0">
              <a:latin typeface="Huawei Sans" panose="020C0503030203020204" pitchFamily="34" charset="0"/>
            </a:endParaRPr>
          </a:p>
        </p:txBody>
      </p:sp>
      <p:sp>
        <p:nvSpPr>
          <p:cNvPr id="20" name="矩形 19"/>
          <p:cNvSpPr/>
          <p:nvPr/>
        </p:nvSpPr>
        <p:spPr bwMode="gray">
          <a:xfrm>
            <a:off x="6096000" y="3724334"/>
            <a:ext cx="5511067" cy="2476442"/>
          </a:xfrm>
          <a:prstGeom prst="rect">
            <a:avLst/>
          </a:prstGeom>
          <a:no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文本框 3"/>
          <p:cNvSpPr txBox="1"/>
          <p:nvPr/>
        </p:nvSpPr>
        <p:spPr bwMode="gray">
          <a:xfrm>
            <a:off x="6303718" y="3785213"/>
            <a:ext cx="5095629" cy="2332946"/>
          </a:xfrm>
          <a:prstGeom prst="rect">
            <a:avLst/>
          </a:prstGeom>
          <a:noFill/>
        </p:spPr>
        <p:txBody>
          <a:bodyPr wrap="square" rtlCol="0">
            <a:spAutoFit/>
          </a:bodyPr>
          <a:lstStyle/>
          <a:p>
            <a:pPr fontAlgn="ctr">
              <a:lnSpc>
                <a:spcPct val="130000"/>
              </a:lnSpc>
            </a:pPr>
            <a:r>
              <a:rPr lang="en-US" sz="1600" dirty="0">
                <a:latin typeface="Huawei Sans" panose="020C0503030203020204" pitchFamily="34" charset="0"/>
              </a:rPr>
              <a:t>Using telemetry, a collector can collect a large amount of device data and send the data to an analyzer for comprehensive analysis. The analyzer sends the results to a controller, which then adjusts device configurations accordingly, enabling the analyzer to determine whether the device status after adjustment meets expectations in real time. </a:t>
            </a:r>
          </a:p>
        </p:txBody>
      </p:sp>
      <p:sp>
        <p:nvSpPr>
          <p:cNvPr id="6" name="文本框 5"/>
          <p:cNvSpPr txBox="1"/>
          <p:nvPr/>
        </p:nvSpPr>
        <p:spPr bwMode="gray">
          <a:xfrm>
            <a:off x="618937" y="3724333"/>
            <a:ext cx="1271850" cy="307777"/>
          </a:xfrm>
          <a:prstGeom prst="rect">
            <a:avLst/>
          </a:prstGeom>
          <a:noFill/>
        </p:spPr>
        <p:txBody>
          <a:bodyPr wrap="square" rtlCol="0">
            <a:spAutoFit/>
          </a:bodyPr>
          <a:lstStyle/>
          <a:p>
            <a:pPr algn="ctr" fontAlgn="ctr"/>
            <a:r>
              <a:rPr lang="en-US" sz="1400" dirty="0">
                <a:latin typeface="Huawei Sans" panose="020C0503030203020204" pitchFamily="34" charset="0"/>
              </a:rPr>
              <a:t>Collection</a:t>
            </a:r>
          </a:p>
        </p:txBody>
      </p:sp>
      <p:sp>
        <p:nvSpPr>
          <p:cNvPr id="24" name="文本框 23"/>
          <p:cNvSpPr txBox="1"/>
          <p:nvPr/>
        </p:nvSpPr>
        <p:spPr bwMode="gray">
          <a:xfrm>
            <a:off x="587022" y="2197705"/>
            <a:ext cx="1377460" cy="523220"/>
          </a:xfrm>
          <a:prstGeom prst="rect">
            <a:avLst/>
          </a:prstGeom>
          <a:noFill/>
        </p:spPr>
        <p:txBody>
          <a:bodyPr wrap="square" rtlCol="0">
            <a:spAutoFit/>
          </a:bodyPr>
          <a:lstStyle/>
          <a:p>
            <a:pPr algn="ctr" fontAlgn="ctr"/>
            <a:r>
              <a:rPr lang="en-US" sz="1400" dirty="0">
                <a:latin typeface="Huawei Sans" panose="020C0503030203020204" pitchFamily="34" charset="0"/>
              </a:rPr>
              <a:t>Data sending and analysis</a:t>
            </a:r>
            <a:endParaRPr lang="en-US" altLang="zh-CN" sz="1400" dirty="0">
              <a:latin typeface="Huawei Sans" panose="020C0503030203020204" pitchFamily="34" charset="0"/>
            </a:endParaRPr>
          </a:p>
        </p:txBody>
      </p:sp>
      <p:sp>
        <p:nvSpPr>
          <p:cNvPr id="25" name="文本框 24"/>
          <p:cNvSpPr txBox="1"/>
          <p:nvPr/>
        </p:nvSpPr>
        <p:spPr bwMode="gray">
          <a:xfrm>
            <a:off x="3938265" y="2305427"/>
            <a:ext cx="1741989" cy="307777"/>
          </a:xfrm>
          <a:prstGeom prst="rect">
            <a:avLst/>
          </a:prstGeom>
          <a:noFill/>
        </p:spPr>
        <p:txBody>
          <a:bodyPr wrap="square" rtlCol="0">
            <a:spAutoFit/>
          </a:bodyPr>
          <a:lstStyle/>
          <a:p>
            <a:pPr algn="ctr" fontAlgn="ctr"/>
            <a:r>
              <a:rPr lang="en-US" sz="1400" dirty="0">
                <a:latin typeface="Huawei Sans" panose="020C0503030203020204" pitchFamily="34" charset="0"/>
              </a:rPr>
              <a:t>Response</a:t>
            </a:r>
          </a:p>
        </p:txBody>
      </p:sp>
      <p:sp>
        <p:nvSpPr>
          <p:cNvPr id="27" name="文本框 26"/>
          <p:cNvSpPr txBox="1"/>
          <p:nvPr/>
        </p:nvSpPr>
        <p:spPr bwMode="gray">
          <a:xfrm>
            <a:off x="4113209" y="3616611"/>
            <a:ext cx="1741989" cy="523220"/>
          </a:xfrm>
          <a:prstGeom prst="rect">
            <a:avLst/>
          </a:prstGeom>
          <a:noFill/>
        </p:spPr>
        <p:txBody>
          <a:bodyPr wrap="square" rtlCol="0">
            <a:spAutoFit/>
          </a:bodyPr>
          <a:lstStyle/>
          <a:p>
            <a:pPr algn="ctr" fontAlgn="ctr"/>
            <a:r>
              <a:rPr lang="en-US" sz="1400" dirty="0">
                <a:latin typeface="Huawei Sans" panose="020C0503030203020204" pitchFamily="34" charset="0"/>
              </a:rPr>
              <a:t>Configuration adjustment</a:t>
            </a:r>
            <a:endParaRPr lang="en-US" altLang="zh-CN" sz="1400" dirty="0">
              <a:latin typeface="Huawei Sans" panose="020C0503030203020204" pitchFamily="34" charset="0"/>
            </a:endParaRPr>
          </a:p>
        </p:txBody>
      </p:sp>
    </p:spTree>
    <p:extLst>
      <p:ext uri="{BB962C8B-B14F-4D97-AF65-F5344CB8AC3E}">
        <p14:creationId xmlns:p14="http://schemas.microsoft.com/office/powerpoint/2010/main" val="20738942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dirty="0"/>
              <a:t>Telemetry Application Scenario: WAN</a:t>
            </a:r>
            <a:endParaRPr lang="en-US" altLang="zh-CN" dirty="0">
              <a:sym typeface="Huawei Sans" panose="020C0503030203020204" pitchFamily="34" charset="0"/>
            </a:endParaRPr>
          </a:p>
        </p:txBody>
      </p:sp>
      <p:sp>
        <p:nvSpPr>
          <p:cNvPr id="9" name="文本占位符 8">
            <a:extLst>
              <a:ext uri="{FF2B5EF4-FFF2-40B4-BE49-F238E27FC236}">
                <a16:creationId xmlns:a16="http://schemas.microsoft.com/office/drawing/2014/main" id="{1B2516C3-73B4-4198-A566-BF8C9EDD6FD5}"/>
              </a:ext>
            </a:extLst>
          </p:cNvPr>
          <p:cNvSpPr>
            <a:spLocks noGrp="1"/>
          </p:cNvSpPr>
          <p:nvPr>
            <p:ph type="body" sz="quarter" idx="10"/>
          </p:nvPr>
        </p:nvSpPr>
        <p:spPr bwMode="gray">
          <a:xfrm>
            <a:off x="455612" y="1052514"/>
            <a:ext cx="11293476" cy="436931"/>
          </a:xfrm>
        </p:spPr>
        <p:txBody>
          <a:bodyPr/>
          <a:lstStyle/>
          <a:p>
            <a:r>
              <a:rPr lang="en-US" altLang="zh-CN" sz="1800" dirty="0"/>
              <a:t>Interface data of routers is reported in real time to help you gain insight into the traffic direction.</a:t>
            </a:r>
          </a:p>
        </p:txBody>
      </p:sp>
      <p:grpSp>
        <p:nvGrpSpPr>
          <p:cNvPr id="19" name="组合 18">
            <a:extLst>
              <a:ext uri="{FF2B5EF4-FFF2-40B4-BE49-F238E27FC236}">
                <a16:creationId xmlns:a16="http://schemas.microsoft.com/office/drawing/2014/main" id="{C0CE2888-1E47-46BE-877D-41E1209FFF86}"/>
              </a:ext>
            </a:extLst>
          </p:cNvPr>
          <p:cNvGrpSpPr/>
          <p:nvPr/>
        </p:nvGrpSpPr>
        <p:grpSpPr bwMode="gray">
          <a:xfrm>
            <a:off x="377990" y="1579393"/>
            <a:ext cx="11263290" cy="4540475"/>
            <a:chOff x="326330" y="1863523"/>
            <a:chExt cx="11263290" cy="4540475"/>
          </a:xfrm>
        </p:grpSpPr>
        <p:grpSp>
          <p:nvGrpSpPr>
            <p:cNvPr id="4" name="组合 3"/>
            <p:cNvGrpSpPr/>
            <p:nvPr/>
          </p:nvGrpSpPr>
          <p:grpSpPr bwMode="gray">
            <a:xfrm>
              <a:off x="7987438" y="3225276"/>
              <a:ext cx="3602182" cy="3000562"/>
              <a:chOff x="7962132" y="3384432"/>
              <a:chExt cx="3602182" cy="3000562"/>
            </a:xfrm>
          </p:grpSpPr>
          <p:sp>
            <p:nvSpPr>
              <p:cNvPr id="5" name="椭圆 4"/>
              <p:cNvSpPr/>
              <p:nvPr/>
            </p:nvSpPr>
            <p:spPr bwMode="gray">
              <a:xfrm>
                <a:off x="9607803" y="3384432"/>
                <a:ext cx="1624367" cy="621531"/>
              </a:xfrm>
              <a:prstGeom prst="ellipse">
                <a:avLst/>
              </a:prstGeom>
              <a:solidFill>
                <a:schemeClr val="bg1"/>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chemeClr val="tx1"/>
                    </a:solidFill>
                    <a:latin typeface="Huawei Sans" panose="020C0503030203020204" pitchFamily="34" charset="0"/>
                  </a:rPr>
                  <a:t>CDN settings</a:t>
                </a:r>
                <a:endParaRPr lang="en-US" altLang="zh-CN" sz="1200" dirty="0">
                  <a:solidFill>
                    <a:schemeClr val="tx1"/>
                  </a:solidFill>
                  <a:latin typeface="Huawei Sans" panose="020C0503030203020204" pitchFamily="34" charset="0"/>
                </a:endParaRPr>
              </a:p>
            </p:txBody>
          </p:sp>
          <p:sp>
            <p:nvSpPr>
              <p:cNvPr id="58" name="矩形 57"/>
              <p:cNvSpPr/>
              <p:nvPr/>
            </p:nvSpPr>
            <p:spPr bwMode="gray">
              <a:xfrm>
                <a:off x="7962132" y="5664994"/>
                <a:ext cx="3602182" cy="720000"/>
              </a:xfrm>
              <a:prstGeom prst="rect">
                <a:avLst/>
              </a:prstGeom>
              <a:noFill/>
              <a:ln w="19050" cap="flat" cmpd="sng" algn="ctr">
                <a:solidFill>
                  <a:schemeClr val="tx1"/>
                </a:solidFill>
                <a:prstDash val="solid"/>
                <a:round/>
                <a:headEnd type="none" w="med" len="med"/>
                <a:tailEnd type="none" w="med" len="med"/>
              </a:ln>
              <a:effectLst/>
            </p:spPr>
            <p:txBody>
              <a:bodyPr vert="horz" wrap="square" lIns="36000" tIns="36000" rIns="36000" bIns="3600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400" dirty="0">
                    <a:solidFill>
                      <a:schemeClr val="tx1"/>
                    </a:solidFill>
                    <a:latin typeface="Huawei Sans" panose="020C0503030203020204" pitchFamily="34" charset="0"/>
                  </a:rPr>
                  <a:t>Data</a:t>
                </a:r>
                <a:r>
                  <a:rPr lang="en-US" sz="1400" dirty="0">
                    <a:latin typeface="Huawei Sans" panose="020C0503030203020204" pitchFamily="34" charset="0"/>
                  </a:rPr>
                  <a:t> collection</a:t>
                </a:r>
                <a:endParaRPr kumimoji="1" lang="en-US" altLang="zh-CN" sz="1400" b="0" i="0" u="none" strike="noStrike" cap="none" normalizeH="0" baseline="0" dirty="0">
                  <a:ln>
                    <a:noFill/>
                  </a:ln>
                  <a:solidFill>
                    <a:schemeClr val="tx1"/>
                  </a:solidFill>
                  <a:effectLst/>
                  <a:latin typeface="Huawei Sans" panose="020C0503030203020204" pitchFamily="34" charset="0"/>
                  <a:ea typeface="+mj-ea"/>
                </a:endParaRPr>
              </a:p>
            </p:txBody>
          </p:sp>
          <p:sp>
            <p:nvSpPr>
              <p:cNvPr id="60" name="矩形 59"/>
              <p:cNvSpPr/>
              <p:nvPr/>
            </p:nvSpPr>
            <p:spPr bwMode="gray">
              <a:xfrm>
                <a:off x="7962132" y="4941168"/>
                <a:ext cx="3602182" cy="720000"/>
              </a:xfrm>
              <a:prstGeom prst="rect">
                <a:avLst/>
              </a:prstGeom>
              <a:noFill/>
              <a:ln w="19050" cap="flat" cmpd="sng" algn="ctr">
                <a:solidFill>
                  <a:schemeClr val="tx1"/>
                </a:solidFill>
                <a:prstDash val="solid"/>
                <a:round/>
                <a:headEnd type="none" w="med" len="med"/>
                <a:tailEnd type="none" w="med" len="med"/>
              </a:ln>
              <a:effectLst/>
            </p:spPr>
            <p:txBody>
              <a:bodyPr vert="horz" wrap="square" lIns="36000" tIns="36000" rIns="36000" bIns="36000" numCol="1" rtlCol="0" anchor="ctr" anchorCtr="0" compatLnSpc="1">
                <a:prstTxWarp prst="textNoShape">
                  <a:avLst/>
                </a:prstTxWarp>
              </a:bodyPr>
              <a:lstStyle/>
              <a:p>
                <a:pPr algn="ctr" defTabSz="914400" fontAlgn="ctr">
                  <a:spcBef>
                    <a:spcPct val="0"/>
                  </a:spcBef>
                  <a:spcAft>
                    <a:spcPct val="0"/>
                  </a:spcAft>
                </a:pPr>
                <a:r>
                  <a:rPr lang="en-US" sz="1400" dirty="0">
                    <a:latin typeface="Huawei Sans" panose="020C0503030203020204" pitchFamily="34" charset="0"/>
                  </a:rPr>
                  <a:t>Data analysis</a:t>
                </a:r>
              </a:p>
            </p:txBody>
          </p:sp>
          <p:sp>
            <p:nvSpPr>
              <p:cNvPr id="61" name="椭圆 60"/>
              <p:cNvSpPr/>
              <p:nvPr/>
            </p:nvSpPr>
            <p:spPr bwMode="gray">
              <a:xfrm>
                <a:off x="8118818" y="4124434"/>
                <a:ext cx="1624367" cy="621531"/>
              </a:xfrm>
              <a:prstGeom prst="ellipse">
                <a:avLst/>
              </a:prstGeom>
              <a:solidFill>
                <a:schemeClr val="bg1"/>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chemeClr val="tx1"/>
                    </a:solidFill>
                    <a:latin typeface="Huawei Sans" panose="020C0503030203020204" pitchFamily="34" charset="0"/>
                  </a:rPr>
                  <a:t>Cost adjustment</a:t>
                </a:r>
                <a:endParaRPr lang="en-US" altLang="zh-CN" sz="1200" dirty="0">
                  <a:solidFill>
                    <a:schemeClr val="tx1"/>
                  </a:solidFill>
                  <a:latin typeface="Huawei Sans" panose="020C0503030203020204" pitchFamily="34" charset="0"/>
                </a:endParaRPr>
              </a:p>
            </p:txBody>
          </p:sp>
          <p:cxnSp>
            <p:nvCxnSpPr>
              <p:cNvPr id="62" name="直接连接符 61"/>
              <p:cNvCxnSpPr/>
              <p:nvPr/>
            </p:nvCxnSpPr>
            <p:spPr bwMode="gray">
              <a:xfrm>
                <a:off x="7962132" y="4975639"/>
                <a:ext cx="0" cy="14093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6" name="六边形 75"/>
              <p:cNvSpPr/>
              <p:nvPr/>
            </p:nvSpPr>
            <p:spPr bwMode="gray">
              <a:xfrm>
                <a:off x="8136030" y="6164054"/>
                <a:ext cx="216000" cy="180000"/>
              </a:xfrm>
              <a:prstGeom prst="hexagon">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endParaRPr lang="en-US" altLang="zh-CN" sz="1400" dirty="0">
                  <a:latin typeface="Huawei Sans" panose="020C0503030203020204" pitchFamily="34" charset="0"/>
                </a:endParaRPr>
              </a:p>
            </p:txBody>
          </p:sp>
          <p:sp>
            <p:nvSpPr>
              <p:cNvPr id="77" name="六边形 76"/>
              <p:cNvSpPr/>
              <p:nvPr/>
            </p:nvSpPr>
            <p:spPr bwMode="gray">
              <a:xfrm>
                <a:off x="8393588" y="6164054"/>
                <a:ext cx="216000" cy="180000"/>
              </a:xfrm>
              <a:prstGeom prst="hexagon">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endParaRPr lang="en-US" altLang="zh-CN" sz="1400" dirty="0">
                  <a:latin typeface="Huawei Sans" panose="020C0503030203020204" pitchFamily="34" charset="0"/>
                </a:endParaRPr>
              </a:p>
            </p:txBody>
          </p:sp>
          <p:sp>
            <p:nvSpPr>
              <p:cNvPr id="78" name="六边形 77"/>
              <p:cNvSpPr/>
              <p:nvPr/>
            </p:nvSpPr>
            <p:spPr bwMode="gray">
              <a:xfrm>
                <a:off x="8660472" y="6164054"/>
                <a:ext cx="216000" cy="180000"/>
              </a:xfrm>
              <a:prstGeom prst="hexagon">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endParaRPr lang="en-US" altLang="zh-CN" sz="1400" dirty="0">
                  <a:latin typeface="Huawei Sans" panose="020C0503030203020204" pitchFamily="34" charset="0"/>
                </a:endParaRPr>
              </a:p>
            </p:txBody>
          </p:sp>
          <p:sp>
            <p:nvSpPr>
              <p:cNvPr id="79" name="六边形 78"/>
              <p:cNvSpPr/>
              <p:nvPr/>
            </p:nvSpPr>
            <p:spPr bwMode="gray">
              <a:xfrm>
                <a:off x="8264991" y="5949280"/>
                <a:ext cx="216000" cy="180000"/>
              </a:xfrm>
              <a:prstGeom prst="hexagon">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endParaRPr lang="en-US" altLang="zh-CN" sz="1400" dirty="0">
                  <a:latin typeface="Huawei Sans" panose="020C0503030203020204" pitchFamily="34" charset="0"/>
                </a:endParaRPr>
              </a:p>
            </p:txBody>
          </p:sp>
          <p:sp>
            <p:nvSpPr>
              <p:cNvPr id="80" name="六边形 79"/>
              <p:cNvSpPr/>
              <p:nvPr/>
            </p:nvSpPr>
            <p:spPr bwMode="gray">
              <a:xfrm>
                <a:off x="8531875" y="5949280"/>
                <a:ext cx="216000" cy="180000"/>
              </a:xfrm>
              <a:prstGeom prst="hexagon">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endParaRPr lang="en-US" altLang="zh-CN" sz="1400" dirty="0">
                  <a:latin typeface="Huawei Sans" panose="020C0503030203020204" pitchFamily="34" charset="0"/>
                </a:endParaRPr>
              </a:p>
            </p:txBody>
          </p:sp>
          <p:sp>
            <p:nvSpPr>
              <p:cNvPr id="81" name="六边形 80"/>
              <p:cNvSpPr/>
              <p:nvPr/>
            </p:nvSpPr>
            <p:spPr bwMode="gray">
              <a:xfrm>
                <a:off x="8398679" y="5734506"/>
                <a:ext cx="216000" cy="180000"/>
              </a:xfrm>
              <a:prstGeom prst="hexagon">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endParaRPr lang="en-US" altLang="zh-CN" sz="1400" dirty="0">
                  <a:latin typeface="Huawei Sans" panose="020C0503030203020204" pitchFamily="34" charset="0"/>
                </a:endParaRPr>
              </a:p>
            </p:txBody>
          </p:sp>
          <p:sp>
            <p:nvSpPr>
              <p:cNvPr id="64" name="椭圆 63"/>
              <p:cNvSpPr/>
              <p:nvPr/>
            </p:nvSpPr>
            <p:spPr bwMode="gray">
              <a:xfrm>
                <a:off x="8191345" y="3557954"/>
                <a:ext cx="1624367" cy="621531"/>
              </a:xfrm>
              <a:prstGeom prst="ellipse">
                <a:avLst/>
              </a:prstGeom>
              <a:solidFill>
                <a:schemeClr val="bg1"/>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chemeClr val="tx1"/>
                    </a:solidFill>
                    <a:latin typeface="Huawei Sans" panose="020C0503030203020204" pitchFamily="34" charset="0"/>
                  </a:rPr>
                  <a:t>Routing policy</a:t>
                </a:r>
                <a:endParaRPr lang="en-US" altLang="zh-CN" sz="1200" dirty="0">
                  <a:solidFill>
                    <a:schemeClr val="tx1"/>
                  </a:solidFill>
                  <a:latin typeface="Huawei Sans" panose="020C0503030203020204" pitchFamily="34" charset="0"/>
                </a:endParaRPr>
              </a:p>
            </p:txBody>
          </p:sp>
          <p:sp>
            <p:nvSpPr>
              <p:cNvPr id="65" name="椭圆 64"/>
              <p:cNvSpPr/>
              <p:nvPr/>
            </p:nvSpPr>
            <p:spPr bwMode="gray">
              <a:xfrm>
                <a:off x="9336758" y="3825964"/>
                <a:ext cx="1624367" cy="621531"/>
              </a:xfrm>
              <a:prstGeom prst="ellipse">
                <a:avLst/>
              </a:prstGeom>
              <a:solidFill>
                <a:schemeClr val="bg1"/>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chemeClr val="tx1"/>
                    </a:solidFill>
                    <a:latin typeface="Huawei Sans" panose="020C0503030203020204" pitchFamily="34" charset="0"/>
                  </a:rPr>
                  <a:t>Node addition or deletion</a:t>
                </a:r>
                <a:endParaRPr lang="en-US" altLang="zh-CN" sz="1200" dirty="0">
                  <a:solidFill>
                    <a:schemeClr val="tx1"/>
                  </a:solidFill>
                  <a:latin typeface="Huawei Sans" panose="020C0503030203020204" pitchFamily="34" charset="0"/>
                </a:endParaRPr>
              </a:p>
            </p:txBody>
          </p:sp>
          <p:sp>
            <p:nvSpPr>
              <p:cNvPr id="66" name="椭圆 65"/>
              <p:cNvSpPr/>
              <p:nvPr/>
            </p:nvSpPr>
            <p:spPr bwMode="gray">
              <a:xfrm>
                <a:off x="9815712" y="4296335"/>
                <a:ext cx="1624367" cy="621531"/>
              </a:xfrm>
              <a:prstGeom prst="ellipse">
                <a:avLst/>
              </a:prstGeom>
              <a:solidFill>
                <a:schemeClr val="bg1"/>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chemeClr val="tx1"/>
                    </a:solidFill>
                    <a:latin typeface="Huawei Sans" panose="020C0503030203020204" pitchFamily="34" charset="0"/>
                  </a:rPr>
                  <a:t>Link capacity expansion</a:t>
                </a:r>
                <a:endParaRPr lang="en-US" altLang="zh-CN" sz="1200" dirty="0">
                  <a:solidFill>
                    <a:schemeClr val="tx1"/>
                  </a:solidFill>
                  <a:latin typeface="Huawei Sans" panose="020C0503030203020204" pitchFamily="34" charset="0"/>
                </a:endParaRPr>
              </a:p>
            </p:txBody>
          </p:sp>
        </p:grpSp>
        <p:grpSp>
          <p:nvGrpSpPr>
            <p:cNvPr id="7" name="组合 6"/>
            <p:cNvGrpSpPr/>
            <p:nvPr/>
          </p:nvGrpSpPr>
          <p:grpSpPr bwMode="gray">
            <a:xfrm>
              <a:off x="326330" y="1863523"/>
              <a:ext cx="7702715" cy="4540475"/>
              <a:chOff x="290327" y="1217861"/>
              <a:chExt cx="8807444" cy="5191674"/>
            </a:xfrm>
          </p:grpSpPr>
          <p:sp>
            <p:nvSpPr>
              <p:cNvPr id="129" name="Freeform 200"/>
              <p:cNvSpPr/>
              <p:nvPr/>
            </p:nvSpPr>
            <p:spPr bwMode="gray">
              <a:xfrm>
                <a:off x="4745496" y="5165175"/>
                <a:ext cx="1776003" cy="890517"/>
              </a:xfrm>
              <a:custGeom>
                <a:avLst/>
                <a:gdLst>
                  <a:gd name="connsiteX0" fmla="*/ 511396 w 823780"/>
                  <a:gd name="connsiteY0" fmla="*/ 0 h 467015"/>
                  <a:gd name="connsiteX1" fmla="*/ 732475 w 823780"/>
                  <a:gd name="connsiteY1" fmla="*/ 223125 h 467015"/>
                  <a:gd name="connsiteX2" fmla="*/ 727487 w 823780"/>
                  <a:gd name="connsiteY2" fmla="*/ 248058 h 467015"/>
                  <a:gd name="connsiteX3" fmla="*/ 756693 w 823780"/>
                  <a:gd name="connsiteY3" fmla="*/ 254009 h 467015"/>
                  <a:gd name="connsiteX4" fmla="*/ 823780 w 823780"/>
                  <a:gd name="connsiteY4" fmla="*/ 356156 h 467015"/>
                  <a:gd name="connsiteX5" fmla="*/ 756693 w 823780"/>
                  <a:gd name="connsiteY5" fmla="*/ 458303 h 467015"/>
                  <a:gd name="connsiteX6" fmla="*/ 732017 w 823780"/>
                  <a:gd name="connsiteY6" fmla="*/ 463331 h 467015"/>
                  <a:gd name="connsiteX7" fmla="*/ 732017 w 823780"/>
                  <a:gd name="connsiteY7" fmla="*/ 467014 h 467015"/>
                  <a:gd name="connsiteX8" fmla="*/ 713942 w 823780"/>
                  <a:gd name="connsiteY8" fmla="*/ 467014 h 467015"/>
                  <a:gd name="connsiteX9" fmla="*/ 713937 w 823780"/>
                  <a:gd name="connsiteY9" fmla="*/ 467015 h 467015"/>
                  <a:gd name="connsiteX10" fmla="*/ 713932 w 823780"/>
                  <a:gd name="connsiteY10" fmla="*/ 467014 h 467015"/>
                  <a:gd name="connsiteX11" fmla="*/ 120827 w 823780"/>
                  <a:gd name="connsiteY11" fmla="*/ 467014 h 467015"/>
                  <a:gd name="connsiteX12" fmla="*/ 100287 w 823780"/>
                  <a:gd name="connsiteY12" fmla="*/ 467014 h 467015"/>
                  <a:gd name="connsiteX13" fmla="*/ 100287 w 823780"/>
                  <a:gd name="connsiteY13" fmla="*/ 462829 h 467015"/>
                  <a:gd name="connsiteX14" fmla="*/ 73795 w 823780"/>
                  <a:gd name="connsiteY14" fmla="*/ 457431 h 467015"/>
                  <a:gd name="connsiteX15" fmla="*/ 0 w 823780"/>
                  <a:gd name="connsiteY15" fmla="*/ 345069 h 467015"/>
                  <a:gd name="connsiteX16" fmla="*/ 73795 w 823780"/>
                  <a:gd name="connsiteY16" fmla="*/ 232707 h 467015"/>
                  <a:gd name="connsiteX17" fmla="*/ 81613 w 823780"/>
                  <a:gd name="connsiteY17" fmla="*/ 231114 h 467015"/>
                  <a:gd name="connsiteX18" fmla="*/ 94608 w 823780"/>
                  <a:gd name="connsiteY18" fmla="*/ 172061 h 467015"/>
                  <a:gd name="connsiteX19" fmla="*/ 250025 w 823780"/>
                  <a:gd name="connsiteY19" fmla="*/ 77543 h 467015"/>
                  <a:gd name="connsiteX20" fmla="*/ 315680 w 823780"/>
                  <a:gd name="connsiteY20" fmla="*/ 89704 h 467015"/>
                  <a:gd name="connsiteX21" fmla="*/ 332040 w 823780"/>
                  <a:gd name="connsiteY21" fmla="*/ 99825 h 467015"/>
                  <a:gd name="connsiteX22" fmla="*/ 355070 w 823780"/>
                  <a:gd name="connsiteY22" fmla="*/ 65352 h 467015"/>
                  <a:gd name="connsiteX23" fmla="*/ 511396 w 823780"/>
                  <a:gd name="connsiteY23" fmla="*/ 0 h 467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823780" h="467015">
                    <a:moveTo>
                      <a:pt x="511396" y="0"/>
                    </a:moveTo>
                    <a:cubicBezTo>
                      <a:pt x="633495" y="0"/>
                      <a:pt x="732475" y="99896"/>
                      <a:pt x="732475" y="223125"/>
                    </a:cubicBezTo>
                    <a:lnTo>
                      <a:pt x="727487" y="248058"/>
                    </a:lnTo>
                    <a:lnTo>
                      <a:pt x="756693" y="254009"/>
                    </a:lnTo>
                    <a:cubicBezTo>
                      <a:pt x="796117" y="270838"/>
                      <a:pt x="823780" y="310236"/>
                      <a:pt x="823780" y="356156"/>
                    </a:cubicBezTo>
                    <a:cubicBezTo>
                      <a:pt x="823780" y="402076"/>
                      <a:pt x="796117" y="441474"/>
                      <a:pt x="756693" y="458303"/>
                    </a:cubicBezTo>
                    <a:lnTo>
                      <a:pt x="732017" y="463331"/>
                    </a:lnTo>
                    <a:lnTo>
                      <a:pt x="732017" y="467014"/>
                    </a:lnTo>
                    <a:lnTo>
                      <a:pt x="713942" y="467014"/>
                    </a:lnTo>
                    <a:lnTo>
                      <a:pt x="713937" y="467015"/>
                    </a:lnTo>
                    <a:lnTo>
                      <a:pt x="713932" y="467014"/>
                    </a:lnTo>
                    <a:lnTo>
                      <a:pt x="120827" y="467014"/>
                    </a:lnTo>
                    <a:lnTo>
                      <a:pt x="100287" y="467014"/>
                    </a:lnTo>
                    <a:lnTo>
                      <a:pt x="100287" y="462829"/>
                    </a:lnTo>
                    <a:lnTo>
                      <a:pt x="73795" y="457431"/>
                    </a:lnTo>
                    <a:cubicBezTo>
                      <a:pt x="30429" y="438919"/>
                      <a:pt x="0" y="395580"/>
                      <a:pt x="0" y="345069"/>
                    </a:cubicBezTo>
                    <a:cubicBezTo>
                      <a:pt x="0" y="294558"/>
                      <a:pt x="30429" y="251219"/>
                      <a:pt x="73795" y="232707"/>
                    </a:cubicBezTo>
                    <a:lnTo>
                      <a:pt x="81613" y="231114"/>
                    </a:lnTo>
                    <a:lnTo>
                      <a:pt x="94608" y="172061"/>
                    </a:lnTo>
                    <a:cubicBezTo>
                      <a:pt x="120214" y="116517"/>
                      <a:pt x="180159" y="77543"/>
                      <a:pt x="250025" y="77543"/>
                    </a:cubicBezTo>
                    <a:cubicBezTo>
                      <a:pt x="273314" y="77543"/>
                      <a:pt x="295500" y="81873"/>
                      <a:pt x="315680" y="89704"/>
                    </a:cubicBezTo>
                    <a:lnTo>
                      <a:pt x="332040" y="99825"/>
                    </a:lnTo>
                    <a:lnTo>
                      <a:pt x="355070" y="65352"/>
                    </a:lnTo>
                    <a:cubicBezTo>
                      <a:pt x="395077" y="24974"/>
                      <a:pt x="450347" y="0"/>
                      <a:pt x="511396" y="0"/>
                    </a:cubicBezTo>
                    <a:close/>
                  </a:path>
                </a:pathLst>
              </a:cu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Freeform 200"/>
              <p:cNvSpPr/>
              <p:nvPr/>
            </p:nvSpPr>
            <p:spPr bwMode="gray">
              <a:xfrm>
                <a:off x="7583752" y="2517627"/>
                <a:ext cx="1379273" cy="684449"/>
              </a:xfrm>
              <a:custGeom>
                <a:avLst/>
                <a:gdLst>
                  <a:gd name="connsiteX0" fmla="*/ 511396 w 823780"/>
                  <a:gd name="connsiteY0" fmla="*/ 0 h 467015"/>
                  <a:gd name="connsiteX1" fmla="*/ 732475 w 823780"/>
                  <a:gd name="connsiteY1" fmla="*/ 223125 h 467015"/>
                  <a:gd name="connsiteX2" fmla="*/ 727487 w 823780"/>
                  <a:gd name="connsiteY2" fmla="*/ 248058 h 467015"/>
                  <a:gd name="connsiteX3" fmla="*/ 756693 w 823780"/>
                  <a:gd name="connsiteY3" fmla="*/ 254009 h 467015"/>
                  <a:gd name="connsiteX4" fmla="*/ 823780 w 823780"/>
                  <a:gd name="connsiteY4" fmla="*/ 356156 h 467015"/>
                  <a:gd name="connsiteX5" fmla="*/ 756693 w 823780"/>
                  <a:gd name="connsiteY5" fmla="*/ 458303 h 467015"/>
                  <a:gd name="connsiteX6" fmla="*/ 732017 w 823780"/>
                  <a:gd name="connsiteY6" fmla="*/ 463331 h 467015"/>
                  <a:gd name="connsiteX7" fmla="*/ 732017 w 823780"/>
                  <a:gd name="connsiteY7" fmla="*/ 467014 h 467015"/>
                  <a:gd name="connsiteX8" fmla="*/ 713942 w 823780"/>
                  <a:gd name="connsiteY8" fmla="*/ 467014 h 467015"/>
                  <a:gd name="connsiteX9" fmla="*/ 713937 w 823780"/>
                  <a:gd name="connsiteY9" fmla="*/ 467015 h 467015"/>
                  <a:gd name="connsiteX10" fmla="*/ 713932 w 823780"/>
                  <a:gd name="connsiteY10" fmla="*/ 467014 h 467015"/>
                  <a:gd name="connsiteX11" fmla="*/ 120827 w 823780"/>
                  <a:gd name="connsiteY11" fmla="*/ 467014 h 467015"/>
                  <a:gd name="connsiteX12" fmla="*/ 100287 w 823780"/>
                  <a:gd name="connsiteY12" fmla="*/ 467014 h 467015"/>
                  <a:gd name="connsiteX13" fmla="*/ 100287 w 823780"/>
                  <a:gd name="connsiteY13" fmla="*/ 462829 h 467015"/>
                  <a:gd name="connsiteX14" fmla="*/ 73795 w 823780"/>
                  <a:gd name="connsiteY14" fmla="*/ 457431 h 467015"/>
                  <a:gd name="connsiteX15" fmla="*/ 0 w 823780"/>
                  <a:gd name="connsiteY15" fmla="*/ 345069 h 467015"/>
                  <a:gd name="connsiteX16" fmla="*/ 73795 w 823780"/>
                  <a:gd name="connsiteY16" fmla="*/ 232707 h 467015"/>
                  <a:gd name="connsiteX17" fmla="*/ 81613 w 823780"/>
                  <a:gd name="connsiteY17" fmla="*/ 231114 h 467015"/>
                  <a:gd name="connsiteX18" fmla="*/ 94608 w 823780"/>
                  <a:gd name="connsiteY18" fmla="*/ 172061 h 467015"/>
                  <a:gd name="connsiteX19" fmla="*/ 250025 w 823780"/>
                  <a:gd name="connsiteY19" fmla="*/ 77543 h 467015"/>
                  <a:gd name="connsiteX20" fmla="*/ 315680 w 823780"/>
                  <a:gd name="connsiteY20" fmla="*/ 89704 h 467015"/>
                  <a:gd name="connsiteX21" fmla="*/ 332040 w 823780"/>
                  <a:gd name="connsiteY21" fmla="*/ 99825 h 467015"/>
                  <a:gd name="connsiteX22" fmla="*/ 355070 w 823780"/>
                  <a:gd name="connsiteY22" fmla="*/ 65352 h 467015"/>
                  <a:gd name="connsiteX23" fmla="*/ 511396 w 823780"/>
                  <a:gd name="connsiteY23" fmla="*/ 0 h 467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823780" h="467015">
                    <a:moveTo>
                      <a:pt x="511396" y="0"/>
                    </a:moveTo>
                    <a:cubicBezTo>
                      <a:pt x="633495" y="0"/>
                      <a:pt x="732475" y="99896"/>
                      <a:pt x="732475" y="223125"/>
                    </a:cubicBezTo>
                    <a:lnTo>
                      <a:pt x="727487" y="248058"/>
                    </a:lnTo>
                    <a:lnTo>
                      <a:pt x="756693" y="254009"/>
                    </a:lnTo>
                    <a:cubicBezTo>
                      <a:pt x="796117" y="270838"/>
                      <a:pt x="823780" y="310236"/>
                      <a:pt x="823780" y="356156"/>
                    </a:cubicBezTo>
                    <a:cubicBezTo>
                      <a:pt x="823780" y="402076"/>
                      <a:pt x="796117" y="441474"/>
                      <a:pt x="756693" y="458303"/>
                    </a:cubicBezTo>
                    <a:lnTo>
                      <a:pt x="732017" y="463331"/>
                    </a:lnTo>
                    <a:lnTo>
                      <a:pt x="732017" y="467014"/>
                    </a:lnTo>
                    <a:lnTo>
                      <a:pt x="713942" y="467014"/>
                    </a:lnTo>
                    <a:lnTo>
                      <a:pt x="713937" y="467015"/>
                    </a:lnTo>
                    <a:lnTo>
                      <a:pt x="713932" y="467014"/>
                    </a:lnTo>
                    <a:lnTo>
                      <a:pt x="120827" y="467014"/>
                    </a:lnTo>
                    <a:lnTo>
                      <a:pt x="100287" y="467014"/>
                    </a:lnTo>
                    <a:lnTo>
                      <a:pt x="100287" y="462829"/>
                    </a:lnTo>
                    <a:lnTo>
                      <a:pt x="73795" y="457431"/>
                    </a:lnTo>
                    <a:cubicBezTo>
                      <a:pt x="30429" y="438919"/>
                      <a:pt x="0" y="395580"/>
                      <a:pt x="0" y="345069"/>
                    </a:cubicBezTo>
                    <a:cubicBezTo>
                      <a:pt x="0" y="294558"/>
                      <a:pt x="30429" y="251219"/>
                      <a:pt x="73795" y="232707"/>
                    </a:cubicBezTo>
                    <a:lnTo>
                      <a:pt x="81613" y="231114"/>
                    </a:lnTo>
                    <a:lnTo>
                      <a:pt x="94608" y="172061"/>
                    </a:lnTo>
                    <a:cubicBezTo>
                      <a:pt x="120214" y="116517"/>
                      <a:pt x="180159" y="77543"/>
                      <a:pt x="250025" y="77543"/>
                    </a:cubicBezTo>
                    <a:cubicBezTo>
                      <a:pt x="273314" y="77543"/>
                      <a:pt x="295500" y="81873"/>
                      <a:pt x="315680" y="89704"/>
                    </a:cubicBezTo>
                    <a:lnTo>
                      <a:pt x="332040" y="99825"/>
                    </a:lnTo>
                    <a:lnTo>
                      <a:pt x="355070" y="65352"/>
                    </a:lnTo>
                    <a:cubicBezTo>
                      <a:pt x="395077" y="24974"/>
                      <a:pt x="450347" y="0"/>
                      <a:pt x="511396" y="0"/>
                    </a:cubicBezTo>
                    <a:close/>
                  </a:path>
                </a:pathLst>
              </a:cu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Freeform 200"/>
              <p:cNvSpPr/>
              <p:nvPr/>
            </p:nvSpPr>
            <p:spPr bwMode="gray">
              <a:xfrm>
                <a:off x="1016490" y="5109701"/>
                <a:ext cx="1844935" cy="925080"/>
              </a:xfrm>
              <a:custGeom>
                <a:avLst/>
                <a:gdLst>
                  <a:gd name="connsiteX0" fmla="*/ 511396 w 823780"/>
                  <a:gd name="connsiteY0" fmla="*/ 0 h 467015"/>
                  <a:gd name="connsiteX1" fmla="*/ 732475 w 823780"/>
                  <a:gd name="connsiteY1" fmla="*/ 223125 h 467015"/>
                  <a:gd name="connsiteX2" fmla="*/ 727487 w 823780"/>
                  <a:gd name="connsiteY2" fmla="*/ 248058 h 467015"/>
                  <a:gd name="connsiteX3" fmla="*/ 756693 w 823780"/>
                  <a:gd name="connsiteY3" fmla="*/ 254009 h 467015"/>
                  <a:gd name="connsiteX4" fmla="*/ 823780 w 823780"/>
                  <a:gd name="connsiteY4" fmla="*/ 356156 h 467015"/>
                  <a:gd name="connsiteX5" fmla="*/ 756693 w 823780"/>
                  <a:gd name="connsiteY5" fmla="*/ 458303 h 467015"/>
                  <a:gd name="connsiteX6" fmla="*/ 732017 w 823780"/>
                  <a:gd name="connsiteY6" fmla="*/ 463331 h 467015"/>
                  <a:gd name="connsiteX7" fmla="*/ 732017 w 823780"/>
                  <a:gd name="connsiteY7" fmla="*/ 467014 h 467015"/>
                  <a:gd name="connsiteX8" fmla="*/ 713942 w 823780"/>
                  <a:gd name="connsiteY8" fmla="*/ 467014 h 467015"/>
                  <a:gd name="connsiteX9" fmla="*/ 713937 w 823780"/>
                  <a:gd name="connsiteY9" fmla="*/ 467015 h 467015"/>
                  <a:gd name="connsiteX10" fmla="*/ 713932 w 823780"/>
                  <a:gd name="connsiteY10" fmla="*/ 467014 h 467015"/>
                  <a:gd name="connsiteX11" fmla="*/ 120827 w 823780"/>
                  <a:gd name="connsiteY11" fmla="*/ 467014 h 467015"/>
                  <a:gd name="connsiteX12" fmla="*/ 100287 w 823780"/>
                  <a:gd name="connsiteY12" fmla="*/ 467014 h 467015"/>
                  <a:gd name="connsiteX13" fmla="*/ 100287 w 823780"/>
                  <a:gd name="connsiteY13" fmla="*/ 462829 h 467015"/>
                  <a:gd name="connsiteX14" fmla="*/ 73795 w 823780"/>
                  <a:gd name="connsiteY14" fmla="*/ 457431 h 467015"/>
                  <a:gd name="connsiteX15" fmla="*/ 0 w 823780"/>
                  <a:gd name="connsiteY15" fmla="*/ 345069 h 467015"/>
                  <a:gd name="connsiteX16" fmla="*/ 73795 w 823780"/>
                  <a:gd name="connsiteY16" fmla="*/ 232707 h 467015"/>
                  <a:gd name="connsiteX17" fmla="*/ 81613 w 823780"/>
                  <a:gd name="connsiteY17" fmla="*/ 231114 h 467015"/>
                  <a:gd name="connsiteX18" fmla="*/ 94608 w 823780"/>
                  <a:gd name="connsiteY18" fmla="*/ 172061 h 467015"/>
                  <a:gd name="connsiteX19" fmla="*/ 250025 w 823780"/>
                  <a:gd name="connsiteY19" fmla="*/ 77543 h 467015"/>
                  <a:gd name="connsiteX20" fmla="*/ 315680 w 823780"/>
                  <a:gd name="connsiteY20" fmla="*/ 89704 h 467015"/>
                  <a:gd name="connsiteX21" fmla="*/ 332040 w 823780"/>
                  <a:gd name="connsiteY21" fmla="*/ 99825 h 467015"/>
                  <a:gd name="connsiteX22" fmla="*/ 355070 w 823780"/>
                  <a:gd name="connsiteY22" fmla="*/ 65352 h 467015"/>
                  <a:gd name="connsiteX23" fmla="*/ 511396 w 823780"/>
                  <a:gd name="connsiteY23" fmla="*/ 0 h 467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823780" h="467015">
                    <a:moveTo>
                      <a:pt x="511396" y="0"/>
                    </a:moveTo>
                    <a:cubicBezTo>
                      <a:pt x="633495" y="0"/>
                      <a:pt x="732475" y="99896"/>
                      <a:pt x="732475" y="223125"/>
                    </a:cubicBezTo>
                    <a:lnTo>
                      <a:pt x="727487" y="248058"/>
                    </a:lnTo>
                    <a:lnTo>
                      <a:pt x="756693" y="254009"/>
                    </a:lnTo>
                    <a:cubicBezTo>
                      <a:pt x="796117" y="270838"/>
                      <a:pt x="823780" y="310236"/>
                      <a:pt x="823780" y="356156"/>
                    </a:cubicBezTo>
                    <a:cubicBezTo>
                      <a:pt x="823780" y="402076"/>
                      <a:pt x="796117" y="441474"/>
                      <a:pt x="756693" y="458303"/>
                    </a:cubicBezTo>
                    <a:lnTo>
                      <a:pt x="732017" y="463331"/>
                    </a:lnTo>
                    <a:lnTo>
                      <a:pt x="732017" y="467014"/>
                    </a:lnTo>
                    <a:lnTo>
                      <a:pt x="713942" y="467014"/>
                    </a:lnTo>
                    <a:lnTo>
                      <a:pt x="713937" y="467015"/>
                    </a:lnTo>
                    <a:lnTo>
                      <a:pt x="713932" y="467014"/>
                    </a:lnTo>
                    <a:lnTo>
                      <a:pt x="120827" y="467014"/>
                    </a:lnTo>
                    <a:lnTo>
                      <a:pt x="100287" y="467014"/>
                    </a:lnTo>
                    <a:lnTo>
                      <a:pt x="100287" y="462829"/>
                    </a:lnTo>
                    <a:lnTo>
                      <a:pt x="73795" y="457431"/>
                    </a:lnTo>
                    <a:cubicBezTo>
                      <a:pt x="30429" y="438919"/>
                      <a:pt x="0" y="395580"/>
                      <a:pt x="0" y="345069"/>
                    </a:cubicBezTo>
                    <a:cubicBezTo>
                      <a:pt x="0" y="294558"/>
                      <a:pt x="30429" y="251219"/>
                      <a:pt x="73795" y="232707"/>
                    </a:cubicBezTo>
                    <a:lnTo>
                      <a:pt x="81613" y="231114"/>
                    </a:lnTo>
                    <a:lnTo>
                      <a:pt x="94608" y="172061"/>
                    </a:lnTo>
                    <a:cubicBezTo>
                      <a:pt x="120214" y="116517"/>
                      <a:pt x="180159" y="77543"/>
                      <a:pt x="250025" y="77543"/>
                    </a:cubicBezTo>
                    <a:cubicBezTo>
                      <a:pt x="273314" y="77543"/>
                      <a:pt x="295500" y="81873"/>
                      <a:pt x="315680" y="89704"/>
                    </a:cubicBezTo>
                    <a:lnTo>
                      <a:pt x="332040" y="99825"/>
                    </a:lnTo>
                    <a:lnTo>
                      <a:pt x="355070" y="65352"/>
                    </a:lnTo>
                    <a:cubicBezTo>
                      <a:pt x="395077" y="24974"/>
                      <a:pt x="450347" y="0"/>
                      <a:pt x="511396" y="0"/>
                    </a:cubicBezTo>
                    <a:close/>
                  </a:path>
                </a:pathLst>
              </a:cu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椭圆 5"/>
              <p:cNvSpPr/>
              <p:nvPr/>
            </p:nvSpPr>
            <p:spPr bwMode="gray">
              <a:xfrm>
                <a:off x="2182966" y="1243068"/>
                <a:ext cx="3807868" cy="931131"/>
              </a:xfrm>
              <a:prstGeom prst="ellipse">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tLang="zh-CN" dirty="0">
                  <a:latin typeface="Huawei Sans" panose="020C0503030203020204" pitchFamily="34" charset="0"/>
                  <a:ea typeface="方正兰亭黑简体" panose="02000000000000000000" pitchFamily="2" charset="-122"/>
                </a:endParaRPr>
              </a:p>
            </p:txBody>
          </p:sp>
          <p:pic>
            <p:nvPicPr>
              <p:cNvPr id="10" name="Picture 332" descr="图片256"/>
              <p:cNvPicPr>
                <a:picLocks noChangeAspect="1" noChangeArrowheads="1"/>
              </p:cNvPicPr>
              <p:nvPr/>
            </p:nvPicPr>
            <p:blipFill>
              <a:blip r:embed="rId3" cstate="print"/>
              <a:srcRect/>
              <a:stretch>
                <a:fillRect/>
              </a:stretch>
            </p:blipFill>
            <p:spPr bwMode="gray">
              <a:xfrm>
                <a:off x="4429715" y="2642335"/>
                <a:ext cx="368764" cy="319306"/>
              </a:xfrm>
              <a:prstGeom prst="rect">
                <a:avLst/>
              </a:prstGeom>
              <a:noFill/>
              <a:ln w="9525">
                <a:noFill/>
                <a:miter lim="800000"/>
                <a:headEnd/>
                <a:tailEnd/>
              </a:ln>
            </p:spPr>
          </p:pic>
          <p:cxnSp>
            <p:nvCxnSpPr>
              <p:cNvPr id="11" name="直接连接符 10"/>
              <p:cNvCxnSpPr>
                <a:endCxn id="95" idx="2"/>
              </p:cNvCxnSpPr>
              <p:nvPr/>
            </p:nvCxnSpPr>
            <p:spPr bwMode="gray">
              <a:xfrm flipH="1" flipV="1">
                <a:off x="2759058" y="2164692"/>
                <a:ext cx="741329" cy="461500"/>
              </a:xfrm>
              <a:prstGeom prst="line">
                <a:avLst/>
              </a:prstGeom>
              <a:noFill/>
              <a:ln w="19050" algn="ctr">
                <a:solidFill>
                  <a:schemeClr val="tx1"/>
                </a:solidFill>
                <a:round/>
                <a:headEnd/>
                <a:tailEnd/>
              </a:ln>
            </p:spPr>
          </p:cxnSp>
          <p:cxnSp>
            <p:nvCxnSpPr>
              <p:cNvPr id="12" name="直接连接符 11"/>
              <p:cNvCxnSpPr>
                <a:stCxn id="96" idx="2"/>
              </p:cNvCxnSpPr>
              <p:nvPr/>
            </p:nvCxnSpPr>
            <p:spPr bwMode="gray">
              <a:xfrm flipH="1">
                <a:off x="3500387" y="2200394"/>
                <a:ext cx="570418" cy="420383"/>
              </a:xfrm>
              <a:prstGeom prst="line">
                <a:avLst/>
              </a:prstGeom>
              <a:noFill/>
              <a:ln w="19050" algn="ctr">
                <a:solidFill>
                  <a:schemeClr val="tx1"/>
                </a:solidFill>
                <a:round/>
                <a:headEnd/>
                <a:tailEnd/>
              </a:ln>
            </p:spPr>
          </p:cxnSp>
          <p:cxnSp>
            <p:nvCxnSpPr>
              <p:cNvPr id="13" name="直接连接符 12"/>
              <p:cNvCxnSpPr>
                <a:endCxn id="6" idx="4"/>
              </p:cNvCxnSpPr>
              <p:nvPr/>
            </p:nvCxnSpPr>
            <p:spPr bwMode="gray">
              <a:xfrm flipH="1" flipV="1">
                <a:off x="4086900" y="2174199"/>
                <a:ext cx="527197" cy="454651"/>
              </a:xfrm>
              <a:prstGeom prst="line">
                <a:avLst/>
              </a:prstGeom>
              <a:noFill/>
              <a:ln w="19050" algn="ctr">
                <a:solidFill>
                  <a:schemeClr val="tx1"/>
                </a:solidFill>
                <a:round/>
                <a:headEnd/>
                <a:tailEnd/>
              </a:ln>
            </p:spPr>
          </p:cxnSp>
          <p:cxnSp>
            <p:nvCxnSpPr>
              <p:cNvPr id="14" name="直接连接符 13"/>
              <p:cNvCxnSpPr>
                <a:stCxn id="97" idx="2"/>
                <a:endCxn id="10" idx="0"/>
              </p:cNvCxnSpPr>
              <p:nvPr/>
            </p:nvCxnSpPr>
            <p:spPr bwMode="gray">
              <a:xfrm flipH="1">
                <a:off x="4614097" y="2136196"/>
                <a:ext cx="730226" cy="506139"/>
              </a:xfrm>
              <a:prstGeom prst="line">
                <a:avLst/>
              </a:prstGeom>
              <a:noFill/>
              <a:ln w="19050" algn="ctr">
                <a:solidFill>
                  <a:schemeClr val="tx1"/>
                </a:solidFill>
                <a:round/>
                <a:headEnd/>
                <a:tailEnd/>
              </a:ln>
            </p:spPr>
          </p:cxnSp>
          <p:sp>
            <p:nvSpPr>
              <p:cNvPr id="15" name="TextBox 13"/>
              <p:cNvSpPr txBox="1"/>
              <p:nvPr/>
            </p:nvSpPr>
            <p:spPr bwMode="gray">
              <a:xfrm>
                <a:off x="2525967" y="1497208"/>
                <a:ext cx="634553" cy="351919"/>
              </a:xfrm>
              <a:prstGeom prst="rect">
                <a:avLst/>
              </a:prstGeom>
              <a:noFill/>
            </p:spPr>
            <p:txBody>
              <a:bodyPr wrap="none" rtlCol="0">
                <a:spAutoFit/>
              </a:bodyPr>
              <a:lstStyle/>
              <a:p>
                <a:pPr fontAlgn="ctr"/>
                <a:r>
                  <a:rPr lang="en-US" sz="1400" dirty="0">
                    <a:latin typeface="Huawei Sans" panose="020C0503030203020204" pitchFamily="34" charset="0"/>
                  </a:rPr>
                  <a:t>AS 1</a:t>
                </a:r>
                <a:endParaRPr lang="en-US" altLang="zh-CN" sz="1400" dirty="0">
                  <a:latin typeface="Huawei Sans" panose="020C0503030203020204" pitchFamily="34" charset="0"/>
                  <a:ea typeface="微软雅黑" panose="020B0503020204020204" pitchFamily="34" charset="-122"/>
                  <a:sym typeface="Calibri" panose="020F0502020204030204" pitchFamily="34" charset="0"/>
                </a:endParaRPr>
              </a:p>
            </p:txBody>
          </p:sp>
          <p:sp>
            <p:nvSpPr>
              <p:cNvPr id="16" name="TextBox 14"/>
              <p:cNvSpPr txBox="1"/>
              <p:nvPr/>
            </p:nvSpPr>
            <p:spPr bwMode="gray">
              <a:xfrm>
                <a:off x="3832021" y="1532910"/>
                <a:ext cx="634553" cy="351919"/>
              </a:xfrm>
              <a:prstGeom prst="rect">
                <a:avLst/>
              </a:prstGeom>
              <a:noFill/>
            </p:spPr>
            <p:txBody>
              <a:bodyPr wrap="none" rtlCol="0">
                <a:spAutoFit/>
              </a:bodyPr>
              <a:lstStyle/>
              <a:p>
                <a:pPr fontAlgn="ctr"/>
                <a:r>
                  <a:rPr lang="en-US" sz="1400" dirty="0">
                    <a:latin typeface="Huawei Sans" panose="020C0503030203020204" pitchFamily="34" charset="0"/>
                  </a:rPr>
                  <a:t>AS 2</a:t>
                </a:r>
                <a:endParaRPr lang="en-US" altLang="zh-CN" sz="1400" dirty="0">
                  <a:latin typeface="Huawei Sans" panose="020C0503030203020204" pitchFamily="34" charset="0"/>
                  <a:ea typeface="微软雅黑" panose="020B0503020204020204" pitchFamily="34" charset="-122"/>
                  <a:sym typeface="Calibri" panose="020F0502020204030204" pitchFamily="34" charset="0"/>
                </a:endParaRPr>
              </a:p>
            </p:txBody>
          </p:sp>
          <p:sp>
            <p:nvSpPr>
              <p:cNvPr id="17" name="TextBox 15"/>
              <p:cNvSpPr txBox="1"/>
              <p:nvPr/>
            </p:nvSpPr>
            <p:spPr bwMode="gray">
              <a:xfrm>
                <a:off x="5099359" y="1481767"/>
                <a:ext cx="634553" cy="351919"/>
              </a:xfrm>
              <a:prstGeom prst="rect">
                <a:avLst/>
              </a:prstGeom>
              <a:noFill/>
            </p:spPr>
            <p:txBody>
              <a:bodyPr wrap="none" rtlCol="0">
                <a:spAutoFit/>
              </a:bodyPr>
              <a:lstStyle/>
              <a:p>
                <a:pPr fontAlgn="ctr"/>
                <a:r>
                  <a:rPr lang="en-US" sz="1400" dirty="0">
                    <a:latin typeface="Huawei Sans" panose="020C0503030203020204" pitchFamily="34" charset="0"/>
                  </a:rPr>
                  <a:t>AS 3</a:t>
                </a:r>
                <a:endParaRPr lang="en-US" altLang="zh-CN" sz="1400" dirty="0">
                  <a:latin typeface="Huawei Sans" panose="020C0503030203020204" pitchFamily="34" charset="0"/>
                  <a:ea typeface="微软雅黑" panose="020B0503020204020204" pitchFamily="34" charset="-122"/>
                  <a:sym typeface="Calibri" panose="020F0502020204030204" pitchFamily="34" charset="0"/>
                </a:endParaRPr>
              </a:p>
            </p:txBody>
          </p:sp>
          <p:sp>
            <p:nvSpPr>
              <p:cNvPr id="18" name="TextBox 17"/>
              <p:cNvSpPr txBox="1"/>
              <p:nvPr/>
            </p:nvSpPr>
            <p:spPr bwMode="gray">
              <a:xfrm>
                <a:off x="3556089" y="1217861"/>
                <a:ext cx="1061621" cy="387110"/>
              </a:xfrm>
              <a:prstGeom prst="rect">
                <a:avLst/>
              </a:prstGeom>
              <a:noFill/>
            </p:spPr>
            <p:txBody>
              <a:bodyPr wrap="none" rtlCol="0">
                <a:spAutoFit/>
              </a:bodyPr>
              <a:lstStyle/>
              <a:p>
                <a:pPr algn="ctr" fontAlgn="ctr"/>
                <a:r>
                  <a:rPr lang="en-US" sz="1600" dirty="0">
                    <a:latin typeface="Huawei Sans" panose="020C0503030203020204" pitchFamily="34" charset="0"/>
                  </a:rPr>
                  <a:t>Internet</a:t>
                </a:r>
                <a:endParaRPr lang="en-US" altLang="zh-CN" sz="1600" dirty="0">
                  <a:latin typeface="Huawei Sans" panose="020C0503030203020204" pitchFamily="34" charset="0"/>
                  <a:sym typeface="Calibri" panose="020F0502020204030204" pitchFamily="34" charset="0"/>
                </a:endParaRPr>
              </a:p>
            </p:txBody>
          </p:sp>
          <p:cxnSp>
            <p:nvCxnSpPr>
              <p:cNvPr id="22" name="直接连接符 21"/>
              <p:cNvCxnSpPr>
                <a:endCxn id="98" idx="3"/>
              </p:cNvCxnSpPr>
              <p:nvPr/>
            </p:nvCxnSpPr>
            <p:spPr bwMode="gray">
              <a:xfrm flipV="1">
                <a:off x="6429239" y="2637816"/>
                <a:ext cx="1910130" cy="13891"/>
              </a:xfrm>
              <a:prstGeom prst="line">
                <a:avLst/>
              </a:prstGeom>
              <a:noFill/>
              <a:ln w="19050" algn="ctr">
                <a:solidFill>
                  <a:schemeClr val="tx1"/>
                </a:solidFill>
                <a:round/>
                <a:headEnd/>
                <a:tailEnd/>
              </a:ln>
            </p:spPr>
          </p:cxnSp>
          <p:cxnSp>
            <p:nvCxnSpPr>
              <p:cNvPr id="23" name="直接连接符 22"/>
              <p:cNvCxnSpPr>
                <a:endCxn id="99" idx="3"/>
              </p:cNvCxnSpPr>
              <p:nvPr/>
            </p:nvCxnSpPr>
            <p:spPr bwMode="gray">
              <a:xfrm flipV="1">
                <a:off x="6429239" y="3135780"/>
                <a:ext cx="1889770" cy="21895"/>
              </a:xfrm>
              <a:prstGeom prst="line">
                <a:avLst/>
              </a:prstGeom>
              <a:noFill/>
              <a:ln w="19050" algn="ctr">
                <a:solidFill>
                  <a:schemeClr val="tx1"/>
                </a:solidFill>
                <a:round/>
                <a:headEnd/>
                <a:tailEnd/>
              </a:ln>
            </p:spPr>
          </p:cxnSp>
          <p:pic>
            <p:nvPicPr>
              <p:cNvPr id="26" name="Picture 332" descr="图片256"/>
              <p:cNvPicPr>
                <a:picLocks noChangeAspect="1" noChangeArrowheads="1"/>
              </p:cNvPicPr>
              <p:nvPr/>
            </p:nvPicPr>
            <p:blipFill>
              <a:blip r:embed="rId3" cstate="print"/>
              <a:srcRect/>
              <a:stretch>
                <a:fillRect/>
              </a:stretch>
            </p:blipFill>
            <p:spPr bwMode="gray">
              <a:xfrm>
                <a:off x="3322100" y="3518872"/>
                <a:ext cx="368764" cy="319306"/>
              </a:xfrm>
              <a:prstGeom prst="rect">
                <a:avLst/>
              </a:prstGeom>
              <a:noFill/>
              <a:ln w="9525">
                <a:noFill/>
                <a:miter lim="800000"/>
                <a:headEnd/>
                <a:tailEnd/>
              </a:ln>
            </p:spPr>
          </p:pic>
          <p:pic>
            <p:nvPicPr>
              <p:cNvPr id="27" name="Picture 332" descr="图片256"/>
              <p:cNvPicPr>
                <a:picLocks noChangeAspect="1" noChangeArrowheads="1"/>
              </p:cNvPicPr>
              <p:nvPr/>
            </p:nvPicPr>
            <p:blipFill>
              <a:blip r:embed="rId3" cstate="print"/>
              <a:srcRect/>
              <a:stretch>
                <a:fillRect/>
              </a:stretch>
            </p:blipFill>
            <p:spPr bwMode="gray">
              <a:xfrm>
                <a:off x="4429715" y="3518872"/>
                <a:ext cx="368764" cy="319306"/>
              </a:xfrm>
              <a:prstGeom prst="rect">
                <a:avLst/>
              </a:prstGeom>
              <a:noFill/>
              <a:ln w="9525">
                <a:noFill/>
                <a:miter lim="800000"/>
                <a:headEnd/>
                <a:tailEnd/>
              </a:ln>
            </p:spPr>
          </p:pic>
          <p:pic>
            <p:nvPicPr>
              <p:cNvPr id="28" name="Picture 332" descr="图片256"/>
              <p:cNvPicPr>
                <a:picLocks noChangeAspect="1" noChangeArrowheads="1"/>
              </p:cNvPicPr>
              <p:nvPr/>
            </p:nvPicPr>
            <p:blipFill>
              <a:blip r:embed="rId3" cstate="print"/>
              <a:srcRect/>
              <a:stretch>
                <a:fillRect/>
              </a:stretch>
            </p:blipFill>
            <p:spPr bwMode="gray">
              <a:xfrm>
                <a:off x="3718136" y="4221088"/>
                <a:ext cx="368764" cy="319306"/>
              </a:xfrm>
              <a:prstGeom prst="rect">
                <a:avLst/>
              </a:prstGeom>
              <a:noFill/>
              <a:ln w="9525">
                <a:noFill/>
                <a:miter lim="800000"/>
                <a:headEnd/>
                <a:tailEnd/>
              </a:ln>
            </p:spPr>
          </p:pic>
          <p:pic>
            <p:nvPicPr>
              <p:cNvPr id="29" name="Picture 332" descr="图片256"/>
              <p:cNvPicPr>
                <a:picLocks noChangeAspect="1" noChangeArrowheads="1"/>
              </p:cNvPicPr>
              <p:nvPr/>
            </p:nvPicPr>
            <p:blipFill>
              <a:blip r:embed="rId3" cstate="print"/>
              <a:srcRect/>
              <a:stretch>
                <a:fillRect/>
              </a:stretch>
            </p:blipFill>
            <p:spPr bwMode="gray">
              <a:xfrm>
                <a:off x="4429800" y="4248974"/>
                <a:ext cx="368764" cy="319306"/>
              </a:xfrm>
              <a:prstGeom prst="rect">
                <a:avLst/>
              </a:prstGeom>
              <a:noFill/>
              <a:ln w="9525">
                <a:noFill/>
                <a:miter lim="800000"/>
                <a:headEnd/>
                <a:tailEnd/>
              </a:ln>
            </p:spPr>
          </p:pic>
          <p:cxnSp>
            <p:nvCxnSpPr>
              <p:cNvPr id="30" name="直接连接符 29"/>
              <p:cNvCxnSpPr>
                <a:stCxn id="26" idx="0"/>
              </p:cNvCxnSpPr>
              <p:nvPr/>
            </p:nvCxnSpPr>
            <p:spPr bwMode="gray">
              <a:xfrm flipH="1" flipV="1">
                <a:off x="3500386" y="2945498"/>
                <a:ext cx="6096" cy="573374"/>
              </a:xfrm>
              <a:prstGeom prst="line">
                <a:avLst/>
              </a:prstGeom>
              <a:noFill/>
              <a:ln w="19050" algn="ctr">
                <a:solidFill>
                  <a:schemeClr val="tx1"/>
                </a:solidFill>
                <a:round/>
                <a:headEnd/>
                <a:tailEnd/>
              </a:ln>
            </p:spPr>
          </p:cxnSp>
          <p:cxnSp>
            <p:nvCxnSpPr>
              <p:cNvPr id="31" name="直接连接符 30"/>
              <p:cNvCxnSpPr>
                <a:stCxn id="27" idx="0"/>
                <a:endCxn id="10" idx="2"/>
              </p:cNvCxnSpPr>
              <p:nvPr/>
            </p:nvCxnSpPr>
            <p:spPr bwMode="gray">
              <a:xfrm flipV="1">
                <a:off x="4614097" y="2961641"/>
                <a:ext cx="0" cy="557231"/>
              </a:xfrm>
              <a:prstGeom prst="line">
                <a:avLst/>
              </a:prstGeom>
              <a:noFill/>
              <a:ln w="19050" algn="ctr">
                <a:solidFill>
                  <a:schemeClr val="tx1"/>
                </a:solidFill>
                <a:round/>
                <a:headEnd/>
                <a:tailEnd/>
              </a:ln>
            </p:spPr>
          </p:cxnSp>
          <p:cxnSp>
            <p:nvCxnSpPr>
              <p:cNvPr id="32" name="直接连接符 31"/>
              <p:cNvCxnSpPr>
                <a:endCxn id="10" idx="2"/>
              </p:cNvCxnSpPr>
              <p:nvPr/>
            </p:nvCxnSpPr>
            <p:spPr bwMode="gray">
              <a:xfrm>
                <a:off x="3500386" y="2945498"/>
                <a:ext cx="1113711" cy="16143"/>
              </a:xfrm>
              <a:prstGeom prst="line">
                <a:avLst/>
              </a:prstGeom>
              <a:noFill/>
              <a:ln w="19050" algn="ctr">
                <a:solidFill>
                  <a:schemeClr val="tx1"/>
                </a:solidFill>
                <a:round/>
                <a:headEnd/>
                <a:tailEnd/>
              </a:ln>
            </p:spPr>
          </p:cxnSp>
          <p:cxnSp>
            <p:nvCxnSpPr>
              <p:cNvPr id="33" name="直接连接符 32"/>
              <p:cNvCxnSpPr>
                <a:stCxn id="27" idx="3"/>
              </p:cNvCxnSpPr>
              <p:nvPr/>
            </p:nvCxnSpPr>
            <p:spPr bwMode="gray">
              <a:xfrm flipV="1">
                <a:off x="4798479" y="3157675"/>
                <a:ext cx="1261996" cy="520850"/>
              </a:xfrm>
              <a:prstGeom prst="line">
                <a:avLst/>
              </a:prstGeom>
              <a:noFill/>
              <a:ln w="19050" algn="ctr">
                <a:solidFill>
                  <a:schemeClr val="tx1"/>
                </a:solidFill>
                <a:round/>
                <a:headEnd/>
                <a:tailEnd/>
              </a:ln>
            </p:spPr>
          </p:cxnSp>
          <p:cxnSp>
            <p:nvCxnSpPr>
              <p:cNvPr id="34" name="直接连接符 33"/>
              <p:cNvCxnSpPr>
                <a:stCxn id="86" idx="3"/>
              </p:cNvCxnSpPr>
              <p:nvPr/>
            </p:nvCxnSpPr>
            <p:spPr bwMode="gray">
              <a:xfrm flipV="1">
                <a:off x="3735801" y="2651708"/>
                <a:ext cx="2324674" cy="1022840"/>
              </a:xfrm>
              <a:prstGeom prst="line">
                <a:avLst/>
              </a:prstGeom>
              <a:noFill/>
              <a:ln w="19050" algn="ctr">
                <a:solidFill>
                  <a:schemeClr val="tx1"/>
                </a:solidFill>
                <a:round/>
                <a:headEnd/>
                <a:tailEnd/>
              </a:ln>
            </p:spPr>
          </p:cxnSp>
          <p:cxnSp>
            <p:nvCxnSpPr>
              <p:cNvPr id="35" name="直接连接符 34"/>
              <p:cNvCxnSpPr>
                <a:endCxn id="26" idx="2"/>
              </p:cNvCxnSpPr>
              <p:nvPr/>
            </p:nvCxnSpPr>
            <p:spPr bwMode="gray">
              <a:xfrm flipV="1">
                <a:off x="2877432" y="3838178"/>
                <a:ext cx="629050" cy="382910"/>
              </a:xfrm>
              <a:prstGeom prst="line">
                <a:avLst/>
              </a:prstGeom>
              <a:noFill/>
              <a:ln w="19050" algn="ctr">
                <a:solidFill>
                  <a:schemeClr val="tx1"/>
                </a:solidFill>
                <a:round/>
                <a:headEnd/>
                <a:tailEnd/>
              </a:ln>
            </p:spPr>
          </p:cxnSp>
          <p:cxnSp>
            <p:nvCxnSpPr>
              <p:cNvPr id="36" name="直接连接符 35"/>
              <p:cNvCxnSpPr>
                <a:stCxn id="28" idx="0"/>
                <a:endCxn id="27" idx="2"/>
              </p:cNvCxnSpPr>
              <p:nvPr/>
            </p:nvCxnSpPr>
            <p:spPr bwMode="gray">
              <a:xfrm flipV="1">
                <a:off x="3902518" y="3838178"/>
                <a:ext cx="711579" cy="382910"/>
              </a:xfrm>
              <a:prstGeom prst="line">
                <a:avLst/>
              </a:prstGeom>
              <a:noFill/>
              <a:ln w="19050" algn="ctr">
                <a:solidFill>
                  <a:schemeClr val="tx1"/>
                </a:solidFill>
                <a:round/>
                <a:headEnd/>
                <a:tailEnd/>
              </a:ln>
            </p:spPr>
          </p:cxnSp>
          <p:cxnSp>
            <p:nvCxnSpPr>
              <p:cNvPr id="37" name="直接连接符 36"/>
              <p:cNvCxnSpPr>
                <a:stCxn id="26" idx="3"/>
                <a:endCxn id="27" idx="1"/>
              </p:cNvCxnSpPr>
              <p:nvPr/>
            </p:nvCxnSpPr>
            <p:spPr bwMode="gray">
              <a:xfrm>
                <a:off x="3690864" y="3678525"/>
                <a:ext cx="738851" cy="0"/>
              </a:xfrm>
              <a:prstGeom prst="line">
                <a:avLst/>
              </a:prstGeom>
              <a:noFill/>
              <a:ln w="19050" algn="ctr">
                <a:solidFill>
                  <a:schemeClr val="tx1"/>
                </a:solidFill>
                <a:round/>
                <a:headEnd/>
                <a:tailEnd/>
              </a:ln>
            </p:spPr>
          </p:cxnSp>
          <p:cxnSp>
            <p:nvCxnSpPr>
              <p:cNvPr id="38" name="直接连接符 37"/>
              <p:cNvCxnSpPr>
                <a:endCxn id="28" idx="1"/>
              </p:cNvCxnSpPr>
              <p:nvPr/>
            </p:nvCxnSpPr>
            <p:spPr bwMode="gray">
              <a:xfrm>
                <a:off x="3061814" y="4380741"/>
                <a:ext cx="656322" cy="0"/>
              </a:xfrm>
              <a:prstGeom prst="line">
                <a:avLst/>
              </a:prstGeom>
              <a:noFill/>
              <a:ln w="19050" algn="ctr">
                <a:solidFill>
                  <a:schemeClr val="tx1"/>
                </a:solidFill>
                <a:round/>
                <a:headEnd/>
                <a:tailEnd/>
              </a:ln>
            </p:spPr>
          </p:cxnSp>
          <p:cxnSp>
            <p:nvCxnSpPr>
              <p:cNvPr id="39" name="直接连接符 38"/>
              <p:cNvCxnSpPr>
                <a:stCxn id="29" idx="0"/>
                <a:endCxn id="27" idx="2"/>
              </p:cNvCxnSpPr>
              <p:nvPr/>
            </p:nvCxnSpPr>
            <p:spPr bwMode="gray">
              <a:xfrm flipH="1" flipV="1">
                <a:off x="4614097" y="3838178"/>
                <a:ext cx="85" cy="410796"/>
              </a:xfrm>
              <a:prstGeom prst="line">
                <a:avLst/>
              </a:prstGeom>
              <a:noFill/>
              <a:ln w="19050" algn="ctr">
                <a:solidFill>
                  <a:schemeClr val="tx1"/>
                </a:solidFill>
                <a:round/>
                <a:headEnd/>
                <a:tailEnd/>
              </a:ln>
            </p:spPr>
          </p:cxnSp>
          <p:cxnSp>
            <p:nvCxnSpPr>
              <p:cNvPr id="41" name="直接连接符 40"/>
              <p:cNvCxnSpPr/>
              <p:nvPr/>
            </p:nvCxnSpPr>
            <p:spPr bwMode="gray">
              <a:xfrm flipV="1">
                <a:off x="1464237" y="4540394"/>
                <a:ext cx="1413195" cy="982934"/>
              </a:xfrm>
              <a:prstGeom prst="line">
                <a:avLst/>
              </a:prstGeom>
              <a:noFill/>
              <a:ln w="19050" algn="ctr">
                <a:solidFill>
                  <a:schemeClr val="tx1"/>
                </a:solidFill>
                <a:round/>
                <a:headEnd/>
                <a:tailEnd/>
              </a:ln>
            </p:spPr>
          </p:cxnSp>
          <p:cxnSp>
            <p:nvCxnSpPr>
              <p:cNvPr id="42" name="直接连接符 41"/>
              <p:cNvCxnSpPr>
                <a:endCxn id="28" idx="2"/>
              </p:cNvCxnSpPr>
              <p:nvPr/>
            </p:nvCxnSpPr>
            <p:spPr bwMode="gray">
              <a:xfrm flipV="1">
                <a:off x="2456699" y="4540394"/>
                <a:ext cx="1445819" cy="976838"/>
              </a:xfrm>
              <a:prstGeom prst="line">
                <a:avLst/>
              </a:prstGeom>
              <a:noFill/>
              <a:ln w="19050" algn="ctr">
                <a:solidFill>
                  <a:schemeClr val="tx1"/>
                </a:solidFill>
                <a:round/>
                <a:headEnd/>
                <a:tailEnd/>
              </a:ln>
            </p:spPr>
          </p:cxnSp>
          <p:cxnSp>
            <p:nvCxnSpPr>
              <p:cNvPr id="43" name="直接连接符 42"/>
              <p:cNvCxnSpPr>
                <a:endCxn id="29" idx="2"/>
              </p:cNvCxnSpPr>
              <p:nvPr/>
            </p:nvCxnSpPr>
            <p:spPr bwMode="gray">
              <a:xfrm flipH="1" flipV="1">
                <a:off x="4614182" y="4568280"/>
                <a:ext cx="960050" cy="979432"/>
              </a:xfrm>
              <a:prstGeom prst="line">
                <a:avLst/>
              </a:prstGeom>
              <a:noFill/>
              <a:ln w="19050" algn="ctr">
                <a:solidFill>
                  <a:schemeClr val="tx1"/>
                </a:solidFill>
                <a:round/>
                <a:headEnd/>
                <a:tailEnd/>
              </a:ln>
            </p:spPr>
          </p:cxnSp>
          <p:cxnSp>
            <p:nvCxnSpPr>
              <p:cNvPr id="45" name="直接连接符 44"/>
              <p:cNvCxnSpPr/>
              <p:nvPr/>
            </p:nvCxnSpPr>
            <p:spPr bwMode="gray">
              <a:xfrm flipH="1" flipV="1">
                <a:off x="1343472" y="3664391"/>
                <a:ext cx="1533960" cy="556697"/>
              </a:xfrm>
              <a:prstGeom prst="line">
                <a:avLst/>
              </a:prstGeom>
              <a:noFill/>
              <a:ln w="19050" algn="ctr">
                <a:solidFill>
                  <a:schemeClr val="tx1"/>
                </a:solidFill>
                <a:round/>
                <a:headEnd/>
                <a:tailEnd/>
              </a:ln>
            </p:spPr>
          </p:cxnSp>
          <p:cxnSp>
            <p:nvCxnSpPr>
              <p:cNvPr id="46" name="直接连接符 45"/>
              <p:cNvCxnSpPr>
                <a:endCxn id="26" idx="1"/>
              </p:cNvCxnSpPr>
              <p:nvPr/>
            </p:nvCxnSpPr>
            <p:spPr bwMode="gray">
              <a:xfrm>
                <a:off x="1343472" y="3664391"/>
                <a:ext cx="1978628" cy="14134"/>
              </a:xfrm>
              <a:prstGeom prst="line">
                <a:avLst/>
              </a:prstGeom>
              <a:noFill/>
              <a:ln w="19050" algn="ctr">
                <a:solidFill>
                  <a:schemeClr val="tx1"/>
                </a:solidFill>
                <a:round/>
                <a:headEnd/>
                <a:tailEnd/>
              </a:ln>
            </p:spPr>
          </p:cxnSp>
          <p:sp>
            <p:nvSpPr>
              <p:cNvPr id="47" name="TextBox 59"/>
              <p:cNvSpPr txBox="1"/>
              <p:nvPr/>
            </p:nvSpPr>
            <p:spPr bwMode="gray">
              <a:xfrm>
                <a:off x="4434566" y="6051936"/>
                <a:ext cx="2604930" cy="351919"/>
              </a:xfrm>
              <a:prstGeom prst="rect">
                <a:avLst/>
              </a:prstGeom>
              <a:noFill/>
            </p:spPr>
            <p:txBody>
              <a:bodyPr wrap="none" rtlCol="0">
                <a:spAutoFit/>
              </a:bodyPr>
              <a:lstStyle/>
              <a:p>
                <a:pPr algn="ctr" fontAlgn="ctr"/>
                <a:r>
                  <a:rPr lang="en-US" sz="1400" dirty="0">
                    <a:latin typeface="Huawei Sans" panose="020C0503030203020204" pitchFamily="34" charset="0"/>
                  </a:rPr>
                  <a:t>Fixed broadband network</a:t>
                </a:r>
                <a:endParaRPr lang="en-US" altLang="zh-CN" sz="1400" dirty="0">
                  <a:latin typeface="Huawei Sans" panose="020C0503030203020204" pitchFamily="34" charset="0"/>
                  <a:ea typeface="+mj-ea"/>
                  <a:sym typeface="Calibri" panose="020F0502020204030204" pitchFamily="34" charset="0"/>
                </a:endParaRPr>
              </a:p>
            </p:txBody>
          </p:sp>
          <p:sp>
            <p:nvSpPr>
              <p:cNvPr id="50" name="TextBox 63"/>
              <p:cNvSpPr txBox="1"/>
              <p:nvPr/>
            </p:nvSpPr>
            <p:spPr bwMode="gray">
              <a:xfrm>
                <a:off x="290327" y="2874613"/>
                <a:ext cx="1405208" cy="598261"/>
              </a:xfrm>
              <a:prstGeom prst="rect">
                <a:avLst/>
              </a:prstGeom>
              <a:noFill/>
            </p:spPr>
            <p:txBody>
              <a:bodyPr wrap="square" rtlCol="0">
                <a:spAutoFit/>
              </a:bodyPr>
              <a:lstStyle/>
              <a:p>
                <a:pPr algn="ctr" fontAlgn="ctr"/>
                <a:r>
                  <a:rPr lang="en-US" sz="1400" dirty="0">
                    <a:latin typeface="Huawei Sans" panose="020C0503030203020204" pitchFamily="34" charset="0"/>
                  </a:rPr>
                  <a:t>Content supervision</a:t>
                </a:r>
              </a:p>
            </p:txBody>
          </p:sp>
          <p:sp>
            <p:nvSpPr>
              <p:cNvPr id="51" name="TextBox 64"/>
              <p:cNvSpPr txBox="1"/>
              <p:nvPr/>
            </p:nvSpPr>
            <p:spPr bwMode="gray">
              <a:xfrm>
                <a:off x="1766509" y="2352297"/>
                <a:ext cx="731697" cy="422302"/>
              </a:xfrm>
              <a:prstGeom prst="rect">
                <a:avLst/>
              </a:prstGeom>
              <a:noFill/>
            </p:spPr>
            <p:txBody>
              <a:bodyPr wrap="none" rtlCol="0">
                <a:spAutoFit/>
              </a:bodyPr>
              <a:lstStyle/>
              <a:p>
                <a:pPr fontAlgn="ctr"/>
                <a:r>
                  <a:rPr lang="en-US" dirty="0">
                    <a:latin typeface="Huawei Sans" panose="020C0503030203020204" pitchFamily="34" charset="0"/>
                  </a:rPr>
                  <a:t>IGW</a:t>
                </a:r>
                <a:endParaRPr lang="en-US" altLang="zh-CN" dirty="0">
                  <a:latin typeface="Huawei Sans" panose="020C0503030203020204" pitchFamily="34" charset="0"/>
                  <a:sym typeface="Calibri" panose="020F0502020204030204" pitchFamily="34" charset="0"/>
                </a:endParaRPr>
              </a:p>
            </p:txBody>
          </p:sp>
          <p:sp>
            <p:nvSpPr>
              <p:cNvPr id="55" name="矩形 54"/>
              <p:cNvSpPr/>
              <p:nvPr/>
            </p:nvSpPr>
            <p:spPr bwMode="gray">
              <a:xfrm>
                <a:off x="1594177" y="2254543"/>
                <a:ext cx="5181475" cy="2493735"/>
              </a:xfrm>
              <a:prstGeom prst="rect">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cxnSp>
            <p:nvCxnSpPr>
              <p:cNvPr id="56" name="直接连接符 55"/>
              <p:cNvCxnSpPr>
                <a:stCxn id="27" idx="0"/>
              </p:cNvCxnSpPr>
              <p:nvPr/>
            </p:nvCxnSpPr>
            <p:spPr bwMode="gray">
              <a:xfrm flipH="1" flipV="1">
                <a:off x="3500386" y="2945498"/>
                <a:ext cx="1113711" cy="573374"/>
              </a:xfrm>
              <a:prstGeom prst="line">
                <a:avLst/>
              </a:prstGeom>
              <a:noFill/>
              <a:ln w="19050" algn="ctr">
                <a:solidFill>
                  <a:schemeClr val="tx1"/>
                </a:solidFill>
                <a:round/>
                <a:headEnd/>
                <a:tailEnd/>
              </a:ln>
            </p:spPr>
          </p:cxnSp>
          <p:cxnSp>
            <p:nvCxnSpPr>
              <p:cNvPr id="57" name="直接连接符 56"/>
              <p:cNvCxnSpPr>
                <a:stCxn id="26" idx="0"/>
                <a:endCxn id="10" idx="2"/>
              </p:cNvCxnSpPr>
              <p:nvPr/>
            </p:nvCxnSpPr>
            <p:spPr bwMode="gray">
              <a:xfrm flipV="1">
                <a:off x="3506482" y="2961641"/>
                <a:ext cx="1107615" cy="557231"/>
              </a:xfrm>
              <a:prstGeom prst="line">
                <a:avLst/>
              </a:prstGeom>
              <a:noFill/>
              <a:ln w="19050" algn="ctr">
                <a:solidFill>
                  <a:schemeClr val="tx1"/>
                </a:solidFill>
                <a:round/>
                <a:headEnd/>
                <a:tailEnd/>
              </a:ln>
            </p:spPr>
          </p:cxnSp>
          <p:pic>
            <p:nvPicPr>
              <p:cNvPr id="82" name="图片 8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825616" y="3443935"/>
                <a:ext cx="540000" cy="442174"/>
              </a:xfrm>
              <a:prstGeom prst="rect">
                <a:avLst/>
              </a:prstGeom>
            </p:spPr>
          </p:pic>
          <p:pic>
            <p:nvPicPr>
              <p:cNvPr id="83" name="图片 82"/>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2646030" y="4204277"/>
                <a:ext cx="440638" cy="361324"/>
              </a:xfrm>
              <a:prstGeom prst="rect">
                <a:avLst/>
              </a:prstGeom>
            </p:spPr>
          </p:pic>
          <p:pic>
            <p:nvPicPr>
              <p:cNvPr id="84" name="图片 83"/>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3682199" y="4204277"/>
                <a:ext cx="440638" cy="361324"/>
              </a:xfrm>
              <a:prstGeom prst="rect">
                <a:avLst/>
              </a:prstGeom>
            </p:spPr>
          </p:pic>
          <p:pic>
            <p:nvPicPr>
              <p:cNvPr id="85" name="图片 84"/>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4389621" y="4212683"/>
                <a:ext cx="440638" cy="361324"/>
              </a:xfrm>
              <a:prstGeom prst="rect">
                <a:avLst/>
              </a:prstGeom>
            </p:spPr>
          </p:pic>
          <p:pic>
            <p:nvPicPr>
              <p:cNvPr id="86" name="图片 85"/>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3308471" y="3493886"/>
                <a:ext cx="427330" cy="361324"/>
              </a:xfrm>
              <a:prstGeom prst="rect">
                <a:avLst/>
              </a:prstGeom>
            </p:spPr>
          </p:pic>
          <p:pic>
            <p:nvPicPr>
              <p:cNvPr id="87" name="图片 86"/>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4385113" y="3487907"/>
                <a:ext cx="440638" cy="361324"/>
              </a:xfrm>
              <a:prstGeom prst="rect">
                <a:avLst/>
              </a:prstGeom>
            </p:spPr>
          </p:pic>
          <p:pic>
            <p:nvPicPr>
              <p:cNvPr id="88" name="图片 87"/>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3315142" y="2626500"/>
                <a:ext cx="440638" cy="361324"/>
              </a:xfrm>
              <a:prstGeom prst="rect">
                <a:avLst/>
              </a:prstGeom>
            </p:spPr>
          </p:pic>
          <p:pic>
            <p:nvPicPr>
              <p:cNvPr id="89" name="图片 88"/>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4391091" y="2641317"/>
                <a:ext cx="440638" cy="361324"/>
              </a:xfrm>
              <a:prstGeom prst="rect">
                <a:avLst/>
              </a:prstGeom>
            </p:spPr>
          </p:pic>
          <p:pic>
            <p:nvPicPr>
              <p:cNvPr id="90" name="图片 89"/>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6029001" y="2423599"/>
                <a:ext cx="440638" cy="361324"/>
              </a:xfrm>
              <a:prstGeom prst="rect">
                <a:avLst/>
              </a:prstGeom>
            </p:spPr>
          </p:pic>
          <p:pic>
            <p:nvPicPr>
              <p:cNvPr id="91" name="图片 90"/>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6038163" y="2964139"/>
                <a:ext cx="440638" cy="361324"/>
              </a:xfrm>
              <a:prstGeom prst="rect">
                <a:avLst/>
              </a:prstGeom>
            </p:spPr>
          </p:pic>
          <p:pic>
            <p:nvPicPr>
              <p:cNvPr id="92" name="图片 91"/>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1191506" y="5510345"/>
                <a:ext cx="452559" cy="371098"/>
              </a:xfrm>
              <a:prstGeom prst="rect">
                <a:avLst/>
              </a:prstGeom>
            </p:spPr>
          </p:pic>
          <p:pic>
            <p:nvPicPr>
              <p:cNvPr id="93" name="图片 92"/>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2201071" y="5510345"/>
                <a:ext cx="452559" cy="371098"/>
              </a:xfrm>
              <a:prstGeom prst="rect">
                <a:avLst/>
              </a:prstGeom>
            </p:spPr>
          </p:pic>
          <p:pic>
            <p:nvPicPr>
              <p:cNvPr id="94" name="图片 93"/>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5375141" y="5523328"/>
                <a:ext cx="452559" cy="371098"/>
              </a:xfrm>
              <a:prstGeom prst="rect">
                <a:avLst/>
              </a:prstGeom>
            </p:spPr>
          </p:pic>
          <p:pic>
            <p:nvPicPr>
              <p:cNvPr id="95" name="图片 94"/>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2532778" y="1793594"/>
                <a:ext cx="452559" cy="371098"/>
              </a:xfrm>
              <a:prstGeom prst="rect">
                <a:avLst/>
              </a:prstGeom>
            </p:spPr>
          </p:pic>
          <p:pic>
            <p:nvPicPr>
              <p:cNvPr id="96" name="图片 95"/>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3844525" y="1829296"/>
                <a:ext cx="452559" cy="371098"/>
              </a:xfrm>
              <a:prstGeom prst="rect">
                <a:avLst/>
              </a:prstGeom>
            </p:spPr>
          </p:pic>
          <p:pic>
            <p:nvPicPr>
              <p:cNvPr id="97" name="图片 96"/>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5118043" y="1765098"/>
                <a:ext cx="452559" cy="371098"/>
              </a:xfrm>
              <a:prstGeom prst="rect">
                <a:avLst/>
              </a:prstGeom>
            </p:spPr>
          </p:pic>
          <p:pic>
            <p:nvPicPr>
              <p:cNvPr id="98" name="图片 97"/>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7886810" y="2452267"/>
                <a:ext cx="452559" cy="371098"/>
              </a:xfrm>
              <a:prstGeom prst="rect">
                <a:avLst/>
              </a:prstGeom>
            </p:spPr>
          </p:pic>
          <p:pic>
            <p:nvPicPr>
              <p:cNvPr id="99" name="图片 98"/>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7866450" y="2950231"/>
                <a:ext cx="452559" cy="371098"/>
              </a:xfrm>
              <a:prstGeom prst="rect">
                <a:avLst/>
              </a:prstGeom>
            </p:spPr>
          </p:pic>
          <p:sp>
            <p:nvSpPr>
              <p:cNvPr id="111" name="六边形 110"/>
              <p:cNvSpPr/>
              <p:nvPr/>
            </p:nvSpPr>
            <p:spPr bwMode="gray">
              <a:xfrm>
                <a:off x="4848566" y="2388705"/>
                <a:ext cx="152435" cy="127029"/>
              </a:xfrm>
              <a:prstGeom prst="hexagon">
                <a:avLst/>
              </a:prstGeom>
              <a:solidFill>
                <a:srgbClr val="EC7061"/>
              </a:solidFill>
              <a:ln>
                <a:solidFill>
                  <a:srgbClr val="EC7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17" name="六边形 116"/>
              <p:cNvSpPr/>
              <p:nvPr/>
            </p:nvSpPr>
            <p:spPr bwMode="gray">
              <a:xfrm>
                <a:off x="3655905" y="2394142"/>
                <a:ext cx="152435" cy="127029"/>
              </a:xfrm>
              <a:prstGeom prst="hexagon">
                <a:avLst/>
              </a:prstGeom>
              <a:solidFill>
                <a:srgbClr val="EC7061"/>
              </a:solidFill>
              <a:ln>
                <a:solidFill>
                  <a:srgbClr val="EC7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18" name="六边形 117"/>
              <p:cNvSpPr/>
              <p:nvPr/>
            </p:nvSpPr>
            <p:spPr bwMode="gray">
              <a:xfrm>
                <a:off x="3123447" y="2399922"/>
                <a:ext cx="152435" cy="127029"/>
              </a:xfrm>
              <a:prstGeom prst="hexagon">
                <a:avLst/>
              </a:prstGeom>
              <a:solidFill>
                <a:srgbClr val="EC7061"/>
              </a:solidFill>
              <a:ln>
                <a:solidFill>
                  <a:srgbClr val="EC7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28" name="六边形 127"/>
              <p:cNvSpPr/>
              <p:nvPr/>
            </p:nvSpPr>
            <p:spPr bwMode="gray">
              <a:xfrm>
                <a:off x="4297143" y="2394142"/>
                <a:ext cx="152435" cy="127029"/>
              </a:xfrm>
              <a:prstGeom prst="hexagon">
                <a:avLst/>
              </a:prstGeom>
              <a:solidFill>
                <a:srgbClr val="EC7061"/>
              </a:solidFill>
              <a:ln>
                <a:solidFill>
                  <a:srgbClr val="EC7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30" name="TextBox 59"/>
              <p:cNvSpPr txBox="1"/>
              <p:nvPr/>
            </p:nvSpPr>
            <p:spPr bwMode="gray">
              <a:xfrm>
                <a:off x="876244" y="6057616"/>
                <a:ext cx="2172362" cy="351919"/>
              </a:xfrm>
              <a:prstGeom prst="rect">
                <a:avLst/>
              </a:prstGeom>
              <a:noFill/>
            </p:spPr>
            <p:txBody>
              <a:bodyPr wrap="none" rtlCol="0">
                <a:spAutoFit/>
              </a:bodyPr>
              <a:lstStyle/>
              <a:p>
                <a:pPr algn="ctr" fontAlgn="ctr"/>
                <a:r>
                  <a:rPr lang="en-US" sz="1400" dirty="0">
                    <a:latin typeface="Huawei Sans" panose="020C0503030203020204" pitchFamily="34" charset="0"/>
                  </a:rPr>
                  <a:t>Mobile data network</a:t>
                </a:r>
                <a:endParaRPr lang="en-US" altLang="zh-CN" sz="1400" dirty="0">
                  <a:latin typeface="Huawei Sans" panose="020C0503030203020204" pitchFamily="34" charset="0"/>
                  <a:ea typeface="+mj-ea"/>
                  <a:sym typeface="Calibri" panose="020F0502020204030204" pitchFamily="34" charset="0"/>
                </a:endParaRPr>
              </a:p>
            </p:txBody>
          </p:sp>
          <p:sp>
            <p:nvSpPr>
              <p:cNvPr id="131" name="TextBox 62"/>
              <p:cNvSpPr txBox="1"/>
              <p:nvPr/>
            </p:nvSpPr>
            <p:spPr bwMode="gray">
              <a:xfrm>
                <a:off x="7128398" y="1525933"/>
                <a:ext cx="1969373" cy="844604"/>
              </a:xfrm>
              <a:prstGeom prst="rect">
                <a:avLst/>
              </a:prstGeom>
              <a:noFill/>
            </p:spPr>
            <p:txBody>
              <a:bodyPr wrap="square" rtlCol="0">
                <a:spAutoFit/>
              </a:bodyPr>
              <a:lstStyle/>
              <a:p>
                <a:pPr algn="ctr" fontAlgn="ctr"/>
                <a:r>
                  <a:rPr lang="en-US" sz="1400" dirty="0">
                    <a:latin typeface="Huawei Sans" panose="020C0503030203020204" pitchFamily="34" charset="0"/>
                  </a:rPr>
                  <a:t>Domestic interconnected peers</a:t>
                </a:r>
                <a:endParaRPr lang="en-US" altLang="zh-CN" sz="1400" dirty="0">
                  <a:latin typeface="Huawei Sans" panose="020C0503030203020204" pitchFamily="34" charset="0"/>
                  <a:sym typeface="Calibri" panose="020F0502020204030204" pitchFamily="34" charset="0"/>
                </a:endParaRPr>
              </a:p>
            </p:txBody>
          </p:sp>
          <p:sp>
            <p:nvSpPr>
              <p:cNvPr id="100" name="六边形 99"/>
              <p:cNvSpPr/>
              <p:nvPr/>
            </p:nvSpPr>
            <p:spPr bwMode="gray">
              <a:xfrm>
                <a:off x="2429449" y="4031658"/>
                <a:ext cx="152435" cy="127029"/>
              </a:xfrm>
              <a:prstGeom prst="hexagon">
                <a:avLst/>
              </a:prstGeom>
              <a:solidFill>
                <a:srgbClr val="EC7061"/>
              </a:solidFill>
              <a:ln>
                <a:solidFill>
                  <a:srgbClr val="EC7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01" name="六边形 100"/>
              <p:cNvSpPr/>
              <p:nvPr/>
            </p:nvSpPr>
            <p:spPr bwMode="gray">
              <a:xfrm>
                <a:off x="2811168" y="3595089"/>
                <a:ext cx="152435" cy="127029"/>
              </a:xfrm>
              <a:prstGeom prst="hexagon">
                <a:avLst/>
              </a:prstGeom>
              <a:solidFill>
                <a:srgbClr val="EC7061"/>
              </a:solidFill>
              <a:ln>
                <a:solidFill>
                  <a:srgbClr val="EC7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03" name="六边形 102"/>
              <p:cNvSpPr/>
              <p:nvPr/>
            </p:nvSpPr>
            <p:spPr bwMode="gray">
              <a:xfrm>
                <a:off x="2240030" y="4854351"/>
                <a:ext cx="152435" cy="127029"/>
              </a:xfrm>
              <a:prstGeom prst="hexagon">
                <a:avLst/>
              </a:prstGeom>
              <a:solidFill>
                <a:srgbClr val="EC7061"/>
              </a:solidFill>
              <a:ln>
                <a:solidFill>
                  <a:srgbClr val="EC7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04" name="六边形 103"/>
              <p:cNvSpPr/>
              <p:nvPr/>
            </p:nvSpPr>
            <p:spPr bwMode="gray">
              <a:xfrm>
                <a:off x="3237540" y="4884002"/>
                <a:ext cx="152435" cy="127029"/>
              </a:xfrm>
              <a:prstGeom prst="hexagon">
                <a:avLst/>
              </a:prstGeom>
              <a:solidFill>
                <a:srgbClr val="EC7061"/>
              </a:solidFill>
              <a:ln>
                <a:solidFill>
                  <a:srgbClr val="EC7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06" name="六边形 105"/>
              <p:cNvSpPr/>
              <p:nvPr/>
            </p:nvSpPr>
            <p:spPr bwMode="gray">
              <a:xfrm>
                <a:off x="4896293" y="4882440"/>
                <a:ext cx="152435" cy="127029"/>
              </a:xfrm>
              <a:prstGeom prst="hexagon">
                <a:avLst/>
              </a:prstGeom>
              <a:solidFill>
                <a:srgbClr val="EC7061"/>
              </a:solidFill>
              <a:ln>
                <a:solidFill>
                  <a:srgbClr val="EC7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07" name="六边形 106"/>
              <p:cNvSpPr/>
              <p:nvPr/>
            </p:nvSpPr>
            <p:spPr bwMode="gray">
              <a:xfrm>
                <a:off x="6653946" y="3096444"/>
                <a:ext cx="152435" cy="127030"/>
              </a:xfrm>
              <a:prstGeom prst="hexagon">
                <a:avLst/>
              </a:prstGeom>
              <a:solidFill>
                <a:srgbClr val="EC7061"/>
              </a:solidFill>
              <a:ln>
                <a:solidFill>
                  <a:srgbClr val="EC7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08" name="六边形 107"/>
              <p:cNvSpPr/>
              <p:nvPr/>
            </p:nvSpPr>
            <p:spPr bwMode="gray">
              <a:xfrm>
                <a:off x="6642906" y="2584257"/>
                <a:ext cx="152435" cy="127029"/>
              </a:xfrm>
              <a:prstGeom prst="hexagon">
                <a:avLst/>
              </a:prstGeom>
              <a:solidFill>
                <a:srgbClr val="EC7061"/>
              </a:solidFill>
              <a:ln>
                <a:solidFill>
                  <a:srgbClr val="EC7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grpSp>
        <p:sp>
          <p:nvSpPr>
            <p:cNvPr id="114" name="上箭头 62">
              <a:extLst>
                <a:ext uri="{FF2B5EF4-FFF2-40B4-BE49-F238E27FC236}">
                  <a16:creationId xmlns:a16="http://schemas.microsoft.com/office/drawing/2014/main" id="{52ECFE77-2F4C-4222-9506-5FC108C397E1}"/>
                </a:ext>
              </a:extLst>
            </p:cNvPr>
            <p:cNvSpPr/>
            <p:nvPr/>
          </p:nvSpPr>
          <p:spPr bwMode="gray">
            <a:xfrm>
              <a:off x="9625446" y="4559099"/>
              <a:ext cx="360000" cy="360000"/>
            </a:xfrm>
            <a:prstGeom prst="upArrow">
              <a:avLst/>
            </a:prstGeom>
            <a:solidFill>
              <a:srgbClr val="70AD47"/>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1" i="0" u="none" strike="noStrike" kern="0" cap="none" spc="0" normalizeH="0" baseline="0" noProof="0">
                <a:ln>
                  <a:noFill/>
                </a:ln>
                <a:solidFill>
                  <a:prstClr val="white"/>
                </a:solidFill>
                <a:effectLst/>
                <a:uLnTx/>
                <a:uFillTx/>
                <a:latin typeface="Huawei Sans"/>
                <a:ea typeface="方正兰亭黑简体"/>
                <a:cs typeface="+mn-cs"/>
                <a:sym typeface="Huawei Sans" panose="020C0503030203020204" pitchFamily="34" charset="0"/>
              </a:endParaRPr>
            </a:p>
          </p:txBody>
        </p:sp>
      </p:grpSp>
    </p:spTree>
    <p:extLst>
      <p:ext uri="{BB962C8B-B14F-4D97-AF65-F5344CB8AC3E}">
        <p14:creationId xmlns:p14="http://schemas.microsoft.com/office/powerpoint/2010/main" val="5684782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a:t>Telemetry Application Scenario: Campus Network</a:t>
            </a:r>
          </a:p>
        </p:txBody>
      </p:sp>
      <p:sp>
        <p:nvSpPr>
          <p:cNvPr id="2" name="文本占位符 1">
            <a:extLst>
              <a:ext uri="{FF2B5EF4-FFF2-40B4-BE49-F238E27FC236}">
                <a16:creationId xmlns:a16="http://schemas.microsoft.com/office/drawing/2014/main" id="{E9DB82D4-7E9C-4A42-A61C-6CC3A81BAEFC}"/>
              </a:ext>
            </a:extLst>
          </p:cNvPr>
          <p:cNvSpPr>
            <a:spLocks noGrp="1"/>
          </p:cNvSpPr>
          <p:nvPr>
            <p:ph type="body" sz="quarter" idx="10"/>
          </p:nvPr>
        </p:nvSpPr>
        <p:spPr>
          <a:xfrm>
            <a:off x="442913" y="1063625"/>
            <a:ext cx="11293476" cy="651442"/>
          </a:xfrm>
        </p:spPr>
        <p:txBody>
          <a:bodyPr/>
          <a:lstStyle/>
          <a:p>
            <a:r>
              <a:rPr lang="en-US" altLang="zh-CN" sz="1200" dirty="0"/>
              <a:t>On a campus network, telemetry can be used to monitor and report device status and wired and wireless data to the analyzer at the same time, implementing intelligent O&amp;M.</a:t>
            </a:r>
            <a:endParaRPr lang="zh-CN" altLang="en-US" sz="1200" dirty="0"/>
          </a:p>
        </p:txBody>
      </p:sp>
      <p:grpSp>
        <p:nvGrpSpPr>
          <p:cNvPr id="4" name="组合 3"/>
          <p:cNvGrpSpPr/>
          <p:nvPr/>
        </p:nvGrpSpPr>
        <p:grpSpPr bwMode="gray">
          <a:xfrm>
            <a:off x="7728384" y="4652548"/>
            <a:ext cx="3073539" cy="1520384"/>
            <a:chOff x="7962132" y="4708953"/>
            <a:chExt cx="3602182" cy="1676041"/>
          </a:xfrm>
        </p:grpSpPr>
        <p:sp>
          <p:nvSpPr>
            <p:cNvPr id="58" name="矩形 57"/>
            <p:cNvSpPr/>
            <p:nvPr/>
          </p:nvSpPr>
          <p:spPr bwMode="gray">
            <a:xfrm>
              <a:off x="7962132" y="5664994"/>
              <a:ext cx="3602182" cy="720000"/>
            </a:xfrm>
            <a:prstGeom prst="rect">
              <a:avLst/>
            </a:prstGeom>
            <a:no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400" dirty="0">
                  <a:latin typeface="Huawei Sans" panose="020C0503030203020204" pitchFamily="34" charset="0"/>
                </a:rPr>
                <a:t>Data collection</a:t>
              </a:r>
              <a:endParaRPr kumimoji="1" lang="en-US" altLang="zh-CN" sz="1400" b="0" i="0" u="none" strike="noStrike" cap="none" normalizeH="0" baseline="0" dirty="0">
                <a:ln>
                  <a:noFill/>
                </a:ln>
                <a:solidFill>
                  <a:schemeClr val="tx1"/>
                </a:solidFill>
                <a:effectLst/>
                <a:latin typeface="Huawei Sans" panose="020C0503030203020204" pitchFamily="34" charset="0"/>
                <a:ea typeface="+mj-ea"/>
              </a:endParaRPr>
            </a:p>
          </p:txBody>
        </p:sp>
        <p:sp>
          <p:nvSpPr>
            <p:cNvPr id="60" name="矩形 59"/>
            <p:cNvSpPr/>
            <p:nvPr/>
          </p:nvSpPr>
          <p:spPr bwMode="gray">
            <a:xfrm>
              <a:off x="7962132" y="4941168"/>
              <a:ext cx="3602182" cy="720000"/>
            </a:xfrm>
            <a:prstGeom prst="rect">
              <a:avLst/>
            </a:prstGeom>
            <a:no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ctr">
                <a:spcBef>
                  <a:spcPct val="0"/>
                </a:spcBef>
                <a:spcAft>
                  <a:spcPct val="0"/>
                </a:spcAft>
              </a:pPr>
              <a:r>
                <a:rPr lang="en-US" sz="1400" dirty="0">
                  <a:latin typeface="Huawei Sans" panose="020C0503030203020204" pitchFamily="34" charset="0"/>
                </a:rPr>
                <a:t>Data analysis</a:t>
              </a:r>
            </a:p>
          </p:txBody>
        </p:sp>
        <p:cxnSp>
          <p:nvCxnSpPr>
            <p:cNvPr id="62" name="直接连接符 61"/>
            <p:cNvCxnSpPr/>
            <p:nvPr/>
          </p:nvCxnSpPr>
          <p:spPr bwMode="gray">
            <a:xfrm>
              <a:off x="7962132" y="4975639"/>
              <a:ext cx="0" cy="14093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3" name="上箭头 62"/>
            <p:cNvSpPr/>
            <p:nvPr/>
          </p:nvSpPr>
          <p:spPr bwMode="gray">
            <a:xfrm>
              <a:off x="9594656" y="4708953"/>
              <a:ext cx="360000" cy="360000"/>
            </a:xfrm>
            <a:prstGeom prst="up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b="1" dirty="0">
                <a:latin typeface="Huawei Sans" panose="020C0503030203020204" pitchFamily="34" charset="0"/>
              </a:endParaRPr>
            </a:p>
          </p:txBody>
        </p:sp>
        <p:sp>
          <p:nvSpPr>
            <p:cNvPr id="76" name="六边形 75"/>
            <p:cNvSpPr/>
            <p:nvPr/>
          </p:nvSpPr>
          <p:spPr bwMode="gray">
            <a:xfrm>
              <a:off x="8136030" y="6164054"/>
              <a:ext cx="216000" cy="180000"/>
            </a:xfrm>
            <a:prstGeom prst="hexagon">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77" name="六边形 76"/>
            <p:cNvSpPr/>
            <p:nvPr/>
          </p:nvSpPr>
          <p:spPr bwMode="gray">
            <a:xfrm>
              <a:off x="8393588" y="6164054"/>
              <a:ext cx="216000" cy="180000"/>
            </a:xfrm>
            <a:prstGeom prst="hexagon">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78" name="六边形 77"/>
            <p:cNvSpPr/>
            <p:nvPr/>
          </p:nvSpPr>
          <p:spPr bwMode="gray">
            <a:xfrm>
              <a:off x="8660472" y="6164054"/>
              <a:ext cx="216000" cy="180000"/>
            </a:xfrm>
            <a:prstGeom prst="hexagon">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79" name="六边形 78"/>
            <p:cNvSpPr/>
            <p:nvPr/>
          </p:nvSpPr>
          <p:spPr bwMode="gray">
            <a:xfrm>
              <a:off x="8264991" y="5949280"/>
              <a:ext cx="216000" cy="180000"/>
            </a:xfrm>
            <a:prstGeom prst="hexagon">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80" name="六边形 79"/>
            <p:cNvSpPr/>
            <p:nvPr/>
          </p:nvSpPr>
          <p:spPr bwMode="gray">
            <a:xfrm>
              <a:off x="8531875" y="5949280"/>
              <a:ext cx="216000" cy="180000"/>
            </a:xfrm>
            <a:prstGeom prst="hexagon">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81" name="六边形 80"/>
            <p:cNvSpPr/>
            <p:nvPr/>
          </p:nvSpPr>
          <p:spPr bwMode="gray">
            <a:xfrm>
              <a:off x="8398679" y="5734506"/>
              <a:ext cx="216000" cy="180000"/>
            </a:xfrm>
            <a:prstGeom prst="hexagon">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grpSp>
      <p:grpSp>
        <p:nvGrpSpPr>
          <p:cNvPr id="73" name="组合 72"/>
          <p:cNvGrpSpPr/>
          <p:nvPr/>
        </p:nvGrpSpPr>
        <p:grpSpPr bwMode="gray">
          <a:xfrm>
            <a:off x="660716" y="1617270"/>
            <a:ext cx="5723756" cy="4507196"/>
            <a:chOff x="2796327" y="1465268"/>
            <a:chExt cx="5986708" cy="4655576"/>
          </a:xfrm>
        </p:grpSpPr>
        <p:grpSp>
          <p:nvGrpSpPr>
            <p:cNvPr id="70" name="组合 69"/>
            <p:cNvGrpSpPr/>
            <p:nvPr/>
          </p:nvGrpSpPr>
          <p:grpSpPr bwMode="gray">
            <a:xfrm>
              <a:off x="2796327" y="1465268"/>
              <a:ext cx="5986708" cy="4655576"/>
              <a:chOff x="2182909" y="1824809"/>
              <a:chExt cx="5475269" cy="4257855"/>
            </a:xfrm>
          </p:grpSpPr>
          <p:sp>
            <p:nvSpPr>
              <p:cNvPr id="221" name="Freeform 159"/>
              <p:cNvSpPr/>
              <p:nvPr/>
            </p:nvSpPr>
            <p:spPr bwMode="gray">
              <a:xfrm flipH="1">
                <a:off x="4183298" y="1824809"/>
                <a:ext cx="1314219" cy="56985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mj-ea"/>
                  <a:sym typeface="Huawei Sans" panose="020C0503030203020204" pitchFamily="34" charset="0"/>
                </a:endParaRPr>
              </a:p>
            </p:txBody>
          </p:sp>
          <p:cxnSp>
            <p:nvCxnSpPr>
              <p:cNvPr id="112" name="Straight Connector 79"/>
              <p:cNvCxnSpPr/>
              <p:nvPr/>
            </p:nvCxnSpPr>
            <p:spPr bwMode="gray">
              <a:xfrm flipH="1">
                <a:off x="5264073" y="3135778"/>
                <a:ext cx="290606" cy="310363"/>
              </a:xfrm>
              <a:prstGeom prst="line">
                <a:avLst/>
              </a:prstGeom>
              <a:noFill/>
              <a:ln w="19050" cap="flat" cmpd="sng" algn="ctr">
                <a:solidFill>
                  <a:sysClr val="windowText" lastClr="000000"/>
                </a:solidFill>
                <a:prstDash val="solid"/>
                <a:miter lim="800000"/>
              </a:ln>
              <a:effectLst/>
            </p:spPr>
          </p:cxnSp>
          <p:cxnSp>
            <p:nvCxnSpPr>
              <p:cNvPr id="113" name="Straight Connector 79"/>
              <p:cNvCxnSpPr/>
              <p:nvPr/>
            </p:nvCxnSpPr>
            <p:spPr bwMode="gray">
              <a:xfrm flipH="1">
                <a:off x="5549146" y="3137867"/>
                <a:ext cx="1114093" cy="0"/>
              </a:xfrm>
              <a:prstGeom prst="line">
                <a:avLst/>
              </a:prstGeom>
              <a:noFill/>
              <a:ln w="19050" cap="flat" cmpd="sng" algn="ctr">
                <a:solidFill>
                  <a:sysClr val="windowText" lastClr="000000"/>
                </a:solidFill>
                <a:prstDash val="solid"/>
                <a:miter lim="800000"/>
              </a:ln>
              <a:effectLst/>
            </p:spPr>
          </p:cxnSp>
          <p:cxnSp>
            <p:nvCxnSpPr>
              <p:cNvPr id="114" name="Straight Connector 79"/>
              <p:cNvCxnSpPr/>
              <p:nvPr/>
            </p:nvCxnSpPr>
            <p:spPr bwMode="gray">
              <a:xfrm flipH="1">
                <a:off x="4488230" y="3077069"/>
                <a:ext cx="290606" cy="310363"/>
              </a:xfrm>
              <a:prstGeom prst="line">
                <a:avLst/>
              </a:prstGeom>
              <a:noFill/>
              <a:ln w="19050" cap="flat" cmpd="sng" algn="ctr">
                <a:solidFill>
                  <a:sysClr val="windowText" lastClr="000000"/>
                </a:solidFill>
                <a:prstDash val="solid"/>
                <a:miter lim="800000"/>
              </a:ln>
              <a:effectLst/>
            </p:spPr>
          </p:cxnSp>
          <p:cxnSp>
            <p:nvCxnSpPr>
              <p:cNvPr id="115" name="Straight Connector 79"/>
              <p:cNvCxnSpPr/>
              <p:nvPr/>
            </p:nvCxnSpPr>
            <p:spPr bwMode="gray">
              <a:xfrm flipH="1" flipV="1">
                <a:off x="4853052" y="3025173"/>
                <a:ext cx="322967" cy="341285"/>
              </a:xfrm>
              <a:prstGeom prst="line">
                <a:avLst/>
              </a:prstGeom>
              <a:noFill/>
              <a:ln w="19050" cap="flat" cmpd="sng" algn="ctr">
                <a:solidFill>
                  <a:sysClr val="windowText" lastClr="000000"/>
                </a:solidFill>
                <a:prstDash val="solid"/>
                <a:miter lim="800000"/>
              </a:ln>
              <a:effectLst/>
            </p:spPr>
          </p:cxnSp>
          <p:cxnSp>
            <p:nvCxnSpPr>
              <p:cNvPr id="116" name="Straight Connector 79"/>
              <p:cNvCxnSpPr/>
              <p:nvPr/>
            </p:nvCxnSpPr>
            <p:spPr bwMode="gray">
              <a:xfrm flipH="1" flipV="1">
                <a:off x="4143128" y="3079158"/>
                <a:ext cx="322967" cy="341285"/>
              </a:xfrm>
              <a:prstGeom prst="line">
                <a:avLst/>
              </a:prstGeom>
              <a:noFill/>
              <a:ln w="19050" cap="flat" cmpd="sng" algn="ctr">
                <a:solidFill>
                  <a:sysClr val="windowText" lastClr="000000"/>
                </a:solidFill>
                <a:prstDash val="solid"/>
                <a:miter lim="800000"/>
              </a:ln>
              <a:effectLst/>
            </p:spPr>
          </p:cxnSp>
          <p:cxnSp>
            <p:nvCxnSpPr>
              <p:cNvPr id="119" name="Straight Connector 79"/>
              <p:cNvCxnSpPr/>
              <p:nvPr/>
            </p:nvCxnSpPr>
            <p:spPr bwMode="gray">
              <a:xfrm flipH="1">
                <a:off x="5347511" y="3420443"/>
                <a:ext cx="834346" cy="1"/>
              </a:xfrm>
              <a:prstGeom prst="line">
                <a:avLst/>
              </a:prstGeom>
              <a:noFill/>
              <a:ln w="19050" cap="flat" cmpd="sng" algn="ctr">
                <a:solidFill>
                  <a:sysClr val="windowText" lastClr="000000"/>
                </a:solidFill>
                <a:prstDash val="solid"/>
                <a:miter lim="800000"/>
              </a:ln>
              <a:effectLst/>
            </p:spPr>
          </p:cxnSp>
          <p:cxnSp>
            <p:nvCxnSpPr>
              <p:cNvPr id="120" name="Straight Connector 76"/>
              <p:cNvCxnSpPr/>
              <p:nvPr/>
            </p:nvCxnSpPr>
            <p:spPr bwMode="gray">
              <a:xfrm>
                <a:off x="2217225" y="2858624"/>
                <a:ext cx="4333785" cy="0"/>
              </a:xfrm>
              <a:prstGeom prst="line">
                <a:avLst/>
              </a:prstGeom>
              <a:noFill/>
              <a:ln w="19050" cap="flat" cmpd="sng" algn="ctr">
                <a:solidFill>
                  <a:sysClr val="window" lastClr="FFFFFF">
                    <a:lumMod val="85000"/>
                  </a:sysClr>
                </a:solidFill>
                <a:prstDash val="sysDot"/>
                <a:miter lim="800000"/>
              </a:ln>
              <a:effectLst/>
            </p:spPr>
          </p:cxnSp>
          <p:cxnSp>
            <p:nvCxnSpPr>
              <p:cNvPr id="122" name="Straight Connector 78"/>
              <p:cNvCxnSpPr/>
              <p:nvPr/>
            </p:nvCxnSpPr>
            <p:spPr bwMode="gray">
              <a:xfrm>
                <a:off x="2217225" y="3951399"/>
                <a:ext cx="4333785" cy="0"/>
              </a:xfrm>
              <a:prstGeom prst="line">
                <a:avLst/>
              </a:prstGeom>
              <a:noFill/>
              <a:ln w="19050" cap="flat" cmpd="sng" algn="ctr">
                <a:solidFill>
                  <a:sysClr val="window" lastClr="FFFFFF">
                    <a:lumMod val="85000"/>
                  </a:sysClr>
                </a:solidFill>
                <a:prstDash val="sysDot"/>
                <a:miter lim="800000"/>
              </a:ln>
              <a:effectLst/>
            </p:spPr>
          </p:cxnSp>
          <p:cxnSp>
            <p:nvCxnSpPr>
              <p:cNvPr id="123" name="Straight Connector 80"/>
              <p:cNvCxnSpPr/>
              <p:nvPr/>
            </p:nvCxnSpPr>
            <p:spPr bwMode="gray">
              <a:xfrm>
                <a:off x="2217225" y="4598903"/>
                <a:ext cx="4333785" cy="0"/>
              </a:xfrm>
              <a:prstGeom prst="line">
                <a:avLst/>
              </a:prstGeom>
              <a:noFill/>
              <a:ln w="19050" cap="flat" cmpd="sng" algn="ctr">
                <a:solidFill>
                  <a:sysClr val="window" lastClr="FFFFFF">
                    <a:lumMod val="85000"/>
                  </a:sysClr>
                </a:solidFill>
                <a:prstDash val="sysDot"/>
                <a:miter lim="800000"/>
              </a:ln>
              <a:effectLst/>
            </p:spPr>
          </p:cxnSp>
          <p:cxnSp>
            <p:nvCxnSpPr>
              <p:cNvPr id="124" name="Straight Connector 81"/>
              <p:cNvCxnSpPr/>
              <p:nvPr/>
            </p:nvCxnSpPr>
            <p:spPr bwMode="gray">
              <a:xfrm>
                <a:off x="2217225" y="5612260"/>
                <a:ext cx="4333785" cy="0"/>
              </a:xfrm>
              <a:prstGeom prst="line">
                <a:avLst/>
              </a:prstGeom>
              <a:noFill/>
              <a:ln w="19050" cap="flat" cmpd="sng" algn="ctr">
                <a:solidFill>
                  <a:sysClr val="window" lastClr="FFFFFF">
                    <a:lumMod val="85000"/>
                  </a:sysClr>
                </a:solidFill>
                <a:prstDash val="sysDot"/>
                <a:miter lim="800000"/>
              </a:ln>
              <a:effectLst/>
            </p:spPr>
          </p:cxnSp>
          <p:cxnSp>
            <p:nvCxnSpPr>
              <p:cNvPr id="125" name="Straight Connector 82"/>
              <p:cNvCxnSpPr/>
              <p:nvPr/>
            </p:nvCxnSpPr>
            <p:spPr bwMode="gray">
              <a:xfrm>
                <a:off x="2217225" y="6082664"/>
                <a:ext cx="4333785" cy="0"/>
              </a:xfrm>
              <a:prstGeom prst="line">
                <a:avLst/>
              </a:prstGeom>
              <a:noFill/>
              <a:ln w="19050" cap="flat" cmpd="sng" algn="ctr">
                <a:solidFill>
                  <a:sysClr val="window" lastClr="FFFFFF">
                    <a:lumMod val="85000"/>
                  </a:sysClr>
                </a:solidFill>
                <a:prstDash val="sysDot"/>
                <a:miter lim="800000"/>
              </a:ln>
              <a:effectLst/>
            </p:spPr>
          </p:cxnSp>
          <p:pic>
            <p:nvPicPr>
              <p:cNvPr id="126" name="图片 105" descr="AP.png"/>
              <p:cNvPicPr>
                <a:picLocks noChangeAspect="1"/>
              </p:cNvPicPr>
              <p:nvPr/>
            </p:nvPicPr>
            <p:blipFill>
              <a:blip r:embed="rId3" cstate="print"/>
              <a:stretch>
                <a:fillRect/>
              </a:stretch>
            </p:blipFill>
            <p:spPr bwMode="gray">
              <a:xfrm>
                <a:off x="6028433" y="5292345"/>
                <a:ext cx="315095" cy="257806"/>
              </a:xfrm>
              <a:prstGeom prst="rect">
                <a:avLst/>
              </a:prstGeom>
            </p:spPr>
          </p:pic>
          <p:cxnSp>
            <p:nvCxnSpPr>
              <p:cNvPr id="127" name="Straight Connector 74"/>
              <p:cNvCxnSpPr>
                <a:stCxn id="126" idx="0"/>
                <a:endCxn id="161" idx="2"/>
              </p:cNvCxnSpPr>
              <p:nvPr/>
            </p:nvCxnSpPr>
            <p:spPr bwMode="gray">
              <a:xfrm flipV="1">
                <a:off x="6185981" y="5074232"/>
                <a:ext cx="871" cy="218113"/>
              </a:xfrm>
              <a:prstGeom prst="line">
                <a:avLst/>
              </a:prstGeom>
              <a:noFill/>
              <a:ln w="19050" cap="flat" cmpd="sng" algn="ctr">
                <a:solidFill>
                  <a:sysClr val="windowText" lastClr="000000"/>
                </a:solidFill>
                <a:prstDash val="solid"/>
                <a:miter lim="800000"/>
              </a:ln>
              <a:effectLst/>
            </p:spPr>
          </p:cxnSp>
          <p:pic>
            <p:nvPicPr>
              <p:cNvPr id="132" name="图片 105" descr="AP.png"/>
              <p:cNvPicPr>
                <a:picLocks noChangeAspect="1"/>
              </p:cNvPicPr>
              <p:nvPr/>
            </p:nvPicPr>
            <p:blipFill>
              <a:blip r:embed="rId3" cstate="print"/>
              <a:stretch>
                <a:fillRect/>
              </a:stretch>
            </p:blipFill>
            <p:spPr bwMode="gray">
              <a:xfrm>
                <a:off x="4031105" y="5292345"/>
                <a:ext cx="315095" cy="257806"/>
              </a:xfrm>
              <a:prstGeom prst="rect">
                <a:avLst/>
              </a:prstGeom>
            </p:spPr>
          </p:pic>
          <p:pic>
            <p:nvPicPr>
              <p:cNvPr id="133" name="图片 102" descr="AC-蓝.png"/>
              <p:cNvPicPr>
                <a:picLocks noChangeAspect="1"/>
              </p:cNvPicPr>
              <p:nvPr/>
            </p:nvPicPr>
            <p:blipFill>
              <a:blip r:embed="rId4" cstate="print"/>
              <a:stretch>
                <a:fillRect/>
              </a:stretch>
            </p:blipFill>
            <p:spPr bwMode="gray">
              <a:xfrm>
                <a:off x="3427988" y="3290851"/>
                <a:ext cx="316781" cy="259185"/>
              </a:xfrm>
              <a:prstGeom prst="rect">
                <a:avLst/>
              </a:prstGeom>
            </p:spPr>
          </p:pic>
          <p:pic>
            <p:nvPicPr>
              <p:cNvPr id="134" name="图片 86" descr="核心交换机.png"/>
              <p:cNvPicPr>
                <a:picLocks noChangeAspect="1"/>
              </p:cNvPicPr>
              <p:nvPr/>
            </p:nvPicPr>
            <p:blipFill>
              <a:blip r:embed="rId5" cstate="print"/>
              <a:stretch>
                <a:fillRect/>
              </a:stretch>
            </p:blipFill>
            <p:spPr bwMode="gray">
              <a:xfrm>
                <a:off x="4310525" y="3291541"/>
                <a:ext cx="315095" cy="257806"/>
              </a:xfrm>
              <a:prstGeom prst="rect">
                <a:avLst/>
              </a:prstGeom>
            </p:spPr>
          </p:pic>
          <p:pic>
            <p:nvPicPr>
              <p:cNvPr id="135" name="图片 86" descr="核心交换机.png"/>
              <p:cNvPicPr>
                <a:picLocks noChangeAspect="1"/>
              </p:cNvPicPr>
              <p:nvPr/>
            </p:nvPicPr>
            <p:blipFill>
              <a:blip r:embed="rId5" cstate="print"/>
              <a:stretch>
                <a:fillRect/>
              </a:stretch>
            </p:blipFill>
            <p:spPr bwMode="gray">
              <a:xfrm>
                <a:off x="5082738" y="3291541"/>
                <a:ext cx="315095" cy="257806"/>
              </a:xfrm>
              <a:prstGeom prst="rect">
                <a:avLst/>
              </a:prstGeom>
            </p:spPr>
          </p:pic>
          <p:cxnSp>
            <p:nvCxnSpPr>
              <p:cNvPr id="136" name="Straight Connector 13"/>
              <p:cNvCxnSpPr>
                <a:stCxn id="134" idx="3"/>
                <a:endCxn id="135" idx="1"/>
              </p:cNvCxnSpPr>
              <p:nvPr/>
            </p:nvCxnSpPr>
            <p:spPr bwMode="gray">
              <a:xfrm>
                <a:off x="4625620" y="3420444"/>
                <a:ext cx="457118" cy="0"/>
              </a:xfrm>
              <a:prstGeom prst="line">
                <a:avLst/>
              </a:prstGeom>
              <a:noFill/>
              <a:ln w="19050" cap="flat" cmpd="sng" algn="ctr">
                <a:solidFill>
                  <a:srgbClr val="56C4D2"/>
                </a:solidFill>
                <a:prstDash val="solid"/>
                <a:miter lim="800000"/>
              </a:ln>
              <a:effectLst/>
            </p:spPr>
          </p:cxnSp>
          <p:pic>
            <p:nvPicPr>
              <p:cNvPr id="137" name="图片 87" descr="汇聚交换机.png"/>
              <p:cNvPicPr>
                <a:picLocks noChangeAspect="1"/>
              </p:cNvPicPr>
              <p:nvPr/>
            </p:nvPicPr>
            <p:blipFill>
              <a:blip r:embed="rId6" cstate="print"/>
              <a:stretch>
                <a:fillRect/>
              </a:stretch>
            </p:blipFill>
            <p:spPr bwMode="gray">
              <a:xfrm>
                <a:off x="3243893" y="4139910"/>
                <a:ext cx="315095" cy="257806"/>
              </a:xfrm>
              <a:prstGeom prst="rect">
                <a:avLst/>
              </a:prstGeom>
            </p:spPr>
          </p:pic>
          <p:pic>
            <p:nvPicPr>
              <p:cNvPr id="138" name="图片 87" descr="汇聚交换机.png"/>
              <p:cNvPicPr>
                <a:picLocks noChangeAspect="1"/>
              </p:cNvPicPr>
              <p:nvPr/>
            </p:nvPicPr>
            <p:blipFill>
              <a:blip r:embed="rId6" cstate="print"/>
              <a:stretch>
                <a:fillRect/>
              </a:stretch>
            </p:blipFill>
            <p:spPr bwMode="gray">
              <a:xfrm>
                <a:off x="4014252" y="4139910"/>
                <a:ext cx="315095" cy="257806"/>
              </a:xfrm>
              <a:prstGeom prst="rect">
                <a:avLst/>
              </a:prstGeom>
            </p:spPr>
          </p:pic>
          <p:cxnSp>
            <p:nvCxnSpPr>
              <p:cNvPr id="139" name="Straight Connector 16"/>
              <p:cNvCxnSpPr>
                <a:stCxn id="137" idx="3"/>
                <a:endCxn id="138" idx="1"/>
              </p:cNvCxnSpPr>
              <p:nvPr/>
            </p:nvCxnSpPr>
            <p:spPr bwMode="gray">
              <a:xfrm>
                <a:off x="3558988" y="4268814"/>
                <a:ext cx="455264" cy="0"/>
              </a:xfrm>
              <a:prstGeom prst="line">
                <a:avLst/>
              </a:prstGeom>
              <a:noFill/>
              <a:ln w="19050" cap="flat" cmpd="sng" algn="ctr">
                <a:solidFill>
                  <a:srgbClr val="56C4D2"/>
                </a:solidFill>
                <a:prstDash val="solid"/>
                <a:miter lim="800000"/>
              </a:ln>
              <a:effectLst/>
            </p:spPr>
          </p:cxnSp>
          <p:cxnSp>
            <p:nvCxnSpPr>
              <p:cNvPr id="140" name="Straight Connector 19"/>
              <p:cNvCxnSpPr/>
              <p:nvPr/>
            </p:nvCxnSpPr>
            <p:spPr bwMode="gray">
              <a:xfrm>
                <a:off x="5900052" y="2210702"/>
                <a:ext cx="252306" cy="0"/>
              </a:xfrm>
              <a:prstGeom prst="line">
                <a:avLst/>
              </a:prstGeom>
              <a:noFill/>
              <a:ln w="19050" cap="flat" cmpd="sng" algn="ctr">
                <a:solidFill>
                  <a:srgbClr val="56C4D2"/>
                </a:solidFill>
                <a:prstDash val="solid"/>
                <a:miter lim="800000"/>
              </a:ln>
              <a:effectLst/>
            </p:spPr>
          </p:cxnSp>
          <p:sp>
            <p:nvSpPr>
              <p:cNvPr id="141" name="TextBox 20"/>
              <p:cNvSpPr txBox="1"/>
              <p:nvPr/>
            </p:nvSpPr>
            <p:spPr bwMode="gray">
              <a:xfrm>
                <a:off x="6152357" y="2095008"/>
                <a:ext cx="1162633" cy="261675"/>
              </a:xfrm>
              <a:prstGeom prst="rect">
                <a:avLst/>
              </a:prstGeom>
              <a:noFill/>
            </p:spPr>
            <p:txBody>
              <a:bodyPr wrap="none" rtlCol="0">
                <a:spAutoFit/>
              </a:bodyPr>
              <a:lstStyle/>
              <a:p>
                <a:pPr fontAlgn="ctr">
                  <a:spcBef>
                    <a:spcPts val="0"/>
                  </a:spcBef>
                  <a:spcAft>
                    <a:spcPts val="0"/>
                  </a:spcAft>
                </a:pPr>
                <a:r>
                  <a:rPr lang="en-US" sz="1200" dirty="0">
                    <a:solidFill>
                      <a:prstClr val="black"/>
                    </a:solidFill>
                    <a:latin typeface="Huawei Sans" panose="020C0503030203020204" pitchFamily="34" charset="0"/>
                  </a:rPr>
                  <a:t>iStack/CSS link</a:t>
                </a:r>
              </a:p>
            </p:txBody>
          </p:sp>
          <p:pic>
            <p:nvPicPr>
              <p:cNvPr id="142" name="图片 87" descr="汇聚交换机.png"/>
              <p:cNvPicPr>
                <a:picLocks noChangeAspect="1"/>
              </p:cNvPicPr>
              <p:nvPr/>
            </p:nvPicPr>
            <p:blipFill>
              <a:blip r:embed="rId6" cstate="print"/>
              <a:stretch>
                <a:fillRect/>
              </a:stretch>
            </p:blipFill>
            <p:spPr bwMode="gray">
              <a:xfrm>
                <a:off x="5258017" y="4139910"/>
                <a:ext cx="315095" cy="257806"/>
              </a:xfrm>
              <a:prstGeom prst="rect">
                <a:avLst/>
              </a:prstGeom>
            </p:spPr>
          </p:pic>
          <p:pic>
            <p:nvPicPr>
              <p:cNvPr id="143" name="图片 87" descr="汇聚交换机.png"/>
              <p:cNvPicPr>
                <a:picLocks noChangeAspect="1"/>
              </p:cNvPicPr>
              <p:nvPr/>
            </p:nvPicPr>
            <p:blipFill>
              <a:blip r:embed="rId6" cstate="print"/>
              <a:stretch>
                <a:fillRect/>
              </a:stretch>
            </p:blipFill>
            <p:spPr bwMode="gray">
              <a:xfrm>
                <a:off x="6029304" y="4139910"/>
                <a:ext cx="315095" cy="257806"/>
              </a:xfrm>
              <a:prstGeom prst="rect">
                <a:avLst/>
              </a:prstGeom>
            </p:spPr>
          </p:pic>
          <p:cxnSp>
            <p:nvCxnSpPr>
              <p:cNvPr id="144" name="Straight Connector 29"/>
              <p:cNvCxnSpPr>
                <a:stCxn id="142" idx="3"/>
                <a:endCxn id="143" idx="1"/>
              </p:cNvCxnSpPr>
              <p:nvPr/>
            </p:nvCxnSpPr>
            <p:spPr bwMode="gray">
              <a:xfrm>
                <a:off x="5573113" y="4268814"/>
                <a:ext cx="456191" cy="0"/>
              </a:xfrm>
              <a:prstGeom prst="line">
                <a:avLst/>
              </a:prstGeom>
              <a:noFill/>
              <a:ln w="19050" cap="flat" cmpd="sng" algn="ctr">
                <a:solidFill>
                  <a:srgbClr val="56C4D2"/>
                </a:solidFill>
                <a:prstDash val="solid"/>
                <a:miter lim="800000"/>
              </a:ln>
              <a:effectLst/>
            </p:spPr>
          </p:cxnSp>
          <p:cxnSp>
            <p:nvCxnSpPr>
              <p:cNvPr id="145" name="Straight Connector 30"/>
              <p:cNvCxnSpPr>
                <a:stCxn id="137" idx="0"/>
                <a:endCxn id="134" idx="2"/>
              </p:cNvCxnSpPr>
              <p:nvPr/>
            </p:nvCxnSpPr>
            <p:spPr bwMode="gray">
              <a:xfrm flipV="1">
                <a:off x="3401441" y="3549347"/>
                <a:ext cx="1066632" cy="590563"/>
              </a:xfrm>
              <a:prstGeom prst="line">
                <a:avLst/>
              </a:prstGeom>
              <a:noFill/>
              <a:ln w="19050" cap="flat" cmpd="sng" algn="ctr">
                <a:solidFill>
                  <a:sysClr val="windowText" lastClr="000000"/>
                </a:solidFill>
                <a:prstDash val="solid"/>
                <a:miter lim="800000"/>
              </a:ln>
              <a:effectLst/>
            </p:spPr>
          </p:cxnSp>
          <p:cxnSp>
            <p:nvCxnSpPr>
              <p:cNvPr id="146" name="Straight Connector 33"/>
              <p:cNvCxnSpPr>
                <a:stCxn id="138" idx="0"/>
                <a:endCxn id="135" idx="2"/>
              </p:cNvCxnSpPr>
              <p:nvPr/>
            </p:nvCxnSpPr>
            <p:spPr bwMode="gray">
              <a:xfrm flipV="1">
                <a:off x="4171800" y="3549347"/>
                <a:ext cx="1068486" cy="590563"/>
              </a:xfrm>
              <a:prstGeom prst="line">
                <a:avLst/>
              </a:prstGeom>
              <a:noFill/>
              <a:ln w="19050" cap="flat" cmpd="sng" algn="ctr">
                <a:solidFill>
                  <a:sysClr val="windowText" lastClr="000000"/>
                </a:solidFill>
                <a:prstDash val="solid"/>
                <a:miter lim="800000"/>
              </a:ln>
              <a:effectLst/>
            </p:spPr>
          </p:cxnSp>
          <p:cxnSp>
            <p:nvCxnSpPr>
              <p:cNvPr id="147" name="Straight Connector 36"/>
              <p:cNvCxnSpPr>
                <a:stCxn id="142" idx="0"/>
                <a:endCxn id="134" idx="2"/>
              </p:cNvCxnSpPr>
              <p:nvPr/>
            </p:nvCxnSpPr>
            <p:spPr bwMode="gray">
              <a:xfrm flipH="1" flipV="1">
                <a:off x="4468073" y="3549347"/>
                <a:ext cx="947493" cy="590563"/>
              </a:xfrm>
              <a:prstGeom prst="line">
                <a:avLst/>
              </a:prstGeom>
              <a:noFill/>
              <a:ln w="19050" cap="flat" cmpd="sng" algn="ctr">
                <a:solidFill>
                  <a:sysClr val="windowText" lastClr="000000"/>
                </a:solidFill>
                <a:prstDash val="solid"/>
                <a:miter lim="800000"/>
              </a:ln>
              <a:effectLst/>
            </p:spPr>
          </p:cxnSp>
          <p:cxnSp>
            <p:nvCxnSpPr>
              <p:cNvPr id="148" name="Straight Connector 39"/>
              <p:cNvCxnSpPr>
                <a:stCxn id="143" idx="0"/>
                <a:endCxn id="135" idx="2"/>
              </p:cNvCxnSpPr>
              <p:nvPr/>
            </p:nvCxnSpPr>
            <p:spPr bwMode="gray">
              <a:xfrm flipH="1" flipV="1">
                <a:off x="5240286" y="3549347"/>
                <a:ext cx="946566" cy="590563"/>
              </a:xfrm>
              <a:prstGeom prst="line">
                <a:avLst/>
              </a:prstGeom>
              <a:noFill/>
              <a:ln w="19050" cap="flat" cmpd="sng" algn="ctr">
                <a:solidFill>
                  <a:sysClr val="windowText" lastClr="000000"/>
                </a:solidFill>
                <a:prstDash val="solid"/>
                <a:miter lim="800000"/>
              </a:ln>
              <a:effectLst/>
            </p:spPr>
          </p:cxnSp>
          <p:sp>
            <p:nvSpPr>
              <p:cNvPr id="149" name="Oval 42"/>
              <p:cNvSpPr/>
              <p:nvPr/>
            </p:nvSpPr>
            <p:spPr bwMode="gray">
              <a:xfrm rot="3077028">
                <a:off x="4099717" y="3811292"/>
                <a:ext cx="545576" cy="85888"/>
              </a:xfrm>
              <a:prstGeom prst="ellipse">
                <a:avLst/>
              </a:prstGeom>
              <a:noFill/>
              <a:ln w="19050" cap="flat" cmpd="sng" algn="ctr">
                <a:solidFill>
                  <a:srgbClr val="EC7061"/>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prstClr val="black"/>
                  </a:solidFill>
                  <a:effectLst/>
                  <a:uLnTx/>
                  <a:uFillTx/>
                  <a:latin typeface="Huawei Sans" panose="020C0503030203020204" pitchFamily="34" charset="0"/>
                  <a:ea typeface="+mj-ea"/>
                </a:endParaRPr>
              </a:p>
            </p:txBody>
          </p:sp>
          <p:pic>
            <p:nvPicPr>
              <p:cNvPr id="150" name="图片 106" descr="堆叠交换机蓝.png"/>
              <p:cNvPicPr>
                <a:picLocks noChangeAspect="1"/>
              </p:cNvPicPr>
              <p:nvPr/>
            </p:nvPicPr>
            <p:blipFill>
              <a:blip r:embed="rId7" cstate="print"/>
              <a:stretch>
                <a:fillRect/>
              </a:stretch>
            </p:blipFill>
            <p:spPr bwMode="gray">
              <a:xfrm>
                <a:off x="3243050" y="4815047"/>
                <a:ext cx="316781" cy="259185"/>
              </a:xfrm>
              <a:prstGeom prst="rect">
                <a:avLst/>
              </a:prstGeom>
            </p:spPr>
          </p:pic>
          <p:pic>
            <p:nvPicPr>
              <p:cNvPr id="151" name="图片 106" descr="堆叠交换机蓝.png"/>
              <p:cNvPicPr>
                <a:picLocks noChangeAspect="1"/>
              </p:cNvPicPr>
              <p:nvPr/>
            </p:nvPicPr>
            <p:blipFill>
              <a:blip r:embed="rId7" cstate="print"/>
              <a:stretch>
                <a:fillRect/>
              </a:stretch>
            </p:blipFill>
            <p:spPr bwMode="gray">
              <a:xfrm>
                <a:off x="4013409" y="4815047"/>
                <a:ext cx="316781" cy="259185"/>
              </a:xfrm>
              <a:prstGeom prst="rect">
                <a:avLst/>
              </a:prstGeom>
            </p:spPr>
          </p:pic>
          <p:cxnSp>
            <p:nvCxnSpPr>
              <p:cNvPr id="152" name="Straight Connector 34"/>
              <p:cNvCxnSpPr>
                <a:stCxn id="150" idx="0"/>
              </p:cNvCxnSpPr>
              <p:nvPr/>
            </p:nvCxnSpPr>
            <p:spPr bwMode="gray">
              <a:xfrm flipH="1" flipV="1">
                <a:off x="3389226" y="4397718"/>
                <a:ext cx="12215" cy="417329"/>
              </a:xfrm>
              <a:prstGeom prst="line">
                <a:avLst/>
              </a:prstGeom>
              <a:noFill/>
              <a:ln w="19050" cap="flat" cmpd="sng" algn="ctr">
                <a:solidFill>
                  <a:sysClr val="windowText" lastClr="000000"/>
                </a:solidFill>
                <a:prstDash val="solid"/>
                <a:miter lim="800000"/>
              </a:ln>
              <a:effectLst/>
            </p:spPr>
          </p:cxnSp>
          <p:cxnSp>
            <p:nvCxnSpPr>
              <p:cNvPr id="153" name="Straight Connector 35"/>
              <p:cNvCxnSpPr>
                <a:stCxn id="150" idx="0"/>
                <a:endCxn id="138" idx="2"/>
              </p:cNvCxnSpPr>
              <p:nvPr/>
            </p:nvCxnSpPr>
            <p:spPr bwMode="gray">
              <a:xfrm flipV="1">
                <a:off x="3401441" y="4397716"/>
                <a:ext cx="770359" cy="417331"/>
              </a:xfrm>
              <a:prstGeom prst="line">
                <a:avLst/>
              </a:prstGeom>
              <a:noFill/>
              <a:ln w="19050" cap="flat" cmpd="sng" algn="ctr">
                <a:solidFill>
                  <a:sysClr val="windowText" lastClr="000000"/>
                </a:solidFill>
                <a:prstDash val="solid"/>
                <a:miter lim="800000"/>
              </a:ln>
              <a:effectLst/>
            </p:spPr>
          </p:cxnSp>
          <p:cxnSp>
            <p:nvCxnSpPr>
              <p:cNvPr id="154" name="Straight Connector 37"/>
              <p:cNvCxnSpPr>
                <a:stCxn id="151" idx="0"/>
                <a:endCxn id="137" idx="2"/>
              </p:cNvCxnSpPr>
              <p:nvPr/>
            </p:nvCxnSpPr>
            <p:spPr bwMode="gray">
              <a:xfrm flipH="1" flipV="1">
                <a:off x="3401441" y="4397716"/>
                <a:ext cx="770359" cy="417331"/>
              </a:xfrm>
              <a:prstGeom prst="line">
                <a:avLst/>
              </a:prstGeom>
              <a:noFill/>
              <a:ln w="19050" cap="flat" cmpd="sng" algn="ctr">
                <a:solidFill>
                  <a:sysClr val="windowText" lastClr="000000"/>
                </a:solidFill>
                <a:prstDash val="solid"/>
                <a:miter lim="800000"/>
              </a:ln>
              <a:effectLst/>
            </p:spPr>
          </p:cxnSp>
          <p:cxnSp>
            <p:nvCxnSpPr>
              <p:cNvPr id="155" name="Straight Connector 38"/>
              <p:cNvCxnSpPr>
                <a:stCxn id="151" idx="0"/>
                <a:endCxn id="138" idx="2"/>
              </p:cNvCxnSpPr>
              <p:nvPr/>
            </p:nvCxnSpPr>
            <p:spPr bwMode="gray">
              <a:xfrm flipV="1">
                <a:off x="4171800" y="4397716"/>
                <a:ext cx="0" cy="417331"/>
              </a:xfrm>
              <a:prstGeom prst="line">
                <a:avLst/>
              </a:prstGeom>
              <a:noFill/>
              <a:ln w="19050" cap="flat" cmpd="sng" algn="ctr">
                <a:solidFill>
                  <a:sysClr val="windowText" lastClr="000000"/>
                </a:solidFill>
                <a:prstDash val="solid"/>
                <a:miter lim="800000"/>
              </a:ln>
              <a:effectLst/>
            </p:spPr>
          </p:cxnSp>
          <p:grpSp>
            <p:nvGrpSpPr>
              <p:cNvPr id="156" name="Group 40"/>
              <p:cNvGrpSpPr/>
              <p:nvPr/>
            </p:nvGrpSpPr>
            <p:grpSpPr bwMode="gray">
              <a:xfrm>
                <a:off x="3663529" y="4914758"/>
                <a:ext cx="246182" cy="58245"/>
                <a:chOff x="559282" y="6488261"/>
                <a:chExt cx="261965" cy="61979"/>
              </a:xfrm>
              <a:solidFill>
                <a:sysClr val="window" lastClr="FFFFFF">
                  <a:lumMod val="50000"/>
                </a:sysClr>
              </a:solidFill>
            </p:grpSpPr>
            <p:sp>
              <p:nvSpPr>
                <p:cNvPr id="157" name="Oval 41"/>
                <p:cNvSpPr>
                  <a:spLocks noChangeAspect="1"/>
                </p:cNvSpPr>
                <p:nvPr/>
              </p:nvSpPr>
              <p:spPr bwMode="gray">
                <a:xfrm>
                  <a:off x="759268"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prstClr val="white"/>
                    </a:solidFill>
                    <a:effectLst/>
                    <a:uLnTx/>
                    <a:uFillTx/>
                    <a:latin typeface="Huawei Sans" panose="020C0503030203020204" pitchFamily="34" charset="0"/>
                    <a:ea typeface="+mj-ea"/>
                  </a:endParaRPr>
                </a:p>
              </p:txBody>
            </p:sp>
            <p:sp>
              <p:nvSpPr>
                <p:cNvPr id="158" name="Oval 44"/>
                <p:cNvSpPr>
                  <a:spLocks noChangeAspect="1"/>
                </p:cNvSpPr>
                <p:nvPr/>
              </p:nvSpPr>
              <p:spPr bwMode="gray">
                <a:xfrm>
                  <a:off x="559282" y="6488261"/>
                  <a:ext cx="61979" cy="61979"/>
                </a:xfrm>
                <a:prstGeom prst="ellipse">
                  <a:avLst/>
                </a:prstGeom>
                <a:grpFill/>
                <a:ln w="12700" cap="flat" cmpd="sng" algn="ctr">
                  <a:noFill/>
                  <a:prstDash val="solid"/>
                  <a:miter lim="800000"/>
                </a:ln>
                <a:effectLst/>
              </p:spPr>
              <p:txBody>
                <a:bodyPr rtlCol="0" anchor="ctr"/>
                <a:lstStyle/>
                <a:p>
                  <a:pPr algn="ctr" defTabSz="914400"/>
                  <a:endParaRPr lang="en-US" altLang="zh-CN" kern="0" dirty="0">
                    <a:solidFill>
                      <a:prstClr val="white"/>
                    </a:solidFill>
                    <a:latin typeface="Huawei Sans" panose="020C0503030203020204" pitchFamily="34" charset="0"/>
                    <a:ea typeface="方正兰亭黑简体" panose="02000000000000000000" pitchFamily="2" charset="-122"/>
                  </a:endParaRPr>
                </a:p>
              </p:txBody>
            </p:sp>
            <p:sp>
              <p:nvSpPr>
                <p:cNvPr id="159" name="Oval 45"/>
                <p:cNvSpPr>
                  <a:spLocks noChangeAspect="1"/>
                </p:cNvSpPr>
                <p:nvPr/>
              </p:nvSpPr>
              <p:spPr bwMode="gray">
                <a:xfrm>
                  <a:off x="659275"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prstClr val="white"/>
                    </a:solidFill>
                    <a:effectLst/>
                    <a:uLnTx/>
                    <a:uFillTx/>
                    <a:latin typeface="Huawei Sans" panose="020C0503030203020204" pitchFamily="34" charset="0"/>
                    <a:ea typeface="+mj-ea"/>
                  </a:endParaRPr>
                </a:p>
              </p:txBody>
            </p:sp>
          </p:grpSp>
          <p:pic>
            <p:nvPicPr>
              <p:cNvPr id="160" name="图片 106" descr="堆叠交换机蓝.png"/>
              <p:cNvPicPr>
                <a:picLocks noChangeAspect="1"/>
              </p:cNvPicPr>
              <p:nvPr/>
            </p:nvPicPr>
            <p:blipFill>
              <a:blip r:embed="rId7" cstate="print"/>
              <a:stretch>
                <a:fillRect/>
              </a:stretch>
            </p:blipFill>
            <p:spPr bwMode="gray">
              <a:xfrm>
                <a:off x="5257174" y="4815047"/>
                <a:ext cx="316781" cy="259185"/>
              </a:xfrm>
              <a:prstGeom prst="rect">
                <a:avLst/>
              </a:prstGeom>
            </p:spPr>
          </p:pic>
          <p:pic>
            <p:nvPicPr>
              <p:cNvPr id="161" name="图片 106" descr="堆叠交换机蓝.png"/>
              <p:cNvPicPr>
                <a:picLocks noChangeAspect="1"/>
              </p:cNvPicPr>
              <p:nvPr/>
            </p:nvPicPr>
            <p:blipFill>
              <a:blip r:embed="rId7" cstate="print"/>
              <a:stretch>
                <a:fillRect/>
              </a:stretch>
            </p:blipFill>
            <p:spPr bwMode="gray">
              <a:xfrm>
                <a:off x="6028461" y="4815047"/>
                <a:ext cx="316781" cy="259185"/>
              </a:xfrm>
              <a:prstGeom prst="rect">
                <a:avLst/>
              </a:prstGeom>
            </p:spPr>
          </p:pic>
          <p:grpSp>
            <p:nvGrpSpPr>
              <p:cNvPr id="162" name="Group 54"/>
              <p:cNvGrpSpPr/>
              <p:nvPr/>
            </p:nvGrpSpPr>
            <p:grpSpPr bwMode="gray">
              <a:xfrm>
                <a:off x="5678581" y="4914758"/>
                <a:ext cx="246182" cy="58245"/>
                <a:chOff x="559282" y="6488261"/>
                <a:chExt cx="261965" cy="61979"/>
              </a:xfrm>
              <a:solidFill>
                <a:sysClr val="window" lastClr="FFFFFF">
                  <a:lumMod val="50000"/>
                </a:sysClr>
              </a:solidFill>
            </p:grpSpPr>
            <p:sp>
              <p:nvSpPr>
                <p:cNvPr id="163" name="Oval 55"/>
                <p:cNvSpPr>
                  <a:spLocks noChangeAspect="1"/>
                </p:cNvSpPr>
                <p:nvPr/>
              </p:nvSpPr>
              <p:spPr bwMode="gray">
                <a:xfrm>
                  <a:off x="759268"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prstClr val="white"/>
                    </a:solidFill>
                    <a:effectLst/>
                    <a:uLnTx/>
                    <a:uFillTx/>
                    <a:latin typeface="Huawei Sans" panose="020C0503030203020204" pitchFamily="34" charset="0"/>
                    <a:ea typeface="+mj-ea"/>
                  </a:endParaRPr>
                </a:p>
              </p:txBody>
            </p:sp>
            <p:sp>
              <p:nvSpPr>
                <p:cNvPr id="164" name="Oval 56"/>
                <p:cNvSpPr>
                  <a:spLocks noChangeAspect="1"/>
                </p:cNvSpPr>
                <p:nvPr/>
              </p:nvSpPr>
              <p:spPr bwMode="gray">
                <a:xfrm>
                  <a:off x="559282"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prstClr val="white"/>
                    </a:solidFill>
                    <a:effectLst/>
                    <a:uLnTx/>
                    <a:uFillTx/>
                    <a:latin typeface="Huawei Sans" panose="020C0503030203020204" pitchFamily="34" charset="0"/>
                    <a:ea typeface="+mj-ea"/>
                  </a:endParaRPr>
                </a:p>
              </p:txBody>
            </p:sp>
            <p:sp>
              <p:nvSpPr>
                <p:cNvPr id="165" name="Oval 57"/>
                <p:cNvSpPr>
                  <a:spLocks noChangeAspect="1"/>
                </p:cNvSpPr>
                <p:nvPr/>
              </p:nvSpPr>
              <p:spPr bwMode="gray">
                <a:xfrm>
                  <a:off x="659275"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prstClr val="white"/>
                    </a:solidFill>
                    <a:effectLst/>
                    <a:uLnTx/>
                    <a:uFillTx/>
                    <a:latin typeface="Huawei Sans" panose="020C0503030203020204" pitchFamily="34" charset="0"/>
                    <a:ea typeface="+mj-ea"/>
                  </a:endParaRPr>
                </a:p>
              </p:txBody>
            </p:sp>
          </p:grpSp>
          <p:cxnSp>
            <p:nvCxnSpPr>
              <p:cNvPr id="166" name="Straight Connector 58"/>
              <p:cNvCxnSpPr>
                <a:stCxn id="160" idx="0"/>
                <a:endCxn id="142" idx="2"/>
              </p:cNvCxnSpPr>
              <p:nvPr/>
            </p:nvCxnSpPr>
            <p:spPr bwMode="gray">
              <a:xfrm flipV="1">
                <a:off x="5415565" y="4397716"/>
                <a:ext cx="0" cy="417331"/>
              </a:xfrm>
              <a:prstGeom prst="line">
                <a:avLst/>
              </a:prstGeom>
              <a:noFill/>
              <a:ln w="19050" cap="flat" cmpd="sng" algn="ctr">
                <a:solidFill>
                  <a:sysClr val="windowText" lastClr="000000"/>
                </a:solidFill>
                <a:prstDash val="solid"/>
                <a:miter lim="800000"/>
              </a:ln>
              <a:effectLst/>
            </p:spPr>
          </p:cxnSp>
          <p:cxnSp>
            <p:nvCxnSpPr>
              <p:cNvPr id="167" name="Straight Connector 61"/>
              <p:cNvCxnSpPr>
                <a:stCxn id="161" idx="0"/>
                <a:endCxn id="143" idx="2"/>
              </p:cNvCxnSpPr>
              <p:nvPr/>
            </p:nvCxnSpPr>
            <p:spPr bwMode="gray">
              <a:xfrm flipV="1">
                <a:off x="6186852" y="4397716"/>
                <a:ext cx="0" cy="417331"/>
              </a:xfrm>
              <a:prstGeom prst="line">
                <a:avLst/>
              </a:prstGeom>
              <a:noFill/>
              <a:ln w="19050" cap="flat" cmpd="sng" algn="ctr">
                <a:solidFill>
                  <a:sysClr val="windowText" lastClr="000000"/>
                </a:solidFill>
                <a:prstDash val="solid"/>
                <a:miter lim="800000"/>
              </a:ln>
              <a:effectLst/>
            </p:spPr>
          </p:cxnSp>
          <p:cxnSp>
            <p:nvCxnSpPr>
              <p:cNvPr id="168" name="Straight Connector 64"/>
              <p:cNvCxnSpPr>
                <a:stCxn id="160" idx="0"/>
                <a:endCxn id="143" idx="2"/>
              </p:cNvCxnSpPr>
              <p:nvPr/>
            </p:nvCxnSpPr>
            <p:spPr bwMode="gray">
              <a:xfrm flipV="1">
                <a:off x="5415565" y="4397716"/>
                <a:ext cx="771287" cy="417331"/>
              </a:xfrm>
              <a:prstGeom prst="line">
                <a:avLst/>
              </a:prstGeom>
              <a:noFill/>
              <a:ln w="19050" cap="flat" cmpd="sng" algn="ctr">
                <a:solidFill>
                  <a:sysClr val="windowText" lastClr="000000"/>
                </a:solidFill>
                <a:prstDash val="solid"/>
                <a:miter lim="800000"/>
              </a:ln>
              <a:effectLst/>
            </p:spPr>
          </p:cxnSp>
          <p:cxnSp>
            <p:nvCxnSpPr>
              <p:cNvPr id="169" name="Straight Connector 67"/>
              <p:cNvCxnSpPr>
                <a:stCxn id="161" idx="0"/>
                <a:endCxn id="142" idx="2"/>
              </p:cNvCxnSpPr>
              <p:nvPr/>
            </p:nvCxnSpPr>
            <p:spPr bwMode="gray">
              <a:xfrm flipH="1" flipV="1">
                <a:off x="5415565" y="4397716"/>
                <a:ext cx="771287" cy="417331"/>
              </a:xfrm>
              <a:prstGeom prst="line">
                <a:avLst/>
              </a:prstGeom>
              <a:noFill/>
              <a:ln w="19050" cap="flat" cmpd="sng" algn="ctr">
                <a:solidFill>
                  <a:sysClr val="windowText" lastClr="000000"/>
                </a:solidFill>
                <a:prstDash val="solid"/>
                <a:miter lim="800000"/>
              </a:ln>
              <a:effectLst/>
            </p:spPr>
          </p:cxnSp>
          <p:cxnSp>
            <p:nvCxnSpPr>
              <p:cNvPr id="170" name="Straight Connector 70"/>
              <p:cNvCxnSpPr>
                <a:endCxn id="151" idx="2"/>
              </p:cNvCxnSpPr>
              <p:nvPr/>
            </p:nvCxnSpPr>
            <p:spPr bwMode="gray">
              <a:xfrm flipV="1">
                <a:off x="4170873" y="5074232"/>
                <a:ext cx="928" cy="218113"/>
              </a:xfrm>
              <a:prstGeom prst="line">
                <a:avLst/>
              </a:prstGeom>
              <a:noFill/>
              <a:ln w="19050" cap="flat" cmpd="sng" algn="ctr">
                <a:solidFill>
                  <a:sysClr val="windowText" lastClr="000000"/>
                </a:solidFill>
                <a:prstDash val="solid"/>
                <a:miter lim="800000"/>
              </a:ln>
              <a:effectLst/>
            </p:spPr>
          </p:cxnSp>
          <p:cxnSp>
            <p:nvCxnSpPr>
              <p:cNvPr id="171" name="Straight Connector 79"/>
              <p:cNvCxnSpPr>
                <a:stCxn id="134" idx="1"/>
                <a:endCxn id="133" idx="3"/>
              </p:cNvCxnSpPr>
              <p:nvPr/>
            </p:nvCxnSpPr>
            <p:spPr bwMode="gray">
              <a:xfrm flipH="1" flipV="1">
                <a:off x="3744769" y="3420443"/>
                <a:ext cx="565756" cy="1"/>
              </a:xfrm>
              <a:prstGeom prst="line">
                <a:avLst/>
              </a:prstGeom>
              <a:noFill/>
              <a:ln w="19050" cap="flat" cmpd="sng" algn="ctr">
                <a:solidFill>
                  <a:sysClr val="windowText" lastClr="000000"/>
                </a:solidFill>
                <a:prstDash val="solid"/>
                <a:miter lim="800000"/>
              </a:ln>
              <a:effectLst/>
            </p:spPr>
          </p:cxnSp>
          <p:pic>
            <p:nvPicPr>
              <p:cNvPr id="172" name="Picture 2" descr="G:\做的项目\公共\扁平图标切换\更新2015_01_21\oss扁平图标库2015_01_21更新-04.png"/>
              <p:cNvPicPr>
                <a:picLocks noChangeAspect="1" noChangeArrowheads="1"/>
              </p:cNvPicPr>
              <p:nvPr/>
            </p:nvPicPr>
            <p:blipFill>
              <a:blip r:embed="rId8" cstate="print"/>
              <a:stretch>
                <a:fillRect/>
              </a:stretch>
            </p:blipFill>
            <p:spPr bwMode="gray">
              <a:xfrm>
                <a:off x="4307705" y="2093137"/>
                <a:ext cx="316781" cy="259184"/>
              </a:xfrm>
              <a:prstGeom prst="rect">
                <a:avLst/>
              </a:prstGeom>
              <a:noFill/>
            </p:spPr>
          </p:pic>
          <p:pic>
            <p:nvPicPr>
              <p:cNvPr id="173" name="Picture 2" descr="G:\做的项目\公共\扁平图标切换\更新2015_01_21\oss扁平图标库2015_01_21更新-04.png"/>
              <p:cNvPicPr>
                <a:picLocks noChangeAspect="1" noChangeArrowheads="1"/>
              </p:cNvPicPr>
              <p:nvPr/>
            </p:nvPicPr>
            <p:blipFill>
              <a:blip r:embed="rId8" cstate="print"/>
              <a:stretch>
                <a:fillRect/>
              </a:stretch>
            </p:blipFill>
            <p:spPr bwMode="gray">
              <a:xfrm>
                <a:off x="5081895" y="2093137"/>
                <a:ext cx="316781" cy="259184"/>
              </a:xfrm>
              <a:prstGeom prst="rect">
                <a:avLst/>
              </a:prstGeom>
              <a:noFill/>
            </p:spPr>
          </p:pic>
          <p:cxnSp>
            <p:nvCxnSpPr>
              <p:cNvPr id="174" name="Straight Connector 98"/>
              <p:cNvCxnSpPr>
                <a:stCxn id="173" idx="2"/>
                <a:endCxn id="135" idx="0"/>
              </p:cNvCxnSpPr>
              <p:nvPr/>
            </p:nvCxnSpPr>
            <p:spPr bwMode="gray">
              <a:xfrm>
                <a:off x="5240286" y="2352321"/>
                <a:ext cx="0" cy="939220"/>
              </a:xfrm>
              <a:prstGeom prst="line">
                <a:avLst/>
              </a:prstGeom>
              <a:noFill/>
              <a:ln w="19050" cap="flat" cmpd="sng" algn="ctr">
                <a:solidFill>
                  <a:sysClr val="windowText" lastClr="000000"/>
                </a:solidFill>
                <a:prstDash val="solid"/>
                <a:miter lim="800000"/>
              </a:ln>
              <a:effectLst/>
            </p:spPr>
          </p:cxnSp>
          <p:cxnSp>
            <p:nvCxnSpPr>
              <p:cNvPr id="175" name="Straight Connector 101"/>
              <p:cNvCxnSpPr>
                <a:stCxn id="172" idx="2"/>
                <a:endCxn id="134" idx="0"/>
              </p:cNvCxnSpPr>
              <p:nvPr/>
            </p:nvCxnSpPr>
            <p:spPr bwMode="gray">
              <a:xfrm>
                <a:off x="4466096" y="2352321"/>
                <a:ext cx="1977" cy="939220"/>
              </a:xfrm>
              <a:prstGeom prst="line">
                <a:avLst/>
              </a:prstGeom>
              <a:noFill/>
              <a:ln w="19050" cap="flat" cmpd="sng" algn="ctr">
                <a:solidFill>
                  <a:sysClr val="windowText" lastClr="000000"/>
                </a:solidFill>
                <a:prstDash val="solid"/>
                <a:miter lim="800000"/>
              </a:ln>
              <a:effectLst/>
            </p:spPr>
          </p:cxnSp>
          <p:cxnSp>
            <p:nvCxnSpPr>
              <p:cNvPr id="176" name="Straight Connector 104"/>
              <p:cNvCxnSpPr>
                <a:stCxn id="172" idx="3"/>
                <a:endCxn id="173" idx="1"/>
              </p:cNvCxnSpPr>
              <p:nvPr/>
            </p:nvCxnSpPr>
            <p:spPr bwMode="gray">
              <a:xfrm>
                <a:off x="4624486" y="2222729"/>
                <a:ext cx="457409" cy="0"/>
              </a:xfrm>
              <a:prstGeom prst="line">
                <a:avLst/>
              </a:prstGeom>
              <a:noFill/>
              <a:ln w="19050" cap="flat" cmpd="sng" algn="ctr">
                <a:solidFill>
                  <a:sysClr val="windowText" lastClr="000000"/>
                </a:solidFill>
                <a:prstDash val="solid"/>
                <a:miter lim="800000"/>
              </a:ln>
              <a:effectLst/>
            </p:spPr>
          </p:cxnSp>
          <p:sp>
            <p:nvSpPr>
              <p:cNvPr id="177" name="Oval 59"/>
              <p:cNvSpPr/>
              <p:nvPr/>
            </p:nvSpPr>
            <p:spPr bwMode="gray">
              <a:xfrm rot="1782887">
                <a:off x="3328908" y="4622830"/>
                <a:ext cx="292844" cy="85342"/>
              </a:xfrm>
              <a:prstGeom prst="ellipse">
                <a:avLst/>
              </a:prstGeom>
              <a:noFill/>
              <a:ln w="19050" cap="flat" cmpd="sng" algn="ctr">
                <a:solidFill>
                  <a:srgbClr val="EC7061"/>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prstClr val="black"/>
                  </a:solidFill>
                  <a:effectLst/>
                  <a:uLnTx/>
                  <a:uFillTx/>
                  <a:latin typeface="Huawei Sans" panose="020C0503030203020204" pitchFamily="34" charset="0"/>
                  <a:ea typeface="+mj-ea"/>
                </a:endParaRPr>
              </a:p>
            </p:txBody>
          </p:sp>
          <p:sp>
            <p:nvSpPr>
              <p:cNvPr id="178" name="Oval 62"/>
              <p:cNvSpPr/>
              <p:nvPr/>
            </p:nvSpPr>
            <p:spPr bwMode="gray">
              <a:xfrm rot="19401600">
                <a:off x="3947170" y="4634813"/>
                <a:ext cx="292844" cy="85342"/>
              </a:xfrm>
              <a:prstGeom prst="ellipse">
                <a:avLst/>
              </a:prstGeom>
              <a:noFill/>
              <a:ln w="19050" cap="flat" cmpd="sng" algn="ctr">
                <a:solidFill>
                  <a:srgbClr val="EC7061"/>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prstClr val="black"/>
                  </a:solidFill>
                  <a:effectLst/>
                  <a:uLnTx/>
                  <a:uFillTx/>
                  <a:latin typeface="Huawei Sans" panose="020C0503030203020204" pitchFamily="34" charset="0"/>
                  <a:ea typeface="+mj-ea"/>
                </a:endParaRPr>
              </a:p>
            </p:txBody>
          </p:sp>
          <p:sp>
            <p:nvSpPr>
              <p:cNvPr id="179" name="Oval 63"/>
              <p:cNvSpPr/>
              <p:nvPr/>
            </p:nvSpPr>
            <p:spPr bwMode="gray">
              <a:xfrm rot="1782887">
                <a:off x="5331656" y="4652788"/>
                <a:ext cx="292844" cy="85342"/>
              </a:xfrm>
              <a:prstGeom prst="ellipse">
                <a:avLst/>
              </a:prstGeom>
              <a:noFill/>
              <a:ln w="19050" cap="flat" cmpd="sng" algn="ctr">
                <a:solidFill>
                  <a:srgbClr val="EC7061"/>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prstClr val="black"/>
                  </a:solidFill>
                  <a:effectLst/>
                  <a:uLnTx/>
                  <a:uFillTx/>
                  <a:latin typeface="Huawei Sans" panose="020C0503030203020204" pitchFamily="34" charset="0"/>
                  <a:ea typeface="+mj-ea"/>
                </a:endParaRPr>
              </a:p>
            </p:txBody>
          </p:sp>
          <p:sp>
            <p:nvSpPr>
              <p:cNvPr id="180" name="Oval 65"/>
              <p:cNvSpPr/>
              <p:nvPr/>
            </p:nvSpPr>
            <p:spPr bwMode="gray">
              <a:xfrm rot="19401600">
                <a:off x="5984617" y="4629471"/>
                <a:ext cx="292844" cy="85342"/>
              </a:xfrm>
              <a:prstGeom prst="ellipse">
                <a:avLst/>
              </a:prstGeom>
              <a:noFill/>
              <a:ln w="19050" cap="flat" cmpd="sng" algn="ctr">
                <a:solidFill>
                  <a:srgbClr val="EC7061"/>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prstClr val="black"/>
                  </a:solidFill>
                  <a:effectLst/>
                  <a:uLnTx/>
                  <a:uFillTx/>
                  <a:latin typeface="Huawei Sans" panose="020C0503030203020204" pitchFamily="34" charset="0"/>
                  <a:ea typeface="+mj-ea"/>
                </a:endParaRPr>
              </a:p>
            </p:txBody>
          </p:sp>
          <p:pic>
            <p:nvPicPr>
              <p:cNvPr id="181" name="图片 14" descr="日志告警服务器-蓝.png"/>
              <p:cNvPicPr>
                <a:picLocks noChangeAspect="1"/>
              </p:cNvPicPr>
              <p:nvPr/>
            </p:nvPicPr>
            <p:blipFill>
              <a:blip r:embed="rId9" cstate="print"/>
              <a:stretch>
                <a:fillRect/>
              </a:stretch>
            </p:blipFill>
            <p:spPr bwMode="gray">
              <a:xfrm>
                <a:off x="3275308" y="5772955"/>
                <a:ext cx="286243" cy="178736"/>
              </a:xfrm>
              <a:prstGeom prst="rect">
                <a:avLst/>
              </a:prstGeom>
            </p:spPr>
          </p:pic>
          <p:pic>
            <p:nvPicPr>
              <p:cNvPr id="182" name="图片 42" descr="IP电话.png"/>
              <p:cNvPicPr>
                <a:picLocks noChangeAspect="1"/>
              </p:cNvPicPr>
              <p:nvPr/>
            </p:nvPicPr>
            <p:blipFill>
              <a:blip r:embed="rId10" cstate="print"/>
              <a:stretch>
                <a:fillRect/>
              </a:stretch>
            </p:blipFill>
            <p:spPr bwMode="gray">
              <a:xfrm>
                <a:off x="4079399" y="5714227"/>
                <a:ext cx="315065" cy="296190"/>
              </a:xfrm>
              <a:prstGeom prst="rect">
                <a:avLst/>
              </a:prstGeom>
            </p:spPr>
          </p:pic>
          <p:pic>
            <p:nvPicPr>
              <p:cNvPr id="183" name="图片 11" descr="开放网络-蓝.png"/>
              <p:cNvPicPr>
                <a:picLocks noChangeAspect="1"/>
              </p:cNvPicPr>
              <p:nvPr/>
            </p:nvPicPr>
            <p:blipFill>
              <a:blip r:embed="rId11" cstate="print"/>
              <a:stretch>
                <a:fillRect/>
              </a:stretch>
            </p:blipFill>
            <p:spPr bwMode="gray">
              <a:xfrm>
                <a:off x="5196354" y="5752150"/>
                <a:ext cx="286243" cy="220345"/>
              </a:xfrm>
              <a:prstGeom prst="rect">
                <a:avLst/>
              </a:prstGeom>
            </p:spPr>
          </p:pic>
          <p:pic>
            <p:nvPicPr>
              <p:cNvPr id="184" name="图片 158" descr="SAN网络-蓝.png"/>
              <p:cNvPicPr>
                <a:picLocks noChangeAspect="1"/>
              </p:cNvPicPr>
              <p:nvPr/>
            </p:nvPicPr>
            <p:blipFill>
              <a:blip r:embed="rId12" cstate="print"/>
              <a:stretch>
                <a:fillRect/>
              </a:stretch>
            </p:blipFill>
            <p:spPr bwMode="gray">
              <a:xfrm>
                <a:off x="3742419" y="5734443"/>
                <a:ext cx="156112" cy="255760"/>
              </a:xfrm>
              <a:prstGeom prst="rect">
                <a:avLst/>
              </a:prstGeom>
            </p:spPr>
          </p:pic>
          <p:pic>
            <p:nvPicPr>
              <p:cNvPr id="185" name="图片 47" descr="打印机.png"/>
              <p:cNvPicPr>
                <a:picLocks noChangeAspect="1"/>
              </p:cNvPicPr>
              <p:nvPr/>
            </p:nvPicPr>
            <p:blipFill>
              <a:blip r:embed="rId13" cstate="print"/>
              <a:stretch>
                <a:fillRect/>
              </a:stretch>
            </p:blipFill>
            <p:spPr bwMode="gray">
              <a:xfrm>
                <a:off x="6019482" y="5737334"/>
                <a:ext cx="314041" cy="249977"/>
              </a:xfrm>
              <a:prstGeom prst="rect">
                <a:avLst/>
              </a:prstGeom>
            </p:spPr>
          </p:pic>
          <p:pic>
            <p:nvPicPr>
              <p:cNvPr id="186" name="图片 157" descr="故障链路.png"/>
              <p:cNvPicPr>
                <a:picLocks noChangeAspect="1"/>
              </p:cNvPicPr>
              <p:nvPr/>
            </p:nvPicPr>
            <p:blipFill>
              <a:blip r:embed="rId14" cstate="print"/>
              <a:stretch>
                <a:fillRect/>
              </a:stretch>
            </p:blipFill>
            <p:spPr bwMode="gray">
              <a:xfrm>
                <a:off x="5593492" y="5744842"/>
                <a:ext cx="315095" cy="234961"/>
              </a:xfrm>
              <a:prstGeom prst="rect">
                <a:avLst/>
              </a:prstGeom>
            </p:spPr>
          </p:pic>
          <p:sp>
            <p:nvSpPr>
              <p:cNvPr id="187" name="TextBox 85"/>
              <p:cNvSpPr txBox="1"/>
              <p:nvPr/>
            </p:nvSpPr>
            <p:spPr bwMode="gray">
              <a:xfrm>
                <a:off x="2186304" y="2406272"/>
                <a:ext cx="922444" cy="253335"/>
              </a:xfrm>
              <a:prstGeom prst="rect">
                <a:avLst/>
              </a:prstGeom>
              <a:noFill/>
            </p:spPr>
            <p:txBody>
              <a:bodyPr wrap="none" rtlCol="0">
                <a:spAutoFit/>
              </a:bodyPr>
              <a:lstStyle/>
              <a:p>
                <a:pPr fontAlgn="ctr">
                  <a:spcBef>
                    <a:spcPts val="0"/>
                  </a:spcBef>
                  <a:spcAft>
                    <a:spcPts val="0"/>
                  </a:spcAft>
                </a:pPr>
                <a:r>
                  <a:rPr lang="en-US" sz="1200" dirty="0">
                    <a:solidFill>
                      <a:prstClr val="black"/>
                    </a:solidFill>
                    <a:latin typeface="Huawei Sans" panose="020C0503030203020204" pitchFamily="34" charset="0"/>
                  </a:rPr>
                  <a:t>Egress zone</a:t>
                </a:r>
              </a:p>
            </p:txBody>
          </p:sp>
          <p:sp>
            <p:nvSpPr>
              <p:cNvPr id="188" name="TextBox 86"/>
              <p:cNvSpPr txBox="1"/>
              <p:nvPr/>
            </p:nvSpPr>
            <p:spPr bwMode="gray">
              <a:xfrm>
                <a:off x="2186304" y="3533928"/>
                <a:ext cx="819820" cy="253335"/>
              </a:xfrm>
              <a:prstGeom prst="rect">
                <a:avLst/>
              </a:prstGeom>
              <a:noFill/>
            </p:spPr>
            <p:txBody>
              <a:bodyPr wrap="none" rtlCol="0">
                <a:spAutoFit/>
              </a:bodyPr>
              <a:lstStyle/>
              <a:p>
                <a:pPr fontAlgn="ctr">
                  <a:spcBef>
                    <a:spcPts val="0"/>
                  </a:spcBef>
                  <a:spcAft>
                    <a:spcPts val="0"/>
                  </a:spcAft>
                </a:pPr>
                <a:r>
                  <a:rPr lang="en-US" sz="1200" dirty="0">
                    <a:solidFill>
                      <a:prstClr val="black"/>
                    </a:solidFill>
                    <a:latin typeface="Huawei Sans" panose="020C0503030203020204" pitchFamily="34" charset="0"/>
                  </a:rPr>
                  <a:t>Core layer</a:t>
                </a:r>
              </a:p>
            </p:txBody>
          </p:sp>
          <p:sp>
            <p:nvSpPr>
              <p:cNvPr id="189" name="TextBox 88"/>
              <p:cNvSpPr txBox="1"/>
              <p:nvPr/>
            </p:nvSpPr>
            <p:spPr bwMode="gray">
              <a:xfrm>
                <a:off x="2186304" y="4135044"/>
                <a:ext cx="972291" cy="422225"/>
              </a:xfrm>
              <a:prstGeom prst="rect">
                <a:avLst/>
              </a:prstGeom>
              <a:noFill/>
            </p:spPr>
            <p:txBody>
              <a:bodyPr wrap="square" rtlCol="0">
                <a:spAutoFit/>
              </a:bodyPr>
              <a:lstStyle/>
              <a:p>
                <a:pPr fontAlgn="ctr">
                  <a:spcBef>
                    <a:spcPts val="0"/>
                  </a:spcBef>
                  <a:spcAft>
                    <a:spcPts val="0"/>
                  </a:spcAft>
                </a:pPr>
                <a:r>
                  <a:rPr lang="en-US" sz="1200" dirty="0">
                    <a:solidFill>
                      <a:prstClr val="black"/>
                    </a:solidFill>
                    <a:latin typeface="Huawei Sans" panose="020C0503030203020204" pitchFamily="34" charset="0"/>
                  </a:rPr>
                  <a:t>Aggregation layer</a:t>
                </a:r>
              </a:p>
            </p:txBody>
          </p:sp>
          <p:sp>
            <p:nvSpPr>
              <p:cNvPr id="190" name="TextBox 89"/>
              <p:cNvSpPr txBox="1"/>
              <p:nvPr/>
            </p:nvSpPr>
            <p:spPr bwMode="gray">
              <a:xfrm>
                <a:off x="2182909" y="5119068"/>
                <a:ext cx="941504" cy="253335"/>
              </a:xfrm>
              <a:prstGeom prst="rect">
                <a:avLst/>
              </a:prstGeom>
              <a:noFill/>
            </p:spPr>
            <p:txBody>
              <a:bodyPr wrap="none" rtlCol="0">
                <a:spAutoFit/>
              </a:bodyPr>
              <a:lstStyle/>
              <a:p>
                <a:pPr fontAlgn="ctr">
                  <a:spcBef>
                    <a:spcPts val="0"/>
                  </a:spcBef>
                  <a:spcAft>
                    <a:spcPts val="0"/>
                  </a:spcAft>
                </a:pPr>
                <a:r>
                  <a:rPr lang="en-US" sz="1200" dirty="0">
                    <a:solidFill>
                      <a:prstClr val="black"/>
                    </a:solidFill>
                    <a:latin typeface="Huawei Sans" panose="020C0503030203020204" pitchFamily="34" charset="0"/>
                  </a:rPr>
                  <a:t>Access layer</a:t>
                </a:r>
              </a:p>
            </p:txBody>
          </p:sp>
          <p:sp>
            <p:nvSpPr>
              <p:cNvPr id="191" name="TextBox 91"/>
              <p:cNvSpPr txBox="1"/>
              <p:nvPr/>
            </p:nvSpPr>
            <p:spPr bwMode="gray">
              <a:xfrm>
                <a:off x="2186304" y="5750108"/>
                <a:ext cx="1092508" cy="253335"/>
              </a:xfrm>
              <a:prstGeom prst="rect">
                <a:avLst/>
              </a:prstGeom>
              <a:noFill/>
            </p:spPr>
            <p:txBody>
              <a:bodyPr wrap="none" rtlCol="0">
                <a:spAutoFit/>
              </a:bodyPr>
              <a:lstStyle/>
              <a:p>
                <a:pPr fontAlgn="ctr">
                  <a:spcBef>
                    <a:spcPts val="0"/>
                  </a:spcBef>
                  <a:spcAft>
                    <a:spcPts val="0"/>
                  </a:spcAft>
                </a:pPr>
                <a:r>
                  <a:rPr lang="en-US" sz="1200" dirty="0">
                    <a:solidFill>
                      <a:prstClr val="black"/>
                    </a:solidFill>
                    <a:latin typeface="Huawei Sans" panose="020C0503030203020204" pitchFamily="34" charset="0"/>
                  </a:rPr>
                  <a:t>Terminal layer</a:t>
                </a:r>
              </a:p>
            </p:txBody>
          </p:sp>
          <p:sp>
            <p:nvSpPr>
              <p:cNvPr id="192" name="Oval 92"/>
              <p:cNvSpPr/>
              <p:nvPr/>
            </p:nvSpPr>
            <p:spPr bwMode="gray">
              <a:xfrm rot="18651691">
                <a:off x="5081106" y="3827726"/>
                <a:ext cx="545576" cy="85888"/>
              </a:xfrm>
              <a:prstGeom prst="ellipse">
                <a:avLst/>
              </a:prstGeom>
              <a:noFill/>
              <a:ln w="19050" cap="flat" cmpd="sng" algn="ctr">
                <a:solidFill>
                  <a:srgbClr val="EC7061"/>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prstClr val="black"/>
                  </a:solidFill>
                  <a:effectLst/>
                  <a:uLnTx/>
                  <a:uFillTx/>
                  <a:latin typeface="Huawei Sans" panose="020C0503030203020204" pitchFamily="34" charset="0"/>
                  <a:ea typeface="+mj-ea"/>
                </a:endParaRPr>
              </a:p>
            </p:txBody>
          </p:sp>
          <p:sp>
            <p:nvSpPr>
              <p:cNvPr id="204" name="TextBox 117"/>
              <p:cNvSpPr txBox="1"/>
              <p:nvPr/>
            </p:nvSpPr>
            <p:spPr bwMode="gray">
              <a:xfrm>
                <a:off x="4583968" y="1944633"/>
                <a:ext cx="523678" cy="253335"/>
              </a:xfrm>
              <a:prstGeom prst="rect">
                <a:avLst/>
              </a:prstGeom>
              <a:noFill/>
            </p:spPr>
            <p:txBody>
              <a:bodyPr wrap="none" rtlCol="0">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1" dirty="0">
                    <a:solidFill>
                      <a:prstClr val="black"/>
                    </a:solidFill>
                    <a:latin typeface="Huawei Sans" panose="020C0503030203020204" pitchFamily="34" charset="0"/>
                  </a:rPr>
                  <a:t>WAN</a:t>
                </a:r>
                <a:endParaRPr kumimoji="0" lang="en-US" altLang="zh-CN" sz="1200" b="1" i="0" u="none" strike="noStrike" kern="0" cap="none" spc="0" normalizeH="0" baseline="0" noProof="0" dirty="0">
                  <a:ln>
                    <a:noFill/>
                  </a:ln>
                  <a:solidFill>
                    <a:prstClr val="black"/>
                  </a:solidFill>
                  <a:effectLst/>
                  <a:uLnTx/>
                  <a:uFillTx/>
                  <a:latin typeface="Huawei Sans" panose="020C0503030203020204" pitchFamily="34" charset="0"/>
                  <a:ea typeface="+mj-ea"/>
                </a:endParaRPr>
              </a:p>
            </p:txBody>
          </p:sp>
          <p:pic>
            <p:nvPicPr>
              <p:cNvPr id="211" name="图片 9"/>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bwMode="gray">
              <a:xfrm>
                <a:off x="4297866" y="2696722"/>
                <a:ext cx="316781" cy="259184"/>
              </a:xfrm>
              <a:prstGeom prst="rect">
                <a:avLst/>
              </a:prstGeom>
            </p:spPr>
          </p:pic>
          <p:pic>
            <p:nvPicPr>
              <p:cNvPr id="212" name="图片 9"/>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bwMode="gray">
              <a:xfrm>
                <a:off x="5081896" y="2696722"/>
                <a:ext cx="316781" cy="259184"/>
              </a:xfrm>
              <a:prstGeom prst="rect">
                <a:avLst/>
              </a:prstGeom>
            </p:spPr>
          </p:pic>
          <p:cxnSp>
            <p:nvCxnSpPr>
              <p:cNvPr id="213" name="Straight Connector 127"/>
              <p:cNvCxnSpPr>
                <a:stCxn id="211" idx="3"/>
                <a:endCxn id="212" idx="1"/>
              </p:cNvCxnSpPr>
              <p:nvPr/>
            </p:nvCxnSpPr>
            <p:spPr bwMode="gray">
              <a:xfrm>
                <a:off x="4614648" y="2826314"/>
                <a:ext cx="467247" cy="0"/>
              </a:xfrm>
              <a:prstGeom prst="line">
                <a:avLst/>
              </a:prstGeom>
              <a:noFill/>
              <a:ln w="19050" cap="flat" cmpd="sng" algn="ctr">
                <a:solidFill>
                  <a:sysClr val="windowText" lastClr="000000"/>
                </a:solidFill>
                <a:prstDash val="sysDash"/>
                <a:miter lim="800000"/>
              </a:ln>
              <a:effectLst/>
            </p:spPr>
          </p:cxnSp>
          <p:pic>
            <p:nvPicPr>
              <p:cNvPr id="214" name="图片 102" descr="AC-蓝.png"/>
              <p:cNvPicPr>
                <a:picLocks noChangeAspect="1"/>
              </p:cNvPicPr>
              <p:nvPr/>
            </p:nvPicPr>
            <p:blipFill>
              <a:blip r:embed="rId4" cstate="print"/>
              <a:stretch>
                <a:fillRect/>
              </a:stretch>
            </p:blipFill>
            <p:spPr bwMode="gray">
              <a:xfrm>
                <a:off x="5992123" y="3290851"/>
                <a:ext cx="316781" cy="259185"/>
              </a:xfrm>
              <a:prstGeom prst="rect">
                <a:avLst/>
              </a:prstGeom>
            </p:spPr>
          </p:pic>
          <p:sp>
            <p:nvSpPr>
              <p:cNvPr id="215" name="圆角矩形 214"/>
              <p:cNvSpPr/>
              <p:nvPr/>
            </p:nvSpPr>
            <p:spPr bwMode="gray">
              <a:xfrm>
                <a:off x="5861927" y="2958335"/>
                <a:ext cx="1783156" cy="306819"/>
              </a:xfrm>
              <a:prstGeom prst="roundRect">
                <a:avLst>
                  <a:gd name="adj" fmla="val 2563"/>
                </a:avLst>
              </a:prstGeom>
              <a:solidFill>
                <a:sysClr val="window" lastClr="FFFFFF">
                  <a:lumMod val="95000"/>
                </a:sysClr>
              </a:solidFill>
              <a:ln w="12700" cap="flat" cmpd="sng" algn="ctr">
                <a:solidFill>
                  <a:sysClr val="window" lastClr="FFFFFF">
                    <a:lumMod val="75000"/>
                  </a:sysClr>
                </a:solidFill>
                <a:prstDash val="sysDot"/>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prstClr val="white"/>
                  </a:solidFill>
                  <a:effectLst/>
                  <a:uLnTx/>
                  <a:uFillTx/>
                  <a:latin typeface="Huawei Sans" panose="020C0503030203020204" pitchFamily="34" charset="0"/>
                  <a:ea typeface="+mj-ea"/>
                </a:endParaRPr>
              </a:p>
            </p:txBody>
          </p:sp>
          <p:sp>
            <p:nvSpPr>
              <p:cNvPr id="216" name="TextBox 20"/>
              <p:cNvSpPr txBox="1"/>
              <p:nvPr/>
            </p:nvSpPr>
            <p:spPr bwMode="gray">
              <a:xfrm>
                <a:off x="5837038" y="2982432"/>
                <a:ext cx="1821140" cy="253335"/>
              </a:xfrm>
              <a:prstGeom prst="rect">
                <a:avLst/>
              </a:prstGeom>
              <a:noFill/>
            </p:spPr>
            <p:txBody>
              <a:bodyPr wrap="none" rtlCol="0">
                <a:spAutoFit/>
              </a:bodyPr>
              <a:lstStyle/>
              <a:p>
                <a:pPr fontAlgn="ctr">
                  <a:spcBef>
                    <a:spcPts val="0"/>
                  </a:spcBef>
                  <a:spcAft>
                    <a:spcPts val="0"/>
                  </a:spcAft>
                </a:pPr>
                <a:r>
                  <a:rPr lang="en-US" sz="1200" dirty="0">
                    <a:solidFill>
                      <a:prstClr val="black"/>
                    </a:solidFill>
                    <a:latin typeface="Huawei Sans" panose="020C0503030203020204" pitchFamily="34" charset="0"/>
                  </a:rPr>
                  <a:t>NMS O&amp;M zone/Analyzer</a:t>
                </a:r>
              </a:p>
            </p:txBody>
          </p:sp>
          <p:cxnSp>
            <p:nvCxnSpPr>
              <p:cNvPr id="217" name="Straight Connector 79"/>
              <p:cNvCxnSpPr/>
              <p:nvPr/>
            </p:nvCxnSpPr>
            <p:spPr bwMode="gray">
              <a:xfrm flipH="1">
                <a:off x="3744771" y="3023364"/>
                <a:ext cx="1118442" cy="0"/>
              </a:xfrm>
              <a:prstGeom prst="line">
                <a:avLst/>
              </a:prstGeom>
              <a:noFill/>
              <a:ln w="19050" cap="flat" cmpd="sng" algn="ctr">
                <a:solidFill>
                  <a:sysClr val="windowText" lastClr="000000"/>
                </a:solidFill>
                <a:prstDash val="solid"/>
                <a:miter lim="800000"/>
              </a:ln>
              <a:effectLst/>
            </p:spPr>
          </p:cxnSp>
          <p:cxnSp>
            <p:nvCxnSpPr>
              <p:cNvPr id="218" name="Straight Connector 79"/>
              <p:cNvCxnSpPr/>
              <p:nvPr/>
            </p:nvCxnSpPr>
            <p:spPr bwMode="gray">
              <a:xfrm flipH="1">
                <a:off x="3744771" y="3079158"/>
                <a:ext cx="404575" cy="0"/>
              </a:xfrm>
              <a:prstGeom prst="line">
                <a:avLst/>
              </a:prstGeom>
              <a:noFill/>
              <a:ln w="19050" cap="flat" cmpd="sng" algn="ctr">
                <a:solidFill>
                  <a:sysClr val="windowText" lastClr="000000"/>
                </a:solidFill>
                <a:prstDash val="solid"/>
                <a:miter lim="800000"/>
              </a:ln>
              <a:effectLst/>
            </p:spPr>
          </p:cxnSp>
          <p:sp>
            <p:nvSpPr>
              <p:cNvPr id="219" name="Freeform 159"/>
              <p:cNvSpPr/>
              <p:nvPr/>
            </p:nvSpPr>
            <p:spPr bwMode="gray">
              <a:xfrm flipH="1">
                <a:off x="2913317" y="2748052"/>
                <a:ext cx="1025172" cy="44676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ysClr val="window" lastClr="FFFFFF">
                  <a:lumMod val="95000"/>
                </a:sysClr>
              </a:solidFill>
              <a:ln w="28575" cap="flat" cmpd="sng" algn="ctr">
                <a:solidFill>
                  <a:sysClr val="window" lastClr="FFFFFF">
                    <a:lumMod val="65000"/>
                  </a:sysClr>
                </a:solidFill>
                <a:prstDash val="solid"/>
                <a:miter lim="800000"/>
              </a:ln>
              <a:effectLst/>
            </p:spPr>
            <p:txBody>
              <a:bodyPr wrap="square" tIns="180000"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1" dirty="0">
                    <a:solidFill>
                      <a:prstClr val="white">
                        <a:lumMod val="50000"/>
                      </a:prstClr>
                    </a:solidFill>
                    <a:latin typeface="Huawei Sans" panose="020C0503030203020204" pitchFamily="34" charset="0"/>
                  </a:rPr>
                  <a:t>Data center</a:t>
                </a:r>
              </a:p>
            </p:txBody>
          </p:sp>
          <p:cxnSp>
            <p:nvCxnSpPr>
              <p:cNvPr id="220" name="Straight Connector 79"/>
              <p:cNvCxnSpPr/>
              <p:nvPr/>
            </p:nvCxnSpPr>
            <p:spPr bwMode="gray">
              <a:xfrm flipH="1">
                <a:off x="4767003" y="3079158"/>
                <a:ext cx="1114093" cy="0"/>
              </a:xfrm>
              <a:prstGeom prst="line">
                <a:avLst/>
              </a:prstGeom>
              <a:noFill/>
              <a:ln w="19050" cap="flat" cmpd="sng" algn="ctr">
                <a:solidFill>
                  <a:sysClr val="windowText" lastClr="000000"/>
                </a:solidFill>
                <a:prstDash val="solid"/>
                <a:miter lim="800000"/>
              </a:ln>
              <a:effectLst/>
            </p:spPr>
          </p:cxnSp>
          <p:sp>
            <p:nvSpPr>
              <p:cNvPr id="222" name="六边形 221"/>
              <p:cNvSpPr/>
              <p:nvPr/>
            </p:nvSpPr>
            <p:spPr bwMode="gray">
              <a:xfrm>
                <a:off x="4101262" y="5134010"/>
                <a:ext cx="135285" cy="112737"/>
              </a:xfrm>
              <a:prstGeom prst="hexagon">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mj-ea"/>
                </a:endParaRPr>
              </a:p>
            </p:txBody>
          </p:sp>
        </p:grpSp>
        <p:grpSp>
          <p:nvGrpSpPr>
            <p:cNvPr id="72" name="组合 71"/>
            <p:cNvGrpSpPr/>
            <p:nvPr/>
          </p:nvGrpSpPr>
          <p:grpSpPr bwMode="gray">
            <a:xfrm>
              <a:off x="4919171" y="2257005"/>
              <a:ext cx="2328110" cy="2959809"/>
              <a:chOff x="4919171" y="2257005"/>
              <a:chExt cx="2328110" cy="2959809"/>
            </a:xfrm>
          </p:grpSpPr>
          <p:sp>
            <p:nvSpPr>
              <p:cNvPr id="223" name="六边形 222"/>
              <p:cNvSpPr/>
              <p:nvPr/>
            </p:nvSpPr>
            <p:spPr bwMode="gray">
              <a:xfrm>
                <a:off x="7099359" y="5093546"/>
                <a:ext cx="147922" cy="123268"/>
              </a:xfrm>
              <a:prstGeom prst="hexagon">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mj-ea"/>
                </a:endParaRPr>
              </a:p>
            </p:txBody>
          </p:sp>
          <p:sp>
            <p:nvSpPr>
              <p:cNvPr id="228" name="六边形 227"/>
              <p:cNvSpPr/>
              <p:nvPr/>
            </p:nvSpPr>
            <p:spPr bwMode="gray">
              <a:xfrm>
                <a:off x="4919171" y="3163642"/>
                <a:ext cx="147922" cy="123268"/>
              </a:xfrm>
              <a:prstGeom prst="hexagon">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mj-ea"/>
                </a:endParaRPr>
              </a:p>
            </p:txBody>
          </p:sp>
          <p:sp>
            <p:nvSpPr>
              <p:cNvPr id="229" name="六边形 228"/>
              <p:cNvSpPr/>
              <p:nvPr/>
            </p:nvSpPr>
            <p:spPr bwMode="gray">
              <a:xfrm>
                <a:off x="6367100" y="3140879"/>
                <a:ext cx="147922" cy="123268"/>
              </a:xfrm>
              <a:prstGeom prst="hexagon">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mj-ea"/>
                </a:endParaRPr>
              </a:p>
            </p:txBody>
          </p:sp>
          <p:sp>
            <p:nvSpPr>
              <p:cNvPr id="230" name="六边形 229"/>
              <p:cNvSpPr/>
              <p:nvPr/>
            </p:nvSpPr>
            <p:spPr bwMode="gray">
              <a:xfrm>
                <a:off x="6064809" y="2897154"/>
                <a:ext cx="147922" cy="123268"/>
              </a:xfrm>
              <a:prstGeom prst="hexagon">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mj-ea"/>
                </a:endParaRPr>
              </a:p>
            </p:txBody>
          </p:sp>
          <p:sp>
            <p:nvSpPr>
              <p:cNvPr id="231" name="六边形 230"/>
              <p:cNvSpPr/>
              <p:nvPr/>
            </p:nvSpPr>
            <p:spPr bwMode="gray">
              <a:xfrm>
                <a:off x="5216220" y="2903517"/>
                <a:ext cx="147922" cy="123268"/>
              </a:xfrm>
              <a:prstGeom prst="hexagon">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mj-ea"/>
                </a:endParaRPr>
              </a:p>
            </p:txBody>
          </p:sp>
          <p:sp>
            <p:nvSpPr>
              <p:cNvPr id="232" name="六边形 231"/>
              <p:cNvSpPr/>
              <p:nvPr/>
            </p:nvSpPr>
            <p:spPr bwMode="gray">
              <a:xfrm>
                <a:off x="5216220" y="2257005"/>
                <a:ext cx="147922" cy="123268"/>
              </a:xfrm>
              <a:prstGeom prst="hexagon">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mj-ea"/>
                </a:endParaRPr>
              </a:p>
            </p:txBody>
          </p:sp>
          <p:sp>
            <p:nvSpPr>
              <p:cNvPr id="233" name="六边形 232"/>
              <p:cNvSpPr/>
              <p:nvPr/>
            </p:nvSpPr>
            <p:spPr bwMode="gray">
              <a:xfrm>
                <a:off x="6069019" y="2257005"/>
                <a:ext cx="147922" cy="123268"/>
              </a:xfrm>
              <a:prstGeom prst="hexagon">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mj-ea"/>
                </a:endParaRPr>
              </a:p>
            </p:txBody>
          </p:sp>
        </p:grpSp>
      </p:grpSp>
      <p:graphicFrame>
        <p:nvGraphicFramePr>
          <p:cNvPr id="74" name="表格 73"/>
          <p:cNvGraphicFramePr>
            <a:graphicFrameLocks noGrp="1"/>
          </p:cNvGraphicFramePr>
          <p:nvPr>
            <p:extLst>
              <p:ext uri="{D42A27DB-BD31-4B8C-83A1-F6EECF244321}">
                <p14:modId xmlns:p14="http://schemas.microsoft.com/office/powerpoint/2010/main" val="3078961739"/>
              </p:ext>
            </p:extLst>
          </p:nvPr>
        </p:nvGraphicFramePr>
        <p:xfrm>
          <a:off x="6538882" y="1675566"/>
          <a:ext cx="5160875" cy="2786225"/>
        </p:xfrm>
        <a:graphic>
          <a:graphicData uri="http://schemas.openxmlformats.org/drawingml/2006/table">
            <a:tbl>
              <a:tblPr/>
              <a:tblGrid>
                <a:gridCol w="1237279">
                  <a:extLst>
                    <a:ext uri="{9D8B030D-6E8A-4147-A177-3AD203B41FA5}">
                      <a16:colId xmlns:a16="http://schemas.microsoft.com/office/drawing/2014/main" val="20000"/>
                    </a:ext>
                  </a:extLst>
                </a:gridCol>
                <a:gridCol w="3923596">
                  <a:extLst>
                    <a:ext uri="{9D8B030D-6E8A-4147-A177-3AD203B41FA5}">
                      <a16:colId xmlns:a16="http://schemas.microsoft.com/office/drawing/2014/main" val="20001"/>
                    </a:ext>
                  </a:extLst>
                </a:gridCol>
              </a:tblGrid>
              <a:tr h="431057">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algn="ctr" rtl="0" fontAlgn="ctr">
                        <a:lnSpc>
                          <a:spcPct val="100000"/>
                        </a:lnSpc>
                        <a:spcBef>
                          <a:spcPts val="0"/>
                        </a:spcBef>
                        <a:spcAft>
                          <a:spcPts val="0"/>
                        </a:spcAft>
                      </a:pPr>
                      <a:r>
                        <a:rPr lang="en-US" sz="1200" b="1" dirty="0">
                          <a:solidFill>
                            <a:sysClr val="windowText" lastClr="000000"/>
                          </a:solidFill>
                          <a:latin typeface="Huawei Sans" panose="020C0503030203020204" pitchFamily="34" charset="0"/>
                        </a:rPr>
                        <a:t>Measurement Object</a:t>
                      </a:r>
                    </a:p>
                  </a:txBody>
                  <a:tcPr marL="38507" marR="38507"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algn="ctr" rtl="0" fontAlgn="ctr">
                        <a:lnSpc>
                          <a:spcPct val="100000"/>
                        </a:lnSpc>
                        <a:spcBef>
                          <a:spcPts val="0"/>
                        </a:spcBef>
                        <a:spcAft>
                          <a:spcPts val="0"/>
                        </a:spcAft>
                      </a:pPr>
                      <a:r>
                        <a:rPr lang="en-US" sz="1200" b="1" dirty="0">
                          <a:solidFill>
                            <a:sysClr val="windowText" lastClr="000000"/>
                          </a:solidFill>
                          <a:latin typeface="Huawei Sans" panose="020C0503030203020204" pitchFamily="34" charset="0"/>
                        </a:rPr>
                        <a:t>Metric</a:t>
                      </a:r>
                    </a:p>
                  </a:txBody>
                  <a:tcPr marL="38507" marR="38507"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00"/>
                  </a:ext>
                </a:extLst>
              </a:tr>
              <a:tr h="425592">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algn="ctr" fontAlgn="ctr">
                        <a:lnSpc>
                          <a:spcPct val="100000"/>
                        </a:lnSpc>
                        <a:spcBef>
                          <a:spcPts val="0"/>
                        </a:spcBef>
                        <a:spcAft>
                          <a:spcPts val="0"/>
                        </a:spcAft>
                      </a:pPr>
                      <a:r>
                        <a:rPr lang="en-US" sz="1200" dirty="0">
                          <a:solidFill>
                            <a:sysClr val="windowText" lastClr="000000"/>
                          </a:solidFill>
                          <a:latin typeface="Huawei Sans" panose="020C0503030203020204" pitchFamily="34" charset="0"/>
                        </a:rPr>
                        <a:t>AP</a:t>
                      </a:r>
                      <a:endParaRPr lang="en-US" altLang="zh-CN" sz="1200" dirty="0">
                        <a:solidFill>
                          <a:sysClr val="windowText" lastClr="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38507" marR="38507"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algn="l" fontAlgn="ctr">
                        <a:lnSpc>
                          <a:spcPct val="100000"/>
                        </a:lnSpc>
                        <a:spcBef>
                          <a:spcPts val="0"/>
                        </a:spcBef>
                        <a:spcAft>
                          <a:spcPts val="0"/>
                        </a:spcAft>
                      </a:pPr>
                      <a:r>
                        <a:rPr lang="en-US" sz="1200" dirty="0">
                          <a:solidFill>
                            <a:sysClr val="windowText" lastClr="000000"/>
                          </a:solidFill>
                          <a:latin typeface="Huawei Sans" panose="020C0503030203020204" pitchFamily="34" charset="0"/>
                        </a:rPr>
                        <a:t>CPU usage, memory usage, and number of online clients</a:t>
                      </a:r>
                    </a:p>
                  </a:txBody>
                  <a:tcPr marL="38507" marR="38507"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487519">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algn="ctr" fontAlgn="ctr">
                        <a:lnSpc>
                          <a:spcPct val="100000"/>
                        </a:lnSpc>
                        <a:spcBef>
                          <a:spcPts val="0"/>
                        </a:spcBef>
                        <a:spcAft>
                          <a:spcPts val="0"/>
                        </a:spcAft>
                      </a:pPr>
                      <a:r>
                        <a:rPr lang="en-US" sz="1200" dirty="0">
                          <a:solidFill>
                            <a:sysClr val="windowText" lastClr="000000"/>
                          </a:solidFill>
                          <a:latin typeface="Huawei Sans" panose="020C0503030203020204" pitchFamily="34" charset="0"/>
                        </a:rPr>
                        <a:t>Radio</a:t>
                      </a:r>
                    </a:p>
                  </a:txBody>
                  <a:tcPr marL="38507" marR="38507"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algn="l" fontAlgn="ctr">
                        <a:lnSpc>
                          <a:spcPct val="100000"/>
                        </a:lnSpc>
                        <a:spcBef>
                          <a:spcPts val="0"/>
                        </a:spcBef>
                        <a:spcAft>
                          <a:spcPts val="0"/>
                        </a:spcAft>
                      </a:pPr>
                      <a:r>
                        <a:rPr lang="en-US" sz="1200" dirty="0">
                          <a:solidFill>
                            <a:sysClr val="windowText" lastClr="000000"/>
                          </a:solidFill>
                          <a:latin typeface="Huawei Sans" panose="020C0503030203020204" pitchFamily="34" charset="0"/>
                        </a:rPr>
                        <a:t>Number of online users, channel usage, noise, traffic, backpressure queue, interference rate, and power</a:t>
                      </a:r>
                    </a:p>
                  </a:txBody>
                  <a:tcPr marL="38507" marR="38507"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309833">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algn="ctr" fontAlgn="ctr">
                        <a:lnSpc>
                          <a:spcPct val="100000"/>
                        </a:lnSpc>
                        <a:spcBef>
                          <a:spcPts val="0"/>
                        </a:spcBef>
                        <a:spcAft>
                          <a:spcPts val="0"/>
                        </a:spcAft>
                      </a:pPr>
                      <a:r>
                        <a:rPr lang="en-US" sz="1200" dirty="0">
                          <a:solidFill>
                            <a:sysClr val="windowText" lastClr="000000"/>
                          </a:solidFill>
                          <a:latin typeface="Huawei Sans" panose="020C0503030203020204" pitchFamily="34" charset="0"/>
                        </a:rPr>
                        <a:t>User</a:t>
                      </a:r>
                    </a:p>
                  </a:txBody>
                  <a:tcPr marL="38507" marR="38507"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algn="l" fontAlgn="ctr">
                        <a:lnSpc>
                          <a:spcPct val="100000"/>
                        </a:lnSpc>
                        <a:spcBef>
                          <a:spcPts val="0"/>
                        </a:spcBef>
                        <a:spcAft>
                          <a:spcPts val="0"/>
                        </a:spcAft>
                      </a:pPr>
                      <a:r>
                        <a:rPr lang="en-US" sz="1200" dirty="0">
                          <a:solidFill>
                            <a:sysClr val="windowText" lastClr="000000"/>
                          </a:solidFill>
                          <a:latin typeface="Huawei Sans" panose="020C0503030203020204" pitchFamily="34" charset="0"/>
                        </a:rPr>
                        <a:t>RSSI, negotiated rate, packet loss rate, and latency</a:t>
                      </a:r>
                    </a:p>
                  </a:txBody>
                  <a:tcPr marL="38507" marR="38507"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309833">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a:solidFill>
                            <a:sysClr val="windowText" lastClr="000000"/>
                          </a:solidFill>
                          <a:latin typeface="Huawei Sans" panose="020C0503030203020204" pitchFamily="34" charset="0"/>
                        </a:rPr>
                        <a:t>Device/Board</a:t>
                      </a:r>
                      <a:endParaRPr lang="en-US" altLang="zh-CN" sz="1200" kern="1200" baseline="0" dirty="0">
                        <a:solidFill>
                          <a:sysClr val="windowText" lastClr="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38507" marR="38507"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ctr">
                        <a:lnSpc>
                          <a:spcPct val="100000"/>
                        </a:lnSpc>
                        <a:spcBef>
                          <a:spcPts val="0"/>
                        </a:spcBef>
                        <a:spcAft>
                          <a:spcPts val="0"/>
                        </a:spcAft>
                      </a:pPr>
                      <a:r>
                        <a:rPr lang="en-US" sz="1200" dirty="0">
                          <a:solidFill>
                            <a:sysClr val="windowText" lastClr="000000"/>
                          </a:solidFill>
                          <a:latin typeface="Huawei Sans" panose="020C0503030203020204" pitchFamily="34" charset="0"/>
                        </a:rPr>
                        <a:t>CPU </a:t>
                      </a:r>
                      <a:r>
                        <a:rPr lang="en-US" altLang="zh-CN" sz="1200" dirty="0">
                          <a:solidFill>
                            <a:sysClr val="windowText" lastClr="000000"/>
                          </a:solidFill>
                          <a:latin typeface="Huawei Sans" panose="020C0503030203020204" pitchFamily="34" charset="0"/>
                        </a:rPr>
                        <a:t>and </a:t>
                      </a:r>
                      <a:r>
                        <a:rPr lang="en-US" sz="1200" dirty="0">
                          <a:solidFill>
                            <a:sysClr val="windowText" lastClr="000000"/>
                          </a:solidFill>
                          <a:latin typeface="Huawei Sans" panose="020C0503030203020204" pitchFamily="34" charset="0"/>
                        </a:rPr>
                        <a:t>memory usages</a:t>
                      </a:r>
                      <a:endParaRPr lang="en-US" altLang="zh-CN" sz="1200" dirty="0">
                        <a:solidFill>
                          <a:sysClr val="windowText" lastClr="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38507" marR="38507"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781185">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a:solidFill>
                            <a:sysClr val="windowText" lastClr="000000"/>
                          </a:solidFill>
                          <a:latin typeface="Huawei Sans" panose="020C0503030203020204" pitchFamily="34" charset="0"/>
                        </a:rPr>
                        <a:t>Port</a:t>
                      </a:r>
                    </a:p>
                  </a:txBody>
                  <a:tcPr marL="38507" marR="38507"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dirty="0">
                          <a:solidFill>
                            <a:sysClr val="windowText" lastClr="000000"/>
                          </a:solidFill>
                          <a:latin typeface="Huawei Sans" panose="020C0503030203020204" pitchFamily="34" charset="0"/>
                        </a:rPr>
                        <a:t>Numbers of sent and received broadcast, multicast, and unicast packets, numbers of discarded received and sent packets, and numbers of received and sent error packets</a:t>
                      </a:r>
                      <a:endParaRPr lang="en-US" altLang="zh-CN" sz="1200" kern="1200" baseline="0" dirty="0">
                        <a:solidFill>
                          <a:sysClr val="windowText" lastClr="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38507" marR="38507"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797942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a:xfrm>
            <a:off x="461256" y="447468"/>
            <a:ext cx="11293475" cy="497095"/>
          </a:xfrm>
        </p:spPr>
        <p:txBody>
          <a:bodyPr/>
          <a:lstStyle/>
          <a:p>
            <a:r>
              <a:rPr lang="en-US" dirty="0"/>
              <a:t>Telemetry Application Scenario: Data Center</a:t>
            </a:r>
          </a:p>
        </p:txBody>
      </p:sp>
      <p:sp>
        <p:nvSpPr>
          <p:cNvPr id="2" name="文本占位符 1">
            <a:extLst>
              <a:ext uri="{FF2B5EF4-FFF2-40B4-BE49-F238E27FC236}">
                <a16:creationId xmlns:a16="http://schemas.microsoft.com/office/drawing/2014/main" id="{C48BEE95-3CEE-4B04-BF08-B1F3A182DD9C}"/>
              </a:ext>
            </a:extLst>
          </p:cNvPr>
          <p:cNvSpPr>
            <a:spLocks noGrp="1"/>
          </p:cNvSpPr>
          <p:nvPr>
            <p:ph type="body" sz="quarter" idx="10"/>
          </p:nvPr>
        </p:nvSpPr>
        <p:spPr bwMode="gray">
          <a:xfrm>
            <a:off x="461256" y="1052514"/>
            <a:ext cx="11293476" cy="1021786"/>
          </a:xfrm>
        </p:spPr>
        <p:txBody>
          <a:bodyPr/>
          <a:lstStyle/>
          <a:p>
            <a:r>
              <a:rPr lang="en-US" altLang="zh-CN" sz="1200" dirty="0"/>
              <a:t>Upon the receipt of data sent through telemetry, the analyzer calculates the forwarding path, forwarding latency, and link latency of packets. In addition, it analyzes the application interaction relationship and associates applications with network paths. The analyzer can collect statistics, analyze data, and display analysis results, implementing intelligent O&amp;M.</a:t>
            </a:r>
          </a:p>
        </p:txBody>
      </p:sp>
      <p:grpSp>
        <p:nvGrpSpPr>
          <p:cNvPr id="4" name="组合 3"/>
          <p:cNvGrpSpPr/>
          <p:nvPr/>
        </p:nvGrpSpPr>
        <p:grpSpPr bwMode="gray">
          <a:xfrm>
            <a:off x="7911585" y="5163326"/>
            <a:ext cx="2662659" cy="1049947"/>
            <a:chOff x="7962131" y="4708953"/>
            <a:chExt cx="3701719" cy="1676041"/>
          </a:xfrm>
        </p:grpSpPr>
        <p:sp>
          <p:nvSpPr>
            <p:cNvPr id="58" name="矩形 57"/>
            <p:cNvSpPr/>
            <p:nvPr/>
          </p:nvSpPr>
          <p:spPr bwMode="gray">
            <a:xfrm>
              <a:off x="7962132" y="5664994"/>
              <a:ext cx="3701718" cy="720000"/>
            </a:xfrm>
            <a:prstGeom prst="rect">
              <a:avLst/>
            </a:prstGeom>
            <a:no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400" dirty="0">
                  <a:latin typeface="Huawei Sans" panose="020C0503030203020204" pitchFamily="34" charset="0"/>
                </a:rPr>
                <a:t>Data collection</a:t>
              </a:r>
              <a:endParaRPr kumimoji="1" lang="en-US" altLang="zh-CN" sz="1400" b="0" i="0" u="none" strike="noStrike" cap="none" normalizeH="0" baseline="0" dirty="0">
                <a:ln>
                  <a:noFill/>
                </a:ln>
                <a:solidFill>
                  <a:schemeClr val="tx1"/>
                </a:solidFill>
                <a:effectLst/>
                <a:latin typeface="Huawei Sans" panose="020C0503030203020204" pitchFamily="34" charset="0"/>
                <a:ea typeface="+mj-ea"/>
              </a:endParaRPr>
            </a:p>
          </p:txBody>
        </p:sp>
        <p:sp>
          <p:nvSpPr>
            <p:cNvPr id="60" name="矩形 59"/>
            <p:cNvSpPr/>
            <p:nvPr/>
          </p:nvSpPr>
          <p:spPr bwMode="gray">
            <a:xfrm>
              <a:off x="7962131" y="4941168"/>
              <a:ext cx="3701719" cy="720000"/>
            </a:xfrm>
            <a:prstGeom prst="rect">
              <a:avLst/>
            </a:prstGeom>
            <a:no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ctr">
                <a:spcBef>
                  <a:spcPct val="0"/>
                </a:spcBef>
                <a:spcAft>
                  <a:spcPct val="0"/>
                </a:spcAft>
              </a:pPr>
              <a:r>
                <a:rPr lang="en-US" sz="1400" dirty="0">
                  <a:latin typeface="Huawei Sans" panose="020C0503030203020204" pitchFamily="34" charset="0"/>
                </a:rPr>
                <a:t>Data analysis</a:t>
              </a:r>
            </a:p>
          </p:txBody>
        </p:sp>
        <p:cxnSp>
          <p:nvCxnSpPr>
            <p:cNvPr id="62" name="直接连接符 61"/>
            <p:cNvCxnSpPr/>
            <p:nvPr/>
          </p:nvCxnSpPr>
          <p:spPr bwMode="gray">
            <a:xfrm>
              <a:off x="7962132" y="4975639"/>
              <a:ext cx="0" cy="14093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3" name="上箭头 62"/>
            <p:cNvSpPr/>
            <p:nvPr/>
          </p:nvSpPr>
          <p:spPr bwMode="gray">
            <a:xfrm>
              <a:off x="9594656" y="4708953"/>
              <a:ext cx="360000" cy="360000"/>
            </a:xfrm>
            <a:prstGeom prst="up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b="1" dirty="0">
                <a:latin typeface="Huawei Sans" panose="020C0503030203020204" pitchFamily="34" charset="0"/>
              </a:endParaRPr>
            </a:p>
          </p:txBody>
        </p:sp>
        <p:sp>
          <p:nvSpPr>
            <p:cNvPr id="76" name="六边形 75"/>
            <p:cNvSpPr/>
            <p:nvPr/>
          </p:nvSpPr>
          <p:spPr bwMode="gray">
            <a:xfrm>
              <a:off x="8136030" y="6164054"/>
              <a:ext cx="216000" cy="180000"/>
            </a:xfrm>
            <a:prstGeom prst="hexagon">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77" name="六边形 76"/>
            <p:cNvSpPr/>
            <p:nvPr/>
          </p:nvSpPr>
          <p:spPr bwMode="gray">
            <a:xfrm>
              <a:off x="8393588" y="6164054"/>
              <a:ext cx="216000" cy="180000"/>
            </a:xfrm>
            <a:prstGeom prst="hexagon">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78" name="六边形 77"/>
            <p:cNvSpPr/>
            <p:nvPr/>
          </p:nvSpPr>
          <p:spPr bwMode="gray">
            <a:xfrm>
              <a:off x="8660472" y="6164054"/>
              <a:ext cx="216000" cy="180000"/>
            </a:xfrm>
            <a:prstGeom prst="hexagon">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79" name="六边形 78"/>
            <p:cNvSpPr/>
            <p:nvPr/>
          </p:nvSpPr>
          <p:spPr bwMode="gray">
            <a:xfrm>
              <a:off x="8264991" y="5949280"/>
              <a:ext cx="216000" cy="180000"/>
            </a:xfrm>
            <a:prstGeom prst="hexagon">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80" name="六边形 79"/>
            <p:cNvSpPr/>
            <p:nvPr/>
          </p:nvSpPr>
          <p:spPr bwMode="gray">
            <a:xfrm>
              <a:off x="8531875" y="5949280"/>
              <a:ext cx="216000" cy="180000"/>
            </a:xfrm>
            <a:prstGeom prst="hexagon">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81" name="六边形 80"/>
            <p:cNvSpPr/>
            <p:nvPr/>
          </p:nvSpPr>
          <p:spPr bwMode="gray">
            <a:xfrm>
              <a:off x="8398679" y="5734506"/>
              <a:ext cx="216000" cy="180000"/>
            </a:xfrm>
            <a:prstGeom prst="hexagon">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grpSp>
      <p:graphicFrame>
        <p:nvGraphicFramePr>
          <p:cNvPr id="463" name="表格 462"/>
          <p:cNvGraphicFramePr>
            <a:graphicFrameLocks noGrp="1"/>
          </p:cNvGraphicFramePr>
          <p:nvPr>
            <p:extLst>
              <p:ext uri="{D42A27DB-BD31-4B8C-83A1-F6EECF244321}">
                <p14:modId xmlns:p14="http://schemas.microsoft.com/office/powerpoint/2010/main" val="4215161380"/>
              </p:ext>
            </p:extLst>
          </p:nvPr>
        </p:nvGraphicFramePr>
        <p:xfrm>
          <a:off x="6861994" y="1775232"/>
          <a:ext cx="4761843" cy="3291840"/>
        </p:xfrm>
        <a:graphic>
          <a:graphicData uri="http://schemas.openxmlformats.org/drawingml/2006/table">
            <a:tbl>
              <a:tblPr firstRow="1" bandRow="1">
                <a:tableStyleId>{2D5ABB26-0587-4C30-8999-92F81FD0307C}</a:tableStyleId>
              </a:tblPr>
              <a:tblGrid>
                <a:gridCol w="1570968">
                  <a:extLst>
                    <a:ext uri="{9D8B030D-6E8A-4147-A177-3AD203B41FA5}">
                      <a16:colId xmlns:a16="http://schemas.microsoft.com/office/drawing/2014/main" val="20000"/>
                    </a:ext>
                  </a:extLst>
                </a:gridCol>
                <a:gridCol w="3190875">
                  <a:extLst>
                    <a:ext uri="{9D8B030D-6E8A-4147-A177-3AD203B41FA5}">
                      <a16:colId xmlns:a16="http://schemas.microsoft.com/office/drawing/2014/main" val="20001"/>
                    </a:ext>
                  </a:extLst>
                </a:gridCol>
              </a:tblGrid>
              <a:tr h="177555">
                <a:tc>
                  <a:txBody>
                    <a:bodyPr/>
                    <a:lstStyle/>
                    <a:p>
                      <a:pPr algn="ctr" fontAlgn="ctr"/>
                      <a:r>
                        <a:rPr lang="en-US" sz="1200" b="1" dirty="0">
                          <a:solidFill>
                            <a:sysClr val="windowText" lastClr="000000"/>
                          </a:solidFill>
                          <a:latin typeface="Huawei Sans" panose="020C0503030203020204" pitchFamily="34" charset="0"/>
                        </a:rPr>
                        <a:t>Measurement Object</a:t>
                      </a:r>
                    </a:p>
                  </a:txBody>
                  <a:tcPr marL="72000" marR="72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sz="1200" b="1" dirty="0">
                          <a:solidFill>
                            <a:sysClr val="windowText" lastClr="000000"/>
                          </a:solidFill>
                          <a:latin typeface="Huawei Sans" panose="020C0503030203020204" pitchFamily="34" charset="0"/>
                        </a:rPr>
                        <a:t>Metric</a:t>
                      </a:r>
                    </a:p>
                  </a:txBody>
                  <a:tcPr marL="72000" marR="72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00"/>
                  </a:ext>
                </a:extLst>
              </a:tr>
              <a:tr h="172333">
                <a:tc>
                  <a:txBody>
                    <a:bodyPr/>
                    <a:lstStyle/>
                    <a:p>
                      <a:pPr algn="l" fontAlgn="ctr"/>
                      <a:r>
                        <a:rPr lang="en-US" sz="1200" dirty="0">
                          <a:latin typeface="Huawei Sans" panose="020C0503030203020204" pitchFamily="34" charset="0"/>
                        </a:rPr>
                        <a:t>Device</a:t>
                      </a:r>
                      <a:endParaRPr lang="en-US" altLang="zh-CN" sz="1200" kern="1200" dirty="0">
                        <a:solidFill>
                          <a:schemeClr val="tx1"/>
                        </a:solidFill>
                        <a:latin typeface="Huawei Sans" panose="020C0503030203020204" pitchFamily="34" charset="0"/>
                        <a:ea typeface="方正兰亭黑简体" panose="02000000000000000000" pitchFamily="2" charset="-122"/>
                        <a:cs typeface="+mn-cs"/>
                      </a:endParaRPr>
                    </a:p>
                  </a:txBody>
                  <a:tcPr marL="72000" marR="72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r>
                        <a:rPr lang="en-US" sz="1200" dirty="0">
                          <a:latin typeface="Huawei Sans" panose="020C0503030203020204" pitchFamily="34" charset="0"/>
                        </a:rPr>
                        <a:t>CPU</a:t>
                      </a:r>
                      <a:r>
                        <a:rPr lang="en-US" sz="1200" baseline="0" dirty="0">
                          <a:latin typeface="Huawei Sans" panose="020C0503030203020204" pitchFamily="34" charset="0"/>
                        </a:rPr>
                        <a:t> and m</a:t>
                      </a:r>
                      <a:r>
                        <a:rPr lang="en-US" sz="1200" dirty="0">
                          <a:latin typeface="Huawei Sans" panose="020C0503030203020204" pitchFamily="34" charset="0"/>
                        </a:rPr>
                        <a:t>emory usages</a:t>
                      </a:r>
                      <a:endParaRPr lang="en-US" altLang="zh-CN" sz="1200" kern="1200" dirty="0">
                        <a:solidFill>
                          <a:schemeClr val="tx1"/>
                        </a:solidFill>
                        <a:latin typeface="Huawei Sans" panose="020C0503030203020204" pitchFamily="34" charset="0"/>
                        <a:ea typeface="方正兰亭黑简体" panose="02000000000000000000" pitchFamily="2" charset="-122"/>
                        <a:cs typeface="+mn-cs"/>
                      </a:endParaRPr>
                    </a:p>
                  </a:txBody>
                  <a:tcPr marL="72000" marR="72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196658">
                <a:tc>
                  <a:txBody>
                    <a:bodyPr/>
                    <a:lstStyle/>
                    <a:p>
                      <a:pPr algn="l" fontAlgn="ctr"/>
                      <a:r>
                        <a:rPr lang="en-US" sz="1200" dirty="0">
                          <a:latin typeface="Huawei Sans" panose="020C0503030203020204" pitchFamily="34" charset="0"/>
                        </a:rPr>
                        <a:t>Board</a:t>
                      </a:r>
                      <a:endParaRPr lang="en-US" altLang="zh-CN" sz="1200" kern="1200" dirty="0">
                        <a:solidFill>
                          <a:schemeClr val="tx1"/>
                        </a:solidFill>
                        <a:latin typeface="Huawei Sans" panose="020C0503030203020204" pitchFamily="34" charset="0"/>
                        <a:ea typeface="方正兰亭黑简体" panose="02000000000000000000" pitchFamily="2" charset="-122"/>
                        <a:cs typeface="+mn-cs"/>
                      </a:endParaRPr>
                    </a:p>
                  </a:txBody>
                  <a:tcPr marL="72000" marR="72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r>
                        <a:rPr lang="en-US" sz="1200" dirty="0">
                          <a:latin typeface="Huawei Sans" panose="020C0503030203020204" pitchFamily="34" charset="0"/>
                        </a:rPr>
                        <a:t>CPU, memory, FIB entry, and MAC entry usages</a:t>
                      </a:r>
                      <a:endParaRPr lang="en-US" altLang="zh-CN" sz="1200" kern="1200" dirty="0">
                        <a:solidFill>
                          <a:schemeClr val="tx1"/>
                        </a:solidFill>
                        <a:latin typeface="Huawei Sans" panose="020C0503030203020204" pitchFamily="34" charset="0"/>
                        <a:ea typeface="方正兰亭黑简体" panose="02000000000000000000" pitchFamily="2" charset="-122"/>
                        <a:cs typeface="+mn-cs"/>
                      </a:endParaRPr>
                    </a:p>
                  </a:txBody>
                  <a:tcPr marL="72000" marR="72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172333">
                <a:tc>
                  <a:txBody>
                    <a:bodyPr/>
                    <a:lstStyle/>
                    <a:p>
                      <a:pPr algn="l" fontAlgn="ctr"/>
                      <a:r>
                        <a:rPr lang="en-US" sz="1200" dirty="0">
                          <a:latin typeface="Huawei Sans" panose="020C0503030203020204" pitchFamily="34" charset="0"/>
                        </a:rPr>
                        <a:t>Chip</a:t>
                      </a:r>
                      <a:endParaRPr lang="en-US" altLang="zh-CN" sz="1200" kern="1200" dirty="0">
                        <a:solidFill>
                          <a:schemeClr val="tx1"/>
                        </a:solidFill>
                        <a:latin typeface="Huawei Sans" panose="020C0503030203020204" pitchFamily="34" charset="0"/>
                        <a:ea typeface="方正兰亭黑简体" panose="02000000000000000000" pitchFamily="2" charset="-122"/>
                        <a:cs typeface="+mn-cs"/>
                      </a:endParaRPr>
                    </a:p>
                  </a:txBody>
                  <a:tcPr marL="72000" marR="72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r>
                        <a:rPr lang="en-US" sz="1200" dirty="0">
                          <a:latin typeface="Huawei Sans" panose="020C0503030203020204" pitchFamily="34" charset="0"/>
                        </a:rPr>
                        <a:t>TCAM usage</a:t>
                      </a:r>
                      <a:endParaRPr lang="en-US" altLang="zh-CN" sz="1200" kern="1200" dirty="0">
                        <a:solidFill>
                          <a:schemeClr val="tx1"/>
                        </a:solidFill>
                        <a:latin typeface="Huawei Sans" panose="020C0503030203020204" pitchFamily="34" charset="0"/>
                        <a:ea typeface="方正兰亭黑简体" panose="02000000000000000000" pitchFamily="2" charset="-122"/>
                        <a:cs typeface="+mn-cs"/>
                      </a:endParaRPr>
                    </a:p>
                  </a:txBody>
                  <a:tcPr marL="72000" marR="72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502571">
                <a:tc>
                  <a:txBody>
                    <a:bodyPr/>
                    <a:lstStyle/>
                    <a:p>
                      <a:pPr algn="l" fontAlgn="ctr"/>
                      <a:r>
                        <a:rPr lang="en-US" sz="1200" dirty="0">
                          <a:latin typeface="Huawei Sans" panose="020C0503030203020204" pitchFamily="34" charset="0"/>
                        </a:rPr>
                        <a:t>Port</a:t>
                      </a:r>
                      <a:endParaRPr lang="en-US" altLang="zh-CN" sz="1200" kern="1200" dirty="0">
                        <a:solidFill>
                          <a:schemeClr val="tx1"/>
                        </a:solidFill>
                        <a:latin typeface="Huawei Sans" panose="020C0503030203020204" pitchFamily="34" charset="0"/>
                        <a:ea typeface="方正兰亭黑简体" panose="02000000000000000000" pitchFamily="2" charset="-122"/>
                        <a:cs typeface="+mn-cs"/>
                      </a:endParaRPr>
                    </a:p>
                  </a:txBody>
                  <a:tcPr marL="72000" marR="72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r>
                        <a:rPr lang="en-US" sz="1200" dirty="0">
                          <a:latin typeface="Huawei Sans" panose="020C0503030203020204" pitchFamily="34" charset="0"/>
                        </a:rPr>
                        <a:t>Number of received/sent packets, number of bytes, number of lost packets, number of error packets, </a:t>
                      </a:r>
                      <a:r>
                        <a:rPr lang="en-US" altLang="zh-CN" sz="1200" dirty="0">
                          <a:latin typeface="Huawei Sans" panose="020C0503030203020204" pitchFamily="34" charset="0"/>
                        </a:rPr>
                        <a:t>and </a:t>
                      </a:r>
                      <a:r>
                        <a:rPr lang="en-US" sz="1200" dirty="0">
                          <a:latin typeface="Huawei Sans" panose="020C0503030203020204" pitchFamily="34" charset="0"/>
                        </a:rPr>
                        <a:t>number</a:t>
                      </a:r>
                      <a:r>
                        <a:rPr lang="en-US" altLang="zh-CN" sz="1200" dirty="0">
                          <a:latin typeface="Huawei Sans" panose="020C0503030203020204" pitchFamily="34" charset="0"/>
                        </a:rPr>
                        <a:t>s</a:t>
                      </a:r>
                      <a:r>
                        <a:rPr lang="en-US" sz="1200" dirty="0">
                          <a:latin typeface="Huawei Sans" panose="020C0503030203020204" pitchFamily="34" charset="0"/>
                        </a:rPr>
                        <a:t> of broadcast,</a:t>
                      </a:r>
                      <a:r>
                        <a:rPr lang="en-US" sz="1200" baseline="0" dirty="0">
                          <a:latin typeface="Huawei Sans" panose="020C0503030203020204" pitchFamily="34" charset="0"/>
                        </a:rPr>
                        <a:t> </a:t>
                      </a:r>
                      <a:r>
                        <a:rPr lang="en-US" sz="1200" dirty="0">
                          <a:latin typeface="Huawei Sans" panose="020C0503030203020204" pitchFamily="34" charset="0"/>
                        </a:rPr>
                        <a:t>multicast,</a:t>
                      </a:r>
                      <a:r>
                        <a:rPr lang="en-US" sz="1200" baseline="0" dirty="0">
                          <a:latin typeface="Huawei Sans" panose="020C0503030203020204" pitchFamily="34" charset="0"/>
                        </a:rPr>
                        <a:t> and </a:t>
                      </a:r>
                      <a:r>
                        <a:rPr lang="en-US" sz="1200" dirty="0">
                          <a:latin typeface="Huawei Sans" panose="020C0503030203020204" pitchFamily="34" charset="0"/>
                        </a:rPr>
                        <a:t>unicast packets</a:t>
                      </a:r>
                      <a:endParaRPr lang="en-US" altLang="zh-CN" sz="1200" kern="1200" dirty="0">
                        <a:solidFill>
                          <a:schemeClr val="tx1"/>
                        </a:solidFill>
                        <a:latin typeface="Huawei Sans" panose="020C0503030203020204" pitchFamily="34" charset="0"/>
                        <a:ea typeface="方正兰亭黑简体" panose="02000000000000000000" pitchFamily="2" charset="-122"/>
                        <a:cs typeface="+mn-cs"/>
                      </a:endParaRPr>
                    </a:p>
                  </a:txBody>
                  <a:tcPr marL="72000" marR="72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4"/>
                  </a:ext>
                </a:extLst>
              </a:tr>
              <a:tr h="172333">
                <a:tc>
                  <a:txBody>
                    <a:bodyPr/>
                    <a:lstStyle/>
                    <a:p>
                      <a:pPr algn="l" fontAlgn="ctr"/>
                      <a:r>
                        <a:rPr lang="en-US" sz="1200" dirty="0">
                          <a:latin typeface="Huawei Sans" panose="020C0503030203020204" pitchFamily="34" charset="0"/>
                        </a:rPr>
                        <a:t>Queue</a:t>
                      </a:r>
                      <a:endParaRPr lang="en-US" altLang="zh-CN" sz="1200" kern="1200" dirty="0">
                        <a:solidFill>
                          <a:schemeClr val="tx1"/>
                        </a:solidFill>
                        <a:latin typeface="Huawei Sans" panose="020C0503030203020204" pitchFamily="34" charset="0"/>
                        <a:ea typeface="方正兰亭黑简体" panose="02000000000000000000" pitchFamily="2" charset="-122"/>
                        <a:cs typeface="+mn-cs"/>
                      </a:endParaRPr>
                    </a:p>
                  </a:txBody>
                  <a:tcPr marL="72000" marR="72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r>
                        <a:rPr lang="en-US" sz="1200" dirty="0">
                          <a:latin typeface="Huawei Sans" panose="020C0503030203020204" pitchFamily="34" charset="0"/>
                        </a:rPr>
                        <a:t>Buffer size</a:t>
                      </a:r>
                      <a:endParaRPr lang="en-US" altLang="zh-CN" sz="1200" kern="1200" dirty="0">
                        <a:solidFill>
                          <a:schemeClr val="tx1"/>
                        </a:solidFill>
                        <a:latin typeface="Huawei Sans" panose="020C0503030203020204" pitchFamily="34" charset="0"/>
                        <a:ea typeface="方正兰亭黑简体" panose="02000000000000000000" pitchFamily="2" charset="-122"/>
                        <a:cs typeface="+mn-cs"/>
                      </a:endParaRPr>
                    </a:p>
                  </a:txBody>
                  <a:tcPr marL="72000" marR="72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5"/>
                  </a:ext>
                </a:extLst>
              </a:tr>
              <a:tr h="281999">
                <a:tc>
                  <a:txBody>
                    <a:bodyPr/>
                    <a:lstStyle/>
                    <a:p>
                      <a:pPr algn="l" fontAlgn="ctr"/>
                      <a:r>
                        <a:rPr lang="en-US" sz="1200" dirty="0">
                          <a:latin typeface="Huawei Sans" panose="020C0503030203020204" pitchFamily="34" charset="0"/>
                        </a:rPr>
                        <a:t>Optical module</a:t>
                      </a:r>
                      <a:endParaRPr lang="en-US" altLang="zh-CN" sz="1200" kern="1200" dirty="0">
                        <a:solidFill>
                          <a:schemeClr val="tx1"/>
                        </a:solidFill>
                        <a:latin typeface="Huawei Sans" panose="020C0503030203020204" pitchFamily="34" charset="0"/>
                        <a:ea typeface="方正兰亭黑简体" panose="02000000000000000000" pitchFamily="2" charset="-122"/>
                        <a:cs typeface="+mn-cs"/>
                      </a:endParaRPr>
                    </a:p>
                  </a:txBody>
                  <a:tcPr marL="72000" marR="72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rPr>
                        <a:t>Receive/Transmit optical power, current, voltage, and temperature</a:t>
                      </a:r>
                      <a:endParaRPr lang="en-US" altLang="zh-CN" sz="1200" kern="1200" dirty="0">
                        <a:solidFill>
                          <a:schemeClr val="tx1"/>
                        </a:solidFill>
                        <a:latin typeface="Huawei Sans" panose="020C0503030203020204" pitchFamily="34" charset="0"/>
                        <a:ea typeface="方正兰亭黑简体" panose="02000000000000000000" pitchFamily="2" charset="-122"/>
                        <a:cs typeface="+mn-cs"/>
                      </a:endParaRPr>
                    </a:p>
                  </a:txBody>
                  <a:tcPr marL="72000" marR="72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6"/>
                  </a:ext>
                </a:extLst>
              </a:tr>
              <a:tr h="196658">
                <a:tc>
                  <a:txBody>
                    <a:bodyPr/>
                    <a:lstStyle/>
                    <a:p>
                      <a:pPr algn="l" fontAlgn="ctr"/>
                      <a:r>
                        <a:rPr lang="en-US" sz="1200" dirty="0">
                          <a:latin typeface="Huawei Sans" panose="020C0503030203020204" pitchFamily="34" charset="0"/>
                        </a:rPr>
                        <a:t>Packet loss behavior</a:t>
                      </a:r>
                      <a:endParaRPr lang="en-US" altLang="zh-CN" sz="1200" kern="1200" dirty="0">
                        <a:solidFill>
                          <a:schemeClr val="tx1"/>
                        </a:solidFill>
                        <a:latin typeface="Huawei Sans" panose="020C0503030203020204" pitchFamily="34" charset="0"/>
                        <a:ea typeface="方正兰亭黑简体" panose="02000000000000000000" pitchFamily="2" charset="-122"/>
                        <a:cs typeface="+mn-cs"/>
                      </a:endParaRPr>
                    </a:p>
                  </a:txBody>
                  <a:tcPr marL="72000" marR="72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rPr>
                        <a:t>Detection of packet loss due to congestions</a:t>
                      </a:r>
                      <a:endParaRPr lang="en-US" altLang="zh-CN" sz="1200" kern="1200" dirty="0">
                        <a:solidFill>
                          <a:schemeClr val="tx1"/>
                        </a:solidFill>
                        <a:latin typeface="Huawei Sans" panose="020C0503030203020204" pitchFamily="34" charset="0"/>
                        <a:ea typeface="方正兰亭黑简体" panose="02000000000000000000" pitchFamily="2" charset="-122"/>
                        <a:cs typeface="+mn-cs"/>
                      </a:endParaRPr>
                    </a:p>
                  </a:txBody>
                  <a:tcPr marL="72000" marR="72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7"/>
                  </a:ext>
                </a:extLst>
              </a:tr>
            </a:tbl>
          </a:graphicData>
        </a:graphic>
      </p:graphicFrame>
      <p:grpSp>
        <p:nvGrpSpPr>
          <p:cNvPr id="7" name="组合 6">
            <a:extLst>
              <a:ext uri="{FF2B5EF4-FFF2-40B4-BE49-F238E27FC236}">
                <a16:creationId xmlns:a16="http://schemas.microsoft.com/office/drawing/2014/main" id="{CB623927-7EE2-40E1-98A0-B2E2DA840023}"/>
              </a:ext>
            </a:extLst>
          </p:cNvPr>
          <p:cNvGrpSpPr/>
          <p:nvPr/>
        </p:nvGrpSpPr>
        <p:grpSpPr bwMode="gray">
          <a:xfrm>
            <a:off x="493621" y="2186197"/>
            <a:ext cx="6382777" cy="3932171"/>
            <a:chOff x="454113" y="2440195"/>
            <a:chExt cx="6382777" cy="3932171"/>
          </a:xfrm>
        </p:grpSpPr>
        <p:grpSp>
          <p:nvGrpSpPr>
            <p:cNvPr id="128" name="组合 127">
              <a:extLst>
                <a:ext uri="{FF2B5EF4-FFF2-40B4-BE49-F238E27FC236}">
                  <a16:creationId xmlns:a16="http://schemas.microsoft.com/office/drawing/2014/main" id="{B308DE32-3CAA-4FAE-906D-5E80D9294666}"/>
                </a:ext>
              </a:extLst>
            </p:cNvPr>
            <p:cNvGrpSpPr/>
            <p:nvPr/>
          </p:nvGrpSpPr>
          <p:grpSpPr bwMode="gray">
            <a:xfrm>
              <a:off x="556663" y="4592911"/>
              <a:ext cx="2957880" cy="815311"/>
              <a:chOff x="727632" y="3972907"/>
              <a:chExt cx="4143951" cy="1183882"/>
            </a:xfrm>
          </p:grpSpPr>
          <p:pic>
            <p:nvPicPr>
              <p:cNvPr id="129" name="图片 128" descr="汇聚交换机.png">
                <a:extLst>
                  <a:ext uri="{FF2B5EF4-FFF2-40B4-BE49-F238E27FC236}">
                    <a16:creationId xmlns:a16="http://schemas.microsoft.com/office/drawing/2014/main" id="{17D74F21-5514-45FB-BDE0-5D4DE9C5814B}"/>
                  </a:ext>
                </a:extLst>
              </p:cNvPr>
              <p:cNvPicPr>
                <a:picLocks/>
              </p:cNvPicPr>
              <p:nvPr/>
            </p:nvPicPr>
            <p:blipFill>
              <a:blip r:embed="rId3" cstate="print"/>
              <a:stretch>
                <a:fillRect/>
              </a:stretch>
            </p:blipFill>
            <p:spPr bwMode="gray">
              <a:xfrm>
                <a:off x="2552520" y="3990929"/>
                <a:ext cx="388800" cy="360000"/>
              </a:xfrm>
              <a:prstGeom prst="rect">
                <a:avLst/>
              </a:prstGeom>
            </p:spPr>
          </p:pic>
          <p:pic>
            <p:nvPicPr>
              <p:cNvPr id="130" name="图片 129" descr="汇聚交换机.png">
                <a:extLst>
                  <a:ext uri="{FF2B5EF4-FFF2-40B4-BE49-F238E27FC236}">
                    <a16:creationId xmlns:a16="http://schemas.microsoft.com/office/drawing/2014/main" id="{0CF63601-D04E-4424-B412-1625BA920631}"/>
                  </a:ext>
                </a:extLst>
              </p:cNvPr>
              <p:cNvPicPr>
                <a:picLocks/>
              </p:cNvPicPr>
              <p:nvPr/>
            </p:nvPicPr>
            <p:blipFill>
              <a:blip r:embed="rId3" cstate="print"/>
              <a:stretch>
                <a:fillRect/>
              </a:stretch>
            </p:blipFill>
            <p:spPr bwMode="gray">
              <a:xfrm>
                <a:off x="3506370" y="3990929"/>
                <a:ext cx="388800" cy="359999"/>
              </a:xfrm>
              <a:prstGeom prst="rect">
                <a:avLst/>
              </a:prstGeom>
            </p:spPr>
          </p:pic>
          <p:sp>
            <p:nvSpPr>
              <p:cNvPr id="131" name="TextBox 135">
                <a:extLst>
                  <a:ext uri="{FF2B5EF4-FFF2-40B4-BE49-F238E27FC236}">
                    <a16:creationId xmlns:a16="http://schemas.microsoft.com/office/drawing/2014/main" id="{2FE432CE-D045-4D02-A774-55042B866886}"/>
                  </a:ext>
                </a:extLst>
              </p:cNvPr>
              <p:cNvSpPr txBox="1"/>
              <p:nvPr/>
            </p:nvSpPr>
            <p:spPr bwMode="gray">
              <a:xfrm>
                <a:off x="1610369" y="3972907"/>
                <a:ext cx="790966" cy="402220"/>
              </a:xfrm>
              <a:prstGeom prst="rect">
                <a:avLst/>
              </a:prstGeom>
              <a:noFill/>
            </p:spPr>
            <p:txBody>
              <a:bodyPr wrap="none" rtlCol="0">
                <a:spAutoFit/>
              </a:bodyPr>
              <a:lstStyle/>
              <a:p>
                <a:pPr fontAlgn="ctr"/>
                <a:r>
                  <a:rPr lang="en-US" sz="1200" dirty="0">
                    <a:latin typeface="Huawei Sans" panose="020C0503030203020204" pitchFamily="34" charset="0"/>
                  </a:rPr>
                  <a:t>Spine</a:t>
                </a:r>
                <a:endParaRPr lang="en-US" altLang="zh-CN" sz="1200" dirty="0">
                  <a:latin typeface="Huawei Sans" panose="020C0503030203020204" pitchFamily="34" charset="0"/>
                </a:endParaRPr>
              </a:p>
            </p:txBody>
          </p:sp>
          <p:grpSp>
            <p:nvGrpSpPr>
              <p:cNvPr id="193" name="组合 192">
                <a:extLst>
                  <a:ext uri="{FF2B5EF4-FFF2-40B4-BE49-F238E27FC236}">
                    <a16:creationId xmlns:a16="http://schemas.microsoft.com/office/drawing/2014/main" id="{F415305D-F8E3-4ACA-AC91-5ECD790BDEDD}"/>
                  </a:ext>
                </a:extLst>
              </p:cNvPr>
              <p:cNvGrpSpPr/>
              <p:nvPr/>
            </p:nvGrpSpPr>
            <p:grpSpPr bwMode="gray">
              <a:xfrm>
                <a:off x="1480503" y="4796789"/>
                <a:ext cx="937440" cy="360000"/>
                <a:chOff x="2029143" y="4964429"/>
                <a:chExt cx="937440" cy="360000"/>
              </a:xfrm>
            </p:grpSpPr>
            <p:pic>
              <p:nvPicPr>
                <p:cNvPr id="237" name="图片 236" descr="接入交换机.png">
                  <a:extLst>
                    <a:ext uri="{FF2B5EF4-FFF2-40B4-BE49-F238E27FC236}">
                      <a16:creationId xmlns:a16="http://schemas.microsoft.com/office/drawing/2014/main" id="{D365B8FD-5390-44C3-95AA-6A1F7B56F4BF}"/>
                    </a:ext>
                  </a:extLst>
                </p:cNvPr>
                <p:cNvPicPr>
                  <a:picLocks/>
                </p:cNvPicPr>
                <p:nvPr/>
              </p:nvPicPr>
              <p:blipFill>
                <a:blip r:embed="rId4" cstate="print"/>
                <a:stretch>
                  <a:fillRect/>
                </a:stretch>
              </p:blipFill>
              <p:spPr bwMode="gray">
                <a:xfrm>
                  <a:off x="2029143" y="4964429"/>
                  <a:ext cx="388800" cy="360000"/>
                </a:xfrm>
                <a:prstGeom prst="rect">
                  <a:avLst/>
                </a:prstGeom>
              </p:spPr>
            </p:pic>
            <p:pic>
              <p:nvPicPr>
                <p:cNvPr id="238" name="图片 237" descr="接入交换机.png">
                  <a:extLst>
                    <a:ext uri="{FF2B5EF4-FFF2-40B4-BE49-F238E27FC236}">
                      <a16:creationId xmlns:a16="http://schemas.microsoft.com/office/drawing/2014/main" id="{6B902D5F-2B13-4F56-A40A-839DABA6ADBC}"/>
                    </a:ext>
                  </a:extLst>
                </p:cNvPr>
                <p:cNvPicPr>
                  <a:picLocks/>
                </p:cNvPicPr>
                <p:nvPr/>
              </p:nvPicPr>
              <p:blipFill>
                <a:blip r:embed="rId4" cstate="print"/>
                <a:stretch>
                  <a:fillRect/>
                </a:stretch>
              </p:blipFill>
              <p:spPr bwMode="gray">
                <a:xfrm>
                  <a:off x="2577783" y="4964429"/>
                  <a:ext cx="388800" cy="360000"/>
                </a:xfrm>
                <a:prstGeom prst="rect">
                  <a:avLst/>
                </a:prstGeom>
              </p:spPr>
            </p:pic>
            <p:cxnSp>
              <p:nvCxnSpPr>
                <p:cNvPr id="239" name="直接连接符 238">
                  <a:extLst>
                    <a:ext uri="{FF2B5EF4-FFF2-40B4-BE49-F238E27FC236}">
                      <a16:creationId xmlns:a16="http://schemas.microsoft.com/office/drawing/2014/main" id="{085D30AE-E6A9-4B51-B7E6-797FF33DE9C6}"/>
                    </a:ext>
                  </a:extLst>
                </p:cNvPr>
                <p:cNvCxnSpPr>
                  <a:stCxn id="237" idx="3"/>
                  <a:endCxn id="238" idx="1"/>
                </p:cNvCxnSpPr>
                <p:nvPr/>
              </p:nvCxnSpPr>
              <p:spPr bwMode="gray">
                <a:xfrm>
                  <a:off x="2417943" y="5144429"/>
                  <a:ext cx="159840" cy="0"/>
                </a:xfrm>
                <a:prstGeom prst="line">
                  <a:avLst/>
                </a:prstGeom>
                <a:ln w="12700">
                  <a:solidFill>
                    <a:srgbClr val="56C4D2"/>
                  </a:solidFill>
                </a:ln>
              </p:spPr>
              <p:style>
                <a:lnRef idx="1">
                  <a:schemeClr val="accent1"/>
                </a:lnRef>
                <a:fillRef idx="0">
                  <a:schemeClr val="accent1"/>
                </a:fillRef>
                <a:effectRef idx="0">
                  <a:schemeClr val="accent1"/>
                </a:effectRef>
                <a:fontRef idx="minor">
                  <a:schemeClr val="tx1"/>
                </a:fontRef>
              </p:style>
            </p:cxnSp>
          </p:grpSp>
          <p:grpSp>
            <p:nvGrpSpPr>
              <p:cNvPr id="194" name="组合 193">
                <a:extLst>
                  <a:ext uri="{FF2B5EF4-FFF2-40B4-BE49-F238E27FC236}">
                    <a16:creationId xmlns:a16="http://schemas.microsoft.com/office/drawing/2014/main" id="{0968E322-16DB-49B3-B82C-A63DCA3892AD}"/>
                  </a:ext>
                </a:extLst>
              </p:cNvPr>
              <p:cNvGrpSpPr/>
              <p:nvPr/>
            </p:nvGrpSpPr>
            <p:grpSpPr bwMode="gray">
              <a:xfrm>
                <a:off x="2631123" y="4796789"/>
                <a:ext cx="937440" cy="360000"/>
                <a:chOff x="2029143" y="4964429"/>
                <a:chExt cx="937440" cy="360000"/>
              </a:xfrm>
            </p:grpSpPr>
            <p:pic>
              <p:nvPicPr>
                <p:cNvPr id="227" name="图片 226" descr="接入交换机.png">
                  <a:extLst>
                    <a:ext uri="{FF2B5EF4-FFF2-40B4-BE49-F238E27FC236}">
                      <a16:creationId xmlns:a16="http://schemas.microsoft.com/office/drawing/2014/main" id="{9D15A58A-1C24-49B9-8B02-51CCB175865E}"/>
                    </a:ext>
                  </a:extLst>
                </p:cNvPr>
                <p:cNvPicPr>
                  <a:picLocks/>
                </p:cNvPicPr>
                <p:nvPr/>
              </p:nvPicPr>
              <p:blipFill>
                <a:blip r:embed="rId4" cstate="print"/>
                <a:stretch>
                  <a:fillRect/>
                </a:stretch>
              </p:blipFill>
              <p:spPr bwMode="gray">
                <a:xfrm>
                  <a:off x="2029143" y="4964429"/>
                  <a:ext cx="388800" cy="360000"/>
                </a:xfrm>
                <a:prstGeom prst="rect">
                  <a:avLst/>
                </a:prstGeom>
              </p:spPr>
            </p:pic>
            <p:pic>
              <p:nvPicPr>
                <p:cNvPr id="234" name="图片 233" descr="接入交换机.png">
                  <a:extLst>
                    <a:ext uri="{FF2B5EF4-FFF2-40B4-BE49-F238E27FC236}">
                      <a16:creationId xmlns:a16="http://schemas.microsoft.com/office/drawing/2014/main" id="{83B1A357-F4B7-44CB-81B8-3A7087AB72CF}"/>
                    </a:ext>
                  </a:extLst>
                </p:cNvPr>
                <p:cNvPicPr>
                  <a:picLocks/>
                </p:cNvPicPr>
                <p:nvPr/>
              </p:nvPicPr>
              <p:blipFill>
                <a:blip r:embed="rId4" cstate="print"/>
                <a:stretch>
                  <a:fillRect/>
                </a:stretch>
              </p:blipFill>
              <p:spPr bwMode="gray">
                <a:xfrm>
                  <a:off x="2577783" y="4964429"/>
                  <a:ext cx="388800" cy="360000"/>
                </a:xfrm>
                <a:prstGeom prst="rect">
                  <a:avLst/>
                </a:prstGeom>
              </p:spPr>
            </p:pic>
            <p:cxnSp>
              <p:nvCxnSpPr>
                <p:cNvPr id="236" name="直接连接符 235">
                  <a:extLst>
                    <a:ext uri="{FF2B5EF4-FFF2-40B4-BE49-F238E27FC236}">
                      <a16:creationId xmlns:a16="http://schemas.microsoft.com/office/drawing/2014/main" id="{50EDA4CA-8FD2-4775-9AD6-900A0CA501B2}"/>
                    </a:ext>
                  </a:extLst>
                </p:cNvPr>
                <p:cNvCxnSpPr>
                  <a:stCxn id="227" idx="3"/>
                  <a:endCxn id="234" idx="1"/>
                </p:cNvCxnSpPr>
                <p:nvPr/>
              </p:nvCxnSpPr>
              <p:spPr bwMode="gray">
                <a:xfrm>
                  <a:off x="2417943" y="5144429"/>
                  <a:ext cx="159840" cy="0"/>
                </a:xfrm>
                <a:prstGeom prst="line">
                  <a:avLst/>
                </a:prstGeom>
                <a:ln w="12700">
                  <a:solidFill>
                    <a:srgbClr val="56C4D2"/>
                  </a:solidFill>
                </a:ln>
              </p:spPr>
              <p:style>
                <a:lnRef idx="1">
                  <a:schemeClr val="accent1"/>
                </a:lnRef>
                <a:fillRef idx="0">
                  <a:schemeClr val="accent1"/>
                </a:fillRef>
                <a:effectRef idx="0">
                  <a:schemeClr val="accent1"/>
                </a:effectRef>
                <a:fontRef idx="minor">
                  <a:schemeClr val="tx1"/>
                </a:fontRef>
              </p:style>
            </p:cxnSp>
          </p:grpSp>
          <p:grpSp>
            <p:nvGrpSpPr>
              <p:cNvPr id="195" name="组合 194">
                <a:extLst>
                  <a:ext uri="{FF2B5EF4-FFF2-40B4-BE49-F238E27FC236}">
                    <a16:creationId xmlns:a16="http://schemas.microsoft.com/office/drawing/2014/main" id="{3E99703C-8F95-41B2-B8CD-1E58D271384D}"/>
                  </a:ext>
                </a:extLst>
              </p:cNvPr>
              <p:cNvGrpSpPr/>
              <p:nvPr/>
            </p:nvGrpSpPr>
            <p:grpSpPr bwMode="gray">
              <a:xfrm>
                <a:off x="3934143" y="4796789"/>
                <a:ext cx="937440" cy="360000"/>
                <a:chOff x="2029143" y="4964429"/>
                <a:chExt cx="937440" cy="360000"/>
              </a:xfrm>
            </p:grpSpPr>
            <p:pic>
              <p:nvPicPr>
                <p:cNvPr id="224" name="图片 223" descr="接入交换机.png">
                  <a:extLst>
                    <a:ext uri="{FF2B5EF4-FFF2-40B4-BE49-F238E27FC236}">
                      <a16:creationId xmlns:a16="http://schemas.microsoft.com/office/drawing/2014/main" id="{642728A2-9A79-4DB6-BF1B-B0E408A914FD}"/>
                    </a:ext>
                  </a:extLst>
                </p:cNvPr>
                <p:cNvPicPr>
                  <a:picLocks/>
                </p:cNvPicPr>
                <p:nvPr/>
              </p:nvPicPr>
              <p:blipFill>
                <a:blip r:embed="rId4" cstate="print"/>
                <a:stretch>
                  <a:fillRect/>
                </a:stretch>
              </p:blipFill>
              <p:spPr bwMode="gray">
                <a:xfrm>
                  <a:off x="2029143" y="4964429"/>
                  <a:ext cx="388800" cy="360000"/>
                </a:xfrm>
                <a:prstGeom prst="rect">
                  <a:avLst/>
                </a:prstGeom>
              </p:spPr>
            </p:pic>
            <p:pic>
              <p:nvPicPr>
                <p:cNvPr id="225" name="图片 224" descr="接入交换机.png">
                  <a:extLst>
                    <a:ext uri="{FF2B5EF4-FFF2-40B4-BE49-F238E27FC236}">
                      <a16:creationId xmlns:a16="http://schemas.microsoft.com/office/drawing/2014/main" id="{E0CA7E98-4472-4B40-B5DE-22A2FE55EB26}"/>
                    </a:ext>
                  </a:extLst>
                </p:cNvPr>
                <p:cNvPicPr>
                  <a:picLocks/>
                </p:cNvPicPr>
                <p:nvPr/>
              </p:nvPicPr>
              <p:blipFill>
                <a:blip r:embed="rId4" cstate="print"/>
                <a:stretch>
                  <a:fillRect/>
                </a:stretch>
              </p:blipFill>
              <p:spPr bwMode="gray">
                <a:xfrm>
                  <a:off x="2577783" y="4964429"/>
                  <a:ext cx="388800" cy="360000"/>
                </a:xfrm>
                <a:prstGeom prst="rect">
                  <a:avLst/>
                </a:prstGeom>
              </p:spPr>
            </p:pic>
            <p:cxnSp>
              <p:nvCxnSpPr>
                <p:cNvPr id="226" name="直接连接符 225">
                  <a:extLst>
                    <a:ext uri="{FF2B5EF4-FFF2-40B4-BE49-F238E27FC236}">
                      <a16:creationId xmlns:a16="http://schemas.microsoft.com/office/drawing/2014/main" id="{B7FAF445-F314-4AA0-B6CE-E2911473FA7A}"/>
                    </a:ext>
                  </a:extLst>
                </p:cNvPr>
                <p:cNvCxnSpPr>
                  <a:stCxn id="224" idx="3"/>
                  <a:endCxn id="225" idx="1"/>
                </p:cNvCxnSpPr>
                <p:nvPr/>
              </p:nvCxnSpPr>
              <p:spPr bwMode="gray">
                <a:xfrm>
                  <a:off x="2417943" y="5144429"/>
                  <a:ext cx="159840" cy="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grpSp>
          <p:sp>
            <p:nvSpPr>
              <p:cNvPr id="196" name="TextBox 149">
                <a:extLst>
                  <a:ext uri="{FF2B5EF4-FFF2-40B4-BE49-F238E27FC236}">
                    <a16:creationId xmlns:a16="http://schemas.microsoft.com/office/drawing/2014/main" id="{ABA568AA-20E3-4E97-9F18-79B26E97B46E}"/>
                  </a:ext>
                </a:extLst>
              </p:cNvPr>
              <p:cNvSpPr txBox="1"/>
              <p:nvPr/>
            </p:nvSpPr>
            <p:spPr bwMode="gray">
              <a:xfrm>
                <a:off x="727632" y="4754341"/>
                <a:ext cx="678677" cy="402220"/>
              </a:xfrm>
              <a:prstGeom prst="rect">
                <a:avLst/>
              </a:prstGeom>
              <a:noFill/>
            </p:spPr>
            <p:txBody>
              <a:bodyPr wrap="none" rtlCol="0">
                <a:spAutoFit/>
              </a:bodyPr>
              <a:lstStyle/>
              <a:p>
                <a:pPr fontAlgn="ctr"/>
                <a:r>
                  <a:rPr lang="en-US" sz="1200" dirty="0">
                    <a:latin typeface="Huawei Sans" panose="020C0503030203020204" pitchFamily="34" charset="0"/>
                  </a:rPr>
                  <a:t>Leaf</a:t>
                </a:r>
                <a:endParaRPr lang="en-US" altLang="zh-CN" sz="1200" dirty="0">
                  <a:latin typeface="Huawei Sans" panose="020C0503030203020204" pitchFamily="34" charset="0"/>
                </a:endParaRPr>
              </a:p>
            </p:txBody>
          </p:sp>
          <p:cxnSp>
            <p:nvCxnSpPr>
              <p:cNvPr id="197" name="直接连接符 196">
                <a:extLst>
                  <a:ext uri="{FF2B5EF4-FFF2-40B4-BE49-F238E27FC236}">
                    <a16:creationId xmlns:a16="http://schemas.microsoft.com/office/drawing/2014/main" id="{E0852491-F40D-414D-B460-66E1BF694D1F}"/>
                  </a:ext>
                </a:extLst>
              </p:cNvPr>
              <p:cNvCxnSpPr>
                <a:stCxn id="237" idx="0"/>
                <a:endCxn id="129" idx="2"/>
              </p:cNvCxnSpPr>
              <p:nvPr/>
            </p:nvCxnSpPr>
            <p:spPr bwMode="gray">
              <a:xfrm flipV="1">
                <a:off x="1674903" y="4350929"/>
                <a:ext cx="1072017" cy="445860"/>
              </a:xfrm>
              <a:prstGeom prst="line">
                <a:avLst/>
              </a:prstGeom>
              <a:ln>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198" name="直接连接符 197">
                <a:extLst>
                  <a:ext uri="{FF2B5EF4-FFF2-40B4-BE49-F238E27FC236}">
                    <a16:creationId xmlns:a16="http://schemas.microsoft.com/office/drawing/2014/main" id="{ABDAA599-2E86-4DBE-B5FA-EC792543A9A4}"/>
                  </a:ext>
                </a:extLst>
              </p:cNvPr>
              <p:cNvCxnSpPr>
                <a:stCxn id="130" idx="2"/>
                <a:endCxn id="237" idx="0"/>
              </p:cNvCxnSpPr>
              <p:nvPr/>
            </p:nvCxnSpPr>
            <p:spPr bwMode="gray">
              <a:xfrm flipH="1">
                <a:off x="1674904" y="4350928"/>
                <a:ext cx="2025868" cy="445861"/>
              </a:xfrm>
              <a:prstGeom prst="line">
                <a:avLst/>
              </a:prstGeom>
              <a:ln>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199" name="直接连接符 198">
                <a:extLst>
                  <a:ext uri="{FF2B5EF4-FFF2-40B4-BE49-F238E27FC236}">
                    <a16:creationId xmlns:a16="http://schemas.microsoft.com/office/drawing/2014/main" id="{B3111ECF-97AF-45C2-988F-951C1617DA80}"/>
                  </a:ext>
                </a:extLst>
              </p:cNvPr>
              <p:cNvCxnSpPr>
                <a:stCxn id="238" idx="0"/>
                <a:endCxn id="129" idx="2"/>
              </p:cNvCxnSpPr>
              <p:nvPr/>
            </p:nvCxnSpPr>
            <p:spPr bwMode="gray">
              <a:xfrm flipV="1">
                <a:off x="2223543" y="4350929"/>
                <a:ext cx="523377" cy="445860"/>
              </a:xfrm>
              <a:prstGeom prst="line">
                <a:avLst/>
              </a:prstGeom>
              <a:ln>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200" name="直接连接符 199">
                <a:extLst>
                  <a:ext uri="{FF2B5EF4-FFF2-40B4-BE49-F238E27FC236}">
                    <a16:creationId xmlns:a16="http://schemas.microsoft.com/office/drawing/2014/main" id="{8AC54C96-1C21-476C-8AA6-1A2D7C638D44}"/>
                  </a:ext>
                </a:extLst>
              </p:cNvPr>
              <p:cNvCxnSpPr>
                <a:stCxn id="130" idx="2"/>
                <a:endCxn id="238" idx="0"/>
              </p:cNvCxnSpPr>
              <p:nvPr/>
            </p:nvCxnSpPr>
            <p:spPr bwMode="gray">
              <a:xfrm flipH="1">
                <a:off x="2223543" y="4350928"/>
                <a:ext cx="1477229" cy="445861"/>
              </a:xfrm>
              <a:prstGeom prst="line">
                <a:avLst/>
              </a:prstGeom>
              <a:ln>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201" name="直接连接符 200">
                <a:extLst>
                  <a:ext uri="{FF2B5EF4-FFF2-40B4-BE49-F238E27FC236}">
                    <a16:creationId xmlns:a16="http://schemas.microsoft.com/office/drawing/2014/main" id="{27FF03D1-878D-46DB-8A1F-E43A65682C39}"/>
                  </a:ext>
                </a:extLst>
              </p:cNvPr>
              <p:cNvCxnSpPr>
                <a:stCxn id="227" idx="0"/>
                <a:endCxn id="129" idx="2"/>
              </p:cNvCxnSpPr>
              <p:nvPr/>
            </p:nvCxnSpPr>
            <p:spPr bwMode="gray">
              <a:xfrm flipH="1" flipV="1">
                <a:off x="2746920" y="4350929"/>
                <a:ext cx="78603" cy="445860"/>
              </a:xfrm>
              <a:prstGeom prst="line">
                <a:avLst/>
              </a:prstGeom>
              <a:ln>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202" name="直接连接符 201">
                <a:extLst>
                  <a:ext uri="{FF2B5EF4-FFF2-40B4-BE49-F238E27FC236}">
                    <a16:creationId xmlns:a16="http://schemas.microsoft.com/office/drawing/2014/main" id="{799FAAC6-4786-4750-ABE0-747E87856D88}"/>
                  </a:ext>
                </a:extLst>
              </p:cNvPr>
              <p:cNvCxnSpPr>
                <a:stCxn id="130" idx="2"/>
                <a:endCxn id="227" idx="0"/>
              </p:cNvCxnSpPr>
              <p:nvPr/>
            </p:nvCxnSpPr>
            <p:spPr bwMode="gray">
              <a:xfrm flipH="1">
                <a:off x="2825524" y="4350928"/>
                <a:ext cx="875247" cy="445861"/>
              </a:xfrm>
              <a:prstGeom prst="line">
                <a:avLst/>
              </a:prstGeom>
              <a:ln>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203" name="直接连接符 202">
                <a:extLst>
                  <a:ext uri="{FF2B5EF4-FFF2-40B4-BE49-F238E27FC236}">
                    <a16:creationId xmlns:a16="http://schemas.microsoft.com/office/drawing/2014/main" id="{7FFFD3F0-D4A0-4C80-A8A8-A3EAA19951A9}"/>
                  </a:ext>
                </a:extLst>
              </p:cNvPr>
              <p:cNvCxnSpPr>
                <a:stCxn id="234" idx="0"/>
                <a:endCxn id="130" idx="2"/>
              </p:cNvCxnSpPr>
              <p:nvPr/>
            </p:nvCxnSpPr>
            <p:spPr bwMode="gray">
              <a:xfrm flipV="1">
                <a:off x="3374163" y="4350928"/>
                <a:ext cx="326608" cy="445861"/>
              </a:xfrm>
              <a:prstGeom prst="line">
                <a:avLst/>
              </a:prstGeom>
              <a:ln>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205" name="直接连接符 204">
                <a:extLst>
                  <a:ext uri="{FF2B5EF4-FFF2-40B4-BE49-F238E27FC236}">
                    <a16:creationId xmlns:a16="http://schemas.microsoft.com/office/drawing/2014/main" id="{E5E4A4D4-888F-416E-A41B-B5508346CC6C}"/>
                  </a:ext>
                </a:extLst>
              </p:cNvPr>
              <p:cNvCxnSpPr>
                <a:stCxn id="129" idx="2"/>
                <a:endCxn id="234" idx="0"/>
              </p:cNvCxnSpPr>
              <p:nvPr/>
            </p:nvCxnSpPr>
            <p:spPr bwMode="gray">
              <a:xfrm>
                <a:off x="2746920" y="4350929"/>
                <a:ext cx="627243" cy="445860"/>
              </a:xfrm>
              <a:prstGeom prst="line">
                <a:avLst/>
              </a:prstGeom>
              <a:ln>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206" name="直接连接符 205">
                <a:extLst>
                  <a:ext uri="{FF2B5EF4-FFF2-40B4-BE49-F238E27FC236}">
                    <a16:creationId xmlns:a16="http://schemas.microsoft.com/office/drawing/2014/main" id="{81EE25C9-501C-410B-9394-26925A5F2EC5}"/>
                  </a:ext>
                </a:extLst>
              </p:cNvPr>
              <p:cNvCxnSpPr/>
              <p:nvPr/>
            </p:nvCxnSpPr>
            <p:spPr bwMode="gray">
              <a:xfrm>
                <a:off x="3621903" y="4976789"/>
                <a:ext cx="252000" cy="0"/>
              </a:xfrm>
              <a:prstGeom prst="line">
                <a:avLst/>
              </a:prstGeom>
              <a:ln w="12700">
                <a:solidFill>
                  <a:srgbClr val="56C4D2"/>
                </a:solidFill>
                <a:prstDash val="sysDash"/>
              </a:ln>
            </p:spPr>
            <p:style>
              <a:lnRef idx="1">
                <a:schemeClr val="accent1"/>
              </a:lnRef>
              <a:fillRef idx="0">
                <a:schemeClr val="accent1"/>
              </a:fillRef>
              <a:effectRef idx="0">
                <a:schemeClr val="accent1"/>
              </a:effectRef>
              <a:fontRef idx="minor">
                <a:schemeClr val="tx1"/>
              </a:fontRef>
            </p:style>
          </p:cxnSp>
          <p:cxnSp>
            <p:nvCxnSpPr>
              <p:cNvPr id="207" name="直接连接符 206">
                <a:extLst>
                  <a:ext uri="{FF2B5EF4-FFF2-40B4-BE49-F238E27FC236}">
                    <a16:creationId xmlns:a16="http://schemas.microsoft.com/office/drawing/2014/main" id="{E416A723-3CBC-497D-82BA-2032DB704305}"/>
                  </a:ext>
                </a:extLst>
              </p:cNvPr>
              <p:cNvCxnSpPr>
                <a:stCxn id="224" idx="0"/>
                <a:endCxn id="129" idx="2"/>
              </p:cNvCxnSpPr>
              <p:nvPr/>
            </p:nvCxnSpPr>
            <p:spPr bwMode="gray">
              <a:xfrm flipH="1" flipV="1">
                <a:off x="2746920" y="4350929"/>
                <a:ext cx="1381623" cy="445860"/>
              </a:xfrm>
              <a:prstGeom prst="line">
                <a:avLst/>
              </a:prstGeom>
              <a:ln>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208" name="直接连接符 207">
                <a:extLst>
                  <a:ext uri="{FF2B5EF4-FFF2-40B4-BE49-F238E27FC236}">
                    <a16:creationId xmlns:a16="http://schemas.microsoft.com/office/drawing/2014/main" id="{D992094A-7078-476B-9C83-2B16206BCB2F}"/>
                  </a:ext>
                </a:extLst>
              </p:cNvPr>
              <p:cNvCxnSpPr>
                <a:stCxn id="130" idx="2"/>
                <a:endCxn id="224" idx="0"/>
              </p:cNvCxnSpPr>
              <p:nvPr/>
            </p:nvCxnSpPr>
            <p:spPr bwMode="gray">
              <a:xfrm>
                <a:off x="3700771" y="4350928"/>
                <a:ext cx="427773" cy="445861"/>
              </a:xfrm>
              <a:prstGeom prst="line">
                <a:avLst/>
              </a:prstGeom>
              <a:ln>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209" name="直接连接符 208">
                <a:extLst>
                  <a:ext uri="{FF2B5EF4-FFF2-40B4-BE49-F238E27FC236}">
                    <a16:creationId xmlns:a16="http://schemas.microsoft.com/office/drawing/2014/main" id="{20362D25-849F-4880-90ED-FC002749B490}"/>
                  </a:ext>
                </a:extLst>
              </p:cNvPr>
              <p:cNvCxnSpPr>
                <a:stCxn id="225" idx="0"/>
                <a:endCxn id="130" idx="2"/>
              </p:cNvCxnSpPr>
              <p:nvPr/>
            </p:nvCxnSpPr>
            <p:spPr bwMode="gray">
              <a:xfrm flipH="1" flipV="1">
                <a:off x="3700771" y="4350928"/>
                <a:ext cx="976412" cy="445861"/>
              </a:xfrm>
              <a:prstGeom prst="line">
                <a:avLst/>
              </a:prstGeom>
              <a:ln>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210" name="直接连接符 209">
                <a:extLst>
                  <a:ext uri="{FF2B5EF4-FFF2-40B4-BE49-F238E27FC236}">
                    <a16:creationId xmlns:a16="http://schemas.microsoft.com/office/drawing/2014/main" id="{FB8343C4-74AE-421D-95FE-A8B3885B4395}"/>
                  </a:ext>
                </a:extLst>
              </p:cNvPr>
              <p:cNvCxnSpPr>
                <a:stCxn id="129" idx="2"/>
                <a:endCxn id="225" idx="0"/>
              </p:cNvCxnSpPr>
              <p:nvPr/>
            </p:nvCxnSpPr>
            <p:spPr bwMode="gray">
              <a:xfrm>
                <a:off x="2746920" y="4350929"/>
                <a:ext cx="1930263" cy="445860"/>
              </a:xfrm>
              <a:prstGeom prst="line">
                <a:avLst/>
              </a:prstGeom>
              <a:ln>
                <a:solidFill>
                  <a:srgbClr val="56C4D2"/>
                </a:solidFill>
              </a:ln>
            </p:spPr>
            <p:style>
              <a:lnRef idx="1">
                <a:schemeClr val="accent1"/>
              </a:lnRef>
              <a:fillRef idx="0">
                <a:schemeClr val="accent1"/>
              </a:fillRef>
              <a:effectRef idx="0">
                <a:schemeClr val="accent1"/>
              </a:effectRef>
              <a:fontRef idx="minor">
                <a:schemeClr val="tx1"/>
              </a:fontRef>
            </p:style>
          </p:cxnSp>
        </p:grpSp>
        <p:pic>
          <p:nvPicPr>
            <p:cNvPr id="301" name="图片 300" descr="核心交换机.png">
              <a:extLst>
                <a:ext uri="{FF2B5EF4-FFF2-40B4-BE49-F238E27FC236}">
                  <a16:creationId xmlns:a16="http://schemas.microsoft.com/office/drawing/2014/main" id="{1080218A-B9EE-4D44-B0BE-C3FD42F9B16E}"/>
                </a:ext>
              </a:extLst>
            </p:cNvPr>
            <p:cNvPicPr>
              <a:picLocks/>
            </p:cNvPicPr>
            <p:nvPr/>
          </p:nvPicPr>
          <p:blipFill>
            <a:blip r:embed="rId5" cstate="print"/>
            <a:stretch>
              <a:fillRect/>
            </a:stretch>
          </p:blipFill>
          <p:spPr bwMode="gray">
            <a:xfrm>
              <a:off x="2541338" y="3723067"/>
              <a:ext cx="371771" cy="321160"/>
            </a:xfrm>
            <a:prstGeom prst="rect">
              <a:avLst/>
            </a:prstGeom>
            <a:ln w="19050">
              <a:noFill/>
            </a:ln>
          </p:spPr>
        </p:pic>
        <p:pic>
          <p:nvPicPr>
            <p:cNvPr id="302" name="图片 301" descr="核心交换机.png">
              <a:extLst>
                <a:ext uri="{FF2B5EF4-FFF2-40B4-BE49-F238E27FC236}">
                  <a16:creationId xmlns:a16="http://schemas.microsoft.com/office/drawing/2014/main" id="{F0E30778-46F3-4362-8444-37BAD5251C81}"/>
                </a:ext>
              </a:extLst>
            </p:cNvPr>
            <p:cNvPicPr>
              <a:picLocks/>
            </p:cNvPicPr>
            <p:nvPr/>
          </p:nvPicPr>
          <p:blipFill>
            <a:blip r:embed="rId5" cstate="print"/>
            <a:stretch>
              <a:fillRect/>
            </a:stretch>
          </p:blipFill>
          <p:spPr bwMode="gray">
            <a:xfrm>
              <a:off x="3065949" y="3723067"/>
              <a:ext cx="371771" cy="321160"/>
            </a:xfrm>
            <a:prstGeom prst="rect">
              <a:avLst/>
            </a:prstGeom>
            <a:ln w="19050">
              <a:noFill/>
            </a:ln>
          </p:spPr>
        </p:pic>
        <p:pic>
          <p:nvPicPr>
            <p:cNvPr id="303" name="图片 302" descr="核心交换机.png">
              <a:extLst>
                <a:ext uri="{FF2B5EF4-FFF2-40B4-BE49-F238E27FC236}">
                  <a16:creationId xmlns:a16="http://schemas.microsoft.com/office/drawing/2014/main" id="{870647B0-1303-40A0-A252-E032BE41FE41}"/>
                </a:ext>
              </a:extLst>
            </p:cNvPr>
            <p:cNvPicPr>
              <a:picLocks/>
            </p:cNvPicPr>
            <p:nvPr/>
          </p:nvPicPr>
          <p:blipFill>
            <a:blip r:embed="rId5" cstate="print"/>
            <a:stretch>
              <a:fillRect/>
            </a:stretch>
          </p:blipFill>
          <p:spPr bwMode="gray">
            <a:xfrm>
              <a:off x="3597845" y="3723067"/>
              <a:ext cx="371771" cy="321160"/>
            </a:xfrm>
            <a:prstGeom prst="rect">
              <a:avLst/>
            </a:prstGeom>
            <a:ln w="19050">
              <a:noFill/>
            </a:ln>
          </p:spPr>
        </p:pic>
        <p:pic>
          <p:nvPicPr>
            <p:cNvPr id="304" name="图片 303" descr="核心交换机.png">
              <a:extLst>
                <a:ext uri="{FF2B5EF4-FFF2-40B4-BE49-F238E27FC236}">
                  <a16:creationId xmlns:a16="http://schemas.microsoft.com/office/drawing/2014/main" id="{D6B7C4DE-6BA4-4B18-90BC-73D4B3C76173}"/>
                </a:ext>
              </a:extLst>
            </p:cNvPr>
            <p:cNvPicPr>
              <a:picLocks/>
            </p:cNvPicPr>
            <p:nvPr/>
          </p:nvPicPr>
          <p:blipFill>
            <a:blip r:embed="rId5" cstate="print"/>
            <a:stretch>
              <a:fillRect/>
            </a:stretch>
          </p:blipFill>
          <p:spPr bwMode="gray">
            <a:xfrm>
              <a:off x="4166173" y="3723067"/>
              <a:ext cx="371771" cy="321160"/>
            </a:xfrm>
            <a:prstGeom prst="rect">
              <a:avLst/>
            </a:prstGeom>
            <a:ln w="19050">
              <a:noFill/>
            </a:ln>
          </p:spPr>
        </p:pic>
        <p:sp>
          <p:nvSpPr>
            <p:cNvPr id="305" name="TextBox 132">
              <a:extLst>
                <a:ext uri="{FF2B5EF4-FFF2-40B4-BE49-F238E27FC236}">
                  <a16:creationId xmlns:a16="http://schemas.microsoft.com/office/drawing/2014/main" id="{1E61B9CA-8CF8-42C8-AF5D-E5F43592B5F1}"/>
                </a:ext>
              </a:extLst>
            </p:cNvPr>
            <p:cNvSpPr txBox="1"/>
            <p:nvPr/>
          </p:nvSpPr>
          <p:spPr bwMode="gray">
            <a:xfrm>
              <a:off x="1615402" y="3723067"/>
              <a:ext cx="995785" cy="276999"/>
            </a:xfrm>
            <a:prstGeom prst="rect">
              <a:avLst/>
            </a:prstGeom>
            <a:noFill/>
            <a:ln w="19050">
              <a:noFill/>
            </a:ln>
          </p:spPr>
          <p:txBody>
            <a:bodyPr wrap="none" rtlCol="0">
              <a:spAutoFit/>
            </a:bodyPr>
            <a:lstStyle/>
            <a:p>
              <a:pPr fontAlgn="ctr"/>
              <a:r>
                <a:rPr lang="en-US" sz="1200" dirty="0">
                  <a:latin typeface="Huawei Sans" panose="020C0503030203020204" pitchFamily="34" charset="0"/>
                </a:rPr>
                <a:t>Core switch</a:t>
              </a:r>
            </a:p>
          </p:txBody>
        </p:sp>
        <p:cxnSp>
          <p:nvCxnSpPr>
            <p:cNvPr id="306" name="直接连接符 305">
              <a:extLst>
                <a:ext uri="{FF2B5EF4-FFF2-40B4-BE49-F238E27FC236}">
                  <a16:creationId xmlns:a16="http://schemas.microsoft.com/office/drawing/2014/main" id="{546C69EB-EFFB-412C-9F0B-81D42E62C240}"/>
                </a:ext>
              </a:extLst>
            </p:cNvPr>
            <p:cNvCxnSpPr>
              <a:stCxn id="301" idx="2"/>
              <a:endCxn id="129" idx="0"/>
            </p:cNvCxnSpPr>
            <p:nvPr/>
          </p:nvCxnSpPr>
          <p:spPr bwMode="gray">
            <a:xfrm flipH="1">
              <a:off x="1997996" y="4044227"/>
              <a:ext cx="729228" cy="561097"/>
            </a:xfrm>
            <a:prstGeom prst="line">
              <a:avLst/>
            </a:prstGeom>
            <a:ln>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307" name="直接连接符 306">
              <a:extLst>
                <a:ext uri="{FF2B5EF4-FFF2-40B4-BE49-F238E27FC236}">
                  <a16:creationId xmlns:a16="http://schemas.microsoft.com/office/drawing/2014/main" id="{B504D83A-F109-4B0F-A6B5-FBFFE7CB7BDE}"/>
                </a:ext>
              </a:extLst>
            </p:cNvPr>
            <p:cNvCxnSpPr>
              <a:stCxn id="302" idx="2"/>
              <a:endCxn id="130" idx="0"/>
            </p:cNvCxnSpPr>
            <p:nvPr/>
          </p:nvCxnSpPr>
          <p:spPr bwMode="gray">
            <a:xfrm flipH="1">
              <a:off x="2678838" y="4044227"/>
              <a:ext cx="572997" cy="561097"/>
            </a:xfrm>
            <a:prstGeom prst="line">
              <a:avLst/>
            </a:prstGeom>
            <a:ln>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308" name="直接连接符 307">
              <a:extLst>
                <a:ext uri="{FF2B5EF4-FFF2-40B4-BE49-F238E27FC236}">
                  <a16:creationId xmlns:a16="http://schemas.microsoft.com/office/drawing/2014/main" id="{6E9A7EA2-19BC-4F61-B3BE-625D52707D87}"/>
                </a:ext>
              </a:extLst>
            </p:cNvPr>
            <p:cNvCxnSpPr>
              <a:stCxn id="303" idx="2"/>
              <a:endCxn id="130" idx="0"/>
            </p:cNvCxnSpPr>
            <p:nvPr/>
          </p:nvCxnSpPr>
          <p:spPr bwMode="gray">
            <a:xfrm flipH="1">
              <a:off x="2678838" y="4044227"/>
              <a:ext cx="1104893" cy="561097"/>
            </a:xfrm>
            <a:prstGeom prst="line">
              <a:avLst/>
            </a:prstGeom>
            <a:ln>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309" name="直接连接符 308">
              <a:extLst>
                <a:ext uri="{FF2B5EF4-FFF2-40B4-BE49-F238E27FC236}">
                  <a16:creationId xmlns:a16="http://schemas.microsoft.com/office/drawing/2014/main" id="{733EBAFC-79FE-45EC-93D1-E5A24394D0EB}"/>
                </a:ext>
              </a:extLst>
            </p:cNvPr>
            <p:cNvCxnSpPr>
              <a:stCxn id="304" idx="2"/>
              <a:endCxn id="130" idx="0"/>
            </p:cNvCxnSpPr>
            <p:nvPr/>
          </p:nvCxnSpPr>
          <p:spPr bwMode="gray">
            <a:xfrm flipH="1">
              <a:off x="2678838" y="4044227"/>
              <a:ext cx="1673221" cy="561097"/>
            </a:xfrm>
            <a:prstGeom prst="line">
              <a:avLst/>
            </a:prstGeom>
            <a:ln>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310" name="直接连接符 309">
              <a:extLst>
                <a:ext uri="{FF2B5EF4-FFF2-40B4-BE49-F238E27FC236}">
                  <a16:creationId xmlns:a16="http://schemas.microsoft.com/office/drawing/2014/main" id="{510105CE-7470-4547-A47D-0CADA098A9CD}"/>
                </a:ext>
              </a:extLst>
            </p:cNvPr>
            <p:cNvCxnSpPr>
              <a:stCxn id="301" idx="2"/>
              <a:endCxn id="130" idx="0"/>
            </p:cNvCxnSpPr>
            <p:nvPr/>
          </p:nvCxnSpPr>
          <p:spPr bwMode="gray">
            <a:xfrm flipH="1">
              <a:off x="2678838" y="4044227"/>
              <a:ext cx="48386" cy="561097"/>
            </a:xfrm>
            <a:prstGeom prst="line">
              <a:avLst/>
            </a:prstGeom>
            <a:ln>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311" name="直接连接符 310">
              <a:extLst>
                <a:ext uri="{FF2B5EF4-FFF2-40B4-BE49-F238E27FC236}">
                  <a16:creationId xmlns:a16="http://schemas.microsoft.com/office/drawing/2014/main" id="{52A5F347-2B1B-4517-B157-2C3749BD1A16}"/>
                </a:ext>
              </a:extLst>
            </p:cNvPr>
            <p:cNvCxnSpPr>
              <a:stCxn id="303" idx="2"/>
              <a:endCxn id="129" idx="0"/>
            </p:cNvCxnSpPr>
            <p:nvPr/>
          </p:nvCxnSpPr>
          <p:spPr bwMode="gray">
            <a:xfrm flipH="1">
              <a:off x="1997996" y="4044227"/>
              <a:ext cx="1785735" cy="561097"/>
            </a:xfrm>
            <a:prstGeom prst="line">
              <a:avLst/>
            </a:prstGeom>
            <a:ln>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312" name="直接连接符 311">
              <a:extLst>
                <a:ext uri="{FF2B5EF4-FFF2-40B4-BE49-F238E27FC236}">
                  <a16:creationId xmlns:a16="http://schemas.microsoft.com/office/drawing/2014/main" id="{E5FD12B4-9BDE-4D82-8472-CE5D830D7176}"/>
                </a:ext>
              </a:extLst>
            </p:cNvPr>
            <p:cNvCxnSpPr>
              <a:stCxn id="304" idx="2"/>
              <a:endCxn id="129" idx="0"/>
            </p:cNvCxnSpPr>
            <p:nvPr/>
          </p:nvCxnSpPr>
          <p:spPr bwMode="gray">
            <a:xfrm flipH="1">
              <a:off x="1997996" y="4044227"/>
              <a:ext cx="2354063" cy="561097"/>
            </a:xfrm>
            <a:prstGeom prst="line">
              <a:avLst/>
            </a:prstGeom>
            <a:ln>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313" name="直接连接符 312">
              <a:extLst>
                <a:ext uri="{FF2B5EF4-FFF2-40B4-BE49-F238E27FC236}">
                  <a16:creationId xmlns:a16="http://schemas.microsoft.com/office/drawing/2014/main" id="{60E0FD57-B950-4066-8C56-014B3F3FB98F}"/>
                </a:ext>
              </a:extLst>
            </p:cNvPr>
            <p:cNvCxnSpPr>
              <a:stCxn id="302" idx="2"/>
              <a:endCxn id="129" idx="0"/>
            </p:cNvCxnSpPr>
            <p:nvPr/>
          </p:nvCxnSpPr>
          <p:spPr bwMode="gray">
            <a:xfrm flipH="1">
              <a:off x="1997996" y="4044227"/>
              <a:ext cx="1253839" cy="561097"/>
            </a:xfrm>
            <a:prstGeom prst="line">
              <a:avLst/>
            </a:prstGeom>
            <a:ln>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315" name="直接连接符 314">
              <a:extLst>
                <a:ext uri="{FF2B5EF4-FFF2-40B4-BE49-F238E27FC236}">
                  <a16:creationId xmlns:a16="http://schemas.microsoft.com/office/drawing/2014/main" id="{39D6DF58-9D69-48F9-B3AD-40C40E3DE33F}"/>
                </a:ext>
              </a:extLst>
            </p:cNvPr>
            <p:cNvCxnSpPr>
              <a:stCxn id="370" idx="0"/>
              <a:endCxn id="304" idx="2"/>
            </p:cNvCxnSpPr>
            <p:nvPr/>
          </p:nvCxnSpPr>
          <p:spPr bwMode="gray">
            <a:xfrm flipH="1" flipV="1">
              <a:off x="4352059" y="4044227"/>
              <a:ext cx="1009956" cy="566009"/>
            </a:xfrm>
            <a:prstGeom prst="line">
              <a:avLst/>
            </a:prstGeom>
            <a:ln>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316" name="直接连接符 315">
              <a:extLst>
                <a:ext uri="{FF2B5EF4-FFF2-40B4-BE49-F238E27FC236}">
                  <a16:creationId xmlns:a16="http://schemas.microsoft.com/office/drawing/2014/main" id="{B3A34557-B7B5-4668-B9C7-310DC1EC02ED}"/>
                </a:ext>
              </a:extLst>
            </p:cNvPr>
            <p:cNvCxnSpPr>
              <a:stCxn id="303" idx="2"/>
              <a:endCxn id="370" idx="0"/>
            </p:cNvCxnSpPr>
            <p:nvPr/>
          </p:nvCxnSpPr>
          <p:spPr bwMode="gray">
            <a:xfrm>
              <a:off x="3783731" y="4044227"/>
              <a:ext cx="1578284" cy="566009"/>
            </a:xfrm>
            <a:prstGeom prst="line">
              <a:avLst/>
            </a:prstGeom>
            <a:ln>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319" name="直接连接符 318">
              <a:extLst>
                <a:ext uri="{FF2B5EF4-FFF2-40B4-BE49-F238E27FC236}">
                  <a16:creationId xmlns:a16="http://schemas.microsoft.com/office/drawing/2014/main" id="{5272A3C4-B36A-4BDE-A531-0B55FEB97330}"/>
                </a:ext>
              </a:extLst>
            </p:cNvPr>
            <p:cNvCxnSpPr>
              <a:stCxn id="301" idx="2"/>
              <a:endCxn id="369" idx="0"/>
            </p:cNvCxnSpPr>
            <p:nvPr/>
          </p:nvCxnSpPr>
          <p:spPr bwMode="gray">
            <a:xfrm>
              <a:off x="2727224" y="4044227"/>
              <a:ext cx="2114142" cy="566009"/>
            </a:xfrm>
            <a:prstGeom prst="line">
              <a:avLst/>
            </a:prstGeom>
            <a:ln>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332" name="直接连接符 331">
              <a:extLst>
                <a:ext uri="{FF2B5EF4-FFF2-40B4-BE49-F238E27FC236}">
                  <a16:creationId xmlns:a16="http://schemas.microsoft.com/office/drawing/2014/main" id="{9EA099A7-A2B5-4575-9A63-7B09121B3E5D}"/>
                </a:ext>
              </a:extLst>
            </p:cNvPr>
            <p:cNvCxnSpPr>
              <a:endCxn id="301" idx="0"/>
            </p:cNvCxnSpPr>
            <p:nvPr/>
          </p:nvCxnSpPr>
          <p:spPr bwMode="gray">
            <a:xfrm>
              <a:off x="2351354" y="2979117"/>
              <a:ext cx="375870" cy="743950"/>
            </a:xfrm>
            <a:prstGeom prst="line">
              <a:avLst/>
            </a:prstGeom>
            <a:ln>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333" name="直接连接符 332">
              <a:extLst>
                <a:ext uri="{FF2B5EF4-FFF2-40B4-BE49-F238E27FC236}">
                  <a16:creationId xmlns:a16="http://schemas.microsoft.com/office/drawing/2014/main" id="{289CAFA0-36F1-4934-9B0D-478DF15D0D6D}"/>
                </a:ext>
              </a:extLst>
            </p:cNvPr>
            <p:cNvCxnSpPr>
              <a:endCxn id="301" idx="0"/>
            </p:cNvCxnSpPr>
            <p:nvPr/>
          </p:nvCxnSpPr>
          <p:spPr bwMode="gray">
            <a:xfrm flipH="1">
              <a:off x="2727224" y="2956645"/>
              <a:ext cx="811972" cy="766422"/>
            </a:xfrm>
            <a:prstGeom prst="line">
              <a:avLst/>
            </a:prstGeom>
            <a:ln>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334" name="直接连接符 333">
              <a:extLst>
                <a:ext uri="{FF2B5EF4-FFF2-40B4-BE49-F238E27FC236}">
                  <a16:creationId xmlns:a16="http://schemas.microsoft.com/office/drawing/2014/main" id="{652A5AAF-F288-4445-BB6B-2D40D986687F}"/>
                </a:ext>
              </a:extLst>
            </p:cNvPr>
            <p:cNvCxnSpPr>
              <a:endCxn id="301" idx="0"/>
            </p:cNvCxnSpPr>
            <p:nvPr/>
          </p:nvCxnSpPr>
          <p:spPr bwMode="gray">
            <a:xfrm flipH="1">
              <a:off x="2727224" y="2958115"/>
              <a:ext cx="1894508" cy="764952"/>
            </a:xfrm>
            <a:prstGeom prst="line">
              <a:avLst/>
            </a:prstGeom>
            <a:ln>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335" name="直接连接符 334">
              <a:extLst>
                <a:ext uri="{FF2B5EF4-FFF2-40B4-BE49-F238E27FC236}">
                  <a16:creationId xmlns:a16="http://schemas.microsoft.com/office/drawing/2014/main" id="{EF7FE75C-6FD6-41D8-BA4C-1457C658878F}"/>
                </a:ext>
              </a:extLst>
            </p:cNvPr>
            <p:cNvCxnSpPr>
              <a:endCxn id="302" idx="0"/>
            </p:cNvCxnSpPr>
            <p:nvPr/>
          </p:nvCxnSpPr>
          <p:spPr bwMode="gray">
            <a:xfrm flipH="1">
              <a:off x="3251835" y="2958115"/>
              <a:ext cx="1369897" cy="764952"/>
            </a:xfrm>
            <a:prstGeom prst="line">
              <a:avLst/>
            </a:prstGeom>
            <a:ln>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336" name="直接连接符 335">
              <a:extLst>
                <a:ext uri="{FF2B5EF4-FFF2-40B4-BE49-F238E27FC236}">
                  <a16:creationId xmlns:a16="http://schemas.microsoft.com/office/drawing/2014/main" id="{6D730245-AC2C-499D-8BF0-7A56033E285F}"/>
                </a:ext>
              </a:extLst>
            </p:cNvPr>
            <p:cNvCxnSpPr>
              <a:endCxn id="303" idx="0"/>
            </p:cNvCxnSpPr>
            <p:nvPr/>
          </p:nvCxnSpPr>
          <p:spPr bwMode="gray">
            <a:xfrm flipH="1">
              <a:off x="3783731" y="2958115"/>
              <a:ext cx="838001" cy="764952"/>
            </a:xfrm>
            <a:prstGeom prst="line">
              <a:avLst/>
            </a:prstGeom>
            <a:ln>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337" name="直接连接符 336">
              <a:extLst>
                <a:ext uri="{FF2B5EF4-FFF2-40B4-BE49-F238E27FC236}">
                  <a16:creationId xmlns:a16="http://schemas.microsoft.com/office/drawing/2014/main" id="{B4AEC519-9B9C-4DE7-9038-31D823A12F2B}"/>
                </a:ext>
              </a:extLst>
            </p:cNvPr>
            <p:cNvCxnSpPr>
              <a:endCxn id="304" idx="0"/>
            </p:cNvCxnSpPr>
            <p:nvPr/>
          </p:nvCxnSpPr>
          <p:spPr bwMode="gray">
            <a:xfrm flipH="1">
              <a:off x="4352059" y="2958115"/>
              <a:ext cx="269673" cy="764952"/>
            </a:xfrm>
            <a:prstGeom prst="line">
              <a:avLst/>
            </a:prstGeom>
            <a:ln>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338" name="直接连接符 337">
              <a:extLst>
                <a:ext uri="{FF2B5EF4-FFF2-40B4-BE49-F238E27FC236}">
                  <a16:creationId xmlns:a16="http://schemas.microsoft.com/office/drawing/2014/main" id="{B5B39C10-A5AF-4A5C-875E-C3E94F9F0345}"/>
                </a:ext>
              </a:extLst>
            </p:cNvPr>
            <p:cNvCxnSpPr>
              <a:endCxn id="302" idx="0"/>
            </p:cNvCxnSpPr>
            <p:nvPr/>
          </p:nvCxnSpPr>
          <p:spPr bwMode="gray">
            <a:xfrm flipH="1">
              <a:off x="3251835" y="2956645"/>
              <a:ext cx="287361" cy="766422"/>
            </a:xfrm>
            <a:prstGeom prst="line">
              <a:avLst/>
            </a:prstGeom>
            <a:ln>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339" name="直接连接符 338">
              <a:extLst>
                <a:ext uri="{FF2B5EF4-FFF2-40B4-BE49-F238E27FC236}">
                  <a16:creationId xmlns:a16="http://schemas.microsoft.com/office/drawing/2014/main" id="{C9F30CDF-D753-49F7-BD8E-CC5B6BB84466}"/>
                </a:ext>
              </a:extLst>
            </p:cNvPr>
            <p:cNvCxnSpPr>
              <a:endCxn id="303" idx="0"/>
            </p:cNvCxnSpPr>
            <p:nvPr/>
          </p:nvCxnSpPr>
          <p:spPr bwMode="gray">
            <a:xfrm>
              <a:off x="3539196" y="2956645"/>
              <a:ext cx="244535" cy="766422"/>
            </a:xfrm>
            <a:prstGeom prst="line">
              <a:avLst/>
            </a:prstGeom>
            <a:ln>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340" name="直接连接符 339">
              <a:extLst>
                <a:ext uri="{FF2B5EF4-FFF2-40B4-BE49-F238E27FC236}">
                  <a16:creationId xmlns:a16="http://schemas.microsoft.com/office/drawing/2014/main" id="{60B9E7EB-4222-4FAC-A539-C52D7395F826}"/>
                </a:ext>
              </a:extLst>
            </p:cNvPr>
            <p:cNvCxnSpPr>
              <a:endCxn id="304" idx="0"/>
            </p:cNvCxnSpPr>
            <p:nvPr/>
          </p:nvCxnSpPr>
          <p:spPr bwMode="gray">
            <a:xfrm>
              <a:off x="3539196" y="2956645"/>
              <a:ext cx="812863" cy="766422"/>
            </a:xfrm>
            <a:prstGeom prst="line">
              <a:avLst/>
            </a:prstGeom>
            <a:ln>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341" name="直接连接符 340">
              <a:extLst>
                <a:ext uri="{FF2B5EF4-FFF2-40B4-BE49-F238E27FC236}">
                  <a16:creationId xmlns:a16="http://schemas.microsoft.com/office/drawing/2014/main" id="{429FB0E9-7A59-483E-B8ED-9BD2146FA476}"/>
                </a:ext>
              </a:extLst>
            </p:cNvPr>
            <p:cNvCxnSpPr>
              <a:endCxn id="302" idx="0"/>
            </p:cNvCxnSpPr>
            <p:nvPr/>
          </p:nvCxnSpPr>
          <p:spPr bwMode="gray">
            <a:xfrm>
              <a:off x="2351354" y="2979117"/>
              <a:ext cx="900481" cy="743950"/>
            </a:xfrm>
            <a:prstGeom prst="line">
              <a:avLst/>
            </a:prstGeom>
            <a:ln>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342" name="直接连接符 341">
              <a:extLst>
                <a:ext uri="{FF2B5EF4-FFF2-40B4-BE49-F238E27FC236}">
                  <a16:creationId xmlns:a16="http://schemas.microsoft.com/office/drawing/2014/main" id="{9881C761-CF33-4738-860B-49447D115F56}"/>
                </a:ext>
              </a:extLst>
            </p:cNvPr>
            <p:cNvCxnSpPr>
              <a:stCxn id="303" idx="0"/>
            </p:cNvCxnSpPr>
            <p:nvPr/>
          </p:nvCxnSpPr>
          <p:spPr bwMode="gray">
            <a:xfrm flipH="1" flipV="1">
              <a:off x="2351354" y="2979117"/>
              <a:ext cx="1432377" cy="743950"/>
            </a:xfrm>
            <a:prstGeom prst="line">
              <a:avLst/>
            </a:prstGeom>
            <a:ln>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343" name="直接连接符 342">
              <a:extLst>
                <a:ext uri="{FF2B5EF4-FFF2-40B4-BE49-F238E27FC236}">
                  <a16:creationId xmlns:a16="http://schemas.microsoft.com/office/drawing/2014/main" id="{BEFDE807-9DB7-49B5-A854-1DB664DC7C27}"/>
                </a:ext>
              </a:extLst>
            </p:cNvPr>
            <p:cNvCxnSpPr>
              <a:stCxn id="304" idx="0"/>
            </p:cNvCxnSpPr>
            <p:nvPr/>
          </p:nvCxnSpPr>
          <p:spPr bwMode="gray">
            <a:xfrm flipH="1" flipV="1">
              <a:off x="2351354" y="2979117"/>
              <a:ext cx="2000705" cy="743950"/>
            </a:xfrm>
            <a:prstGeom prst="line">
              <a:avLst/>
            </a:prstGeom>
            <a:ln>
              <a:solidFill>
                <a:srgbClr val="56C4D2"/>
              </a:solidFill>
            </a:ln>
          </p:spPr>
          <p:style>
            <a:lnRef idx="1">
              <a:schemeClr val="accent1"/>
            </a:lnRef>
            <a:fillRef idx="0">
              <a:schemeClr val="accent1"/>
            </a:fillRef>
            <a:effectRef idx="0">
              <a:schemeClr val="accent1"/>
            </a:effectRef>
            <a:fontRef idx="minor">
              <a:schemeClr val="tx1"/>
            </a:fontRef>
          </p:style>
        </p:cxnSp>
        <p:sp>
          <p:nvSpPr>
            <p:cNvPr id="367" name="矩形 366"/>
            <p:cNvSpPr/>
            <p:nvPr/>
          </p:nvSpPr>
          <p:spPr bwMode="gray">
            <a:xfrm>
              <a:off x="454113" y="4310844"/>
              <a:ext cx="3379607" cy="2055079"/>
            </a:xfrm>
            <a:prstGeom prst="rect">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endParaRPr>
            </a:p>
          </p:txBody>
        </p:sp>
        <p:pic>
          <p:nvPicPr>
            <p:cNvPr id="369" name="图片 368" descr="汇聚交换机.png">
              <a:extLst>
                <a:ext uri="{FF2B5EF4-FFF2-40B4-BE49-F238E27FC236}">
                  <a16:creationId xmlns:a16="http://schemas.microsoft.com/office/drawing/2014/main" id="{17D74F21-5514-45FB-BDE0-5D4DE9C5814B}"/>
                </a:ext>
              </a:extLst>
            </p:cNvPr>
            <p:cNvPicPr>
              <a:picLocks/>
            </p:cNvPicPr>
            <p:nvPr/>
          </p:nvPicPr>
          <p:blipFill>
            <a:blip r:embed="rId3" cstate="print"/>
            <a:stretch>
              <a:fillRect/>
            </a:stretch>
          </p:blipFill>
          <p:spPr bwMode="gray">
            <a:xfrm>
              <a:off x="4702606" y="4610236"/>
              <a:ext cx="277519" cy="247923"/>
            </a:xfrm>
            <a:prstGeom prst="rect">
              <a:avLst/>
            </a:prstGeom>
            <a:ln w="19050">
              <a:noFill/>
            </a:ln>
          </p:spPr>
        </p:pic>
        <p:pic>
          <p:nvPicPr>
            <p:cNvPr id="370" name="图片 369" descr="汇聚交换机.png">
              <a:extLst>
                <a:ext uri="{FF2B5EF4-FFF2-40B4-BE49-F238E27FC236}">
                  <a16:creationId xmlns:a16="http://schemas.microsoft.com/office/drawing/2014/main" id="{0CF63601-D04E-4424-B412-1625BA920631}"/>
                </a:ext>
              </a:extLst>
            </p:cNvPr>
            <p:cNvPicPr>
              <a:picLocks/>
            </p:cNvPicPr>
            <p:nvPr/>
          </p:nvPicPr>
          <p:blipFill>
            <a:blip r:embed="rId3" cstate="print"/>
            <a:stretch>
              <a:fillRect/>
            </a:stretch>
          </p:blipFill>
          <p:spPr bwMode="gray">
            <a:xfrm>
              <a:off x="5223255" y="4610236"/>
              <a:ext cx="277519" cy="247923"/>
            </a:xfrm>
            <a:prstGeom prst="rect">
              <a:avLst/>
            </a:prstGeom>
            <a:ln w="19050">
              <a:noFill/>
            </a:ln>
          </p:spPr>
        </p:pic>
        <p:grpSp>
          <p:nvGrpSpPr>
            <p:cNvPr id="372" name="组合 371">
              <a:extLst>
                <a:ext uri="{FF2B5EF4-FFF2-40B4-BE49-F238E27FC236}">
                  <a16:creationId xmlns:a16="http://schemas.microsoft.com/office/drawing/2014/main" id="{F415305D-F8E3-4ACA-AC91-5ECD790BDEDD}"/>
                </a:ext>
              </a:extLst>
            </p:cNvPr>
            <p:cNvGrpSpPr/>
            <p:nvPr/>
          </p:nvGrpSpPr>
          <p:grpSpPr bwMode="gray">
            <a:xfrm>
              <a:off x="4230027" y="5165212"/>
              <a:ext cx="669128" cy="247924"/>
              <a:chOff x="2029143" y="4964428"/>
              <a:chExt cx="937440" cy="360001"/>
            </a:xfrm>
          </p:grpSpPr>
          <p:pic>
            <p:nvPicPr>
              <p:cNvPr id="395" name="图片 394" descr="接入交换机.png">
                <a:extLst>
                  <a:ext uri="{FF2B5EF4-FFF2-40B4-BE49-F238E27FC236}">
                    <a16:creationId xmlns:a16="http://schemas.microsoft.com/office/drawing/2014/main" id="{D365B8FD-5390-44C3-95AA-6A1F7B56F4BF}"/>
                  </a:ext>
                </a:extLst>
              </p:cNvPr>
              <p:cNvPicPr>
                <a:picLocks/>
              </p:cNvPicPr>
              <p:nvPr/>
            </p:nvPicPr>
            <p:blipFill>
              <a:blip r:embed="rId4" cstate="print"/>
              <a:stretch>
                <a:fillRect/>
              </a:stretch>
            </p:blipFill>
            <p:spPr bwMode="gray">
              <a:xfrm>
                <a:off x="2029143" y="4964428"/>
                <a:ext cx="388801" cy="359999"/>
              </a:xfrm>
              <a:prstGeom prst="rect">
                <a:avLst/>
              </a:prstGeom>
              <a:ln w="19050">
                <a:noFill/>
              </a:ln>
            </p:spPr>
          </p:pic>
          <p:pic>
            <p:nvPicPr>
              <p:cNvPr id="396" name="图片 395" descr="接入交换机.png">
                <a:extLst>
                  <a:ext uri="{FF2B5EF4-FFF2-40B4-BE49-F238E27FC236}">
                    <a16:creationId xmlns:a16="http://schemas.microsoft.com/office/drawing/2014/main" id="{6B902D5F-2B13-4F56-A40A-839DABA6ADBC}"/>
                  </a:ext>
                </a:extLst>
              </p:cNvPr>
              <p:cNvPicPr>
                <a:picLocks/>
              </p:cNvPicPr>
              <p:nvPr/>
            </p:nvPicPr>
            <p:blipFill>
              <a:blip r:embed="rId4" cstate="print"/>
              <a:stretch>
                <a:fillRect/>
              </a:stretch>
            </p:blipFill>
            <p:spPr bwMode="gray">
              <a:xfrm>
                <a:off x="2577783" y="4964429"/>
                <a:ext cx="388800" cy="360000"/>
              </a:xfrm>
              <a:prstGeom prst="rect">
                <a:avLst/>
              </a:prstGeom>
              <a:ln w="19050">
                <a:noFill/>
              </a:ln>
            </p:spPr>
          </p:pic>
          <p:cxnSp>
            <p:nvCxnSpPr>
              <p:cNvPr id="397" name="直接连接符 396">
                <a:extLst>
                  <a:ext uri="{FF2B5EF4-FFF2-40B4-BE49-F238E27FC236}">
                    <a16:creationId xmlns:a16="http://schemas.microsoft.com/office/drawing/2014/main" id="{085D30AE-E6A9-4B51-B7E6-797FF33DE9C6}"/>
                  </a:ext>
                </a:extLst>
              </p:cNvPr>
              <p:cNvCxnSpPr>
                <a:stCxn id="395" idx="3"/>
                <a:endCxn id="396" idx="1"/>
              </p:cNvCxnSpPr>
              <p:nvPr/>
            </p:nvCxnSpPr>
            <p:spPr bwMode="gray">
              <a:xfrm>
                <a:off x="2417943" y="5144429"/>
                <a:ext cx="159840" cy="0"/>
              </a:xfrm>
              <a:prstGeom prst="line">
                <a:avLst/>
              </a:prstGeom>
              <a:ln w="19050">
                <a:noFill/>
              </a:ln>
            </p:spPr>
            <p:style>
              <a:lnRef idx="1">
                <a:schemeClr val="accent1"/>
              </a:lnRef>
              <a:fillRef idx="0">
                <a:schemeClr val="accent1"/>
              </a:fillRef>
              <a:effectRef idx="0">
                <a:schemeClr val="accent1"/>
              </a:effectRef>
              <a:fontRef idx="minor">
                <a:schemeClr val="tx1"/>
              </a:fontRef>
            </p:style>
          </p:cxnSp>
        </p:grpSp>
        <p:grpSp>
          <p:nvGrpSpPr>
            <p:cNvPr id="374" name="组合 373">
              <a:extLst>
                <a:ext uri="{FF2B5EF4-FFF2-40B4-BE49-F238E27FC236}">
                  <a16:creationId xmlns:a16="http://schemas.microsoft.com/office/drawing/2014/main" id="{3E99703C-8F95-41B2-B8CD-1E58D271384D}"/>
                </a:ext>
              </a:extLst>
            </p:cNvPr>
            <p:cNvGrpSpPr/>
            <p:nvPr/>
          </p:nvGrpSpPr>
          <p:grpSpPr bwMode="gray">
            <a:xfrm>
              <a:off x="5200928" y="5165213"/>
              <a:ext cx="669128" cy="247923"/>
              <a:chOff x="2029143" y="4964429"/>
              <a:chExt cx="937440" cy="360000"/>
            </a:xfrm>
          </p:grpSpPr>
          <p:pic>
            <p:nvPicPr>
              <p:cNvPr id="389" name="图片 388" descr="接入交换机.png">
                <a:extLst>
                  <a:ext uri="{FF2B5EF4-FFF2-40B4-BE49-F238E27FC236}">
                    <a16:creationId xmlns:a16="http://schemas.microsoft.com/office/drawing/2014/main" id="{642728A2-9A79-4DB6-BF1B-B0E408A914FD}"/>
                  </a:ext>
                </a:extLst>
              </p:cNvPr>
              <p:cNvPicPr>
                <a:picLocks/>
              </p:cNvPicPr>
              <p:nvPr/>
            </p:nvPicPr>
            <p:blipFill>
              <a:blip r:embed="rId4" cstate="print"/>
              <a:stretch>
                <a:fillRect/>
              </a:stretch>
            </p:blipFill>
            <p:spPr bwMode="gray">
              <a:xfrm>
                <a:off x="2029143" y="4964429"/>
                <a:ext cx="388800" cy="360000"/>
              </a:xfrm>
              <a:prstGeom prst="rect">
                <a:avLst/>
              </a:prstGeom>
              <a:ln w="19050">
                <a:noFill/>
              </a:ln>
            </p:spPr>
          </p:pic>
          <p:pic>
            <p:nvPicPr>
              <p:cNvPr id="390" name="图片 389" descr="接入交换机.png">
                <a:extLst>
                  <a:ext uri="{FF2B5EF4-FFF2-40B4-BE49-F238E27FC236}">
                    <a16:creationId xmlns:a16="http://schemas.microsoft.com/office/drawing/2014/main" id="{E0CA7E98-4472-4B40-B5DE-22A2FE55EB26}"/>
                  </a:ext>
                </a:extLst>
              </p:cNvPr>
              <p:cNvPicPr>
                <a:picLocks/>
              </p:cNvPicPr>
              <p:nvPr/>
            </p:nvPicPr>
            <p:blipFill>
              <a:blip r:embed="rId4" cstate="print"/>
              <a:stretch>
                <a:fillRect/>
              </a:stretch>
            </p:blipFill>
            <p:spPr bwMode="gray">
              <a:xfrm>
                <a:off x="2577783" y="4964429"/>
                <a:ext cx="388800" cy="360000"/>
              </a:xfrm>
              <a:prstGeom prst="rect">
                <a:avLst/>
              </a:prstGeom>
              <a:ln w="19050">
                <a:noFill/>
              </a:ln>
            </p:spPr>
          </p:pic>
          <p:cxnSp>
            <p:nvCxnSpPr>
              <p:cNvPr id="391" name="直接连接符 390">
                <a:extLst>
                  <a:ext uri="{FF2B5EF4-FFF2-40B4-BE49-F238E27FC236}">
                    <a16:creationId xmlns:a16="http://schemas.microsoft.com/office/drawing/2014/main" id="{B7FAF445-F314-4AA0-B6CE-E2911473FA7A}"/>
                  </a:ext>
                </a:extLst>
              </p:cNvPr>
              <p:cNvCxnSpPr>
                <a:stCxn id="389" idx="3"/>
                <a:endCxn id="390" idx="1"/>
              </p:cNvCxnSpPr>
              <p:nvPr/>
            </p:nvCxnSpPr>
            <p:spPr bwMode="gray">
              <a:xfrm>
                <a:off x="2417943" y="5144429"/>
                <a:ext cx="159840" cy="0"/>
              </a:xfrm>
              <a:prstGeom prst="line">
                <a:avLst/>
              </a:prstGeom>
              <a:ln w="19050">
                <a:noFill/>
              </a:ln>
            </p:spPr>
            <p:style>
              <a:lnRef idx="1">
                <a:schemeClr val="accent1"/>
              </a:lnRef>
              <a:fillRef idx="0">
                <a:schemeClr val="accent1"/>
              </a:fillRef>
              <a:effectRef idx="0">
                <a:schemeClr val="accent1"/>
              </a:effectRef>
              <a:fontRef idx="minor">
                <a:schemeClr val="tx1"/>
              </a:fontRef>
            </p:style>
          </p:cxnSp>
        </p:grpSp>
        <p:cxnSp>
          <p:nvCxnSpPr>
            <p:cNvPr id="376" name="直接连接符 375">
              <a:extLst>
                <a:ext uri="{FF2B5EF4-FFF2-40B4-BE49-F238E27FC236}">
                  <a16:creationId xmlns:a16="http://schemas.microsoft.com/office/drawing/2014/main" id="{E0852491-F40D-414D-B460-66E1BF694D1F}"/>
                </a:ext>
              </a:extLst>
            </p:cNvPr>
            <p:cNvCxnSpPr>
              <a:stCxn id="395" idx="0"/>
              <a:endCxn id="369" idx="2"/>
            </p:cNvCxnSpPr>
            <p:nvPr/>
          </p:nvCxnSpPr>
          <p:spPr bwMode="gray">
            <a:xfrm flipV="1">
              <a:off x="4368787" y="4858159"/>
              <a:ext cx="472579" cy="307053"/>
            </a:xfrm>
            <a:prstGeom prst="line">
              <a:avLst/>
            </a:prstGeom>
            <a:ln>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377" name="直接连接符 376">
              <a:extLst>
                <a:ext uri="{FF2B5EF4-FFF2-40B4-BE49-F238E27FC236}">
                  <a16:creationId xmlns:a16="http://schemas.microsoft.com/office/drawing/2014/main" id="{ABDAA599-2E86-4DBE-B5FA-EC792543A9A4}"/>
                </a:ext>
              </a:extLst>
            </p:cNvPr>
            <p:cNvCxnSpPr>
              <a:stCxn id="370" idx="2"/>
              <a:endCxn id="395" idx="0"/>
            </p:cNvCxnSpPr>
            <p:nvPr/>
          </p:nvCxnSpPr>
          <p:spPr bwMode="gray">
            <a:xfrm flipH="1">
              <a:off x="4368787" y="4858159"/>
              <a:ext cx="993228" cy="307053"/>
            </a:xfrm>
            <a:prstGeom prst="line">
              <a:avLst/>
            </a:prstGeom>
            <a:ln>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378" name="直接连接符 377">
              <a:extLst>
                <a:ext uri="{FF2B5EF4-FFF2-40B4-BE49-F238E27FC236}">
                  <a16:creationId xmlns:a16="http://schemas.microsoft.com/office/drawing/2014/main" id="{B3111ECF-97AF-45C2-988F-951C1617DA80}"/>
                </a:ext>
              </a:extLst>
            </p:cNvPr>
            <p:cNvCxnSpPr>
              <a:stCxn id="396" idx="0"/>
              <a:endCxn id="369" idx="2"/>
            </p:cNvCxnSpPr>
            <p:nvPr/>
          </p:nvCxnSpPr>
          <p:spPr bwMode="gray">
            <a:xfrm flipV="1">
              <a:off x="4760396" y="4858159"/>
              <a:ext cx="80970" cy="307054"/>
            </a:xfrm>
            <a:prstGeom prst="line">
              <a:avLst/>
            </a:prstGeom>
            <a:ln>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379" name="直接连接符 378">
              <a:extLst>
                <a:ext uri="{FF2B5EF4-FFF2-40B4-BE49-F238E27FC236}">
                  <a16:creationId xmlns:a16="http://schemas.microsoft.com/office/drawing/2014/main" id="{8AC54C96-1C21-476C-8AA6-1A2D7C638D44}"/>
                </a:ext>
              </a:extLst>
            </p:cNvPr>
            <p:cNvCxnSpPr>
              <a:stCxn id="370" idx="2"/>
              <a:endCxn id="396" idx="0"/>
            </p:cNvCxnSpPr>
            <p:nvPr/>
          </p:nvCxnSpPr>
          <p:spPr bwMode="gray">
            <a:xfrm flipH="1">
              <a:off x="4760396" y="4858159"/>
              <a:ext cx="601619" cy="307054"/>
            </a:xfrm>
            <a:prstGeom prst="line">
              <a:avLst/>
            </a:prstGeom>
            <a:ln>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384" name="直接连接符 383">
              <a:extLst>
                <a:ext uri="{FF2B5EF4-FFF2-40B4-BE49-F238E27FC236}">
                  <a16:creationId xmlns:a16="http://schemas.microsoft.com/office/drawing/2014/main" id="{81EE25C9-501C-410B-9394-26925A5F2EC5}"/>
                </a:ext>
              </a:extLst>
            </p:cNvPr>
            <p:cNvCxnSpPr/>
            <p:nvPr/>
          </p:nvCxnSpPr>
          <p:spPr bwMode="gray">
            <a:xfrm>
              <a:off x="4978056" y="5289175"/>
              <a:ext cx="179873" cy="0"/>
            </a:xfrm>
            <a:prstGeom prst="line">
              <a:avLst/>
            </a:prstGeom>
            <a:ln w="12700">
              <a:solidFill>
                <a:srgbClr val="56C4D2"/>
              </a:solidFill>
              <a:prstDash val="sysDash"/>
            </a:ln>
          </p:spPr>
          <p:style>
            <a:lnRef idx="1">
              <a:schemeClr val="accent1"/>
            </a:lnRef>
            <a:fillRef idx="0">
              <a:schemeClr val="accent1"/>
            </a:fillRef>
            <a:effectRef idx="0">
              <a:schemeClr val="accent1"/>
            </a:effectRef>
            <a:fontRef idx="minor">
              <a:schemeClr val="tx1"/>
            </a:fontRef>
          </p:style>
        </p:cxnSp>
        <p:cxnSp>
          <p:nvCxnSpPr>
            <p:cNvPr id="385" name="直接连接符 384">
              <a:extLst>
                <a:ext uri="{FF2B5EF4-FFF2-40B4-BE49-F238E27FC236}">
                  <a16:creationId xmlns:a16="http://schemas.microsoft.com/office/drawing/2014/main" id="{E416A723-3CBC-497D-82BA-2032DB704305}"/>
                </a:ext>
              </a:extLst>
            </p:cNvPr>
            <p:cNvCxnSpPr>
              <a:stCxn id="389" idx="0"/>
              <a:endCxn id="369" idx="2"/>
            </p:cNvCxnSpPr>
            <p:nvPr/>
          </p:nvCxnSpPr>
          <p:spPr bwMode="gray">
            <a:xfrm flipH="1" flipV="1">
              <a:off x="4841366" y="4858159"/>
              <a:ext cx="498322" cy="307054"/>
            </a:xfrm>
            <a:prstGeom prst="line">
              <a:avLst/>
            </a:prstGeom>
            <a:ln>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386" name="直接连接符 385">
              <a:extLst>
                <a:ext uri="{FF2B5EF4-FFF2-40B4-BE49-F238E27FC236}">
                  <a16:creationId xmlns:a16="http://schemas.microsoft.com/office/drawing/2014/main" id="{D992094A-7078-476B-9C83-2B16206BCB2F}"/>
                </a:ext>
              </a:extLst>
            </p:cNvPr>
            <p:cNvCxnSpPr>
              <a:stCxn id="370" idx="2"/>
              <a:endCxn id="389" idx="0"/>
            </p:cNvCxnSpPr>
            <p:nvPr/>
          </p:nvCxnSpPr>
          <p:spPr bwMode="gray">
            <a:xfrm flipH="1">
              <a:off x="5339688" y="4858159"/>
              <a:ext cx="22327" cy="307054"/>
            </a:xfrm>
            <a:prstGeom prst="line">
              <a:avLst/>
            </a:prstGeom>
            <a:ln>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387" name="直接连接符 386">
              <a:extLst>
                <a:ext uri="{FF2B5EF4-FFF2-40B4-BE49-F238E27FC236}">
                  <a16:creationId xmlns:a16="http://schemas.microsoft.com/office/drawing/2014/main" id="{20362D25-849F-4880-90ED-FC002749B490}"/>
                </a:ext>
              </a:extLst>
            </p:cNvPr>
            <p:cNvCxnSpPr>
              <a:stCxn id="390" idx="0"/>
              <a:endCxn id="370" idx="2"/>
            </p:cNvCxnSpPr>
            <p:nvPr/>
          </p:nvCxnSpPr>
          <p:spPr bwMode="gray">
            <a:xfrm flipH="1" flipV="1">
              <a:off x="5362015" y="4858159"/>
              <a:ext cx="369282" cy="307054"/>
            </a:xfrm>
            <a:prstGeom prst="line">
              <a:avLst/>
            </a:prstGeom>
            <a:ln>
              <a:solidFill>
                <a:srgbClr val="56C4D2"/>
              </a:solidFill>
            </a:ln>
          </p:spPr>
          <p:style>
            <a:lnRef idx="1">
              <a:schemeClr val="accent1"/>
            </a:lnRef>
            <a:fillRef idx="0">
              <a:schemeClr val="accent1"/>
            </a:fillRef>
            <a:effectRef idx="0">
              <a:schemeClr val="accent1"/>
            </a:effectRef>
            <a:fontRef idx="minor">
              <a:schemeClr val="tx1"/>
            </a:fontRef>
          </p:style>
        </p:cxnSp>
        <p:pic>
          <p:nvPicPr>
            <p:cNvPr id="398" name="图片 397"/>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4218038" y="5656465"/>
              <a:ext cx="304615" cy="249784"/>
            </a:xfrm>
            <a:prstGeom prst="rect">
              <a:avLst/>
            </a:prstGeom>
            <a:ln w="19050">
              <a:noFill/>
            </a:ln>
          </p:spPr>
        </p:pic>
        <p:cxnSp>
          <p:nvCxnSpPr>
            <p:cNvPr id="399" name="直接连接符 398">
              <a:extLst>
                <a:ext uri="{FF2B5EF4-FFF2-40B4-BE49-F238E27FC236}">
                  <a16:creationId xmlns:a16="http://schemas.microsoft.com/office/drawing/2014/main" id="{B3111ECF-97AF-45C2-988F-951C1617DA80}"/>
                </a:ext>
              </a:extLst>
            </p:cNvPr>
            <p:cNvCxnSpPr>
              <a:stCxn id="398" idx="0"/>
              <a:endCxn id="395" idx="2"/>
            </p:cNvCxnSpPr>
            <p:nvPr/>
          </p:nvCxnSpPr>
          <p:spPr bwMode="gray">
            <a:xfrm flipH="1" flipV="1">
              <a:off x="4368787" y="5413136"/>
              <a:ext cx="1559" cy="243329"/>
            </a:xfrm>
            <a:prstGeom prst="line">
              <a:avLst/>
            </a:prstGeom>
            <a:ln>
              <a:solidFill>
                <a:srgbClr val="56C4D2"/>
              </a:solidFill>
            </a:ln>
          </p:spPr>
          <p:style>
            <a:lnRef idx="1">
              <a:schemeClr val="accent1"/>
            </a:lnRef>
            <a:fillRef idx="0">
              <a:schemeClr val="accent1"/>
            </a:fillRef>
            <a:effectRef idx="0">
              <a:schemeClr val="accent1"/>
            </a:effectRef>
            <a:fontRef idx="minor">
              <a:schemeClr val="tx1"/>
            </a:fontRef>
          </p:style>
        </p:cxnSp>
        <p:pic>
          <p:nvPicPr>
            <p:cNvPr id="400" name="图片 399"/>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4621636" y="5651248"/>
              <a:ext cx="299649" cy="245712"/>
            </a:xfrm>
            <a:prstGeom prst="rect">
              <a:avLst/>
            </a:prstGeom>
            <a:ln w="19050">
              <a:noFill/>
            </a:ln>
          </p:spPr>
        </p:pic>
        <p:cxnSp>
          <p:nvCxnSpPr>
            <p:cNvPr id="401" name="直接连接符 400">
              <a:extLst>
                <a:ext uri="{FF2B5EF4-FFF2-40B4-BE49-F238E27FC236}">
                  <a16:creationId xmlns:a16="http://schemas.microsoft.com/office/drawing/2014/main" id="{B3111ECF-97AF-45C2-988F-951C1617DA80}"/>
                </a:ext>
              </a:extLst>
            </p:cNvPr>
            <p:cNvCxnSpPr/>
            <p:nvPr/>
          </p:nvCxnSpPr>
          <p:spPr bwMode="gray">
            <a:xfrm flipH="1" flipV="1">
              <a:off x="4758836" y="5408241"/>
              <a:ext cx="1559" cy="243329"/>
            </a:xfrm>
            <a:prstGeom prst="line">
              <a:avLst/>
            </a:prstGeom>
            <a:ln>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403" name="直接连接符 402">
              <a:extLst>
                <a:ext uri="{FF2B5EF4-FFF2-40B4-BE49-F238E27FC236}">
                  <a16:creationId xmlns:a16="http://schemas.microsoft.com/office/drawing/2014/main" id="{B3111ECF-97AF-45C2-988F-951C1617DA80}"/>
                </a:ext>
              </a:extLst>
            </p:cNvPr>
            <p:cNvCxnSpPr/>
            <p:nvPr/>
          </p:nvCxnSpPr>
          <p:spPr bwMode="gray">
            <a:xfrm flipV="1">
              <a:off x="4356026" y="5413140"/>
              <a:ext cx="402810" cy="266650"/>
            </a:xfrm>
            <a:prstGeom prst="line">
              <a:avLst/>
            </a:prstGeom>
            <a:ln>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404" name="直接连接符 403">
              <a:extLst>
                <a:ext uri="{FF2B5EF4-FFF2-40B4-BE49-F238E27FC236}">
                  <a16:creationId xmlns:a16="http://schemas.microsoft.com/office/drawing/2014/main" id="{B3111ECF-97AF-45C2-988F-951C1617DA80}"/>
                </a:ext>
              </a:extLst>
            </p:cNvPr>
            <p:cNvCxnSpPr>
              <a:stCxn id="400" idx="0"/>
            </p:cNvCxnSpPr>
            <p:nvPr/>
          </p:nvCxnSpPr>
          <p:spPr bwMode="gray">
            <a:xfrm flipH="1" flipV="1">
              <a:off x="4360691" y="5413136"/>
              <a:ext cx="410770" cy="238112"/>
            </a:xfrm>
            <a:prstGeom prst="line">
              <a:avLst/>
            </a:prstGeom>
            <a:ln>
              <a:solidFill>
                <a:srgbClr val="56C4D2"/>
              </a:solidFill>
            </a:ln>
          </p:spPr>
          <p:style>
            <a:lnRef idx="1">
              <a:schemeClr val="accent1"/>
            </a:lnRef>
            <a:fillRef idx="0">
              <a:schemeClr val="accent1"/>
            </a:fillRef>
            <a:effectRef idx="0">
              <a:schemeClr val="accent1"/>
            </a:effectRef>
            <a:fontRef idx="minor">
              <a:schemeClr val="tx1"/>
            </a:fontRef>
          </p:style>
        </p:cxnSp>
        <p:pic>
          <p:nvPicPr>
            <p:cNvPr id="406" name="图片 405"/>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5184500" y="5660537"/>
              <a:ext cx="299649" cy="245712"/>
            </a:xfrm>
            <a:prstGeom prst="rect">
              <a:avLst/>
            </a:prstGeom>
            <a:ln w="19050">
              <a:noFill/>
            </a:ln>
          </p:spPr>
        </p:pic>
        <p:cxnSp>
          <p:nvCxnSpPr>
            <p:cNvPr id="407" name="直接连接符 406">
              <a:extLst>
                <a:ext uri="{FF2B5EF4-FFF2-40B4-BE49-F238E27FC236}">
                  <a16:creationId xmlns:a16="http://schemas.microsoft.com/office/drawing/2014/main" id="{81EE25C9-501C-410B-9394-26925A5F2EC5}"/>
                </a:ext>
              </a:extLst>
            </p:cNvPr>
            <p:cNvCxnSpPr/>
            <p:nvPr/>
          </p:nvCxnSpPr>
          <p:spPr bwMode="gray">
            <a:xfrm>
              <a:off x="4969225" y="5771201"/>
              <a:ext cx="179873" cy="0"/>
            </a:xfrm>
            <a:prstGeom prst="line">
              <a:avLst/>
            </a:prstGeom>
            <a:ln w="12700">
              <a:solidFill>
                <a:srgbClr val="56C4D2"/>
              </a:solidFill>
              <a:prstDash val="sysDash"/>
            </a:ln>
          </p:spPr>
          <p:style>
            <a:lnRef idx="1">
              <a:schemeClr val="accent1"/>
            </a:lnRef>
            <a:fillRef idx="0">
              <a:schemeClr val="accent1"/>
            </a:fillRef>
            <a:effectRef idx="0">
              <a:schemeClr val="accent1"/>
            </a:effectRef>
            <a:fontRef idx="minor">
              <a:schemeClr val="tx1"/>
            </a:fontRef>
          </p:style>
        </p:cxnSp>
        <p:pic>
          <p:nvPicPr>
            <p:cNvPr id="408" name="图片 407"/>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5595060" y="5660537"/>
              <a:ext cx="299649" cy="245712"/>
            </a:xfrm>
            <a:prstGeom prst="rect">
              <a:avLst/>
            </a:prstGeom>
            <a:ln w="19050">
              <a:noFill/>
            </a:ln>
          </p:spPr>
        </p:pic>
        <p:cxnSp>
          <p:nvCxnSpPr>
            <p:cNvPr id="413" name="直接连接符 412">
              <a:extLst>
                <a:ext uri="{FF2B5EF4-FFF2-40B4-BE49-F238E27FC236}">
                  <a16:creationId xmlns:a16="http://schemas.microsoft.com/office/drawing/2014/main" id="{B3111ECF-97AF-45C2-988F-951C1617DA80}"/>
                </a:ext>
              </a:extLst>
            </p:cNvPr>
            <p:cNvCxnSpPr>
              <a:stCxn id="406" idx="0"/>
            </p:cNvCxnSpPr>
            <p:nvPr/>
          </p:nvCxnSpPr>
          <p:spPr bwMode="gray">
            <a:xfrm flipV="1">
              <a:off x="5334325" y="5413140"/>
              <a:ext cx="0" cy="247397"/>
            </a:xfrm>
            <a:prstGeom prst="line">
              <a:avLst/>
            </a:prstGeom>
            <a:ln>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414" name="直接连接符 413">
              <a:extLst>
                <a:ext uri="{FF2B5EF4-FFF2-40B4-BE49-F238E27FC236}">
                  <a16:creationId xmlns:a16="http://schemas.microsoft.com/office/drawing/2014/main" id="{B3111ECF-97AF-45C2-988F-951C1617DA80}"/>
                </a:ext>
              </a:extLst>
            </p:cNvPr>
            <p:cNvCxnSpPr/>
            <p:nvPr/>
          </p:nvCxnSpPr>
          <p:spPr bwMode="gray">
            <a:xfrm flipV="1">
              <a:off x="5744884" y="5413140"/>
              <a:ext cx="0" cy="247397"/>
            </a:xfrm>
            <a:prstGeom prst="line">
              <a:avLst/>
            </a:prstGeom>
            <a:ln>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415" name="直接连接符 414">
              <a:extLst>
                <a:ext uri="{FF2B5EF4-FFF2-40B4-BE49-F238E27FC236}">
                  <a16:creationId xmlns:a16="http://schemas.microsoft.com/office/drawing/2014/main" id="{B3111ECF-97AF-45C2-988F-951C1617DA80}"/>
                </a:ext>
              </a:extLst>
            </p:cNvPr>
            <p:cNvCxnSpPr/>
            <p:nvPr/>
          </p:nvCxnSpPr>
          <p:spPr bwMode="gray">
            <a:xfrm flipV="1">
              <a:off x="5345918" y="5413136"/>
              <a:ext cx="386931" cy="243330"/>
            </a:xfrm>
            <a:prstGeom prst="line">
              <a:avLst/>
            </a:prstGeom>
            <a:ln>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416" name="直接连接符 415">
              <a:extLst>
                <a:ext uri="{FF2B5EF4-FFF2-40B4-BE49-F238E27FC236}">
                  <a16:creationId xmlns:a16="http://schemas.microsoft.com/office/drawing/2014/main" id="{B3111ECF-97AF-45C2-988F-951C1617DA80}"/>
                </a:ext>
              </a:extLst>
            </p:cNvPr>
            <p:cNvCxnSpPr/>
            <p:nvPr/>
          </p:nvCxnSpPr>
          <p:spPr bwMode="gray">
            <a:xfrm flipH="1" flipV="1">
              <a:off x="5338981" y="5410764"/>
              <a:ext cx="404382" cy="242520"/>
            </a:xfrm>
            <a:prstGeom prst="line">
              <a:avLst/>
            </a:prstGeom>
            <a:ln>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417" name="直接连接符 416">
              <a:extLst>
                <a:ext uri="{FF2B5EF4-FFF2-40B4-BE49-F238E27FC236}">
                  <a16:creationId xmlns:a16="http://schemas.microsoft.com/office/drawing/2014/main" id="{20362D25-849F-4880-90ED-FC002749B490}"/>
                </a:ext>
              </a:extLst>
            </p:cNvPr>
            <p:cNvCxnSpPr>
              <a:stCxn id="390" idx="0"/>
              <a:endCxn id="369" idx="2"/>
            </p:cNvCxnSpPr>
            <p:nvPr/>
          </p:nvCxnSpPr>
          <p:spPr bwMode="gray">
            <a:xfrm flipH="1" flipV="1">
              <a:off x="4841366" y="4858159"/>
              <a:ext cx="889931" cy="307054"/>
            </a:xfrm>
            <a:prstGeom prst="line">
              <a:avLst/>
            </a:prstGeom>
            <a:ln>
              <a:solidFill>
                <a:srgbClr val="56C4D2"/>
              </a:solidFill>
            </a:ln>
          </p:spPr>
          <p:style>
            <a:lnRef idx="1">
              <a:schemeClr val="accent1"/>
            </a:lnRef>
            <a:fillRef idx="0">
              <a:schemeClr val="accent1"/>
            </a:fillRef>
            <a:effectRef idx="0">
              <a:schemeClr val="accent1"/>
            </a:effectRef>
            <a:fontRef idx="minor">
              <a:schemeClr val="tx1"/>
            </a:fontRef>
          </p:style>
        </p:cxnSp>
        <p:sp>
          <p:nvSpPr>
            <p:cNvPr id="418" name="TextBox 149">
              <a:extLst>
                <a:ext uri="{FF2B5EF4-FFF2-40B4-BE49-F238E27FC236}">
                  <a16:creationId xmlns:a16="http://schemas.microsoft.com/office/drawing/2014/main" id="{ABA568AA-20E3-4E97-9F18-79B26E97B46E}"/>
                </a:ext>
              </a:extLst>
            </p:cNvPr>
            <p:cNvSpPr txBox="1"/>
            <p:nvPr/>
          </p:nvSpPr>
          <p:spPr bwMode="gray">
            <a:xfrm>
              <a:off x="499152" y="5612361"/>
              <a:ext cx="620683" cy="276999"/>
            </a:xfrm>
            <a:prstGeom prst="rect">
              <a:avLst/>
            </a:prstGeom>
            <a:noFill/>
          </p:spPr>
          <p:txBody>
            <a:bodyPr wrap="none" rtlCol="0">
              <a:spAutoFit/>
            </a:bodyPr>
            <a:lstStyle/>
            <a:p>
              <a:pPr fontAlgn="ctr"/>
              <a:r>
                <a:rPr lang="en-US" sz="1200" dirty="0">
                  <a:latin typeface="Huawei Sans" panose="020C0503030203020204" pitchFamily="34" charset="0"/>
                </a:rPr>
                <a:t>Server</a:t>
              </a:r>
              <a:endParaRPr lang="en-US" altLang="zh-CN" sz="1200" dirty="0">
                <a:latin typeface="Huawei Sans" panose="020C0503030203020204" pitchFamily="34" charset="0"/>
              </a:endParaRPr>
            </a:p>
          </p:txBody>
        </p:sp>
        <p:grpSp>
          <p:nvGrpSpPr>
            <p:cNvPr id="36" name="组合 35"/>
            <p:cNvGrpSpPr/>
            <p:nvPr/>
          </p:nvGrpSpPr>
          <p:grpSpPr bwMode="gray">
            <a:xfrm>
              <a:off x="1082060" y="5398939"/>
              <a:ext cx="2457136" cy="502398"/>
              <a:chOff x="868700" y="5398939"/>
              <a:chExt cx="2457136" cy="502398"/>
            </a:xfrm>
          </p:grpSpPr>
          <p:pic>
            <p:nvPicPr>
              <p:cNvPr id="348" name="图片 347"/>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868700" y="5651553"/>
                <a:ext cx="304615" cy="249784"/>
              </a:xfrm>
              <a:prstGeom prst="rect">
                <a:avLst/>
              </a:prstGeom>
              <a:ln w="19050">
                <a:noFill/>
              </a:ln>
            </p:spPr>
          </p:pic>
          <p:cxnSp>
            <p:nvCxnSpPr>
              <p:cNvPr id="349" name="直接连接符 348">
                <a:extLst>
                  <a:ext uri="{FF2B5EF4-FFF2-40B4-BE49-F238E27FC236}">
                    <a16:creationId xmlns:a16="http://schemas.microsoft.com/office/drawing/2014/main" id="{B3111ECF-97AF-45C2-988F-951C1617DA80}"/>
                  </a:ext>
                </a:extLst>
              </p:cNvPr>
              <p:cNvCxnSpPr>
                <a:stCxn id="348" idx="0"/>
                <a:endCxn id="237" idx="2"/>
              </p:cNvCxnSpPr>
              <p:nvPr/>
            </p:nvCxnSpPr>
            <p:spPr bwMode="gray">
              <a:xfrm flipH="1" flipV="1">
                <a:off x="1014369" y="5408224"/>
                <a:ext cx="6639" cy="243329"/>
              </a:xfrm>
              <a:prstGeom prst="line">
                <a:avLst/>
              </a:prstGeom>
              <a:ln>
                <a:solidFill>
                  <a:srgbClr val="56C4D2"/>
                </a:solidFill>
              </a:ln>
            </p:spPr>
            <p:style>
              <a:lnRef idx="1">
                <a:schemeClr val="accent1"/>
              </a:lnRef>
              <a:fillRef idx="0">
                <a:schemeClr val="accent1"/>
              </a:fillRef>
              <a:effectRef idx="0">
                <a:schemeClr val="accent1"/>
              </a:effectRef>
              <a:fontRef idx="minor">
                <a:schemeClr val="tx1"/>
              </a:fontRef>
            </p:style>
          </p:cxnSp>
          <p:pic>
            <p:nvPicPr>
              <p:cNvPr id="350" name="图片 349"/>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1272298" y="5646336"/>
                <a:ext cx="299649" cy="245712"/>
              </a:xfrm>
              <a:prstGeom prst="rect">
                <a:avLst/>
              </a:prstGeom>
              <a:ln w="19050">
                <a:noFill/>
              </a:ln>
            </p:spPr>
          </p:pic>
          <p:cxnSp>
            <p:nvCxnSpPr>
              <p:cNvPr id="351" name="直接连接符 350">
                <a:extLst>
                  <a:ext uri="{FF2B5EF4-FFF2-40B4-BE49-F238E27FC236}">
                    <a16:creationId xmlns:a16="http://schemas.microsoft.com/office/drawing/2014/main" id="{B3111ECF-97AF-45C2-988F-951C1617DA80}"/>
                  </a:ext>
                </a:extLst>
              </p:cNvPr>
              <p:cNvCxnSpPr/>
              <p:nvPr/>
            </p:nvCxnSpPr>
            <p:spPr bwMode="gray">
              <a:xfrm flipH="1" flipV="1">
                <a:off x="1409498" y="5403329"/>
                <a:ext cx="1559" cy="243329"/>
              </a:xfrm>
              <a:prstGeom prst="line">
                <a:avLst/>
              </a:prstGeom>
              <a:ln>
                <a:solidFill>
                  <a:srgbClr val="56C4D2"/>
                </a:solidFill>
              </a:ln>
            </p:spPr>
            <p:style>
              <a:lnRef idx="1">
                <a:schemeClr val="accent1"/>
              </a:lnRef>
              <a:fillRef idx="0">
                <a:schemeClr val="accent1"/>
              </a:fillRef>
              <a:effectRef idx="0">
                <a:schemeClr val="accent1"/>
              </a:effectRef>
              <a:fontRef idx="minor">
                <a:schemeClr val="tx1"/>
              </a:fontRef>
            </p:style>
          </p:cxnSp>
          <p:pic>
            <p:nvPicPr>
              <p:cNvPr id="352" name="图片 351"/>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1697778" y="5653589"/>
                <a:ext cx="299649" cy="245712"/>
              </a:xfrm>
              <a:prstGeom prst="rect">
                <a:avLst/>
              </a:prstGeom>
              <a:ln w="19050">
                <a:noFill/>
              </a:ln>
            </p:spPr>
          </p:pic>
          <p:cxnSp>
            <p:nvCxnSpPr>
              <p:cNvPr id="353" name="直接连接符 352">
                <a:extLst>
                  <a:ext uri="{FF2B5EF4-FFF2-40B4-BE49-F238E27FC236}">
                    <a16:creationId xmlns:a16="http://schemas.microsoft.com/office/drawing/2014/main" id="{B3111ECF-97AF-45C2-988F-951C1617DA80}"/>
                  </a:ext>
                </a:extLst>
              </p:cNvPr>
              <p:cNvCxnSpPr/>
              <p:nvPr/>
            </p:nvCxnSpPr>
            <p:spPr bwMode="gray">
              <a:xfrm flipV="1">
                <a:off x="1006688" y="5408228"/>
                <a:ext cx="402810" cy="266650"/>
              </a:xfrm>
              <a:prstGeom prst="line">
                <a:avLst/>
              </a:prstGeom>
              <a:ln>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354" name="直接连接符 353">
                <a:extLst>
                  <a:ext uri="{FF2B5EF4-FFF2-40B4-BE49-F238E27FC236}">
                    <a16:creationId xmlns:a16="http://schemas.microsoft.com/office/drawing/2014/main" id="{B3111ECF-97AF-45C2-988F-951C1617DA80}"/>
                  </a:ext>
                </a:extLst>
              </p:cNvPr>
              <p:cNvCxnSpPr>
                <a:stCxn id="350" idx="0"/>
              </p:cNvCxnSpPr>
              <p:nvPr/>
            </p:nvCxnSpPr>
            <p:spPr bwMode="gray">
              <a:xfrm flipH="1" flipV="1">
                <a:off x="1011353" y="5408224"/>
                <a:ext cx="410770" cy="238112"/>
              </a:xfrm>
              <a:prstGeom prst="line">
                <a:avLst/>
              </a:prstGeom>
              <a:ln>
                <a:solidFill>
                  <a:srgbClr val="56C4D2"/>
                </a:solidFill>
              </a:ln>
            </p:spPr>
            <p:style>
              <a:lnRef idx="1">
                <a:schemeClr val="accent1"/>
              </a:lnRef>
              <a:fillRef idx="0">
                <a:schemeClr val="accent1"/>
              </a:fillRef>
              <a:effectRef idx="0">
                <a:schemeClr val="accent1"/>
              </a:effectRef>
              <a:fontRef idx="minor">
                <a:schemeClr val="tx1"/>
              </a:fontRef>
            </p:style>
          </p:cxnSp>
          <p:pic>
            <p:nvPicPr>
              <p:cNvPr id="355" name="图片 354"/>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2098866" y="5648372"/>
                <a:ext cx="299649" cy="245712"/>
              </a:xfrm>
              <a:prstGeom prst="rect">
                <a:avLst/>
              </a:prstGeom>
              <a:ln w="19050">
                <a:noFill/>
              </a:ln>
            </p:spPr>
          </p:pic>
          <p:pic>
            <p:nvPicPr>
              <p:cNvPr id="356" name="图片 355"/>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2615627" y="5655625"/>
                <a:ext cx="299649" cy="245712"/>
              </a:xfrm>
              <a:prstGeom prst="rect">
                <a:avLst/>
              </a:prstGeom>
              <a:ln w="19050">
                <a:noFill/>
              </a:ln>
            </p:spPr>
          </p:pic>
          <p:cxnSp>
            <p:nvCxnSpPr>
              <p:cNvPr id="357" name="直接连接符 356">
                <a:extLst>
                  <a:ext uri="{FF2B5EF4-FFF2-40B4-BE49-F238E27FC236}">
                    <a16:creationId xmlns:a16="http://schemas.microsoft.com/office/drawing/2014/main" id="{81EE25C9-501C-410B-9394-26925A5F2EC5}"/>
                  </a:ext>
                </a:extLst>
              </p:cNvPr>
              <p:cNvCxnSpPr/>
              <p:nvPr/>
            </p:nvCxnSpPr>
            <p:spPr bwMode="gray">
              <a:xfrm>
                <a:off x="2422827" y="5776445"/>
                <a:ext cx="179873" cy="0"/>
              </a:xfrm>
              <a:prstGeom prst="line">
                <a:avLst/>
              </a:prstGeom>
              <a:ln w="12700">
                <a:solidFill>
                  <a:srgbClr val="56C4D2"/>
                </a:solidFill>
                <a:prstDash val="sysDash"/>
              </a:ln>
            </p:spPr>
            <p:style>
              <a:lnRef idx="1">
                <a:schemeClr val="accent1"/>
              </a:lnRef>
              <a:fillRef idx="0">
                <a:schemeClr val="accent1"/>
              </a:fillRef>
              <a:effectRef idx="0">
                <a:schemeClr val="accent1"/>
              </a:effectRef>
              <a:fontRef idx="minor">
                <a:schemeClr val="tx1"/>
              </a:fontRef>
            </p:style>
          </p:cxnSp>
          <p:pic>
            <p:nvPicPr>
              <p:cNvPr id="358" name="图片 357"/>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3026187" y="5655625"/>
                <a:ext cx="299649" cy="245712"/>
              </a:xfrm>
              <a:prstGeom prst="rect">
                <a:avLst/>
              </a:prstGeom>
              <a:ln w="19050">
                <a:noFill/>
              </a:ln>
            </p:spPr>
          </p:pic>
          <p:cxnSp>
            <p:nvCxnSpPr>
              <p:cNvPr id="359" name="直接连接符 358">
                <a:extLst>
                  <a:ext uri="{FF2B5EF4-FFF2-40B4-BE49-F238E27FC236}">
                    <a16:creationId xmlns:a16="http://schemas.microsoft.com/office/drawing/2014/main" id="{B3111ECF-97AF-45C2-988F-951C1617DA80}"/>
                  </a:ext>
                </a:extLst>
              </p:cNvPr>
              <p:cNvCxnSpPr/>
              <p:nvPr/>
            </p:nvCxnSpPr>
            <p:spPr bwMode="gray">
              <a:xfrm flipH="1" flipV="1">
                <a:off x="1844538" y="5408224"/>
                <a:ext cx="8166" cy="244836"/>
              </a:xfrm>
              <a:prstGeom prst="line">
                <a:avLst/>
              </a:prstGeom>
              <a:ln>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360" name="直接连接符 359">
                <a:extLst>
                  <a:ext uri="{FF2B5EF4-FFF2-40B4-BE49-F238E27FC236}">
                    <a16:creationId xmlns:a16="http://schemas.microsoft.com/office/drawing/2014/main" id="{B3111ECF-97AF-45C2-988F-951C1617DA80}"/>
                  </a:ext>
                </a:extLst>
              </p:cNvPr>
              <p:cNvCxnSpPr>
                <a:stCxn id="355" idx="0"/>
              </p:cNvCxnSpPr>
              <p:nvPr/>
            </p:nvCxnSpPr>
            <p:spPr bwMode="gray">
              <a:xfrm flipH="1" flipV="1">
                <a:off x="2245113" y="5401513"/>
                <a:ext cx="3578" cy="246859"/>
              </a:xfrm>
              <a:prstGeom prst="line">
                <a:avLst/>
              </a:prstGeom>
              <a:ln>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361" name="直接连接符 360">
                <a:extLst>
                  <a:ext uri="{FF2B5EF4-FFF2-40B4-BE49-F238E27FC236}">
                    <a16:creationId xmlns:a16="http://schemas.microsoft.com/office/drawing/2014/main" id="{B3111ECF-97AF-45C2-988F-951C1617DA80}"/>
                  </a:ext>
                </a:extLst>
              </p:cNvPr>
              <p:cNvCxnSpPr/>
              <p:nvPr/>
            </p:nvCxnSpPr>
            <p:spPr bwMode="gray">
              <a:xfrm flipV="1">
                <a:off x="1851246" y="5408224"/>
                <a:ext cx="386931" cy="243330"/>
              </a:xfrm>
              <a:prstGeom prst="line">
                <a:avLst/>
              </a:prstGeom>
              <a:ln>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362" name="直接连接符 361">
                <a:extLst>
                  <a:ext uri="{FF2B5EF4-FFF2-40B4-BE49-F238E27FC236}">
                    <a16:creationId xmlns:a16="http://schemas.microsoft.com/office/drawing/2014/main" id="{B3111ECF-97AF-45C2-988F-951C1617DA80}"/>
                  </a:ext>
                </a:extLst>
              </p:cNvPr>
              <p:cNvCxnSpPr>
                <a:stCxn id="355" idx="0"/>
              </p:cNvCxnSpPr>
              <p:nvPr/>
            </p:nvCxnSpPr>
            <p:spPr bwMode="gray">
              <a:xfrm flipH="1" flipV="1">
                <a:off x="1844309" y="5405852"/>
                <a:ext cx="404382" cy="242520"/>
              </a:xfrm>
              <a:prstGeom prst="line">
                <a:avLst/>
              </a:prstGeom>
              <a:ln>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363" name="直接连接符 362">
                <a:extLst>
                  <a:ext uri="{FF2B5EF4-FFF2-40B4-BE49-F238E27FC236}">
                    <a16:creationId xmlns:a16="http://schemas.microsoft.com/office/drawing/2014/main" id="{B3111ECF-97AF-45C2-988F-951C1617DA80}"/>
                  </a:ext>
                </a:extLst>
              </p:cNvPr>
              <p:cNvCxnSpPr>
                <a:stCxn id="356" idx="0"/>
              </p:cNvCxnSpPr>
              <p:nvPr/>
            </p:nvCxnSpPr>
            <p:spPr bwMode="gray">
              <a:xfrm flipV="1">
                <a:off x="2765452" y="5408228"/>
                <a:ext cx="0" cy="247397"/>
              </a:xfrm>
              <a:prstGeom prst="line">
                <a:avLst/>
              </a:prstGeom>
              <a:ln>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365" name="直接连接符 364">
                <a:extLst>
                  <a:ext uri="{FF2B5EF4-FFF2-40B4-BE49-F238E27FC236}">
                    <a16:creationId xmlns:a16="http://schemas.microsoft.com/office/drawing/2014/main" id="{B3111ECF-97AF-45C2-988F-951C1617DA80}"/>
                  </a:ext>
                </a:extLst>
              </p:cNvPr>
              <p:cNvCxnSpPr/>
              <p:nvPr/>
            </p:nvCxnSpPr>
            <p:spPr bwMode="gray">
              <a:xfrm flipV="1">
                <a:off x="2777045" y="5408224"/>
                <a:ext cx="386931" cy="243330"/>
              </a:xfrm>
              <a:prstGeom prst="line">
                <a:avLst/>
              </a:prstGeom>
              <a:ln>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366" name="直接连接符 365">
                <a:extLst>
                  <a:ext uri="{FF2B5EF4-FFF2-40B4-BE49-F238E27FC236}">
                    <a16:creationId xmlns:a16="http://schemas.microsoft.com/office/drawing/2014/main" id="{B3111ECF-97AF-45C2-988F-951C1617DA80}"/>
                  </a:ext>
                </a:extLst>
              </p:cNvPr>
              <p:cNvCxnSpPr/>
              <p:nvPr/>
            </p:nvCxnSpPr>
            <p:spPr bwMode="gray">
              <a:xfrm flipH="1" flipV="1">
                <a:off x="2770108" y="5405852"/>
                <a:ext cx="404382" cy="242520"/>
              </a:xfrm>
              <a:prstGeom prst="line">
                <a:avLst/>
              </a:prstGeom>
              <a:ln>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419" name="直接连接符 418">
                <a:extLst>
                  <a:ext uri="{FF2B5EF4-FFF2-40B4-BE49-F238E27FC236}">
                    <a16:creationId xmlns:a16="http://schemas.microsoft.com/office/drawing/2014/main" id="{B3111ECF-97AF-45C2-988F-951C1617DA80}"/>
                  </a:ext>
                </a:extLst>
              </p:cNvPr>
              <p:cNvCxnSpPr/>
              <p:nvPr/>
            </p:nvCxnSpPr>
            <p:spPr bwMode="gray">
              <a:xfrm flipV="1">
                <a:off x="3171342" y="5398939"/>
                <a:ext cx="0" cy="247397"/>
              </a:xfrm>
              <a:prstGeom prst="line">
                <a:avLst/>
              </a:prstGeom>
              <a:ln>
                <a:solidFill>
                  <a:srgbClr val="56C4D2"/>
                </a:solidFill>
              </a:ln>
            </p:spPr>
            <p:style>
              <a:lnRef idx="1">
                <a:schemeClr val="accent1"/>
              </a:lnRef>
              <a:fillRef idx="0">
                <a:schemeClr val="accent1"/>
              </a:fillRef>
              <a:effectRef idx="0">
                <a:schemeClr val="accent1"/>
              </a:effectRef>
              <a:fontRef idx="minor">
                <a:schemeClr val="tx1"/>
              </a:fontRef>
            </p:style>
          </p:cxnSp>
        </p:grpSp>
        <p:cxnSp>
          <p:nvCxnSpPr>
            <p:cNvPr id="421" name="直接连接符 420">
              <a:extLst>
                <a:ext uri="{FF2B5EF4-FFF2-40B4-BE49-F238E27FC236}">
                  <a16:creationId xmlns:a16="http://schemas.microsoft.com/office/drawing/2014/main" id="{5272A3C4-B36A-4BDE-A531-0B55FEB97330}"/>
                </a:ext>
              </a:extLst>
            </p:cNvPr>
            <p:cNvCxnSpPr>
              <a:stCxn id="302" idx="2"/>
              <a:endCxn id="369" idx="0"/>
            </p:cNvCxnSpPr>
            <p:nvPr/>
          </p:nvCxnSpPr>
          <p:spPr bwMode="gray">
            <a:xfrm>
              <a:off x="3251835" y="4044227"/>
              <a:ext cx="1589531" cy="566009"/>
            </a:xfrm>
            <a:prstGeom prst="line">
              <a:avLst/>
            </a:prstGeom>
            <a:ln>
              <a:solidFill>
                <a:srgbClr val="56C4D2"/>
              </a:solidFill>
            </a:ln>
          </p:spPr>
          <p:style>
            <a:lnRef idx="1">
              <a:schemeClr val="accent1"/>
            </a:lnRef>
            <a:fillRef idx="0">
              <a:schemeClr val="accent1"/>
            </a:fillRef>
            <a:effectRef idx="0">
              <a:schemeClr val="accent1"/>
            </a:effectRef>
            <a:fontRef idx="minor">
              <a:schemeClr val="tx1"/>
            </a:fontRef>
          </p:style>
        </p:cxnSp>
        <p:sp>
          <p:nvSpPr>
            <p:cNvPr id="422" name="TextBox 91"/>
            <p:cNvSpPr txBox="1"/>
            <p:nvPr/>
          </p:nvSpPr>
          <p:spPr bwMode="gray">
            <a:xfrm>
              <a:off x="1189168" y="6005235"/>
              <a:ext cx="2255746" cy="276999"/>
            </a:xfrm>
            <a:prstGeom prst="rect">
              <a:avLst/>
            </a:prstGeom>
            <a:noFill/>
          </p:spPr>
          <p:txBody>
            <a:bodyPr wrap="none" rtlCol="0">
              <a:spAutoFit/>
            </a:bodyPr>
            <a:lstStyle/>
            <a:p>
              <a:pPr fontAlgn="ctr">
                <a:spcBef>
                  <a:spcPts val="0"/>
                </a:spcBef>
                <a:spcAft>
                  <a:spcPts val="0"/>
                </a:spcAft>
              </a:pPr>
              <a:r>
                <a:rPr lang="en-US" sz="1200" dirty="0">
                  <a:solidFill>
                    <a:prstClr val="black"/>
                  </a:solidFill>
                  <a:latin typeface="Huawei Sans" panose="020C0503030203020204" pitchFamily="34" charset="0"/>
                </a:rPr>
                <a:t>Production environment zone</a:t>
              </a:r>
            </a:p>
          </p:txBody>
        </p:sp>
        <p:sp>
          <p:nvSpPr>
            <p:cNvPr id="423" name="矩形 422"/>
            <p:cNvSpPr/>
            <p:nvPr/>
          </p:nvSpPr>
          <p:spPr bwMode="gray">
            <a:xfrm>
              <a:off x="3951109" y="4317287"/>
              <a:ext cx="2167694" cy="2055079"/>
            </a:xfrm>
            <a:prstGeom prst="rect">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endParaRPr>
            </a:p>
          </p:txBody>
        </p:sp>
        <p:sp>
          <p:nvSpPr>
            <p:cNvPr id="424" name="TextBox 91"/>
            <p:cNvSpPr txBox="1"/>
            <p:nvPr/>
          </p:nvSpPr>
          <p:spPr bwMode="gray">
            <a:xfrm>
              <a:off x="4274972" y="5984702"/>
              <a:ext cx="1790875" cy="276999"/>
            </a:xfrm>
            <a:prstGeom prst="rect">
              <a:avLst/>
            </a:prstGeom>
            <a:noFill/>
          </p:spPr>
          <p:txBody>
            <a:bodyPr wrap="none" rtlCol="0">
              <a:spAutoFit/>
            </a:bodyPr>
            <a:lstStyle/>
            <a:p>
              <a:pPr fontAlgn="ctr">
                <a:spcBef>
                  <a:spcPts val="0"/>
                </a:spcBef>
                <a:spcAft>
                  <a:spcPts val="0"/>
                </a:spcAft>
              </a:pPr>
              <a:r>
                <a:rPr lang="en-US" sz="1200" dirty="0">
                  <a:solidFill>
                    <a:prstClr val="black"/>
                  </a:solidFill>
                  <a:latin typeface="Huawei Sans" panose="020C0503030203020204" pitchFamily="34" charset="0"/>
                </a:rPr>
                <a:t>Test environment zone</a:t>
              </a:r>
            </a:p>
          </p:txBody>
        </p:sp>
        <p:sp>
          <p:nvSpPr>
            <p:cNvPr id="425" name="Freeform 159"/>
            <p:cNvSpPr/>
            <p:nvPr/>
          </p:nvSpPr>
          <p:spPr bwMode="gray">
            <a:xfrm flipH="1">
              <a:off x="4151264" y="2440195"/>
              <a:ext cx="976311" cy="51034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WAN</a:t>
              </a:r>
              <a:endParaRPr lang="en-US" altLang="zh-CN" sz="1200" dirty="0">
                <a:solidFill>
                  <a:schemeClr val="tx1"/>
                </a:solidFill>
                <a:latin typeface="Huawei Sans" panose="020C0503030203020204" pitchFamily="34" charset="0"/>
              </a:endParaRPr>
            </a:p>
          </p:txBody>
        </p:sp>
        <p:sp>
          <p:nvSpPr>
            <p:cNvPr id="426" name="Freeform 159"/>
            <p:cNvSpPr/>
            <p:nvPr/>
          </p:nvSpPr>
          <p:spPr bwMode="gray">
            <a:xfrm flipH="1">
              <a:off x="3008886" y="2446291"/>
              <a:ext cx="976311" cy="51034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Campus network</a:t>
              </a:r>
              <a:endParaRPr lang="en-US" altLang="zh-CN" sz="1200" dirty="0">
                <a:solidFill>
                  <a:schemeClr val="tx1"/>
                </a:solidFill>
                <a:latin typeface="Huawei Sans" panose="020C0503030203020204" pitchFamily="34" charset="0"/>
              </a:endParaRPr>
            </a:p>
          </p:txBody>
        </p:sp>
        <p:sp>
          <p:nvSpPr>
            <p:cNvPr id="427" name="Freeform 159"/>
            <p:cNvSpPr/>
            <p:nvPr/>
          </p:nvSpPr>
          <p:spPr bwMode="gray">
            <a:xfrm flipH="1">
              <a:off x="1781944" y="2470764"/>
              <a:ext cx="976311" cy="51034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Internet</a:t>
              </a:r>
              <a:endParaRPr lang="en-US" altLang="zh-CN" sz="1200" dirty="0">
                <a:solidFill>
                  <a:schemeClr val="tx1"/>
                </a:solidFill>
                <a:latin typeface="Huawei Sans" panose="020C0503030203020204" pitchFamily="34" charset="0"/>
              </a:endParaRPr>
            </a:p>
          </p:txBody>
        </p:sp>
        <p:sp>
          <p:nvSpPr>
            <p:cNvPr id="435" name="Oval 59"/>
            <p:cNvSpPr/>
            <p:nvPr/>
          </p:nvSpPr>
          <p:spPr bwMode="gray">
            <a:xfrm rot="1782887">
              <a:off x="1316643" y="5082626"/>
              <a:ext cx="189980" cy="55365"/>
            </a:xfrm>
            <a:prstGeom prst="ellipse">
              <a:avLst/>
            </a:prstGeom>
            <a:noFill/>
            <a:ln w="19050" cap="flat" cmpd="sng" algn="ctr">
              <a:solidFill>
                <a:srgbClr val="EC7061"/>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prstClr val="black"/>
                </a:solidFill>
                <a:effectLst/>
                <a:uLnTx/>
                <a:uFillTx/>
                <a:latin typeface="Huawei Sans" panose="020C0503030203020204" pitchFamily="34" charset="0"/>
                <a:ea typeface="+mj-ea"/>
              </a:endParaRPr>
            </a:p>
          </p:txBody>
        </p:sp>
        <p:sp>
          <p:nvSpPr>
            <p:cNvPr id="437" name="Oval 59"/>
            <p:cNvSpPr/>
            <p:nvPr/>
          </p:nvSpPr>
          <p:spPr bwMode="gray">
            <a:xfrm rot="1782887">
              <a:off x="1650157" y="5091170"/>
              <a:ext cx="189980" cy="55365"/>
            </a:xfrm>
            <a:prstGeom prst="ellipse">
              <a:avLst/>
            </a:prstGeom>
            <a:noFill/>
            <a:ln w="19050" cap="flat" cmpd="sng" algn="ctr">
              <a:solidFill>
                <a:srgbClr val="EC7061"/>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prstClr val="black"/>
                </a:solidFill>
                <a:effectLst/>
                <a:uLnTx/>
                <a:uFillTx/>
                <a:latin typeface="Huawei Sans" panose="020C0503030203020204" pitchFamily="34" charset="0"/>
                <a:ea typeface="+mj-ea"/>
              </a:endParaRPr>
            </a:p>
          </p:txBody>
        </p:sp>
        <p:sp>
          <p:nvSpPr>
            <p:cNvPr id="438" name="Oval 59"/>
            <p:cNvSpPr/>
            <p:nvPr/>
          </p:nvSpPr>
          <p:spPr bwMode="gray">
            <a:xfrm rot="954746">
              <a:off x="1999115" y="5084202"/>
              <a:ext cx="169365" cy="68460"/>
            </a:xfrm>
            <a:prstGeom prst="ellipse">
              <a:avLst/>
            </a:prstGeom>
            <a:noFill/>
            <a:ln w="19050" cap="flat" cmpd="sng" algn="ctr">
              <a:solidFill>
                <a:srgbClr val="EC7061"/>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prstClr val="black"/>
                </a:solidFill>
                <a:effectLst/>
                <a:uLnTx/>
                <a:uFillTx/>
                <a:latin typeface="Huawei Sans" panose="020C0503030203020204" pitchFamily="34" charset="0"/>
                <a:ea typeface="+mj-ea"/>
              </a:endParaRPr>
            </a:p>
          </p:txBody>
        </p:sp>
        <p:sp>
          <p:nvSpPr>
            <p:cNvPr id="439" name="Oval 59"/>
            <p:cNvSpPr/>
            <p:nvPr/>
          </p:nvSpPr>
          <p:spPr bwMode="gray">
            <a:xfrm rot="20640670">
              <a:off x="2361029" y="5084107"/>
              <a:ext cx="169365" cy="68460"/>
            </a:xfrm>
            <a:prstGeom prst="ellipse">
              <a:avLst/>
            </a:prstGeom>
            <a:noFill/>
            <a:ln w="19050" cap="flat" cmpd="sng" algn="ctr">
              <a:solidFill>
                <a:srgbClr val="EC7061"/>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prstClr val="black"/>
                </a:solidFill>
                <a:effectLst/>
                <a:uLnTx/>
                <a:uFillTx/>
                <a:latin typeface="Huawei Sans" panose="020C0503030203020204" pitchFamily="34" charset="0"/>
                <a:ea typeface="+mj-ea"/>
              </a:endParaRPr>
            </a:p>
          </p:txBody>
        </p:sp>
        <p:sp>
          <p:nvSpPr>
            <p:cNvPr id="440" name="Oval 59"/>
            <p:cNvSpPr/>
            <p:nvPr/>
          </p:nvSpPr>
          <p:spPr bwMode="gray">
            <a:xfrm rot="20067540">
              <a:off x="2834850" y="5085975"/>
              <a:ext cx="189980" cy="55365"/>
            </a:xfrm>
            <a:prstGeom prst="ellipse">
              <a:avLst/>
            </a:prstGeom>
            <a:noFill/>
            <a:ln w="19050" cap="flat" cmpd="sng" algn="ctr">
              <a:solidFill>
                <a:srgbClr val="EC7061"/>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prstClr val="black"/>
                </a:solidFill>
                <a:effectLst/>
                <a:uLnTx/>
                <a:uFillTx/>
                <a:latin typeface="Huawei Sans" panose="020C0503030203020204" pitchFamily="34" charset="0"/>
                <a:ea typeface="+mj-ea"/>
              </a:endParaRPr>
            </a:p>
          </p:txBody>
        </p:sp>
        <p:sp>
          <p:nvSpPr>
            <p:cNvPr id="441" name="Oval 59"/>
            <p:cNvSpPr/>
            <p:nvPr/>
          </p:nvSpPr>
          <p:spPr bwMode="gray">
            <a:xfrm rot="20067540">
              <a:off x="3235810" y="5085976"/>
              <a:ext cx="189980" cy="55365"/>
            </a:xfrm>
            <a:prstGeom prst="ellipse">
              <a:avLst/>
            </a:prstGeom>
            <a:noFill/>
            <a:ln w="19050" cap="flat" cmpd="sng" algn="ctr">
              <a:solidFill>
                <a:srgbClr val="EC7061"/>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prstClr val="black"/>
                </a:solidFill>
                <a:effectLst/>
                <a:uLnTx/>
                <a:uFillTx/>
                <a:latin typeface="Huawei Sans" panose="020C0503030203020204" pitchFamily="34" charset="0"/>
                <a:ea typeface="+mj-ea"/>
              </a:endParaRPr>
            </a:p>
          </p:txBody>
        </p:sp>
        <p:sp>
          <p:nvSpPr>
            <p:cNvPr id="443" name="Oval 59"/>
            <p:cNvSpPr/>
            <p:nvPr/>
          </p:nvSpPr>
          <p:spPr bwMode="gray">
            <a:xfrm rot="1782887">
              <a:off x="4314921" y="5082626"/>
              <a:ext cx="189980" cy="55365"/>
            </a:xfrm>
            <a:prstGeom prst="ellipse">
              <a:avLst/>
            </a:prstGeom>
            <a:noFill/>
            <a:ln w="19050" cap="flat" cmpd="sng" algn="ctr">
              <a:solidFill>
                <a:srgbClr val="EC7061"/>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prstClr val="black"/>
                </a:solidFill>
                <a:effectLst/>
                <a:uLnTx/>
                <a:uFillTx/>
                <a:latin typeface="Huawei Sans" panose="020C0503030203020204" pitchFamily="34" charset="0"/>
                <a:ea typeface="+mj-ea"/>
              </a:endParaRPr>
            </a:p>
          </p:txBody>
        </p:sp>
        <p:sp>
          <p:nvSpPr>
            <p:cNvPr id="444" name="Oval 59"/>
            <p:cNvSpPr/>
            <p:nvPr/>
          </p:nvSpPr>
          <p:spPr bwMode="gray">
            <a:xfrm rot="1782887">
              <a:off x="4712091" y="5082626"/>
              <a:ext cx="189980" cy="55365"/>
            </a:xfrm>
            <a:prstGeom prst="ellipse">
              <a:avLst/>
            </a:prstGeom>
            <a:noFill/>
            <a:ln w="19050" cap="flat" cmpd="sng" algn="ctr">
              <a:solidFill>
                <a:srgbClr val="EC7061"/>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prstClr val="black"/>
                </a:solidFill>
                <a:effectLst/>
                <a:uLnTx/>
                <a:uFillTx/>
                <a:latin typeface="Huawei Sans" panose="020C0503030203020204" pitchFamily="34" charset="0"/>
                <a:ea typeface="+mj-ea"/>
              </a:endParaRPr>
            </a:p>
          </p:txBody>
        </p:sp>
        <p:sp>
          <p:nvSpPr>
            <p:cNvPr id="445" name="Oval 59"/>
            <p:cNvSpPr/>
            <p:nvPr/>
          </p:nvSpPr>
          <p:spPr bwMode="gray">
            <a:xfrm rot="20067540">
              <a:off x="5222843" y="5096364"/>
              <a:ext cx="189980" cy="55365"/>
            </a:xfrm>
            <a:prstGeom prst="ellipse">
              <a:avLst/>
            </a:prstGeom>
            <a:noFill/>
            <a:ln w="19050" cap="flat" cmpd="sng" algn="ctr">
              <a:solidFill>
                <a:srgbClr val="EC7061"/>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prstClr val="black"/>
                </a:solidFill>
                <a:effectLst/>
                <a:uLnTx/>
                <a:uFillTx/>
                <a:latin typeface="Huawei Sans" panose="020C0503030203020204" pitchFamily="34" charset="0"/>
                <a:ea typeface="+mj-ea"/>
              </a:endParaRPr>
            </a:p>
          </p:txBody>
        </p:sp>
        <p:sp>
          <p:nvSpPr>
            <p:cNvPr id="446" name="Oval 59"/>
            <p:cNvSpPr/>
            <p:nvPr/>
          </p:nvSpPr>
          <p:spPr bwMode="gray">
            <a:xfrm rot="20067540">
              <a:off x="5624574" y="5085976"/>
              <a:ext cx="189980" cy="55365"/>
            </a:xfrm>
            <a:prstGeom prst="ellipse">
              <a:avLst/>
            </a:prstGeom>
            <a:noFill/>
            <a:ln w="19050" cap="flat" cmpd="sng" algn="ctr">
              <a:solidFill>
                <a:srgbClr val="EC7061"/>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prstClr val="black"/>
                </a:solidFill>
                <a:effectLst/>
                <a:uLnTx/>
                <a:uFillTx/>
                <a:latin typeface="Huawei Sans" panose="020C0503030203020204" pitchFamily="34" charset="0"/>
                <a:ea typeface="+mj-ea"/>
              </a:endParaRPr>
            </a:p>
          </p:txBody>
        </p:sp>
        <p:sp>
          <p:nvSpPr>
            <p:cNvPr id="447" name="六边形 446"/>
            <p:cNvSpPr/>
            <p:nvPr/>
          </p:nvSpPr>
          <p:spPr bwMode="gray">
            <a:xfrm>
              <a:off x="2012107" y="4503533"/>
              <a:ext cx="116156" cy="96797"/>
            </a:xfrm>
            <a:prstGeom prst="hexagon">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ndParaRPr>
            </a:p>
          </p:txBody>
        </p:sp>
        <p:sp>
          <p:nvSpPr>
            <p:cNvPr id="448" name="六边形 447"/>
            <p:cNvSpPr/>
            <p:nvPr/>
          </p:nvSpPr>
          <p:spPr bwMode="gray">
            <a:xfrm>
              <a:off x="2642099" y="4505338"/>
              <a:ext cx="116156" cy="96797"/>
            </a:xfrm>
            <a:prstGeom prst="hexagon">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ndParaRPr>
            </a:p>
          </p:txBody>
        </p:sp>
        <p:sp>
          <p:nvSpPr>
            <p:cNvPr id="449" name="六边形 448"/>
            <p:cNvSpPr/>
            <p:nvPr/>
          </p:nvSpPr>
          <p:spPr bwMode="gray">
            <a:xfrm>
              <a:off x="4670278" y="4510866"/>
              <a:ext cx="116156" cy="96797"/>
            </a:xfrm>
            <a:prstGeom prst="hexagon">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ndParaRPr>
            </a:p>
          </p:txBody>
        </p:sp>
        <p:sp>
          <p:nvSpPr>
            <p:cNvPr id="450" name="六边形 449"/>
            <p:cNvSpPr/>
            <p:nvPr/>
          </p:nvSpPr>
          <p:spPr bwMode="gray">
            <a:xfrm>
              <a:off x="5210820" y="4510866"/>
              <a:ext cx="116156" cy="96797"/>
            </a:xfrm>
            <a:prstGeom prst="hexagon">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ndParaRPr>
            </a:p>
          </p:txBody>
        </p:sp>
        <p:cxnSp>
          <p:nvCxnSpPr>
            <p:cNvPr id="456" name="Straight Connector 79"/>
            <p:cNvCxnSpPr>
              <a:cxnSpLocks/>
              <a:stCxn id="459" idx="1"/>
              <a:endCxn id="304" idx="0"/>
            </p:cNvCxnSpPr>
            <p:nvPr/>
          </p:nvCxnSpPr>
          <p:spPr bwMode="gray">
            <a:xfrm flipH="1">
              <a:off x="4352059" y="3328773"/>
              <a:ext cx="513040" cy="394294"/>
            </a:xfrm>
            <a:prstGeom prst="line">
              <a:avLst/>
            </a:prstGeom>
            <a:noFill/>
            <a:ln w="6350" cap="flat" cmpd="sng" algn="ctr">
              <a:solidFill>
                <a:sysClr val="windowText" lastClr="000000"/>
              </a:solidFill>
              <a:prstDash val="solid"/>
              <a:miter lim="800000"/>
            </a:ln>
            <a:effectLst/>
          </p:spPr>
        </p:cxnSp>
        <p:cxnSp>
          <p:nvCxnSpPr>
            <p:cNvPr id="458" name="Straight Connector 79"/>
            <p:cNvCxnSpPr>
              <a:cxnSpLocks/>
              <a:stCxn id="459" idx="1"/>
              <a:endCxn id="302" idx="0"/>
            </p:cNvCxnSpPr>
            <p:nvPr/>
          </p:nvCxnSpPr>
          <p:spPr bwMode="gray">
            <a:xfrm flipH="1">
              <a:off x="3251835" y="3328773"/>
              <a:ext cx="1613264" cy="394294"/>
            </a:xfrm>
            <a:prstGeom prst="line">
              <a:avLst/>
            </a:prstGeom>
            <a:noFill/>
            <a:ln w="6350" cap="flat" cmpd="sng" algn="ctr">
              <a:solidFill>
                <a:sysClr val="windowText" lastClr="000000"/>
              </a:solidFill>
              <a:prstDash val="solid"/>
              <a:miter lim="800000"/>
            </a:ln>
            <a:effectLst/>
          </p:spPr>
        </p:cxnSp>
        <p:sp>
          <p:nvSpPr>
            <p:cNvPr id="459" name="圆角矩形 458"/>
            <p:cNvSpPr/>
            <p:nvPr/>
          </p:nvSpPr>
          <p:spPr bwMode="gray">
            <a:xfrm>
              <a:off x="4865099" y="3211680"/>
              <a:ext cx="1919242" cy="234185"/>
            </a:xfrm>
            <a:prstGeom prst="roundRect">
              <a:avLst>
                <a:gd name="adj" fmla="val 2563"/>
              </a:avLst>
            </a:prstGeom>
            <a:solidFill>
              <a:sysClr val="window" lastClr="FFFFFF">
                <a:lumMod val="95000"/>
              </a:sysClr>
            </a:solidFill>
            <a:ln w="19050" cap="flat" cmpd="sng" algn="ctr">
              <a:solidFill>
                <a:sysClr val="window" lastClr="FFFFFF">
                  <a:lumMod val="75000"/>
                </a:sysClr>
              </a:solidFill>
              <a:prstDash val="sysDot"/>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prstClr val="white"/>
                </a:solidFill>
                <a:effectLst/>
                <a:uLnTx/>
                <a:uFillTx/>
                <a:latin typeface="Huawei Sans" panose="020C0503030203020204" pitchFamily="34" charset="0"/>
                <a:ea typeface="+mj-ea"/>
              </a:endParaRPr>
            </a:p>
          </p:txBody>
        </p:sp>
        <p:sp>
          <p:nvSpPr>
            <p:cNvPr id="460" name="TextBox 20"/>
            <p:cNvSpPr txBox="1"/>
            <p:nvPr/>
          </p:nvSpPr>
          <p:spPr bwMode="gray">
            <a:xfrm>
              <a:off x="4845639" y="3182304"/>
              <a:ext cx="1991251" cy="276999"/>
            </a:xfrm>
            <a:prstGeom prst="rect">
              <a:avLst/>
            </a:prstGeom>
            <a:noFill/>
            <a:ln w="19050">
              <a:noFill/>
            </a:ln>
          </p:spPr>
          <p:txBody>
            <a:bodyPr wrap="none" rtlCol="0">
              <a:spAutoFit/>
            </a:bodyPr>
            <a:lstStyle/>
            <a:p>
              <a:pPr fontAlgn="ctr">
                <a:spcBef>
                  <a:spcPts val="0"/>
                </a:spcBef>
                <a:spcAft>
                  <a:spcPts val="0"/>
                </a:spcAft>
              </a:pPr>
              <a:r>
                <a:rPr lang="en-US" sz="1200" dirty="0">
                  <a:latin typeface="Huawei Sans" panose="020C0503030203020204" pitchFamily="34" charset="0"/>
                </a:rPr>
                <a:t>NMS O&amp;M zone/Analyzer</a:t>
              </a:r>
            </a:p>
          </p:txBody>
        </p:sp>
        <p:cxnSp>
          <p:nvCxnSpPr>
            <p:cNvPr id="461" name="Straight Connector 79"/>
            <p:cNvCxnSpPr>
              <a:endCxn id="303" idx="0"/>
            </p:cNvCxnSpPr>
            <p:nvPr/>
          </p:nvCxnSpPr>
          <p:spPr bwMode="gray">
            <a:xfrm flipH="1">
              <a:off x="3783731" y="3322345"/>
              <a:ext cx="1084641" cy="400722"/>
            </a:xfrm>
            <a:prstGeom prst="line">
              <a:avLst/>
            </a:prstGeom>
            <a:noFill/>
            <a:ln w="6350" cap="flat" cmpd="sng" algn="ctr">
              <a:solidFill>
                <a:sysClr val="windowText" lastClr="000000"/>
              </a:solidFill>
              <a:prstDash val="solid"/>
              <a:miter lim="800000"/>
            </a:ln>
            <a:effectLst/>
          </p:spPr>
        </p:cxnSp>
        <p:cxnSp>
          <p:nvCxnSpPr>
            <p:cNvPr id="462" name="Straight Connector 79"/>
            <p:cNvCxnSpPr>
              <a:cxnSpLocks/>
              <a:stCxn id="459" idx="1"/>
            </p:cNvCxnSpPr>
            <p:nvPr/>
          </p:nvCxnSpPr>
          <p:spPr bwMode="gray">
            <a:xfrm flipH="1">
              <a:off x="2706939" y="3328773"/>
              <a:ext cx="2158160" cy="391379"/>
            </a:xfrm>
            <a:prstGeom prst="line">
              <a:avLst/>
            </a:prstGeom>
            <a:noFill/>
            <a:ln w="6350" cap="flat" cmpd="sng" algn="ctr">
              <a:solidFill>
                <a:sysClr val="windowText" lastClr="000000"/>
              </a:solidFill>
              <a:prstDash val="solid"/>
              <a:miter lim="800000"/>
            </a:ln>
            <a:effectLst/>
          </p:spPr>
        </p:cxnSp>
        <p:sp>
          <p:nvSpPr>
            <p:cNvPr id="159" name="TextBox 132">
              <a:extLst>
                <a:ext uri="{FF2B5EF4-FFF2-40B4-BE49-F238E27FC236}">
                  <a16:creationId xmlns:a16="http://schemas.microsoft.com/office/drawing/2014/main" id="{4D847A78-9641-4DBE-BACB-477F9CD15DEF}"/>
                </a:ext>
              </a:extLst>
            </p:cNvPr>
            <p:cNvSpPr txBox="1"/>
            <p:nvPr/>
          </p:nvSpPr>
          <p:spPr bwMode="gray">
            <a:xfrm>
              <a:off x="4621732" y="3724608"/>
              <a:ext cx="1513556" cy="276999"/>
            </a:xfrm>
            <a:prstGeom prst="rect">
              <a:avLst/>
            </a:prstGeom>
            <a:noFill/>
            <a:ln w="19050">
              <a:noFill/>
            </a:ln>
          </p:spPr>
          <p:txBody>
            <a:bodyPr wrap="none" rtlCol="0">
              <a:spAutoFit/>
            </a:bodyPr>
            <a:lstStyle/>
            <a:p>
              <a:pPr fontAlgn="ctr"/>
              <a:r>
                <a:rPr lang="en-US" sz="1200" dirty="0">
                  <a:latin typeface="Huawei Sans" panose="020C0503030203020204" pitchFamily="34" charset="0"/>
                </a:rPr>
                <a:t>Telemetry/ERSPAN</a:t>
              </a:r>
              <a:endParaRPr lang="en-US" altLang="zh-CN" sz="1200" dirty="0">
                <a:latin typeface="Huawei Sans" panose="020C0503030203020204" pitchFamily="34" charset="0"/>
              </a:endParaRPr>
            </a:p>
          </p:txBody>
        </p:sp>
      </p:grpSp>
    </p:spTree>
    <p:extLst>
      <p:ext uri="{BB962C8B-B14F-4D97-AF65-F5344CB8AC3E}">
        <p14:creationId xmlns:p14="http://schemas.microsoft.com/office/powerpoint/2010/main" val="30461299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dirty="0">
                <a:solidFill>
                  <a:schemeClr val="bg1">
                    <a:lumMod val="50000"/>
                  </a:schemeClr>
                </a:solidFill>
              </a:rPr>
              <a:t>Introduction to Telemetry</a:t>
            </a:r>
            <a:endParaRPr lang="en-US" altLang="zh-CN" dirty="0">
              <a:solidFill>
                <a:schemeClr val="bg1">
                  <a:lumMod val="50000"/>
                </a:schemeClr>
              </a:solidFill>
            </a:endParaRPr>
          </a:p>
          <a:p>
            <a:r>
              <a:rPr lang="en-US" b="1" dirty="0"/>
              <a:t>Telemetry Technical Fundamentals</a:t>
            </a:r>
            <a:endParaRPr lang="en-US" altLang="zh-CN" b="1" dirty="0"/>
          </a:p>
          <a:p>
            <a:r>
              <a:rPr lang="en-US" dirty="0">
                <a:solidFill>
                  <a:schemeClr val="bg1">
                    <a:lumMod val="50000"/>
                  </a:schemeClr>
                </a:solidFill>
              </a:rPr>
              <a:t>Telemetry Configuration and Practice</a:t>
            </a:r>
          </a:p>
        </p:txBody>
      </p:sp>
    </p:spTree>
    <p:extLst>
      <p:ext uri="{BB962C8B-B14F-4D97-AF65-F5344CB8AC3E}">
        <p14:creationId xmlns:p14="http://schemas.microsoft.com/office/powerpoint/2010/main" val="39117191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444CABF-53F5-406B-9CE5-DCCF29C6B1AC}"/>
              </a:ext>
            </a:extLst>
          </p:cNvPr>
          <p:cNvSpPr>
            <a:spLocks noGrp="1"/>
          </p:cNvSpPr>
          <p:nvPr>
            <p:ph type="title"/>
          </p:nvPr>
        </p:nvSpPr>
        <p:spPr bwMode="gray"/>
        <p:txBody>
          <a:bodyPr/>
          <a:lstStyle/>
          <a:p>
            <a:r>
              <a:rPr lang="en-US" dirty="0"/>
              <a:t>Telemetry Framework</a:t>
            </a:r>
          </a:p>
        </p:txBody>
      </p:sp>
      <p:sp>
        <p:nvSpPr>
          <p:cNvPr id="5" name="文本占位符 4">
            <a:extLst>
              <a:ext uri="{FF2B5EF4-FFF2-40B4-BE49-F238E27FC236}">
                <a16:creationId xmlns:a16="http://schemas.microsoft.com/office/drawing/2014/main" id="{017526E4-7E52-4625-9A35-34B3123E103E}"/>
              </a:ext>
            </a:extLst>
          </p:cNvPr>
          <p:cNvSpPr>
            <a:spLocks noGrp="1"/>
          </p:cNvSpPr>
          <p:nvPr>
            <p:ph type="body" sz="quarter" idx="10"/>
          </p:nvPr>
        </p:nvSpPr>
        <p:spPr bwMode="gray">
          <a:xfrm>
            <a:off x="455612" y="1052514"/>
            <a:ext cx="11293476" cy="874442"/>
          </a:xfrm>
        </p:spPr>
        <p:txBody>
          <a:bodyPr/>
          <a:lstStyle/>
          <a:p>
            <a:r>
              <a:rPr lang="en-US" altLang="zh-CN" sz="1800" dirty="0"/>
              <a:t>The framework of telemetry in a narrow sense consists of four modules: data source, data generation, data subscription, and data push.</a:t>
            </a:r>
            <a:endParaRPr lang="zh-CN" altLang="en-US" sz="1800" dirty="0"/>
          </a:p>
        </p:txBody>
      </p:sp>
      <p:grpSp>
        <p:nvGrpSpPr>
          <p:cNvPr id="135" name="组合 134">
            <a:extLst>
              <a:ext uri="{FF2B5EF4-FFF2-40B4-BE49-F238E27FC236}">
                <a16:creationId xmlns:a16="http://schemas.microsoft.com/office/drawing/2014/main" id="{B893E0D3-808A-4909-8EF6-E6C834D67D87}"/>
              </a:ext>
            </a:extLst>
          </p:cNvPr>
          <p:cNvGrpSpPr/>
          <p:nvPr/>
        </p:nvGrpSpPr>
        <p:grpSpPr bwMode="gray">
          <a:xfrm>
            <a:off x="1664595" y="2009889"/>
            <a:ext cx="8679477" cy="3941182"/>
            <a:chOff x="1664595" y="2009889"/>
            <a:chExt cx="8679477" cy="3941182"/>
          </a:xfrm>
        </p:grpSpPr>
        <p:cxnSp>
          <p:nvCxnSpPr>
            <p:cNvPr id="136" name="直接连接符 135">
              <a:extLst>
                <a:ext uri="{FF2B5EF4-FFF2-40B4-BE49-F238E27FC236}">
                  <a16:creationId xmlns:a16="http://schemas.microsoft.com/office/drawing/2014/main" id="{8AC89BE5-D38D-4F2A-BBE8-4E166B12CDE6}"/>
                </a:ext>
              </a:extLst>
            </p:cNvPr>
            <p:cNvCxnSpPr>
              <a:stCxn id="161" idx="0"/>
              <a:endCxn id="156" idx="4"/>
            </p:cNvCxnSpPr>
            <p:nvPr/>
          </p:nvCxnSpPr>
          <p:spPr bwMode="gray">
            <a:xfrm flipH="1" flipV="1">
              <a:off x="7601565" y="5369972"/>
              <a:ext cx="242234" cy="417563"/>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7" name="直接连接符 136">
              <a:extLst>
                <a:ext uri="{FF2B5EF4-FFF2-40B4-BE49-F238E27FC236}">
                  <a16:creationId xmlns:a16="http://schemas.microsoft.com/office/drawing/2014/main" id="{0EAF04BE-0823-495D-948A-502AAFEB6B55}"/>
                </a:ext>
              </a:extLst>
            </p:cNvPr>
            <p:cNvCxnSpPr>
              <a:stCxn id="156" idx="4"/>
              <a:endCxn id="158" idx="0"/>
            </p:cNvCxnSpPr>
            <p:nvPr/>
          </p:nvCxnSpPr>
          <p:spPr bwMode="gray">
            <a:xfrm flipH="1">
              <a:off x="7339743" y="5369972"/>
              <a:ext cx="261822" cy="417563"/>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40" name="矩形 139">
              <a:extLst>
                <a:ext uri="{FF2B5EF4-FFF2-40B4-BE49-F238E27FC236}">
                  <a16:creationId xmlns:a16="http://schemas.microsoft.com/office/drawing/2014/main" id="{685F653A-8732-4EA7-BE07-8CE2E1EED3AA}"/>
                </a:ext>
              </a:extLst>
            </p:cNvPr>
            <p:cNvSpPr/>
            <p:nvPr/>
          </p:nvSpPr>
          <p:spPr bwMode="gray">
            <a:xfrm>
              <a:off x="1664595" y="2228622"/>
              <a:ext cx="3600000" cy="506250"/>
            </a:xfrm>
            <a:prstGeom prst="rect">
              <a:avLst/>
            </a:prstGeom>
            <a:no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en-US" altLang="zh-CN" sz="18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Data Analysis</a:t>
              </a:r>
              <a:endParaRPr kumimoji="1" lang="zh-CN" altLang="en-US" sz="18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1" name="矩形 140">
              <a:extLst>
                <a:ext uri="{FF2B5EF4-FFF2-40B4-BE49-F238E27FC236}">
                  <a16:creationId xmlns:a16="http://schemas.microsoft.com/office/drawing/2014/main" id="{AE60046F-195A-4B2E-B7C3-BCACE5EAC21C}"/>
                </a:ext>
              </a:extLst>
            </p:cNvPr>
            <p:cNvSpPr/>
            <p:nvPr/>
          </p:nvSpPr>
          <p:spPr bwMode="gray">
            <a:xfrm>
              <a:off x="1664595" y="3380750"/>
              <a:ext cx="1800000" cy="759375"/>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en-US" altLang="zh-CN" sz="18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Data Subscription</a:t>
              </a:r>
              <a:endParaRPr kumimoji="1" lang="zh-CN" altLang="en-US" sz="18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2" name="矩形 141">
              <a:extLst>
                <a:ext uri="{FF2B5EF4-FFF2-40B4-BE49-F238E27FC236}">
                  <a16:creationId xmlns:a16="http://schemas.microsoft.com/office/drawing/2014/main" id="{0BF1F682-A41D-4E28-A6C8-E6C33383A6DC}"/>
                </a:ext>
              </a:extLst>
            </p:cNvPr>
            <p:cNvSpPr/>
            <p:nvPr/>
          </p:nvSpPr>
          <p:spPr bwMode="gray">
            <a:xfrm>
              <a:off x="3464595" y="3380750"/>
              <a:ext cx="1800000" cy="759375"/>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Data Export</a:t>
              </a:r>
              <a:endParaRPr kumimoji="1" lang="zh-CN" altLang="en-US"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4" name="矩形 143">
              <a:extLst>
                <a:ext uri="{FF2B5EF4-FFF2-40B4-BE49-F238E27FC236}">
                  <a16:creationId xmlns:a16="http://schemas.microsoft.com/office/drawing/2014/main" id="{D3EF967E-7B19-46C7-9EC1-8DE67B6D4B84}"/>
                </a:ext>
              </a:extLst>
            </p:cNvPr>
            <p:cNvSpPr/>
            <p:nvPr/>
          </p:nvSpPr>
          <p:spPr bwMode="gray">
            <a:xfrm>
              <a:off x="1664595" y="4140235"/>
              <a:ext cx="3600000" cy="759375"/>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en-US" altLang="zh-CN" sz="18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Data Generation</a:t>
              </a:r>
              <a:endParaRPr kumimoji="1" lang="zh-CN" altLang="en-US" sz="18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5" name="上箭头 23">
              <a:extLst>
                <a:ext uri="{FF2B5EF4-FFF2-40B4-BE49-F238E27FC236}">
                  <a16:creationId xmlns:a16="http://schemas.microsoft.com/office/drawing/2014/main" id="{574A5960-1E4C-4C94-BC62-39B5C26505EC}"/>
                </a:ext>
              </a:extLst>
            </p:cNvPr>
            <p:cNvSpPr/>
            <p:nvPr/>
          </p:nvSpPr>
          <p:spPr bwMode="gray">
            <a:xfrm>
              <a:off x="4184875" y="2948622"/>
              <a:ext cx="288000" cy="303840"/>
            </a:xfrm>
            <a:prstGeom prst="upArrow">
              <a:avLst/>
            </a:prstGeom>
            <a:solidFill>
              <a:srgbClr val="00206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zh-CN" altLang="en-US" sz="36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6" name="下箭头 24">
              <a:extLst>
                <a:ext uri="{FF2B5EF4-FFF2-40B4-BE49-F238E27FC236}">
                  <a16:creationId xmlns:a16="http://schemas.microsoft.com/office/drawing/2014/main" id="{65327CC8-DCA1-411D-8976-EA08CA548DC9}"/>
                </a:ext>
              </a:extLst>
            </p:cNvPr>
            <p:cNvSpPr/>
            <p:nvPr/>
          </p:nvSpPr>
          <p:spPr bwMode="gray">
            <a:xfrm>
              <a:off x="2456715" y="2948622"/>
              <a:ext cx="288000" cy="303840"/>
            </a:xfrm>
            <a:prstGeom prst="downArrow">
              <a:avLst/>
            </a:prstGeom>
            <a:solidFill>
              <a:srgbClr val="00206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zh-CN" altLang="en-US" sz="36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7" name="矩形 146">
              <a:extLst>
                <a:ext uri="{FF2B5EF4-FFF2-40B4-BE49-F238E27FC236}">
                  <a16:creationId xmlns:a16="http://schemas.microsoft.com/office/drawing/2014/main" id="{0B5963F1-3710-478D-BE20-D313A3811D0A}"/>
                </a:ext>
              </a:extLst>
            </p:cNvPr>
            <p:cNvSpPr/>
            <p:nvPr/>
          </p:nvSpPr>
          <p:spPr bwMode="gray">
            <a:xfrm>
              <a:off x="1664595" y="4899605"/>
              <a:ext cx="3600000" cy="759375"/>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en-US" altLang="zh-CN" sz="18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Data Source</a:t>
              </a:r>
              <a:endParaRPr kumimoji="1" lang="zh-CN" altLang="en-US" sz="18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8" name="矩形 147">
              <a:extLst>
                <a:ext uri="{FF2B5EF4-FFF2-40B4-BE49-F238E27FC236}">
                  <a16:creationId xmlns:a16="http://schemas.microsoft.com/office/drawing/2014/main" id="{B8727B39-B21D-44A3-BEE0-FDC098438434}"/>
                </a:ext>
              </a:extLst>
            </p:cNvPr>
            <p:cNvSpPr/>
            <p:nvPr/>
          </p:nvSpPr>
          <p:spPr bwMode="gray">
            <a:xfrm>
              <a:off x="6744072" y="2635679"/>
              <a:ext cx="3600000" cy="595271"/>
            </a:xfrm>
            <a:prstGeom prst="rect">
              <a:avLst/>
            </a:prstGeom>
            <a:no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r>
                <a:rPr kumimoji="1" lang="zh-CN" altLang="en-US"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                          </a:t>
              </a:r>
              <a:r>
                <a:rPr kumimoji="1"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Data collection</a:t>
              </a:r>
              <a:endParaRPr kumimoji="1" lang="zh-CN" altLang="en-US"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9" name="矩形 148">
              <a:extLst>
                <a:ext uri="{FF2B5EF4-FFF2-40B4-BE49-F238E27FC236}">
                  <a16:creationId xmlns:a16="http://schemas.microsoft.com/office/drawing/2014/main" id="{6FE579B5-F74E-487F-9DAF-83E6AE5E917A}"/>
                </a:ext>
              </a:extLst>
            </p:cNvPr>
            <p:cNvSpPr/>
            <p:nvPr/>
          </p:nvSpPr>
          <p:spPr bwMode="gray">
            <a:xfrm>
              <a:off x="6744072" y="3663079"/>
              <a:ext cx="1800000" cy="824239"/>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marL="0" marR="0" indent="0" algn="ctr" defTabSz="914400" rtl="0" eaLnBrk="1" fontAlgn="base" latinLnBrk="0" hangingPunct="1">
                <a:lnSpc>
                  <a:spcPct val="100000"/>
                </a:lnSpc>
                <a:spcBef>
                  <a:spcPct val="0"/>
                </a:spcBef>
                <a:spcAft>
                  <a:spcPct val="0"/>
                </a:spcAft>
                <a:buClrTx/>
                <a:buSzTx/>
                <a:buFontTx/>
                <a:buNone/>
                <a:tabLst/>
              </a:pPr>
              <a:endParaRPr kumimoji="1"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Data subscription</a:t>
              </a:r>
              <a:endParaRPr kumimoji="1" lang="zh-CN" altLang="en-US" sz="14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0" name="矩形 149">
              <a:extLst>
                <a:ext uri="{FF2B5EF4-FFF2-40B4-BE49-F238E27FC236}">
                  <a16:creationId xmlns:a16="http://schemas.microsoft.com/office/drawing/2014/main" id="{30F70493-C6D8-4A3E-85F2-18C4CF94F744}"/>
                </a:ext>
              </a:extLst>
            </p:cNvPr>
            <p:cNvSpPr/>
            <p:nvPr/>
          </p:nvSpPr>
          <p:spPr bwMode="gray">
            <a:xfrm>
              <a:off x="8544072" y="3663079"/>
              <a:ext cx="1800000" cy="824239"/>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en-US" altLang="zh-CN" sz="14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p>
              <a:pPr marL="0" marR="0" indent="0" algn="ctr" defTabSz="914400" rtl="0" eaLnBrk="1" fontAlgn="base" latinLnBrk="0" hangingPunct="1">
                <a:lnSpc>
                  <a:spcPct val="100000"/>
                </a:lnSpc>
                <a:spcBef>
                  <a:spcPct val="0"/>
                </a:spcBef>
                <a:spcAft>
                  <a:spcPct val="0"/>
                </a:spcAft>
                <a:buClrTx/>
                <a:buSzTx/>
                <a:buFontTx/>
                <a:buNone/>
                <a:tabLst/>
              </a:pPr>
              <a:endParaRPr kumimoji="1"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Data push</a:t>
              </a:r>
              <a:endParaRPr kumimoji="1" lang="zh-CN" altLang="en-US" sz="14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1" name="矩形 150">
              <a:extLst>
                <a:ext uri="{FF2B5EF4-FFF2-40B4-BE49-F238E27FC236}">
                  <a16:creationId xmlns:a16="http://schemas.microsoft.com/office/drawing/2014/main" id="{3EEB1112-4BD6-45DC-AF21-AD6331DE96FE}"/>
                </a:ext>
              </a:extLst>
            </p:cNvPr>
            <p:cNvSpPr/>
            <p:nvPr/>
          </p:nvSpPr>
          <p:spPr bwMode="gray">
            <a:xfrm>
              <a:off x="6744072" y="4493819"/>
              <a:ext cx="3600000" cy="699991"/>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r>
                <a:rPr kumimoji="1" lang="en-US" altLang="zh-CN" sz="1600" dirty="0">
                  <a:latin typeface="Huawei Sans" panose="020C0503030203020204" pitchFamily="34" charset="0"/>
                  <a:ea typeface="方正兰亭黑简体" panose="02000000000000000000" pitchFamily="2" charset="-122"/>
                  <a:sym typeface="Huawei Sans" panose="020C0503030203020204" pitchFamily="34" charset="0"/>
                </a:rPr>
                <a:t>          Data generation</a:t>
              </a:r>
              <a:endParaRPr kumimoji="1" lang="zh-CN" altLang="en-US"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2" name="上箭头 36">
              <a:extLst>
                <a:ext uri="{FF2B5EF4-FFF2-40B4-BE49-F238E27FC236}">
                  <a16:creationId xmlns:a16="http://schemas.microsoft.com/office/drawing/2014/main" id="{0D9D5A33-2D20-48E8-B95D-C7350F4EC0FC}"/>
                </a:ext>
              </a:extLst>
            </p:cNvPr>
            <p:cNvSpPr/>
            <p:nvPr/>
          </p:nvSpPr>
          <p:spPr bwMode="gray">
            <a:xfrm>
              <a:off x="9264352" y="3230951"/>
              <a:ext cx="288000" cy="432128"/>
            </a:xfrm>
            <a:prstGeom prst="upArrow">
              <a:avLst/>
            </a:prstGeom>
            <a:solidFill>
              <a:srgbClr val="00206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zh-CN" altLang="en-US" sz="36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3" name="下箭头 37">
              <a:extLst>
                <a:ext uri="{FF2B5EF4-FFF2-40B4-BE49-F238E27FC236}">
                  <a16:creationId xmlns:a16="http://schemas.microsoft.com/office/drawing/2014/main" id="{E73F1C19-8ECA-444F-872B-9A5EC3909F1C}"/>
                </a:ext>
              </a:extLst>
            </p:cNvPr>
            <p:cNvSpPr/>
            <p:nvPr/>
          </p:nvSpPr>
          <p:spPr bwMode="gray">
            <a:xfrm>
              <a:off x="7536192" y="3230951"/>
              <a:ext cx="288000" cy="432128"/>
            </a:xfrm>
            <a:prstGeom prst="downArrow">
              <a:avLst/>
            </a:prstGeom>
            <a:solidFill>
              <a:srgbClr val="00206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zh-CN" altLang="en-US" sz="36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4" name="矩形 153">
              <a:extLst>
                <a:ext uri="{FF2B5EF4-FFF2-40B4-BE49-F238E27FC236}">
                  <a16:creationId xmlns:a16="http://schemas.microsoft.com/office/drawing/2014/main" id="{83589585-7F7F-4E74-B845-54CE4217A5D7}"/>
                </a:ext>
              </a:extLst>
            </p:cNvPr>
            <p:cNvSpPr/>
            <p:nvPr/>
          </p:nvSpPr>
          <p:spPr bwMode="gray">
            <a:xfrm>
              <a:off x="6744072" y="5194879"/>
              <a:ext cx="3600000" cy="756192"/>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Data source</a:t>
              </a:r>
              <a:endParaRPr kumimoji="1" lang="zh-CN" altLang="en-US"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5" name="文本框 154">
              <a:extLst>
                <a:ext uri="{FF2B5EF4-FFF2-40B4-BE49-F238E27FC236}">
                  <a16:creationId xmlns:a16="http://schemas.microsoft.com/office/drawing/2014/main" id="{57BE7A56-A004-4878-B891-BD62E560CBF2}"/>
                </a:ext>
              </a:extLst>
            </p:cNvPr>
            <p:cNvSpPr txBox="1"/>
            <p:nvPr/>
          </p:nvSpPr>
          <p:spPr bwMode="gray">
            <a:xfrm>
              <a:off x="9491024" y="3698618"/>
              <a:ext cx="763200" cy="369332"/>
            </a:xfrm>
            <a:prstGeom prst="rect">
              <a:avLst/>
            </a:prstGeom>
            <a:solidFill>
              <a:schemeClr val="accent4"/>
            </a:solidFill>
          </p:spPr>
          <p:txBody>
            <a:bodyPr wrap="square" rtlCol="0">
              <a:spAutoFit/>
            </a:bodyPr>
            <a:lstStyle/>
            <a:p>
              <a:pPr algn="ctr"/>
              <a:r>
                <a:rPr lang="en-US" altLang="zh-CN"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UDP</a:t>
              </a:r>
              <a:endParaRPr lang="zh-CN" altLang="en-US"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6" name="椭圆 155">
              <a:extLst>
                <a:ext uri="{FF2B5EF4-FFF2-40B4-BE49-F238E27FC236}">
                  <a16:creationId xmlns:a16="http://schemas.microsoft.com/office/drawing/2014/main" id="{0359AC00-BF22-40A5-BF31-DB516C79D1D7}"/>
                </a:ext>
              </a:extLst>
            </p:cNvPr>
            <p:cNvSpPr>
              <a:spLocks noChangeAspect="1"/>
            </p:cNvSpPr>
            <p:nvPr/>
          </p:nvSpPr>
          <p:spPr bwMode="gray">
            <a:xfrm>
              <a:off x="7547565" y="5261972"/>
              <a:ext cx="108000" cy="1080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7" name="椭圆 156">
              <a:extLst>
                <a:ext uri="{FF2B5EF4-FFF2-40B4-BE49-F238E27FC236}">
                  <a16:creationId xmlns:a16="http://schemas.microsoft.com/office/drawing/2014/main" id="{6AA67804-4D6E-429B-B9D3-97E9296B275D}"/>
                </a:ext>
              </a:extLst>
            </p:cNvPr>
            <p:cNvSpPr>
              <a:spLocks noChangeAspect="1"/>
            </p:cNvSpPr>
            <p:nvPr/>
          </p:nvSpPr>
          <p:spPr bwMode="gray">
            <a:xfrm>
              <a:off x="7393743" y="5550980"/>
              <a:ext cx="108000" cy="1080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8" name="椭圆 157">
              <a:extLst>
                <a:ext uri="{FF2B5EF4-FFF2-40B4-BE49-F238E27FC236}">
                  <a16:creationId xmlns:a16="http://schemas.microsoft.com/office/drawing/2014/main" id="{E2A9A1E4-1B0C-4395-83F1-AD734C51D08D}"/>
                </a:ext>
              </a:extLst>
            </p:cNvPr>
            <p:cNvSpPr>
              <a:spLocks noChangeAspect="1"/>
            </p:cNvSpPr>
            <p:nvPr/>
          </p:nvSpPr>
          <p:spPr bwMode="gray">
            <a:xfrm>
              <a:off x="7285743" y="5787535"/>
              <a:ext cx="108000" cy="1080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9" name="椭圆 158">
              <a:extLst>
                <a:ext uri="{FF2B5EF4-FFF2-40B4-BE49-F238E27FC236}">
                  <a16:creationId xmlns:a16="http://schemas.microsoft.com/office/drawing/2014/main" id="{A0EC9935-06A9-4167-8739-8DCCC33DB5EB}"/>
                </a:ext>
              </a:extLst>
            </p:cNvPr>
            <p:cNvSpPr>
              <a:spLocks noChangeAspect="1"/>
            </p:cNvSpPr>
            <p:nvPr/>
          </p:nvSpPr>
          <p:spPr bwMode="gray">
            <a:xfrm>
              <a:off x="7681775" y="5550980"/>
              <a:ext cx="108000" cy="1080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0" name="椭圆 159">
              <a:extLst>
                <a:ext uri="{FF2B5EF4-FFF2-40B4-BE49-F238E27FC236}">
                  <a16:creationId xmlns:a16="http://schemas.microsoft.com/office/drawing/2014/main" id="{C6ACFE38-CF82-41C2-8F30-1FC355937367}"/>
                </a:ext>
              </a:extLst>
            </p:cNvPr>
            <p:cNvSpPr>
              <a:spLocks noChangeAspect="1"/>
            </p:cNvSpPr>
            <p:nvPr/>
          </p:nvSpPr>
          <p:spPr bwMode="gray">
            <a:xfrm>
              <a:off x="7547565" y="5787535"/>
              <a:ext cx="108000" cy="1080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1" name="椭圆 160">
              <a:extLst>
                <a:ext uri="{FF2B5EF4-FFF2-40B4-BE49-F238E27FC236}">
                  <a16:creationId xmlns:a16="http://schemas.microsoft.com/office/drawing/2014/main" id="{80658EDD-9D19-431A-AC06-330CBCC83C9B}"/>
                </a:ext>
              </a:extLst>
            </p:cNvPr>
            <p:cNvSpPr>
              <a:spLocks noChangeAspect="1"/>
            </p:cNvSpPr>
            <p:nvPr/>
          </p:nvSpPr>
          <p:spPr bwMode="gray">
            <a:xfrm>
              <a:off x="7789799" y="5787535"/>
              <a:ext cx="108000" cy="108000"/>
            </a:xfrm>
            <a:prstGeom prst="ellips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62" name="直接连接符 161">
              <a:extLst>
                <a:ext uri="{FF2B5EF4-FFF2-40B4-BE49-F238E27FC236}">
                  <a16:creationId xmlns:a16="http://schemas.microsoft.com/office/drawing/2014/main" id="{FE0A4D15-742E-40D7-AAC2-3E26FC9BCF68}"/>
                </a:ext>
              </a:extLst>
            </p:cNvPr>
            <p:cNvCxnSpPr>
              <a:stCxn id="159" idx="4"/>
              <a:endCxn id="160" idx="0"/>
            </p:cNvCxnSpPr>
            <p:nvPr/>
          </p:nvCxnSpPr>
          <p:spPr bwMode="gray">
            <a:xfrm flipH="1">
              <a:off x="7601565" y="5658980"/>
              <a:ext cx="134210" cy="128555"/>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163" name="组合 162">
              <a:extLst>
                <a:ext uri="{FF2B5EF4-FFF2-40B4-BE49-F238E27FC236}">
                  <a16:creationId xmlns:a16="http://schemas.microsoft.com/office/drawing/2014/main" id="{C9C6CAA8-4722-4A23-843A-F2D7520D2807}"/>
                </a:ext>
              </a:extLst>
            </p:cNvPr>
            <p:cNvGrpSpPr>
              <a:grpSpLocks noChangeAspect="1"/>
            </p:cNvGrpSpPr>
            <p:nvPr/>
          </p:nvGrpSpPr>
          <p:grpSpPr bwMode="gray">
            <a:xfrm>
              <a:off x="9336360" y="5231071"/>
              <a:ext cx="726306" cy="720000"/>
              <a:chOff x="7668754" y="1425755"/>
              <a:chExt cx="2832865" cy="2808272"/>
            </a:xfrm>
          </p:grpSpPr>
          <p:cxnSp>
            <p:nvCxnSpPr>
              <p:cNvPr id="170" name="直接连接符 169">
                <a:extLst>
                  <a:ext uri="{FF2B5EF4-FFF2-40B4-BE49-F238E27FC236}">
                    <a16:creationId xmlns:a16="http://schemas.microsoft.com/office/drawing/2014/main" id="{9BFBC18B-F7CC-41C8-8EEF-1290300E0F8F}"/>
                  </a:ext>
                </a:extLst>
              </p:cNvPr>
              <p:cNvCxnSpPr/>
              <p:nvPr/>
            </p:nvCxnSpPr>
            <p:spPr bwMode="gray">
              <a:xfrm>
                <a:off x="8111944"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1" name="直接连接符 170">
                <a:extLst>
                  <a:ext uri="{FF2B5EF4-FFF2-40B4-BE49-F238E27FC236}">
                    <a16:creationId xmlns:a16="http://schemas.microsoft.com/office/drawing/2014/main" id="{0AA52505-7770-4B02-BFBE-7D1DE05C20B3}"/>
                  </a:ext>
                </a:extLst>
              </p:cNvPr>
              <p:cNvCxnSpPr/>
              <p:nvPr/>
            </p:nvCxnSpPr>
            <p:spPr bwMode="gray">
              <a:xfrm>
                <a:off x="8192953"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2" name="直接连接符 171">
                <a:extLst>
                  <a:ext uri="{FF2B5EF4-FFF2-40B4-BE49-F238E27FC236}">
                    <a16:creationId xmlns:a16="http://schemas.microsoft.com/office/drawing/2014/main" id="{49385C53-633F-4422-9E4E-6E04D8D940FF}"/>
                  </a:ext>
                </a:extLst>
              </p:cNvPr>
              <p:cNvCxnSpPr/>
              <p:nvPr/>
            </p:nvCxnSpPr>
            <p:spPr bwMode="gray">
              <a:xfrm>
                <a:off x="8273962"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F379C7DE-6FEA-4037-9A5B-2D88FA471B8F}"/>
                  </a:ext>
                </a:extLst>
              </p:cNvPr>
              <p:cNvCxnSpPr/>
              <p:nvPr/>
            </p:nvCxnSpPr>
            <p:spPr bwMode="gray">
              <a:xfrm>
                <a:off x="8354971"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4" name="直接连接符 173">
                <a:extLst>
                  <a:ext uri="{FF2B5EF4-FFF2-40B4-BE49-F238E27FC236}">
                    <a16:creationId xmlns:a16="http://schemas.microsoft.com/office/drawing/2014/main" id="{ED1A7360-9D55-41E8-B374-DED156FA4018}"/>
                  </a:ext>
                </a:extLst>
              </p:cNvPr>
              <p:cNvCxnSpPr/>
              <p:nvPr/>
            </p:nvCxnSpPr>
            <p:spPr bwMode="gray">
              <a:xfrm>
                <a:off x="8435980"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75F46432-5CA2-448F-B178-3FB5587C3637}"/>
                  </a:ext>
                </a:extLst>
              </p:cNvPr>
              <p:cNvCxnSpPr/>
              <p:nvPr/>
            </p:nvCxnSpPr>
            <p:spPr bwMode="gray">
              <a:xfrm>
                <a:off x="8516989"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6" name="直接连接符 175">
                <a:extLst>
                  <a:ext uri="{FF2B5EF4-FFF2-40B4-BE49-F238E27FC236}">
                    <a16:creationId xmlns:a16="http://schemas.microsoft.com/office/drawing/2014/main" id="{37CF9309-5495-4A84-BBD6-B2FFA082D3F4}"/>
                  </a:ext>
                </a:extLst>
              </p:cNvPr>
              <p:cNvCxnSpPr/>
              <p:nvPr/>
            </p:nvCxnSpPr>
            <p:spPr bwMode="gray">
              <a:xfrm>
                <a:off x="8597998"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54A7A0C0-9388-42FA-BE1C-A713B33AFAD9}"/>
                  </a:ext>
                </a:extLst>
              </p:cNvPr>
              <p:cNvCxnSpPr/>
              <p:nvPr/>
            </p:nvCxnSpPr>
            <p:spPr bwMode="gray">
              <a:xfrm>
                <a:off x="8679007"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8" name="直接连接符 177">
                <a:extLst>
                  <a:ext uri="{FF2B5EF4-FFF2-40B4-BE49-F238E27FC236}">
                    <a16:creationId xmlns:a16="http://schemas.microsoft.com/office/drawing/2014/main" id="{AF91DA92-7DE9-4050-A952-0ADCCE65C75A}"/>
                  </a:ext>
                </a:extLst>
              </p:cNvPr>
              <p:cNvCxnSpPr/>
              <p:nvPr/>
            </p:nvCxnSpPr>
            <p:spPr bwMode="gray">
              <a:xfrm>
                <a:off x="8760016"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9" name="直接连接符 178">
                <a:extLst>
                  <a:ext uri="{FF2B5EF4-FFF2-40B4-BE49-F238E27FC236}">
                    <a16:creationId xmlns:a16="http://schemas.microsoft.com/office/drawing/2014/main" id="{B1AE250A-2F39-4F60-92B0-CF22725FB796}"/>
                  </a:ext>
                </a:extLst>
              </p:cNvPr>
              <p:cNvCxnSpPr/>
              <p:nvPr/>
            </p:nvCxnSpPr>
            <p:spPr bwMode="gray">
              <a:xfrm>
                <a:off x="8841025"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0" name="直接连接符 179">
                <a:extLst>
                  <a:ext uri="{FF2B5EF4-FFF2-40B4-BE49-F238E27FC236}">
                    <a16:creationId xmlns:a16="http://schemas.microsoft.com/office/drawing/2014/main" id="{D170759D-9F85-405B-8B8E-3D9DBE394BDE}"/>
                  </a:ext>
                </a:extLst>
              </p:cNvPr>
              <p:cNvCxnSpPr/>
              <p:nvPr/>
            </p:nvCxnSpPr>
            <p:spPr bwMode="gray">
              <a:xfrm>
                <a:off x="8922034"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1" name="直接连接符 180">
                <a:extLst>
                  <a:ext uri="{FF2B5EF4-FFF2-40B4-BE49-F238E27FC236}">
                    <a16:creationId xmlns:a16="http://schemas.microsoft.com/office/drawing/2014/main" id="{6C78C5C7-7CE4-4BFB-B282-1A3118777905}"/>
                  </a:ext>
                </a:extLst>
              </p:cNvPr>
              <p:cNvCxnSpPr/>
              <p:nvPr/>
            </p:nvCxnSpPr>
            <p:spPr bwMode="gray">
              <a:xfrm>
                <a:off x="9003043"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2" name="直接连接符 181">
                <a:extLst>
                  <a:ext uri="{FF2B5EF4-FFF2-40B4-BE49-F238E27FC236}">
                    <a16:creationId xmlns:a16="http://schemas.microsoft.com/office/drawing/2014/main" id="{2B5CCFDC-663C-4DBA-8D6D-97E285F1D28B}"/>
                  </a:ext>
                </a:extLst>
              </p:cNvPr>
              <p:cNvCxnSpPr/>
              <p:nvPr/>
            </p:nvCxnSpPr>
            <p:spPr bwMode="gray">
              <a:xfrm>
                <a:off x="9084052"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3" name="直接连接符 182">
                <a:extLst>
                  <a:ext uri="{FF2B5EF4-FFF2-40B4-BE49-F238E27FC236}">
                    <a16:creationId xmlns:a16="http://schemas.microsoft.com/office/drawing/2014/main" id="{D282EB69-598A-4A53-AA82-FFA5A9CFD154}"/>
                  </a:ext>
                </a:extLst>
              </p:cNvPr>
              <p:cNvCxnSpPr/>
              <p:nvPr/>
            </p:nvCxnSpPr>
            <p:spPr bwMode="gray">
              <a:xfrm>
                <a:off x="9165061"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4" name="直接连接符 183">
                <a:extLst>
                  <a:ext uri="{FF2B5EF4-FFF2-40B4-BE49-F238E27FC236}">
                    <a16:creationId xmlns:a16="http://schemas.microsoft.com/office/drawing/2014/main" id="{798FF745-8EBD-421A-BEE2-B5ACCD7312EF}"/>
                  </a:ext>
                </a:extLst>
              </p:cNvPr>
              <p:cNvCxnSpPr/>
              <p:nvPr/>
            </p:nvCxnSpPr>
            <p:spPr bwMode="gray">
              <a:xfrm>
                <a:off x="9246070"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5" name="直接连接符 184">
                <a:extLst>
                  <a:ext uri="{FF2B5EF4-FFF2-40B4-BE49-F238E27FC236}">
                    <a16:creationId xmlns:a16="http://schemas.microsoft.com/office/drawing/2014/main" id="{98FC3D80-8D04-4A2B-A297-BC7435C37245}"/>
                  </a:ext>
                </a:extLst>
              </p:cNvPr>
              <p:cNvCxnSpPr/>
              <p:nvPr/>
            </p:nvCxnSpPr>
            <p:spPr bwMode="gray">
              <a:xfrm>
                <a:off x="9327079"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6" name="直接连接符 185">
                <a:extLst>
                  <a:ext uri="{FF2B5EF4-FFF2-40B4-BE49-F238E27FC236}">
                    <a16:creationId xmlns:a16="http://schemas.microsoft.com/office/drawing/2014/main" id="{BDEED813-D443-46C0-898A-8F71D614F0FD}"/>
                  </a:ext>
                </a:extLst>
              </p:cNvPr>
              <p:cNvCxnSpPr/>
              <p:nvPr/>
            </p:nvCxnSpPr>
            <p:spPr bwMode="gray">
              <a:xfrm>
                <a:off x="9408088"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7" name="直接连接符 186">
                <a:extLst>
                  <a:ext uri="{FF2B5EF4-FFF2-40B4-BE49-F238E27FC236}">
                    <a16:creationId xmlns:a16="http://schemas.microsoft.com/office/drawing/2014/main" id="{25CC7629-6DE6-4EF0-BD6D-654A3C6884C2}"/>
                  </a:ext>
                </a:extLst>
              </p:cNvPr>
              <p:cNvCxnSpPr/>
              <p:nvPr/>
            </p:nvCxnSpPr>
            <p:spPr bwMode="gray">
              <a:xfrm>
                <a:off x="9489097"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8" name="直接连接符 187">
                <a:extLst>
                  <a:ext uri="{FF2B5EF4-FFF2-40B4-BE49-F238E27FC236}">
                    <a16:creationId xmlns:a16="http://schemas.microsoft.com/office/drawing/2014/main" id="{0BF18813-1499-4D1D-ACC9-574CAFB0BBFF}"/>
                  </a:ext>
                </a:extLst>
              </p:cNvPr>
              <p:cNvCxnSpPr/>
              <p:nvPr/>
            </p:nvCxnSpPr>
            <p:spPr bwMode="gray">
              <a:xfrm>
                <a:off x="9570106"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9" name="直接连接符 188">
                <a:extLst>
                  <a:ext uri="{FF2B5EF4-FFF2-40B4-BE49-F238E27FC236}">
                    <a16:creationId xmlns:a16="http://schemas.microsoft.com/office/drawing/2014/main" id="{6DE5DDBF-350E-48B6-B91F-FBAFAB7F2494}"/>
                  </a:ext>
                </a:extLst>
              </p:cNvPr>
              <p:cNvCxnSpPr/>
              <p:nvPr/>
            </p:nvCxnSpPr>
            <p:spPr bwMode="gray">
              <a:xfrm>
                <a:off x="9651115"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0" name="直接连接符 189">
                <a:extLst>
                  <a:ext uri="{FF2B5EF4-FFF2-40B4-BE49-F238E27FC236}">
                    <a16:creationId xmlns:a16="http://schemas.microsoft.com/office/drawing/2014/main" id="{CC60DEBA-FF31-4EAF-BA0D-F5E89BE32DBF}"/>
                  </a:ext>
                </a:extLst>
              </p:cNvPr>
              <p:cNvCxnSpPr/>
              <p:nvPr/>
            </p:nvCxnSpPr>
            <p:spPr bwMode="gray">
              <a:xfrm>
                <a:off x="9732124"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1" name="直接连接符 190">
                <a:extLst>
                  <a:ext uri="{FF2B5EF4-FFF2-40B4-BE49-F238E27FC236}">
                    <a16:creationId xmlns:a16="http://schemas.microsoft.com/office/drawing/2014/main" id="{2D820B39-EEA3-4539-B4AD-F1E10290D4E1}"/>
                  </a:ext>
                </a:extLst>
              </p:cNvPr>
              <p:cNvCxnSpPr/>
              <p:nvPr/>
            </p:nvCxnSpPr>
            <p:spPr bwMode="gray">
              <a:xfrm>
                <a:off x="9813133"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2" name="直接连接符 191">
                <a:extLst>
                  <a:ext uri="{FF2B5EF4-FFF2-40B4-BE49-F238E27FC236}">
                    <a16:creationId xmlns:a16="http://schemas.microsoft.com/office/drawing/2014/main" id="{62B097FA-323D-4346-817F-1A6F89B3D038}"/>
                  </a:ext>
                </a:extLst>
              </p:cNvPr>
              <p:cNvCxnSpPr/>
              <p:nvPr/>
            </p:nvCxnSpPr>
            <p:spPr bwMode="gray">
              <a:xfrm>
                <a:off x="9894142"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3" name="直接连接符 192">
                <a:extLst>
                  <a:ext uri="{FF2B5EF4-FFF2-40B4-BE49-F238E27FC236}">
                    <a16:creationId xmlns:a16="http://schemas.microsoft.com/office/drawing/2014/main" id="{015D8F23-BC42-4F13-B1EC-E24C6A80C38E}"/>
                  </a:ext>
                </a:extLst>
              </p:cNvPr>
              <p:cNvCxnSpPr/>
              <p:nvPr/>
            </p:nvCxnSpPr>
            <p:spPr bwMode="gray">
              <a:xfrm>
                <a:off x="9975151"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4" name="直接连接符 193">
                <a:extLst>
                  <a:ext uri="{FF2B5EF4-FFF2-40B4-BE49-F238E27FC236}">
                    <a16:creationId xmlns:a16="http://schemas.microsoft.com/office/drawing/2014/main" id="{533F9ADF-670D-4862-8ED1-7B363DA359EB}"/>
                  </a:ext>
                </a:extLst>
              </p:cNvPr>
              <p:cNvCxnSpPr/>
              <p:nvPr/>
            </p:nvCxnSpPr>
            <p:spPr bwMode="gray">
              <a:xfrm>
                <a:off x="10056160"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5" name="直接连接符 194">
                <a:extLst>
                  <a:ext uri="{FF2B5EF4-FFF2-40B4-BE49-F238E27FC236}">
                    <a16:creationId xmlns:a16="http://schemas.microsoft.com/office/drawing/2014/main" id="{C40E7B40-7D0E-4348-9A48-3B776FEFBF07}"/>
                  </a:ext>
                </a:extLst>
              </p:cNvPr>
              <p:cNvCxnSpPr/>
              <p:nvPr/>
            </p:nvCxnSpPr>
            <p:spPr bwMode="gray">
              <a:xfrm>
                <a:off x="8111944"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6" name="直接连接符 195">
                <a:extLst>
                  <a:ext uri="{FF2B5EF4-FFF2-40B4-BE49-F238E27FC236}">
                    <a16:creationId xmlns:a16="http://schemas.microsoft.com/office/drawing/2014/main" id="{2207C16E-C61E-411D-A6B3-D81797F89818}"/>
                  </a:ext>
                </a:extLst>
              </p:cNvPr>
              <p:cNvCxnSpPr/>
              <p:nvPr/>
            </p:nvCxnSpPr>
            <p:spPr bwMode="gray">
              <a:xfrm>
                <a:off x="8192953"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7" name="直接连接符 196">
                <a:extLst>
                  <a:ext uri="{FF2B5EF4-FFF2-40B4-BE49-F238E27FC236}">
                    <a16:creationId xmlns:a16="http://schemas.microsoft.com/office/drawing/2014/main" id="{123DFF44-AEB9-4111-8373-4B29C38DA15D}"/>
                  </a:ext>
                </a:extLst>
              </p:cNvPr>
              <p:cNvCxnSpPr/>
              <p:nvPr/>
            </p:nvCxnSpPr>
            <p:spPr bwMode="gray">
              <a:xfrm>
                <a:off x="8273962"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8" name="直接连接符 197">
                <a:extLst>
                  <a:ext uri="{FF2B5EF4-FFF2-40B4-BE49-F238E27FC236}">
                    <a16:creationId xmlns:a16="http://schemas.microsoft.com/office/drawing/2014/main" id="{90D107BE-9C0A-4D18-A7C4-4C6E8AEA610B}"/>
                  </a:ext>
                </a:extLst>
              </p:cNvPr>
              <p:cNvCxnSpPr/>
              <p:nvPr/>
            </p:nvCxnSpPr>
            <p:spPr bwMode="gray">
              <a:xfrm>
                <a:off x="8354971"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9" name="直接连接符 198">
                <a:extLst>
                  <a:ext uri="{FF2B5EF4-FFF2-40B4-BE49-F238E27FC236}">
                    <a16:creationId xmlns:a16="http://schemas.microsoft.com/office/drawing/2014/main" id="{B3985DFF-F852-4DF3-AA5F-0D0B80A3C986}"/>
                  </a:ext>
                </a:extLst>
              </p:cNvPr>
              <p:cNvCxnSpPr/>
              <p:nvPr/>
            </p:nvCxnSpPr>
            <p:spPr bwMode="gray">
              <a:xfrm>
                <a:off x="8435980"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0" name="直接连接符 199">
                <a:extLst>
                  <a:ext uri="{FF2B5EF4-FFF2-40B4-BE49-F238E27FC236}">
                    <a16:creationId xmlns:a16="http://schemas.microsoft.com/office/drawing/2014/main" id="{0D158B61-B0F9-4562-A00B-23619811950A}"/>
                  </a:ext>
                </a:extLst>
              </p:cNvPr>
              <p:cNvCxnSpPr/>
              <p:nvPr/>
            </p:nvCxnSpPr>
            <p:spPr bwMode="gray">
              <a:xfrm>
                <a:off x="8516989"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1" name="直接连接符 200">
                <a:extLst>
                  <a:ext uri="{FF2B5EF4-FFF2-40B4-BE49-F238E27FC236}">
                    <a16:creationId xmlns:a16="http://schemas.microsoft.com/office/drawing/2014/main" id="{D63F4D40-3A2B-400B-886B-B59689BB9C93}"/>
                  </a:ext>
                </a:extLst>
              </p:cNvPr>
              <p:cNvCxnSpPr/>
              <p:nvPr/>
            </p:nvCxnSpPr>
            <p:spPr bwMode="gray">
              <a:xfrm>
                <a:off x="8597998"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2" name="直接连接符 201">
                <a:extLst>
                  <a:ext uri="{FF2B5EF4-FFF2-40B4-BE49-F238E27FC236}">
                    <a16:creationId xmlns:a16="http://schemas.microsoft.com/office/drawing/2014/main" id="{C3EDF7FE-0FCF-4887-BEAF-D711B405D25C}"/>
                  </a:ext>
                </a:extLst>
              </p:cNvPr>
              <p:cNvCxnSpPr/>
              <p:nvPr/>
            </p:nvCxnSpPr>
            <p:spPr bwMode="gray">
              <a:xfrm>
                <a:off x="8679007"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3" name="直接连接符 202">
                <a:extLst>
                  <a:ext uri="{FF2B5EF4-FFF2-40B4-BE49-F238E27FC236}">
                    <a16:creationId xmlns:a16="http://schemas.microsoft.com/office/drawing/2014/main" id="{4F039755-FDE1-4003-AB7B-9E429DE3349D}"/>
                  </a:ext>
                </a:extLst>
              </p:cNvPr>
              <p:cNvCxnSpPr/>
              <p:nvPr/>
            </p:nvCxnSpPr>
            <p:spPr bwMode="gray">
              <a:xfrm>
                <a:off x="8760016"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4" name="直接连接符 203">
                <a:extLst>
                  <a:ext uri="{FF2B5EF4-FFF2-40B4-BE49-F238E27FC236}">
                    <a16:creationId xmlns:a16="http://schemas.microsoft.com/office/drawing/2014/main" id="{2B091692-5908-4E2A-BF68-9D3FC127D29E}"/>
                  </a:ext>
                </a:extLst>
              </p:cNvPr>
              <p:cNvCxnSpPr/>
              <p:nvPr/>
            </p:nvCxnSpPr>
            <p:spPr bwMode="gray">
              <a:xfrm>
                <a:off x="8841025"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5" name="直接连接符 204">
                <a:extLst>
                  <a:ext uri="{FF2B5EF4-FFF2-40B4-BE49-F238E27FC236}">
                    <a16:creationId xmlns:a16="http://schemas.microsoft.com/office/drawing/2014/main" id="{B4E59A7C-C75C-4ED9-999C-9B899C310BA7}"/>
                  </a:ext>
                </a:extLst>
              </p:cNvPr>
              <p:cNvCxnSpPr/>
              <p:nvPr/>
            </p:nvCxnSpPr>
            <p:spPr bwMode="gray">
              <a:xfrm>
                <a:off x="8922034"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6" name="直接连接符 205">
                <a:extLst>
                  <a:ext uri="{FF2B5EF4-FFF2-40B4-BE49-F238E27FC236}">
                    <a16:creationId xmlns:a16="http://schemas.microsoft.com/office/drawing/2014/main" id="{012C6303-1981-4268-B439-56C0215DE84A}"/>
                  </a:ext>
                </a:extLst>
              </p:cNvPr>
              <p:cNvCxnSpPr/>
              <p:nvPr/>
            </p:nvCxnSpPr>
            <p:spPr bwMode="gray">
              <a:xfrm>
                <a:off x="9003043"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7" name="直接连接符 206">
                <a:extLst>
                  <a:ext uri="{FF2B5EF4-FFF2-40B4-BE49-F238E27FC236}">
                    <a16:creationId xmlns:a16="http://schemas.microsoft.com/office/drawing/2014/main" id="{498C59F3-3A3A-463F-8E83-9A7846ACE40C}"/>
                  </a:ext>
                </a:extLst>
              </p:cNvPr>
              <p:cNvCxnSpPr/>
              <p:nvPr/>
            </p:nvCxnSpPr>
            <p:spPr bwMode="gray">
              <a:xfrm>
                <a:off x="9084052"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8" name="直接连接符 207">
                <a:extLst>
                  <a:ext uri="{FF2B5EF4-FFF2-40B4-BE49-F238E27FC236}">
                    <a16:creationId xmlns:a16="http://schemas.microsoft.com/office/drawing/2014/main" id="{3640AB81-395E-418C-9753-549580DE30E5}"/>
                  </a:ext>
                </a:extLst>
              </p:cNvPr>
              <p:cNvCxnSpPr/>
              <p:nvPr/>
            </p:nvCxnSpPr>
            <p:spPr bwMode="gray">
              <a:xfrm>
                <a:off x="9165061"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9" name="直接连接符 208">
                <a:extLst>
                  <a:ext uri="{FF2B5EF4-FFF2-40B4-BE49-F238E27FC236}">
                    <a16:creationId xmlns:a16="http://schemas.microsoft.com/office/drawing/2014/main" id="{28B53238-6D99-4F86-BA9F-80A2E0F5B2C8}"/>
                  </a:ext>
                </a:extLst>
              </p:cNvPr>
              <p:cNvCxnSpPr/>
              <p:nvPr/>
            </p:nvCxnSpPr>
            <p:spPr bwMode="gray">
              <a:xfrm>
                <a:off x="9246070"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0" name="直接连接符 209">
                <a:extLst>
                  <a:ext uri="{FF2B5EF4-FFF2-40B4-BE49-F238E27FC236}">
                    <a16:creationId xmlns:a16="http://schemas.microsoft.com/office/drawing/2014/main" id="{FEC7378C-B41A-4249-ABF7-76138CC441F5}"/>
                  </a:ext>
                </a:extLst>
              </p:cNvPr>
              <p:cNvCxnSpPr/>
              <p:nvPr/>
            </p:nvCxnSpPr>
            <p:spPr bwMode="gray">
              <a:xfrm>
                <a:off x="9327079"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1" name="直接连接符 210">
                <a:extLst>
                  <a:ext uri="{FF2B5EF4-FFF2-40B4-BE49-F238E27FC236}">
                    <a16:creationId xmlns:a16="http://schemas.microsoft.com/office/drawing/2014/main" id="{958E8FFF-6060-4980-8BEB-BB460267596B}"/>
                  </a:ext>
                </a:extLst>
              </p:cNvPr>
              <p:cNvCxnSpPr/>
              <p:nvPr/>
            </p:nvCxnSpPr>
            <p:spPr bwMode="gray">
              <a:xfrm>
                <a:off x="9408088"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2" name="直接连接符 211">
                <a:extLst>
                  <a:ext uri="{FF2B5EF4-FFF2-40B4-BE49-F238E27FC236}">
                    <a16:creationId xmlns:a16="http://schemas.microsoft.com/office/drawing/2014/main" id="{20A02A3E-2A98-4D4E-886F-E4CBBD5AF9B2}"/>
                  </a:ext>
                </a:extLst>
              </p:cNvPr>
              <p:cNvCxnSpPr/>
              <p:nvPr/>
            </p:nvCxnSpPr>
            <p:spPr bwMode="gray">
              <a:xfrm>
                <a:off x="9489097"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3" name="直接连接符 212">
                <a:extLst>
                  <a:ext uri="{FF2B5EF4-FFF2-40B4-BE49-F238E27FC236}">
                    <a16:creationId xmlns:a16="http://schemas.microsoft.com/office/drawing/2014/main" id="{DF9C668B-99AE-4CAE-945C-B120AC3E6684}"/>
                  </a:ext>
                </a:extLst>
              </p:cNvPr>
              <p:cNvCxnSpPr/>
              <p:nvPr/>
            </p:nvCxnSpPr>
            <p:spPr bwMode="gray">
              <a:xfrm>
                <a:off x="9570106"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4" name="直接连接符 213">
                <a:extLst>
                  <a:ext uri="{FF2B5EF4-FFF2-40B4-BE49-F238E27FC236}">
                    <a16:creationId xmlns:a16="http://schemas.microsoft.com/office/drawing/2014/main" id="{144710D1-5502-469D-B992-E082E387F1A2}"/>
                  </a:ext>
                </a:extLst>
              </p:cNvPr>
              <p:cNvCxnSpPr/>
              <p:nvPr/>
            </p:nvCxnSpPr>
            <p:spPr bwMode="gray">
              <a:xfrm>
                <a:off x="9651115"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5" name="直接连接符 214">
                <a:extLst>
                  <a:ext uri="{FF2B5EF4-FFF2-40B4-BE49-F238E27FC236}">
                    <a16:creationId xmlns:a16="http://schemas.microsoft.com/office/drawing/2014/main" id="{B08B905F-FE89-428A-B464-2388793362CA}"/>
                  </a:ext>
                </a:extLst>
              </p:cNvPr>
              <p:cNvCxnSpPr/>
              <p:nvPr/>
            </p:nvCxnSpPr>
            <p:spPr bwMode="gray">
              <a:xfrm>
                <a:off x="9732124"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6" name="直接连接符 215">
                <a:extLst>
                  <a:ext uri="{FF2B5EF4-FFF2-40B4-BE49-F238E27FC236}">
                    <a16:creationId xmlns:a16="http://schemas.microsoft.com/office/drawing/2014/main" id="{11EB4C7F-EC84-4C3A-A6BE-3B6E596CB628}"/>
                  </a:ext>
                </a:extLst>
              </p:cNvPr>
              <p:cNvCxnSpPr/>
              <p:nvPr/>
            </p:nvCxnSpPr>
            <p:spPr bwMode="gray">
              <a:xfrm>
                <a:off x="9813133"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7" name="直接连接符 216">
                <a:extLst>
                  <a:ext uri="{FF2B5EF4-FFF2-40B4-BE49-F238E27FC236}">
                    <a16:creationId xmlns:a16="http://schemas.microsoft.com/office/drawing/2014/main" id="{21D05786-1721-475A-8717-58B862D7C9E4}"/>
                  </a:ext>
                </a:extLst>
              </p:cNvPr>
              <p:cNvCxnSpPr/>
              <p:nvPr/>
            </p:nvCxnSpPr>
            <p:spPr bwMode="gray">
              <a:xfrm>
                <a:off x="9894142"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8" name="直接连接符 217">
                <a:extLst>
                  <a:ext uri="{FF2B5EF4-FFF2-40B4-BE49-F238E27FC236}">
                    <a16:creationId xmlns:a16="http://schemas.microsoft.com/office/drawing/2014/main" id="{462E8992-4936-4472-A7E1-FDDD72F0256D}"/>
                  </a:ext>
                </a:extLst>
              </p:cNvPr>
              <p:cNvCxnSpPr/>
              <p:nvPr/>
            </p:nvCxnSpPr>
            <p:spPr bwMode="gray">
              <a:xfrm>
                <a:off x="9975151"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9" name="直接连接符 218">
                <a:extLst>
                  <a:ext uri="{FF2B5EF4-FFF2-40B4-BE49-F238E27FC236}">
                    <a16:creationId xmlns:a16="http://schemas.microsoft.com/office/drawing/2014/main" id="{4C9C60C7-80FD-42C9-8FDB-4134FDEA4053}"/>
                  </a:ext>
                </a:extLst>
              </p:cNvPr>
              <p:cNvCxnSpPr/>
              <p:nvPr/>
            </p:nvCxnSpPr>
            <p:spPr bwMode="gray">
              <a:xfrm>
                <a:off x="10056160"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220" name="组合 219">
                <a:extLst>
                  <a:ext uri="{FF2B5EF4-FFF2-40B4-BE49-F238E27FC236}">
                    <a16:creationId xmlns:a16="http://schemas.microsoft.com/office/drawing/2014/main" id="{C784D9D7-53B2-4692-AD24-C9D37CBD6B37}"/>
                  </a:ext>
                </a:extLst>
              </p:cNvPr>
              <p:cNvGrpSpPr/>
              <p:nvPr/>
            </p:nvGrpSpPr>
            <p:grpSpPr bwMode="gray">
              <a:xfrm rot="5400000">
                <a:off x="6768702" y="2757831"/>
                <a:ext cx="1944216" cy="144112"/>
                <a:chOff x="6798078" y="2996952"/>
                <a:chExt cx="1944216" cy="144112"/>
              </a:xfrm>
            </p:grpSpPr>
            <p:cxnSp>
              <p:nvCxnSpPr>
                <p:cNvPr id="248" name="直接连接符 247">
                  <a:extLst>
                    <a:ext uri="{FF2B5EF4-FFF2-40B4-BE49-F238E27FC236}">
                      <a16:creationId xmlns:a16="http://schemas.microsoft.com/office/drawing/2014/main" id="{9C932CD7-9419-48B8-B3A4-DCFCDBA7038B}"/>
                    </a:ext>
                  </a:extLst>
                </p:cNvPr>
                <p:cNvCxnSpPr/>
                <p:nvPr/>
              </p:nvCxnSpPr>
              <p:spPr bwMode="gray">
                <a:xfrm>
                  <a:off x="6798078"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9" name="直接连接符 248">
                  <a:extLst>
                    <a:ext uri="{FF2B5EF4-FFF2-40B4-BE49-F238E27FC236}">
                      <a16:creationId xmlns:a16="http://schemas.microsoft.com/office/drawing/2014/main" id="{B158B94F-9CF0-4185-8CF0-CD134B68599E}"/>
                    </a:ext>
                  </a:extLst>
                </p:cNvPr>
                <p:cNvCxnSpPr/>
                <p:nvPr/>
              </p:nvCxnSpPr>
              <p:spPr bwMode="gray">
                <a:xfrm>
                  <a:off x="6879087"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0" name="直接连接符 249">
                  <a:extLst>
                    <a:ext uri="{FF2B5EF4-FFF2-40B4-BE49-F238E27FC236}">
                      <a16:creationId xmlns:a16="http://schemas.microsoft.com/office/drawing/2014/main" id="{E7BE0A66-CDFD-4A5D-BD23-1CCE90776F13}"/>
                    </a:ext>
                  </a:extLst>
                </p:cNvPr>
                <p:cNvCxnSpPr/>
                <p:nvPr/>
              </p:nvCxnSpPr>
              <p:spPr bwMode="gray">
                <a:xfrm>
                  <a:off x="6960096"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1" name="直接连接符 250">
                  <a:extLst>
                    <a:ext uri="{FF2B5EF4-FFF2-40B4-BE49-F238E27FC236}">
                      <a16:creationId xmlns:a16="http://schemas.microsoft.com/office/drawing/2014/main" id="{8BFE6A8F-C300-4C28-87EE-DE76BB183F51}"/>
                    </a:ext>
                  </a:extLst>
                </p:cNvPr>
                <p:cNvCxnSpPr/>
                <p:nvPr/>
              </p:nvCxnSpPr>
              <p:spPr bwMode="gray">
                <a:xfrm>
                  <a:off x="7041105"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2" name="直接连接符 251">
                  <a:extLst>
                    <a:ext uri="{FF2B5EF4-FFF2-40B4-BE49-F238E27FC236}">
                      <a16:creationId xmlns:a16="http://schemas.microsoft.com/office/drawing/2014/main" id="{58D9AC17-1319-4B91-B88E-76934331B85D}"/>
                    </a:ext>
                  </a:extLst>
                </p:cNvPr>
                <p:cNvCxnSpPr/>
                <p:nvPr/>
              </p:nvCxnSpPr>
              <p:spPr bwMode="gray">
                <a:xfrm>
                  <a:off x="7122114"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3" name="直接连接符 252">
                  <a:extLst>
                    <a:ext uri="{FF2B5EF4-FFF2-40B4-BE49-F238E27FC236}">
                      <a16:creationId xmlns:a16="http://schemas.microsoft.com/office/drawing/2014/main" id="{8E46CDBC-B41C-414D-9BF8-1EEB8AA46F81}"/>
                    </a:ext>
                  </a:extLst>
                </p:cNvPr>
                <p:cNvCxnSpPr/>
                <p:nvPr/>
              </p:nvCxnSpPr>
              <p:spPr bwMode="gray">
                <a:xfrm>
                  <a:off x="7203123"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4" name="直接连接符 253">
                  <a:extLst>
                    <a:ext uri="{FF2B5EF4-FFF2-40B4-BE49-F238E27FC236}">
                      <a16:creationId xmlns:a16="http://schemas.microsoft.com/office/drawing/2014/main" id="{4A89C8BF-BCF1-4021-B4DF-EE704C395F41}"/>
                    </a:ext>
                  </a:extLst>
                </p:cNvPr>
                <p:cNvCxnSpPr/>
                <p:nvPr/>
              </p:nvCxnSpPr>
              <p:spPr bwMode="gray">
                <a:xfrm>
                  <a:off x="7284132"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5" name="直接连接符 254">
                  <a:extLst>
                    <a:ext uri="{FF2B5EF4-FFF2-40B4-BE49-F238E27FC236}">
                      <a16:creationId xmlns:a16="http://schemas.microsoft.com/office/drawing/2014/main" id="{B17227E6-2AF8-436F-BD62-D13B19BB8ADE}"/>
                    </a:ext>
                  </a:extLst>
                </p:cNvPr>
                <p:cNvCxnSpPr/>
                <p:nvPr/>
              </p:nvCxnSpPr>
              <p:spPr bwMode="gray">
                <a:xfrm>
                  <a:off x="7365141"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6" name="直接连接符 255">
                  <a:extLst>
                    <a:ext uri="{FF2B5EF4-FFF2-40B4-BE49-F238E27FC236}">
                      <a16:creationId xmlns:a16="http://schemas.microsoft.com/office/drawing/2014/main" id="{55522BFD-2994-4F39-9FBC-42D0B89A69BD}"/>
                    </a:ext>
                  </a:extLst>
                </p:cNvPr>
                <p:cNvCxnSpPr/>
                <p:nvPr/>
              </p:nvCxnSpPr>
              <p:spPr bwMode="gray">
                <a:xfrm>
                  <a:off x="7446150"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7" name="直接连接符 256">
                  <a:extLst>
                    <a:ext uri="{FF2B5EF4-FFF2-40B4-BE49-F238E27FC236}">
                      <a16:creationId xmlns:a16="http://schemas.microsoft.com/office/drawing/2014/main" id="{778EF5D1-696B-4AC2-A39B-7FF6597A9340}"/>
                    </a:ext>
                  </a:extLst>
                </p:cNvPr>
                <p:cNvCxnSpPr/>
                <p:nvPr/>
              </p:nvCxnSpPr>
              <p:spPr bwMode="gray">
                <a:xfrm>
                  <a:off x="7527159"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8" name="直接连接符 257">
                  <a:extLst>
                    <a:ext uri="{FF2B5EF4-FFF2-40B4-BE49-F238E27FC236}">
                      <a16:creationId xmlns:a16="http://schemas.microsoft.com/office/drawing/2014/main" id="{8464C772-F9F4-4F3B-B3F9-83C5636A225B}"/>
                    </a:ext>
                  </a:extLst>
                </p:cNvPr>
                <p:cNvCxnSpPr/>
                <p:nvPr/>
              </p:nvCxnSpPr>
              <p:spPr bwMode="gray">
                <a:xfrm>
                  <a:off x="7608168"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9" name="直接连接符 258">
                  <a:extLst>
                    <a:ext uri="{FF2B5EF4-FFF2-40B4-BE49-F238E27FC236}">
                      <a16:creationId xmlns:a16="http://schemas.microsoft.com/office/drawing/2014/main" id="{3CB57514-E987-403D-B884-41A571BA17FE}"/>
                    </a:ext>
                  </a:extLst>
                </p:cNvPr>
                <p:cNvCxnSpPr/>
                <p:nvPr/>
              </p:nvCxnSpPr>
              <p:spPr bwMode="gray">
                <a:xfrm>
                  <a:off x="7689177"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0" name="直接连接符 259">
                  <a:extLst>
                    <a:ext uri="{FF2B5EF4-FFF2-40B4-BE49-F238E27FC236}">
                      <a16:creationId xmlns:a16="http://schemas.microsoft.com/office/drawing/2014/main" id="{0DC0C204-E07A-4048-8FC8-CF153877FECC}"/>
                    </a:ext>
                  </a:extLst>
                </p:cNvPr>
                <p:cNvCxnSpPr/>
                <p:nvPr/>
              </p:nvCxnSpPr>
              <p:spPr bwMode="gray">
                <a:xfrm>
                  <a:off x="7770186"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1" name="直接连接符 260">
                  <a:extLst>
                    <a:ext uri="{FF2B5EF4-FFF2-40B4-BE49-F238E27FC236}">
                      <a16:creationId xmlns:a16="http://schemas.microsoft.com/office/drawing/2014/main" id="{2FBC5607-DBC4-43BB-A28E-0140C8C4AAF3}"/>
                    </a:ext>
                  </a:extLst>
                </p:cNvPr>
                <p:cNvCxnSpPr/>
                <p:nvPr/>
              </p:nvCxnSpPr>
              <p:spPr bwMode="gray">
                <a:xfrm>
                  <a:off x="7851195"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2" name="直接连接符 261">
                  <a:extLst>
                    <a:ext uri="{FF2B5EF4-FFF2-40B4-BE49-F238E27FC236}">
                      <a16:creationId xmlns:a16="http://schemas.microsoft.com/office/drawing/2014/main" id="{0568E73D-EBF6-4AD1-87FC-048C4765FDF0}"/>
                    </a:ext>
                  </a:extLst>
                </p:cNvPr>
                <p:cNvCxnSpPr/>
                <p:nvPr/>
              </p:nvCxnSpPr>
              <p:spPr bwMode="gray">
                <a:xfrm>
                  <a:off x="7932204"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3" name="直接连接符 262">
                  <a:extLst>
                    <a:ext uri="{FF2B5EF4-FFF2-40B4-BE49-F238E27FC236}">
                      <a16:creationId xmlns:a16="http://schemas.microsoft.com/office/drawing/2014/main" id="{6CF8692A-2796-4613-8CF8-5A0B97B2A20E}"/>
                    </a:ext>
                  </a:extLst>
                </p:cNvPr>
                <p:cNvCxnSpPr/>
                <p:nvPr/>
              </p:nvCxnSpPr>
              <p:spPr bwMode="gray">
                <a:xfrm>
                  <a:off x="8013213"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4" name="直接连接符 263">
                  <a:extLst>
                    <a:ext uri="{FF2B5EF4-FFF2-40B4-BE49-F238E27FC236}">
                      <a16:creationId xmlns:a16="http://schemas.microsoft.com/office/drawing/2014/main" id="{0A892817-0BAF-4EC2-90ED-C5D9B957F43E}"/>
                    </a:ext>
                  </a:extLst>
                </p:cNvPr>
                <p:cNvCxnSpPr/>
                <p:nvPr/>
              </p:nvCxnSpPr>
              <p:spPr bwMode="gray">
                <a:xfrm>
                  <a:off x="8094222"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5" name="直接连接符 264">
                  <a:extLst>
                    <a:ext uri="{FF2B5EF4-FFF2-40B4-BE49-F238E27FC236}">
                      <a16:creationId xmlns:a16="http://schemas.microsoft.com/office/drawing/2014/main" id="{77A712E2-2BD8-4B5A-B4FF-8EE40AAB44E6}"/>
                    </a:ext>
                  </a:extLst>
                </p:cNvPr>
                <p:cNvCxnSpPr/>
                <p:nvPr/>
              </p:nvCxnSpPr>
              <p:spPr bwMode="gray">
                <a:xfrm>
                  <a:off x="8175231"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6" name="直接连接符 265">
                  <a:extLst>
                    <a:ext uri="{FF2B5EF4-FFF2-40B4-BE49-F238E27FC236}">
                      <a16:creationId xmlns:a16="http://schemas.microsoft.com/office/drawing/2014/main" id="{8B4DA577-2562-4E04-8B6B-018FCFEB5713}"/>
                    </a:ext>
                  </a:extLst>
                </p:cNvPr>
                <p:cNvCxnSpPr/>
                <p:nvPr/>
              </p:nvCxnSpPr>
              <p:spPr bwMode="gray">
                <a:xfrm>
                  <a:off x="8256240"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7" name="直接连接符 266">
                  <a:extLst>
                    <a:ext uri="{FF2B5EF4-FFF2-40B4-BE49-F238E27FC236}">
                      <a16:creationId xmlns:a16="http://schemas.microsoft.com/office/drawing/2014/main" id="{33382D18-5D90-4EC9-BB14-635B04BAA996}"/>
                    </a:ext>
                  </a:extLst>
                </p:cNvPr>
                <p:cNvCxnSpPr/>
                <p:nvPr/>
              </p:nvCxnSpPr>
              <p:spPr bwMode="gray">
                <a:xfrm>
                  <a:off x="8337249"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8" name="直接连接符 267">
                  <a:extLst>
                    <a:ext uri="{FF2B5EF4-FFF2-40B4-BE49-F238E27FC236}">
                      <a16:creationId xmlns:a16="http://schemas.microsoft.com/office/drawing/2014/main" id="{736D27A5-7E10-4D75-95F2-2F38687AF87C}"/>
                    </a:ext>
                  </a:extLst>
                </p:cNvPr>
                <p:cNvCxnSpPr/>
                <p:nvPr/>
              </p:nvCxnSpPr>
              <p:spPr bwMode="gray">
                <a:xfrm>
                  <a:off x="8418258"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9" name="直接连接符 268">
                  <a:extLst>
                    <a:ext uri="{FF2B5EF4-FFF2-40B4-BE49-F238E27FC236}">
                      <a16:creationId xmlns:a16="http://schemas.microsoft.com/office/drawing/2014/main" id="{8470804E-086A-440E-A1D5-831B87FCB3F9}"/>
                    </a:ext>
                  </a:extLst>
                </p:cNvPr>
                <p:cNvCxnSpPr/>
                <p:nvPr/>
              </p:nvCxnSpPr>
              <p:spPr bwMode="gray">
                <a:xfrm>
                  <a:off x="8499267"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0" name="直接连接符 269">
                  <a:extLst>
                    <a:ext uri="{FF2B5EF4-FFF2-40B4-BE49-F238E27FC236}">
                      <a16:creationId xmlns:a16="http://schemas.microsoft.com/office/drawing/2014/main" id="{9174837D-EA70-4AF5-BDA5-37D5853FCF32}"/>
                    </a:ext>
                  </a:extLst>
                </p:cNvPr>
                <p:cNvCxnSpPr/>
                <p:nvPr/>
              </p:nvCxnSpPr>
              <p:spPr bwMode="gray">
                <a:xfrm>
                  <a:off x="8580276"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1" name="直接连接符 270">
                  <a:extLst>
                    <a:ext uri="{FF2B5EF4-FFF2-40B4-BE49-F238E27FC236}">
                      <a16:creationId xmlns:a16="http://schemas.microsoft.com/office/drawing/2014/main" id="{D7F5A5F9-C410-40F2-8B92-5A265F084953}"/>
                    </a:ext>
                  </a:extLst>
                </p:cNvPr>
                <p:cNvCxnSpPr/>
                <p:nvPr/>
              </p:nvCxnSpPr>
              <p:spPr bwMode="gray">
                <a:xfrm>
                  <a:off x="8661285"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2" name="直接连接符 271">
                  <a:extLst>
                    <a:ext uri="{FF2B5EF4-FFF2-40B4-BE49-F238E27FC236}">
                      <a16:creationId xmlns:a16="http://schemas.microsoft.com/office/drawing/2014/main" id="{6C3A3BEC-C39F-411B-980C-BDDE570EB65B}"/>
                    </a:ext>
                  </a:extLst>
                </p:cNvPr>
                <p:cNvCxnSpPr/>
                <p:nvPr/>
              </p:nvCxnSpPr>
              <p:spPr bwMode="gray">
                <a:xfrm>
                  <a:off x="8742294"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21" name="组合 220">
                <a:extLst>
                  <a:ext uri="{FF2B5EF4-FFF2-40B4-BE49-F238E27FC236}">
                    <a16:creationId xmlns:a16="http://schemas.microsoft.com/office/drawing/2014/main" id="{69E09719-07CE-4126-A1D2-6BAC25D19EAF}"/>
                  </a:ext>
                </a:extLst>
              </p:cNvPr>
              <p:cNvGrpSpPr/>
              <p:nvPr/>
            </p:nvGrpSpPr>
            <p:grpSpPr bwMode="gray">
              <a:xfrm rot="5400000">
                <a:off x="9457455" y="2757238"/>
                <a:ext cx="1944216" cy="144112"/>
                <a:chOff x="6798078" y="2996952"/>
                <a:chExt cx="1944216" cy="144112"/>
              </a:xfrm>
            </p:grpSpPr>
            <p:cxnSp>
              <p:nvCxnSpPr>
                <p:cNvPr id="223" name="直接连接符 222">
                  <a:extLst>
                    <a:ext uri="{FF2B5EF4-FFF2-40B4-BE49-F238E27FC236}">
                      <a16:creationId xmlns:a16="http://schemas.microsoft.com/office/drawing/2014/main" id="{F0EC8F89-E7D4-4B84-B750-21C9E3067C72}"/>
                    </a:ext>
                  </a:extLst>
                </p:cNvPr>
                <p:cNvCxnSpPr/>
                <p:nvPr/>
              </p:nvCxnSpPr>
              <p:spPr bwMode="gray">
                <a:xfrm>
                  <a:off x="6798078"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4" name="直接连接符 223">
                  <a:extLst>
                    <a:ext uri="{FF2B5EF4-FFF2-40B4-BE49-F238E27FC236}">
                      <a16:creationId xmlns:a16="http://schemas.microsoft.com/office/drawing/2014/main" id="{F4D517AC-DBC4-4B57-86B3-6AD4CBFECA8A}"/>
                    </a:ext>
                  </a:extLst>
                </p:cNvPr>
                <p:cNvCxnSpPr/>
                <p:nvPr/>
              </p:nvCxnSpPr>
              <p:spPr bwMode="gray">
                <a:xfrm>
                  <a:off x="6879087"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5" name="直接连接符 224">
                  <a:extLst>
                    <a:ext uri="{FF2B5EF4-FFF2-40B4-BE49-F238E27FC236}">
                      <a16:creationId xmlns:a16="http://schemas.microsoft.com/office/drawing/2014/main" id="{044AEF53-0464-44DC-92F8-C381B79411C8}"/>
                    </a:ext>
                  </a:extLst>
                </p:cNvPr>
                <p:cNvCxnSpPr/>
                <p:nvPr/>
              </p:nvCxnSpPr>
              <p:spPr bwMode="gray">
                <a:xfrm>
                  <a:off x="6960096"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6" name="直接连接符 225">
                  <a:extLst>
                    <a:ext uri="{FF2B5EF4-FFF2-40B4-BE49-F238E27FC236}">
                      <a16:creationId xmlns:a16="http://schemas.microsoft.com/office/drawing/2014/main" id="{7A2BE5F8-0564-49E3-A89F-CB4F22F4C6B0}"/>
                    </a:ext>
                  </a:extLst>
                </p:cNvPr>
                <p:cNvCxnSpPr/>
                <p:nvPr/>
              </p:nvCxnSpPr>
              <p:spPr bwMode="gray">
                <a:xfrm>
                  <a:off x="7041105"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7" name="直接连接符 226">
                  <a:extLst>
                    <a:ext uri="{FF2B5EF4-FFF2-40B4-BE49-F238E27FC236}">
                      <a16:creationId xmlns:a16="http://schemas.microsoft.com/office/drawing/2014/main" id="{F937C7B4-D5E7-4F37-AD46-AC2C239038E2}"/>
                    </a:ext>
                  </a:extLst>
                </p:cNvPr>
                <p:cNvCxnSpPr/>
                <p:nvPr/>
              </p:nvCxnSpPr>
              <p:spPr bwMode="gray">
                <a:xfrm>
                  <a:off x="7122114"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8" name="直接连接符 227">
                  <a:extLst>
                    <a:ext uri="{FF2B5EF4-FFF2-40B4-BE49-F238E27FC236}">
                      <a16:creationId xmlns:a16="http://schemas.microsoft.com/office/drawing/2014/main" id="{09F2BA58-E4B2-487C-BD36-746AED4DBDCD}"/>
                    </a:ext>
                  </a:extLst>
                </p:cNvPr>
                <p:cNvCxnSpPr/>
                <p:nvPr/>
              </p:nvCxnSpPr>
              <p:spPr bwMode="gray">
                <a:xfrm>
                  <a:off x="7203123"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9" name="直接连接符 228">
                  <a:extLst>
                    <a:ext uri="{FF2B5EF4-FFF2-40B4-BE49-F238E27FC236}">
                      <a16:creationId xmlns:a16="http://schemas.microsoft.com/office/drawing/2014/main" id="{C0A19AA1-0445-41FB-9631-3E42A82E38B8}"/>
                    </a:ext>
                  </a:extLst>
                </p:cNvPr>
                <p:cNvCxnSpPr/>
                <p:nvPr/>
              </p:nvCxnSpPr>
              <p:spPr bwMode="gray">
                <a:xfrm>
                  <a:off x="7284132"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0" name="直接连接符 229">
                  <a:extLst>
                    <a:ext uri="{FF2B5EF4-FFF2-40B4-BE49-F238E27FC236}">
                      <a16:creationId xmlns:a16="http://schemas.microsoft.com/office/drawing/2014/main" id="{A97BF784-0704-449A-9B58-B14A27727F01}"/>
                    </a:ext>
                  </a:extLst>
                </p:cNvPr>
                <p:cNvCxnSpPr/>
                <p:nvPr/>
              </p:nvCxnSpPr>
              <p:spPr bwMode="gray">
                <a:xfrm>
                  <a:off x="7365141"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1" name="直接连接符 230">
                  <a:extLst>
                    <a:ext uri="{FF2B5EF4-FFF2-40B4-BE49-F238E27FC236}">
                      <a16:creationId xmlns:a16="http://schemas.microsoft.com/office/drawing/2014/main" id="{9FB2451A-B511-4A6B-811F-05FE3C1CF32E}"/>
                    </a:ext>
                  </a:extLst>
                </p:cNvPr>
                <p:cNvCxnSpPr/>
                <p:nvPr/>
              </p:nvCxnSpPr>
              <p:spPr bwMode="gray">
                <a:xfrm>
                  <a:off x="7446150"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2" name="直接连接符 231">
                  <a:extLst>
                    <a:ext uri="{FF2B5EF4-FFF2-40B4-BE49-F238E27FC236}">
                      <a16:creationId xmlns:a16="http://schemas.microsoft.com/office/drawing/2014/main" id="{0518D545-DBFE-496A-9A4D-E2EBCC575DD3}"/>
                    </a:ext>
                  </a:extLst>
                </p:cNvPr>
                <p:cNvCxnSpPr/>
                <p:nvPr/>
              </p:nvCxnSpPr>
              <p:spPr bwMode="gray">
                <a:xfrm>
                  <a:off x="7527159"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3" name="直接连接符 232">
                  <a:extLst>
                    <a:ext uri="{FF2B5EF4-FFF2-40B4-BE49-F238E27FC236}">
                      <a16:creationId xmlns:a16="http://schemas.microsoft.com/office/drawing/2014/main" id="{5F3773E7-AB64-4CF6-B1B6-BEA1CEFC75A0}"/>
                    </a:ext>
                  </a:extLst>
                </p:cNvPr>
                <p:cNvCxnSpPr/>
                <p:nvPr/>
              </p:nvCxnSpPr>
              <p:spPr bwMode="gray">
                <a:xfrm>
                  <a:off x="7608168"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4" name="直接连接符 233">
                  <a:extLst>
                    <a:ext uri="{FF2B5EF4-FFF2-40B4-BE49-F238E27FC236}">
                      <a16:creationId xmlns:a16="http://schemas.microsoft.com/office/drawing/2014/main" id="{466E8FF7-757F-4797-9ABD-6230DE4F91E8}"/>
                    </a:ext>
                  </a:extLst>
                </p:cNvPr>
                <p:cNvCxnSpPr/>
                <p:nvPr/>
              </p:nvCxnSpPr>
              <p:spPr bwMode="gray">
                <a:xfrm>
                  <a:off x="7689177"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5" name="直接连接符 234">
                  <a:extLst>
                    <a:ext uri="{FF2B5EF4-FFF2-40B4-BE49-F238E27FC236}">
                      <a16:creationId xmlns:a16="http://schemas.microsoft.com/office/drawing/2014/main" id="{EC1D9F56-89D2-492F-9ED2-437110068BB3}"/>
                    </a:ext>
                  </a:extLst>
                </p:cNvPr>
                <p:cNvCxnSpPr/>
                <p:nvPr/>
              </p:nvCxnSpPr>
              <p:spPr bwMode="gray">
                <a:xfrm>
                  <a:off x="7770186"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6" name="直接连接符 235">
                  <a:extLst>
                    <a:ext uri="{FF2B5EF4-FFF2-40B4-BE49-F238E27FC236}">
                      <a16:creationId xmlns:a16="http://schemas.microsoft.com/office/drawing/2014/main" id="{D32190F7-F511-4EB5-9F9D-7E97DDF0A03C}"/>
                    </a:ext>
                  </a:extLst>
                </p:cNvPr>
                <p:cNvCxnSpPr/>
                <p:nvPr/>
              </p:nvCxnSpPr>
              <p:spPr bwMode="gray">
                <a:xfrm>
                  <a:off x="7851195"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7" name="直接连接符 236">
                  <a:extLst>
                    <a:ext uri="{FF2B5EF4-FFF2-40B4-BE49-F238E27FC236}">
                      <a16:creationId xmlns:a16="http://schemas.microsoft.com/office/drawing/2014/main" id="{D29CF2D7-B1F9-4489-9DFE-AC9A84B2C046}"/>
                    </a:ext>
                  </a:extLst>
                </p:cNvPr>
                <p:cNvCxnSpPr/>
                <p:nvPr/>
              </p:nvCxnSpPr>
              <p:spPr bwMode="gray">
                <a:xfrm>
                  <a:off x="7932204"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8" name="直接连接符 237">
                  <a:extLst>
                    <a:ext uri="{FF2B5EF4-FFF2-40B4-BE49-F238E27FC236}">
                      <a16:creationId xmlns:a16="http://schemas.microsoft.com/office/drawing/2014/main" id="{890E0E5E-AFBD-44AD-9D0F-26044FD6AC21}"/>
                    </a:ext>
                  </a:extLst>
                </p:cNvPr>
                <p:cNvCxnSpPr/>
                <p:nvPr/>
              </p:nvCxnSpPr>
              <p:spPr bwMode="gray">
                <a:xfrm>
                  <a:off x="8013213"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9" name="直接连接符 238">
                  <a:extLst>
                    <a:ext uri="{FF2B5EF4-FFF2-40B4-BE49-F238E27FC236}">
                      <a16:creationId xmlns:a16="http://schemas.microsoft.com/office/drawing/2014/main" id="{7FB0EF11-1C40-4C24-884C-9EB8D014C3FB}"/>
                    </a:ext>
                  </a:extLst>
                </p:cNvPr>
                <p:cNvCxnSpPr/>
                <p:nvPr/>
              </p:nvCxnSpPr>
              <p:spPr bwMode="gray">
                <a:xfrm>
                  <a:off x="8094222"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0" name="直接连接符 239">
                  <a:extLst>
                    <a:ext uri="{FF2B5EF4-FFF2-40B4-BE49-F238E27FC236}">
                      <a16:creationId xmlns:a16="http://schemas.microsoft.com/office/drawing/2014/main" id="{95262571-9D45-4D65-A513-467CB076DADD}"/>
                    </a:ext>
                  </a:extLst>
                </p:cNvPr>
                <p:cNvCxnSpPr/>
                <p:nvPr/>
              </p:nvCxnSpPr>
              <p:spPr bwMode="gray">
                <a:xfrm>
                  <a:off x="8175231"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1" name="直接连接符 240">
                  <a:extLst>
                    <a:ext uri="{FF2B5EF4-FFF2-40B4-BE49-F238E27FC236}">
                      <a16:creationId xmlns:a16="http://schemas.microsoft.com/office/drawing/2014/main" id="{1083D41E-809B-491D-A794-F3AFEA2CC4A4}"/>
                    </a:ext>
                  </a:extLst>
                </p:cNvPr>
                <p:cNvCxnSpPr/>
                <p:nvPr/>
              </p:nvCxnSpPr>
              <p:spPr bwMode="gray">
                <a:xfrm>
                  <a:off x="8256240"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2" name="直接连接符 241">
                  <a:extLst>
                    <a:ext uri="{FF2B5EF4-FFF2-40B4-BE49-F238E27FC236}">
                      <a16:creationId xmlns:a16="http://schemas.microsoft.com/office/drawing/2014/main" id="{7FE80A49-6834-4134-AD75-7BD76D0DB1CD}"/>
                    </a:ext>
                  </a:extLst>
                </p:cNvPr>
                <p:cNvCxnSpPr/>
                <p:nvPr/>
              </p:nvCxnSpPr>
              <p:spPr bwMode="gray">
                <a:xfrm>
                  <a:off x="8337249"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3" name="直接连接符 242">
                  <a:extLst>
                    <a:ext uri="{FF2B5EF4-FFF2-40B4-BE49-F238E27FC236}">
                      <a16:creationId xmlns:a16="http://schemas.microsoft.com/office/drawing/2014/main" id="{2310FD73-CA90-480E-B536-DCD9C8F9C25C}"/>
                    </a:ext>
                  </a:extLst>
                </p:cNvPr>
                <p:cNvCxnSpPr/>
                <p:nvPr/>
              </p:nvCxnSpPr>
              <p:spPr bwMode="gray">
                <a:xfrm>
                  <a:off x="8418258"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4" name="直接连接符 243">
                  <a:extLst>
                    <a:ext uri="{FF2B5EF4-FFF2-40B4-BE49-F238E27FC236}">
                      <a16:creationId xmlns:a16="http://schemas.microsoft.com/office/drawing/2014/main" id="{A6A1B9EA-F33B-4CFE-91F5-360DB6A0EFE1}"/>
                    </a:ext>
                  </a:extLst>
                </p:cNvPr>
                <p:cNvCxnSpPr/>
                <p:nvPr/>
              </p:nvCxnSpPr>
              <p:spPr bwMode="gray">
                <a:xfrm>
                  <a:off x="8499267"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5" name="直接连接符 244">
                  <a:extLst>
                    <a:ext uri="{FF2B5EF4-FFF2-40B4-BE49-F238E27FC236}">
                      <a16:creationId xmlns:a16="http://schemas.microsoft.com/office/drawing/2014/main" id="{2716772D-0839-452C-9FCC-0AD4C3794BBB}"/>
                    </a:ext>
                  </a:extLst>
                </p:cNvPr>
                <p:cNvCxnSpPr/>
                <p:nvPr/>
              </p:nvCxnSpPr>
              <p:spPr bwMode="gray">
                <a:xfrm>
                  <a:off x="8580276"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6" name="直接连接符 245">
                  <a:extLst>
                    <a:ext uri="{FF2B5EF4-FFF2-40B4-BE49-F238E27FC236}">
                      <a16:creationId xmlns:a16="http://schemas.microsoft.com/office/drawing/2014/main" id="{D3B1AD66-03F5-4E52-9D2D-761EB8A78C9D}"/>
                    </a:ext>
                  </a:extLst>
                </p:cNvPr>
                <p:cNvCxnSpPr/>
                <p:nvPr/>
              </p:nvCxnSpPr>
              <p:spPr bwMode="gray">
                <a:xfrm>
                  <a:off x="8661285"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7" name="直接连接符 246">
                  <a:extLst>
                    <a:ext uri="{FF2B5EF4-FFF2-40B4-BE49-F238E27FC236}">
                      <a16:creationId xmlns:a16="http://schemas.microsoft.com/office/drawing/2014/main" id="{26B99A5C-B082-459E-89E8-4B583E49C7F8}"/>
                    </a:ext>
                  </a:extLst>
                </p:cNvPr>
                <p:cNvCxnSpPr/>
                <p:nvPr/>
              </p:nvCxnSpPr>
              <p:spPr bwMode="gray">
                <a:xfrm>
                  <a:off x="8742294"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222" name="圆角矩形 128">
                <a:extLst>
                  <a:ext uri="{FF2B5EF4-FFF2-40B4-BE49-F238E27FC236}">
                    <a16:creationId xmlns:a16="http://schemas.microsoft.com/office/drawing/2014/main" id="{E0600EE7-F6F4-43B0-BF81-4A65BC123D34}"/>
                  </a:ext>
                </a:extLst>
              </p:cNvPr>
              <p:cNvSpPr/>
              <p:nvPr/>
            </p:nvSpPr>
            <p:spPr bwMode="gray">
              <a:xfrm>
                <a:off x="7824192" y="1569747"/>
                <a:ext cx="2520000" cy="2520280"/>
              </a:xfrm>
              <a:prstGeom prst="roundRect">
                <a:avLst>
                  <a:gd name="adj" fmla="val 8963"/>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rgbClr val="56C4D2"/>
                    </a:solidFill>
                    <a:latin typeface="Huawei Sans" panose="020C0503030203020204" pitchFamily="34" charset="0"/>
                    <a:ea typeface="方正兰亭黑简体" panose="02000000000000000000" pitchFamily="2" charset="-122"/>
                    <a:sym typeface="Huawei Sans" panose="020C0503030203020204" pitchFamily="34" charset="0"/>
                  </a:rPr>
                  <a:t>NP</a:t>
                </a:r>
              </a:p>
            </p:txBody>
          </p:sp>
        </p:grpSp>
        <p:sp>
          <p:nvSpPr>
            <p:cNvPr id="164" name="矩形 163">
              <a:extLst>
                <a:ext uri="{FF2B5EF4-FFF2-40B4-BE49-F238E27FC236}">
                  <a16:creationId xmlns:a16="http://schemas.microsoft.com/office/drawing/2014/main" id="{90551415-02BB-46E1-B831-477BD64176EE}"/>
                </a:ext>
              </a:extLst>
            </p:cNvPr>
            <p:cNvSpPr/>
            <p:nvPr/>
          </p:nvSpPr>
          <p:spPr bwMode="gray">
            <a:xfrm>
              <a:off x="6743795" y="2009889"/>
              <a:ext cx="3600000" cy="615804"/>
            </a:xfrm>
            <a:prstGeom prst="rect">
              <a:avLst/>
            </a:prstGeom>
            <a:no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Data analysis</a:t>
              </a:r>
              <a:endParaRPr kumimoji="1" lang="zh-CN" altLang="en-US"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5" name="Right Arrow 157">
              <a:extLst>
                <a:ext uri="{FF2B5EF4-FFF2-40B4-BE49-F238E27FC236}">
                  <a16:creationId xmlns:a16="http://schemas.microsoft.com/office/drawing/2014/main" id="{23852BC3-DAFF-41AE-B51C-3178A95D818B}"/>
                </a:ext>
              </a:extLst>
            </p:cNvPr>
            <p:cNvSpPr/>
            <p:nvPr/>
          </p:nvSpPr>
          <p:spPr bwMode="gray">
            <a:xfrm>
              <a:off x="5478310" y="3698618"/>
              <a:ext cx="1028860" cy="494305"/>
            </a:xfrm>
            <a:prstGeom prst="rightArrow">
              <a:avLst>
                <a:gd name="adj1" fmla="val 79333"/>
                <a:gd name="adj2" fmla="val 50000"/>
              </a:avLst>
            </a:prstGeom>
            <a:gradFill flip="none" rotWithShape="1">
              <a:gsLst>
                <a:gs pos="15000">
                  <a:schemeClr val="accent1">
                    <a:lumMod val="5000"/>
                    <a:lumOff val="95000"/>
                    <a:alpha val="0"/>
                  </a:schemeClr>
                </a:gs>
                <a:gs pos="81000">
                  <a:schemeClr val="bg1">
                    <a:lumMod val="65000"/>
                    <a:alpha val="75000"/>
                  </a:schemeClr>
                </a:gs>
              </a:gsLst>
              <a:lin ang="0" scaled="1"/>
              <a:tileRect/>
            </a:gradFill>
            <a:ln w="12700">
              <a:gradFill flip="none" rotWithShape="1">
                <a:gsLst>
                  <a:gs pos="0">
                    <a:schemeClr val="accent1">
                      <a:lumMod val="5000"/>
                      <a:lumOff val="95000"/>
                    </a:schemeClr>
                  </a:gs>
                  <a:gs pos="100000">
                    <a:schemeClr val="tx1"/>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6" name="文本框 165">
              <a:extLst>
                <a:ext uri="{FF2B5EF4-FFF2-40B4-BE49-F238E27FC236}">
                  <a16:creationId xmlns:a16="http://schemas.microsoft.com/office/drawing/2014/main" id="{C4729560-2E22-47B2-86C0-8E21E7832C2D}"/>
                </a:ext>
              </a:extLst>
            </p:cNvPr>
            <p:cNvSpPr txBox="1"/>
            <p:nvPr/>
          </p:nvSpPr>
          <p:spPr bwMode="gray">
            <a:xfrm>
              <a:off x="8578821" y="3727718"/>
              <a:ext cx="797391" cy="369332"/>
            </a:xfrm>
            <a:prstGeom prst="rect">
              <a:avLst/>
            </a:prstGeom>
            <a:solidFill>
              <a:srgbClr val="2DA6AF"/>
            </a:solidFill>
          </p:spPr>
          <p:txBody>
            <a:bodyPr wrap="square" rtlCol="0">
              <a:spAutoFit/>
            </a:bodyPr>
            <a:lstStyle/>
            <a:p>
              <a:pPr algn="ctr"/>
              <a:r>
                <a:rPr lang="en-US" altLang="zh-CN"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gRPC</a:t>
              </a:r>
              <a:endParaRPr lang="zh-CN" altLang="en-US"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7" name="文本框 166">
              <a:extLst>
                <a:ext uri="{FF2B5EF4-FFF2-40B4-BE49-F238E27FC236}">
                  <a16:creationId xmlns:a16="http://schemas.microsoft.com/office/drawing/2014/main" id="{79EDAFB8-5C88-42E9-8A86-0195D5844406}"/>
                </a:ext>
              </a:extLst>
            </p:cNvPr>
            <p:cNvSpPr txBox="1"/>
            <p:nvPr/>
          </p:nvSpPr>
          <p:spPr bwMode="gray">
            <a:xfrm>
              <a:off x="7269974" y="3727718"/>
              <a:ext cx="797391" cy="369332"/>
            </a:xfrm>
            <a:prstGeom prst="rect">
              <a:avLst/>
            </a:prstGeom>
            <a:solidFill>
              <a:srgbClr val="2DA6AF"/>
            </a:solidFill>
          </p:spPr>
          <p:txBody>
            <a:bodyPr wrap="square" rtlCol="0">
              <a:spAutoFit/>
            </a:bodyPr>
            <a:lstStyle/>
            <a:p>
              <a:pPr algn="ctr"/>
              <a:r>
                <a:rPr lang="en-US" altLang="zh-CN"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gRPC</a:t>
              </a:r>
              <a:endParaRPr lang="zh-CN" altLang="en-US"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8" name="文本框 167">
              <a:extLst>
                <a:ext uri="{FF2B5EF4-FFF2-40B4-BE49-F238E27FC236}">
                  <a16:creationId xmlns:a16="http://schemas.microsoft.com/office/drawing/2014/main" id="{D3A48A84-5AD9-4235-9602-CEC096D267C2}"/>
                </a:ext>
              </a:extLst>
            </p:cNvPr>
            <p:cNvSpPr txBox="1"/>
            <p:nvPr/>
          </p:nvSpPr>
          <p:spPr bwMode="gray">
            <a:xfrm>
              <a:off x="7269974" y="2764609"/>
              <a:ext cx="797391" cy="369332"/>
            </a:xfrm>
            <a:prstGeom prst="rect">
              <a:avLst/>
            </a:prstGeom>
            <a:solidFill>
              <a:srgbClr val="2DA6AF"/>
            </a:solidFill>
          </p:spPr>
          <p:txBody>
            <a:bodyPr wrap="square" rtlCol="0">
              <a:spAutoFit/>
            </a:bodyPr>
            <a:lstStyle/>
            <a:p>
              <a:pPr algn="ctr"/>
              <a:r>
                <a:rPr lang="en-US" altLang="zh-CN"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gRPC</a:t>
              </a:r>
              <a:endParaRPr lang="zh-CN" altLang="en-US"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9" name="文本框 168">
              <a:extLst>
                <a:ext uri="{FF2B5EF4-FFF2-40B4-BE49-F238E27FC236}">
                  <a16:creationId xmlns:a16="http://schemas.microsoft.com/office/drawing/2014/main" id="{DBA88C94-4B77-416B-8B22-7CF5BBB46C4A}"/>
                </a:ext>
              </a:extLst>
            </p:cNvPr>
            <p:cNvSpPr txBox="1"/>
            <p:nvPr/>
          </p:nvSpPr>
          <p:spPr bwMode="gray">
            <a:xfrm>
              <a:off x="9061180" y="4651959"/>
              <a:ext cx="1234545" cy="369332"/>
            </a:xfrm>
            <a:prstGeom prst="rect">
              <a:avLst/>
            </a:prstGeom>
            <a:solidFill>
              <a:srgbClr val="2DA6AF"/>
            </a:solidFill>
          </p:spPr>
          <p:txBody>
            <a:bodyPr wrap="square" rtlCol="0">
              <a:spAutoFit/>
            </a:bodyPr>
            <a:lstStyle/>
            <a:p>
              <a:pPr algn="ctr"/>
              <a:r>
                <a:rPr lang="en-US" altLang="zh-CN"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Protobuf</a:t>
              </a:r>
              <a:endParaRPr lang="zh-CN" altLang="en-US"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12983647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bwMode="gray"/>
        <p:txBody>
          <a:bodyPr/>
          <a:lstStyle/>
          <a:p>
            <a:r>
              <a:rPr lang="en-US" dirty="0"/>
              <a:t>Telemetry Fundamentals and Practices</a:t>
            </a:r>
          </a:p>
        </p:txBody>
      </p:sp>
    </p:spTree>
    <p:extLst>
      <p:ext uri="{BB962C8B-B14F-4D97-AF65-F5344CB8AC3E}">
        <p14:creationId xmlns:p14="http://schemas.microsoft.com/office/powerpoint/2010/main" val="198161315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A9E3F7F-2258-462F-BEE2-6327C12D5597}"/>
              </a:ext>
            </a:extLst>
          </p:cNvPr>
          <p:cNvSpPr>
            <a:spLocks noGrp="1"/>
          </p:cNvSpPr>
          <p:nvPr>
            <p:ph type="title"/>
          </p:nvPr>
        </p:nvSpPr>
        <p:spPr bwMode="gray"/>
        <p:txBody>
          <a:bodyPr/>
          <a:lstStyle/>
          <a:p>
            <a:r>
              <a:rPr lang="en-US" dirty="0"/>
              <a:t>Telemetry Protocol Stack</a:t>
            </a:r>
          </a:p>
        </p:txBody>
      </p:sp>
      <p:sp>
        <p:nvSpPr>
          <p:cNvPr id="36" name="文本占位符 35">
            <a:extLst>
              <a:ext uri="{FF2B5EF4-FFF2-40B4-BE49-F238E27FC236}">
                <a16:creationId xmlns:a16="http://schemas.microsoft.com/office/drawing/2014/main" id="{5FB08A33-CA92-4D75-B437-DFB1F22EDCC6}"/>
              </a:ext>
            </a:extLst>
          </p:cNvPr>
          <p:cNvSpPr>
            <a:spLocks noGrp="1"/>
          </p:cNvSpPr>
          <p:nvPr>
            <p:ph type="body" sz="quarter" idx="10"/>
          </p:nvPr>
        </p:nvSpPr>
        <p:spPr bwMode="gray">
          <a:xfrm>
            <a:off x="455612" y="1052514"/>
            <a:ext cx="11293476" cy="778320"/>
          </a:xfrm>
        </p:spPr>
        <p:txBody>
          <a:bodyPr/>
          <a:lstStyle/>
          <a:p>
            <a:r>
              <a:rPr lang="en-US" altLang="zh-CN" sz="1800" dirty="0"/>
              <a:t>The telemetry protocol stack is divided into the transport layer, communication layer, data encoding layer, and data model layer.</a:t>
            </a:r>
            <a:endParaRPr lang="zh-CN" altLang="en-US" sz="1800" dirty="0"/>
          </a:p>
        </p:txBody>
      </p:sp>
      <p:grpSp>
        <p:nvGrpSpPr>
          <p:cNvPr id="38" name="组合 37">
            <a:extLst>
              <a:ext uri="{FF2B5EF4-FFF2-40B4-BE49-F238E27FC236}">
                <a16:creationId xmlns:a16="http://schemas.microsoft.com/office/drawing/2014/main" id="{A6331CBF-7F46-4D79-AC2F-86E1F01B7EEA}"/>
              </a:ext>
            </a:extLst>
          </p:cNvPr>
          <p:cNvGrpSpPr/>
          <p:nvPr/>
        </p:nvGrpSpPr>
        <p:grpSpPr bwMode="gray">
          <a:xfrm>
            <a:off x="1431875" y="1975306"/>
            <a:ext cx="9298401" cy="4056350"/>
            <a:chOff x="1416377" y="2285266"/>
            <a:chExt cx="9298401" cy="4056350"/>
          </a:xfrm>
        </p:grpSpPr>
        <p:sp>
          <p:nvSpPr>
            <p:cNvPr id="3" name="矩形 2">
              <a:extLst>
                <a:ext uri="{FF2B5EF4-FFF2-40B4-BE49-F238E27FC236}">
                  <a16:creationId xmlns:a16="http://schemas.microsoft.com/office/drawing/2014/main" id="{ABDC8D23-0693-44AD-9B77-59523D602BF5}"/>
                </a:ext>
              </a:extLst>
            </p:cNvPr>
            <p:cNvSpPr/>
            <p:nvPr/>
          </p:nvSpPr>
          <p:spPr bwMode="gray">
            <a:xfrm>
              <a:off x="2524296" y="3884505"/>
              <a:ext cx="2816618" cy="48976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chemeClr val="tx1">
                      <a:lumMod val="65000"/>
                      <a:lumOff val="35000"/>
                    </a:schemeClr>
                  </a:solidFill>
                  <a:latin typeface="Huawei Sans" panose="020C0503030203020204" pitchFamily="34" charset="0"/>
                </a:rPr>
                <a:t>YANG models</a:t>
              </a:r>
              <a:endParaRPr lang="en-US" altLang="zh-CN" sz="1200" b="1" dirty="0">
                <a:solidFill>
                  <a:schemeClr val="tx1">
                    <a:lumMod val="65000"/>
                    <a:lumOff val="35000"/>
                  </a:schemeClr>
                </a:solidFill>
                <a:latin typeface="Huawei Sans" panose="020C0503030203020204" pitchFamily="34" charset="0"/>
              </a:endParaRPr>
            </a:p>
          </p:txBody>
        </p:sp>
        <p:sp>
          <p:nvSpPr>
            <p:cNvPr id="4" name="矩形 3">
              <a:extLst>
                <a:ext uri="{FF2B5EF4-FFF2-40B4-BE49-F238E27FC236}">
                  <a16:creationId xmlns:a16="http://schemas.microsoft.com/office/drawing/2014/main" id="{062088A7-4029-4D72-B7D1-FF9493359989}"/>
                </a:ext>
              </a:extLst>
            </p:cNvPr>
            <p:cNvSpPr/>
            <p:nvPr/>
          </p:nvSpPr>
          <p:spPr bwMode="gray">
            <a:xfrm>
              <a:off x="2524296" y="5589373"/>
              <a:ext cx="851399" cy="48976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chemeClr val="tx1">
                      <a:lumMod val="65000"/>
                      <a:lumOff val="35000"/>
                    </a:schemeClr>
                  </a:solidFill>
                  <a:latin typeface="Huawei Sans" panose="020C0503030203020204" pitchFamily="34" charset="0"/>
                </a:rPr>
                <a:t>SSH</a:t>
              </a:r>
              <a:endParaRPr lang="en-US" altLang="zh-CN" sz="1200" b="1" dirty="0">
                <a:solidFill>
                  <a:schemeClr val="tx1">
                    <a:lumMod val="65000"/>
                    <a:lumOff val="35000"/>
                  </a:schemeClr>
                </a:solidFill>
                <a:latin typeface="Huawei Sans" panose="020C0503030203020204" pitchFamily="34" charset="0"/>
              </a:endParaRPr>
            </a:p>
          </p:txBody>
        </p:sp>
        <p:sp>
          <p:nvSpPr>
            <p:cNvPr id="5" name="矩形 4">
              <a:extLst>
                <a:ext uri="{FF2B5EF4-FFF2-40B4-BE49-F238E27FC236}">
                  <a16:creationId xmlns:a16="http://schemas.microsoft.com/office/drawing/2014/main" id="{200C3F17-C97E-4550-9445-0CFD52F0910A}"/>
                </a:ext>
              </a:extLst>
            </p:cNvPr>
            <p:cNvSpPr/>
            <p:nvPr/>
          </p:nvSpPr>
          <p:spPr bwMode="gray">
            <a:xfrm>
              <a:off x="2524296" y="4439397"/>
              <a:ext cx="840901" cy="48976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chemeClr val="tx1">
                      <a:lumMod val="65000"/>
                      <a:lumOff val="35000"/>
                    </a:schemeClr>
                  </a:solidFill>
                  <a:latin typeface="Huawei Sans" panose="020C0503030203020204" pitchFamily="34" charset="0"/>
                </a:rPr>
                <a:t>XML</a:t>
              </a:r>
              <a:endParaRPr lang="en-US" altLang="zh-CN" sz="1200" b="1" dirty="0">
                <a:solidFill>
                  <a:schemeClr val="tx1">
                    <a:lumMod val="65000"/>
                    <a:lumOff val="35000"/>
                  </a:schemeClr>
                </a:solidFill>
                <a:latin typeface="Huawei Sans" panose="020C0503030203020204" pitchFamily="34" charset="0"/>
              </a:endParaRPr>
            </a:p>
          </p:txBody>
        </p:sp>
        <p:sp>
          <p:nvSpPr>
            <p:cNvPr id="6" name="矩形 5">
              <a:extLst>
                <a:ext uri="{FF2B5EF4-FFF2-40B4-BE49-F238E27FC236}">
                  <a16:creationId xmlns:a16="http://schemas.microsoft.com/office/drawing/2014/main" id="{8CF85074-CCE8-4A30-8FF1-9EB03CC1F83B}"/>
                </a:ext>
              </a:extLst>
            </p:cNvPr>
            <p:cNvSpPr/>
            <p:nvPr/>
          </p:nvSpPr>
          <p:spPr bwMode="gray">
            <a:xfrm>
              <a:off x="2487720" y="5014186"/>
              <a:ext cx="950861" cy="48976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chemeClr val="tx1">
                      <a:lumMod val="65000"/>
                      <a:lumOff val="35000"/>
                    </a:schemeClr>
                  </a:solidFill>
                  <a:latin typeface="Huawei Sans" panose="020C0503030203020204" pitchFamily="34" charset="0"/>
                </a:rPr>
                <a:t>NETCONF</a:t>
              </a:r>
              <a:endParaRPr lang="en-US" altLang="zh-CN" sz="1200" b="1" dirty="0">
                <a:solidFill>
                  <a:schemeClr val="tx1">
                    <a:lumMod val="65000"/>
                    <a:lumOff val="35000"/>
                  </a:schemeClr>
                </a:solidFill>
                <a:latin typeface="Huawei Sans" panose="020C0503030203020204" pitchFamily="34" charset="0"/>
              </a:endParaRPr>
            </a:p>
          </p:txBody>
        </p:sp>
        <p:sp>
          <p:nvSpPr>
            <p:cNvPr id="7" name="矩形 6">
              <a:extLst>
                <a:ext uri="{FF2B5EF4-FFF2-40B4-BE49-F238E27FC236}">
                  <a16:creationId xmlns:a16="http://schemas.microsoft.com/office/drawing/2014/main" id="{76E0A20C-7331-439B-A63A-6F6DFCAE09FD}"/>
                </a:ext>
              </a:extLst>
            </p:cNvPr>
            <p:cNvSpPr/>
            <p:nvPr/>
          </p:nvSpPr>
          <p:spPr bwMode="gray">
            <a:xfrm>
              <a:off x="6771968" y="3308538"/>
              <a:ext cx="3790269" cy="48976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chemeClr val="tx1">
                      <a:lumMod val="65000"/>
                      <a:lumOff val="35000"/>
                    </a:schemeClr>
                  </a:solidFill>
                  <a:latin typeface="Huawei Sans" panose="020C0503030203020204" pitchFamily="34" charset="0"/>
                </a:rPr>
                <a:t>API</a:t>
              </a:r>
              <a:endParaRPr lang="en-US" altLang="zh-CN" sz="1200" b="1" dirty="0">
                <a:solidFill>
                  <a:schemeClr val="tx1">
                    <a:lumMod val="65000"/>
                    <a:lumOff val="35000"/>
                  </a:schemeClr>
                </a:solidFill>
                <a:latin typeface="Huawei Sans" panose="020C0503030203020204" pitchFamily="34" charset="0"/>
              </a:endParaRPr>
            </a:p>
          </p:txBody>
        </p:sp>
        <p:sp>
          <p:nvSpPr>
            <p:cNvPr id="8" name="矩形 7">
              <a:extLst>
                <a:ext uri="{FF2B5EF4-FFF2-40B4-BE49-F238E27FC236}">
                  <a16:creationId xmlns:a16="http://schemas.microsoft.com/office/drawing/2014/main" id="{5426F7E9-B6BD-4731-B2CE-C50EC6ED67EA}"/>
                </a:ext>
              </a:extLst>
            </p:cNvPr>
            <p:cNvSpPr/>
            <p:nvPr/>
          </p:nvSpPr>
          <p:spPr bwMode="gray">
            <a:xfrm>
              <a:off x="6768090" y="2742559"/>
              <a:ext cx="1014547" cy="48976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chemeClr val="tx1">
                      <a:lumMod val="65000"/>
                      <a:lumOff val="35000"/>
                    </a:schemeClr>
                  </a:solidFill>
                  <a:latin typeface="Huawei Sans" panose="020C0503030203020204" pitchFamily="34" charset="0"/>
                </a:rPr>
                <a:t>App 1</a:t>
              </a:r>
              <a:endParaRPr lang="en-US" altLang="zh-CN" sz="1200" b="1" dirty="0">
                <a:solidFill>
                  <a:schemeClr val="tx1">
                    <a:lumMod val="65000"/>
                    <a:lumOff val="35000"/>
                  </a:schemeClr>
                </a:solidFill>
                <a:latin typeface="Huawei Sans" panose="020C0503030203020204" pitchFamily="34" charset="0"/>
              </a:endParaRPr>
            </a:p>
          </p:txBody>
        </p:sp>
        <p:sp>
          <p:nvSpPr>
            <p:cNvPr id="9" name="矩形 8">
              <a:extLst>
                <a:ext uri="{FF2B5EF4-FFF2-40B4-BE49-F238E27FC236}">
                  <a16:creationId xmlns:a16="http://schemas.microsoft.com/office/drawing/2014/main" id="{D60F13CD-3598-4467-974F-19AA736BD48E}"/>
                </a:ext>
              </a:extLst>
            </p:cNvPr>
            <p:cNvSpPr/>
            <p:nvPr/>
          </p:nvSpPr>
          <p:spPr bwMode="gray">
            <a:xfrm>
              <a:off x="3517737" y="5589373"/>
              <a:ext cx="1830317" cy="48976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chemeClr val="tx1">
                      <a:lumMod val="65000"/>
                      <a:lumOff val="35000"/>
                    </a:schemeClr>
                  </a:solidFill>
                  <a:latin typeface="Huawei Sans" panose="020C0503030203020204" pitchFamily="34" charset="0"/>
                </a:rPr>
                <a:t>HTTP</a:t>
              </a:r>
              <a:endParaRPr lang="en-US" altLang="zh-CN" sz="1200" b="1" dirty="0">
                <a:solidFill>
                  <a:schemeClr val="tx1">
                    <a:lumMod val="65000"/>
                    <a:lumOff val="35000"/>
                  </a:schemeClr>
                </a:solidFill>
                <a:latin typeface="Huawei Sans" panose="020C0503030203020204" pitchFamily="34" charset="0"/>
              </a:endParaRPr>
            </a:p>
          </p:txBody>
        </p:sp>
        <p:sp>
          <p:nvSpPr>
            <p:cNvPr id="10" name="矩形 9">
              <a:extLst>
                <a:ext uri="{FF2B5EF4-FFF2-40B4-BE49-F238E27FC236}">
                  <a16:creationId xmlns:a16="http://schemas.microsoft.com/office/drawing/2014/main" id="{C3F3BE6B-AD99-4720-8DF0-99B5F8086432}"/>
                </a:ext>
              </a:extLst>
            </p:cNvPr>
            <p:cNvSpPr/>
            <p:nvPr/>
          </p:nvSpPr>
          <p:spPr bwMode="gray">
            <a:xfrm>
              <a:off x="3517737" y="4439397"/>
              <a:ext cx="923432" cy="48976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chemeClr val="tx1">
                      <a:lumMod val="65000"/>
                      <a:lumOff val="35000"/>
                    </a:schemeClr>
                  </a:solidFill>
                  <a:latin typeface="Huawei Sans" panose="020C0503030203020204" pitchFamily="34" charset="0"/>
                </a:rPr>
                <a:t>JSON</a:t>
              </a:r>
              <a:endParaRPr lang="en-US" altLang="zh-CN" sz="1200" b="1" dirty="0">
                <a:solidFill>
                  <a:schemeClr val="tx1">
                    <a:lumMod val="65000"/>
                    <a:lumOff val="35000"/>
                  </a:schemeClr>
                </a:solidFill>
                <a:latin typeface="Huawei Sans" panose="020C0503030203020204" pitchFamily="34" charset="0"/>
              </a:endParaRPr>
            </a:p>
          </p:txBody>
        </p:sp>
        <p:sp>
          <p:nvSpPr>
            <p:cNvPr id="11" name="矩形 10">
              <a:extLst>
                <a:ext uri="{FF2B5EF4-FFF2-40B4-BE49-F238E27FC236}">
                  <a16:creationId xmlns:a16="http://schemas.microsoft.com/office/drawing/2014/main" id="{12CFCE80-5733-43A3-852E-7EB96E31B34B}"/>
                </a:ext>
              </a:extLst>
            </p:cNvPr>
            <p:cNvSpPr/>
            <p:nvPr/>
          </p:nvSpPr>
          <p:spPr bwMode="gray">
            <a:xfrm>
              <a:off x="4595607" y="4439397"/>
              <a:ext cx="750169" cy="48976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chemeClr val="tx1">
                      <a:lumMod val="65000"/>
                      <a:lumOff val="35000"/>
                    </a:schemeClr>
                  </a:solidFill>
                  <a:latin typeface="Huawei Sans" panose="020C0503030203020204" pitchFamily="34" charset="0"/>
                </a:rPr>
                <a:t>GPB</a:t>
              </a:r>
              <a:endParaRPr lang="en-US" altLang="zh-CN" sz="1200" b="1" dirty="0">
                <a:solidFill>
                  <a:schemeClr val="tx1">
                    <a:lumMod val="65000"/>
                    <a:lumOff val="35000"/>
                  </a:schemeClr>
                </a:solidFill>
                <a:latin typeface="Huawei Sans" panose="020C0503030203020204" pitchFamily="34" charset="0"/>
              </a:endParaRPr>
            </a:p>
          </p:txBody>
        </p:sp>
        <p:sp>
          <p:nvSpPr>
            <p:cNvPr id="12" name="矩形 11">
              <a:extLst>
                <a:ext uri="{FF2B5EF4-FFF2-40B4-BE49-F238E27FC236}">
                  <a16:creationId xmlns:a16="http://schemas.microsoft.com/office/drawing/2014/main" id="{4BC3B2C7-8A92-415A-B89B-03CABD80DD53}"/>
                </a:ext>
              </a:extLst>
            </p:cNvPr>
            <p:cNvSpPr/>
            <p:nvPr/>
          </p:nvSpPr>
          <p:spPr bwMode="gray">
            <a:xfrm>
              <a:off x="3517737" y="5014186"/>
              <a:ext cx="996818" cy="48976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chemeClr val="tx1">
                      <a:lumMod val="65000"/>
                      <a:lumOff val="35000"/>
                    </a:schemeClr>
                  </a:solidFill>
                  <a:latin typeface="Huawei Sans" panose="020C0503030203020204" pitchFamily="34" charset="0"/>
                </a:rPr>
                <a:t>RESTCONF</a:t>
              </a:r>
              <a:endParaRPr lang="en-US" altLang="zh-CN" sz="1200" b="1" dirty="0">
                <a:solidFill>
                  <a:schemeClr val="tx1">
                    <a:lumMod val="65000"/>
                    <a:lumOff val="35000"/>
                  </a:schemeClr>
                </a:solidFill>
                <a:latin typeface="Huawei Sans" panose="020C0503030203020204" pitchFamily="34" charset="0"/>
              </a:endParaRPr>
            </a:p>
          </p:txBody>
        </p:sp>
        <p:sp>
          <p:nvSpPr>
            <p:cNvPr id="13" name="矩形 12">
              <a:extLst>
                <a:ext uri="{FF2B5EF4-FFF2-40B4-BE49-F238E27FC236}">
                  <a16:creationId xmlns:a16="http://schemas.microsoft.com/office/drawing/2014/main" id="{DE16C4EF-35F3-49EB-B4AD-BD9F23F960D5}"/>
                </a:ext>
              </a:extLst>
            </p:cNvPr>
            <p:cNvSpPr/>
            <p:nvPr/>
          </p:nvSpPr>
          <p:spPr bwMode="gray">
            <a:xfrm>
              <a:off x="4593711" y="5014186"/>
              <a:ext cx="752065" cy="48976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chemeClr val="tx1">
                      <a:lumMod val="65000"/>
                      <a:lumOff val="35000"/>
                    </a:schemeClr>
                  </a:solidFill>
                  <a:latin typeface="Huawei Sans" panose="020C0503030203020204" pitchFamily="34" charset="0"/>
                </a:rPr>
                <a:t>gRPC</a:t>
              </a:r>
              <a:endParaRPr lang="en-US" altLang="zh-CN" sz="1200" b="1" dirty="0">
                <a:solidFill>
                  <a:schemeClr val="tx1">
                    <a:lumMod val="65000"/>
                    <a:lumOff val="35000"/>
                  </a:schemeClr>
                </a:solidFill>
                <a:latin typeface="Huawei Sans" panose="020C0503030203020204" pitchFamily="34" charset="0"/>
              </a:endParaRPr>
            </a:p>
          </p:txBody>
        </p:sp>
        <p:sp>
          <p:nvSpPr>
            <p:cNvPr id="14" name="矩形 13">
              <a:extLst>
                <a:ext uri="{FF2B5EF4-FFF2-40B4-BE49-F238E27FC236}">
                  <a16:creationId xmlns:a16="http://schemas.microsoft.com/office/drawing/2014/main" id="{B902F008-4CF6-4583-9652-D8F382D65C02}"/>
                </a:ext>
              </a:extLst>
            </p:cNvPr>
            <p:cNvSpPr/>
            <p:nvPr/>
          </p:nvSpPr>
          <p:spPr bwMode="gray">
            <a:xfrm>
              <a:off x="9528687" y="2742559"/>
              <a:ext cx="1014547" cy="48976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chemeClr val="tx1">
                      <a:lumMod val="65000"/>
                      <a:lumOff val="35000"/>
                    </a:schemeClr>
                  </a:solidFill>
                  <a:latin typeface="Huawei Sans" panose="020C0503030203020204" pitchFamily="34" charset="0"/>
                </a:rPr>
                <a:t>App 3</a:t>
              </a:r>
              <a:endParaRPr lang="en-US" altLang="zh-CN" sz="1200" b="1" dirty="0">
                <a:solidFill>
                  <a:schemeClr val="tx1">
                    <a:lumMod val="65000"/>
                    <a:lumOff val="35000"/>
                  </a:schemeClr>
                </a:solidFill>
                <a:latin typeface="Huawei Sans" panose="020C0503030203020204" pitchFamily="34" charset="0"/>
              </a:endParaRPr>
            </a:p>
          </p:txBody>
        </p:sp>
        <p:sp>
          <p:nvSpPr>
            <p:cNvPr id="15" name="矩形 14">
              <a:extLst>
                <a:ext uri="{FF2B5EF4-FFF2-40B4-BE49-F238E27FC236}">
                  <a16:creationId xmlns:a16="http://schemas.microsoft.com/office/drawing/2014/main" id="{E843664A-89A3-4E89-AA0E-6002F3E71009}"/>
                </a:ext>
              </a:extLst>
            </p:cNvPr>
            <p:cNvSpPr/>
            <p:nvPr/>
          </p:nvSpPr>
          <p:spPr bwMode="gray">
            <a:xfrm>
              <a:off x="8150328" y="2742559"/>
              <a:ext cx="1014547" cy="48976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chemeClr val="tx1">
                      <a:lumMod val="65000"/>
                      <a:lumOff val="35000"/>
                    </a:schemeClr>
                  </a:solidFill>
                  <a:latin typeface="Huawei Sans" panose="020C0503030203020204" pitchFamily="34" charset="0"/>
                </a:rPr>
                <a:t>App 2</a:t>
              </a:r>
              <a:endParaRPr lang="en-US" altLang="zh-CN" sz="1200" b="1" dirty="0">
                <a:solidFill>
                  <a:schemeClr val="tx1">
                    <a:lumMod val="65000"/>
                    <a:lumOff val="35000"/>
                  </a:schemeClr>
                </a:solidFill>
                <a:latin typeface="Huawei Sans" panose="020C0503030203020204" pitchFamily="34" charset="0"/>
              </a:endParaRPr>
            </a:p>
          </p:txBody>
        </p:sp>
        <p:sp>
          <p:nvSpPr>
            <p:cNvPr id="16" name="矩形 15">
              <a:extLst>
                <a:ext uri="{FF2B5EF4-FFF2-40B4-BE49-F238E27FC236}">
                  <a16:creationId xmlns:a16="http://schemas.microsoft.com/office/drawing/2014/main" id="{AB50B9AD-577D-4B8A-A60D-7B8DB0E63436}"/>
                </a:ext>
              </a:extLst>
            </p:cNvPr>
            <p:cNvSpPr/>
            <p:nvPr/>
          </p:nvSpPr>
          <p:spPr bwMode="gray">
            <a:xfrm>
              <a:off x="1536365" y="3308538"/>
              <a:ext cx="3809411" cy="48976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chemeClr val="tx1">
                      <a:lumMod val="65000"/>
                      <a:lumOff val="35000"/>
                    </a:schemeClr>
                  </a:solidFill>
                  <a:latin typeface="Huawei Sans" panose="020C0503030203020204" pitchFamily="34" charset="0"/>
                </a:rPr>
                <a:t>VRP (central processing module)</a:t>
              </a:r>
            </a:p>
          </p:txBody>
        </p:sp>
        <p:sp>
          <p:nvSpPr>
            <p:cNvPr id="17" name="矩形 16">
              <a:extLst>
                <a:ext uri="{FF2B5EF4-FFF2-40B4-BE49-F238E27FC236}">
                  <a16:creationId xmlns:a16="http://schemas.microsoft.com/office/drawing/2014/main" id="{37E4C149-89E2-4D7E-812A-2589BA281041}"/>
                </a:ext>
              </a:extLst>
            </p:cNvPr>
            <p:cNvSpPr/>
            <p:nvPr/>
          </p:nvSpPr>
          <p:spPr bwMode="gray">
            <a:xfrm>
              <a:off x="1536365" y="2742559"/>
              <a:ext cx="3804550" cy="48976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chemeClr val="tx1">
                      <a:lumMod val="65000"/>
                      <a:lumOff val="35000"/>
                    </a:schemeClr>
                  </a:solidFill>
                  <a:latin typeface="Huawei Sans" panose="020C0503030203020204" pitchFamily="34" charset="0"/>
                </a:rPr>
                <a:t>CPU/NP</a:t>
              </a:r>
              <a:endParaRPr lang="en-US" altLang="zh-CN" sz="1200" b="1" dirty="0">
                <a:solidFill>
                  <a:schemeClr val="tx1">
                    <a:lumMod val="65000"/>
                    <a:lumOff val="35000"/>
                  </a:schemeClr>
                </a:solidFill>
                <a:latin typeface="Huawei Sans" panose="020C0503030203020204" pitchFamily="34" charset="0"/>
              </a:endParaRPr>
            </a:p>
          </p:txBody>
        </p:sp>
        <p:sp>
          <p:nvSpPr>
            <p:cNvPr id="18" name="矩形 17">
              <a:extLst>
                <a:ext uri="{FF2B5EF4-FFF2-40B4-BE49-F238E27FC236}">
                  <a16:creationId xmlns:a16="http://schemas.microsoft.com/office/drawing/2014/main" id="{F0C699EE-9E7C-431F-B170-927B56648E8C}"/>
                </a:ext>
              </a:extLst>
            </p:cNvPr>
            <p:cNvSpPr/>
            <p:nvPr/>
          </p:nvSpPr>
          <p:spPr bwMode="gray">
            <a:xfrm>
              <a:off x="7762260" y="5589373"/>
              <a:ext cx="908948" cy="48976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chemeClr val="tx1">
                      <a:lumMod val="65000"/>
                      <a:lumOff val="35000"/>
                    </a:schemeClr>
                  </a:solidFill>
                  <a:latin typeface="Huawei Sans" panose="020C0503030203020204" pitchFamily="34" charset="0"/>
                </a:rPr>
                <a:t>SSH</a:t>
              </a:r>
              <a:endParaRPr lang="en-US" altLang="zh-CN" sz="1200" b="1" dirty="0">
                <a:solidFill>
                  <a:schemeClr val="tx1">
                    <a:lumMod val="65000"/>
                    <a:lumOff val="35000"/>
                  </a:schemeClr>
                </a:solidFill>
                <a:latin typeface="Huawei Sans" panose="020C0503030203020204" pitchFamily="34" charset="0"/>
              </a:endParaRPr>
            </a:p>
          </p:txBody>
        </p:sp>
        <p:sp>
          <p:nvSpPr>
            <p:cNvPr id="19" name="矩形 18">
              <a:extLst>
                <a:ext uri="{FF2B5EF4-FFF2-40B4-BE49-F238E27FC236}">
                  <a16:creationId xmlns:a16="http://schemas.microsoft.com/office/drawing/2014/main" id="{3F9F8F62-57C3-4530-9717-58B28D7EE1A2}"/>
                </a:ext>
              </a:extLst>
            </p:cNvPr>
            <p:cNvSpPr/>
            <p:nvPr/>
          </p:nvSpPr>
          <p:spPr bwMode="gray">
            <a:xfrm>
              <a:off x="7749651" y="5014186"/>
              <a:ext cx="927623" cy="48976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chemeClr val="tx1">
                      <a:lumMod val="65000"/>
                      <a:lumOff val="35000"/>
                    </a:schemeClr>
                  </a:solidFill>
                  <a:latin typeface="Huawei Sans" panose="020C0503030203020204" pitchFamily="34" charset="0"/>
                </a:rPr>
                <a:t>NETCONF</a:t>
              </a:r>
              <a:endParaRPr lang="en-US" altLang="zh-CN" sz="1200" b="1" dirty="0">
                <a:solidFill>
                  <a:schemeClr val="tx1">
                    <a:lumMod val="65000"/>
                    <a:lumOff val="35000"/>
                  </a:schemeClr>
                </a:solidFill>
                <a:latin typeface="Huawei Sans" panose="020C0503030203020204" pitchFamily="34" charset="0"/>
              </a:endParaRPr>
            </a:p>
          </p:txBody>
        </p:sp>
        <p:sp>
          <p:nvSpPr>
            <p:cNvPr id="20" name="矩形 19">
              <a:extLst>
                <a:ext uri="{FF2B5EF4-FFF2-40B4-BE49-F238E27FC236}">
                  <a16:creationId xmlns:a16="http://schemas.microsoft.com/office/drawing/2014/main" id="{6640F01C-A4A1-4845-BD68-DA14265012B1}"/>
                </a:ext>
              </a:extLst>
            </p:cNvPr>
            <p:cNvSpPr/>
            <p:nvPr/>
          </p:nvSpPr>
          <p:spPr bwMode="gray">
            <a:xfrm>
              <a:off x="8755701" y="5589373"/>
              <a:ext cx="1820817" cy="48976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chemeClr val="tx1">
                      <a:lumMod val="65000"/>
                      <a:lumOff val="35000"/>
                    </a:schemeClr>
                  </a:solidFill>
                  <a:latin typeface="Huawei Sans" panose="020C0503030203020204" pitchFamily="34" charset="0"/>
                </a:rPr>
                <a:t>HTTP</a:t>
              </a:r>
              <a:endParaRPr lang="en-US" altLang="zh-CN" sz="1200" b="1" dirty="0">
                <a:solidFill>
                  <a:schemeClr val="tx1">
                    <a:lumMod val="65000"/>
                    <a:lumOff val="35000"/>
                  </a:schemeClr>
                </a:solidFill>
                <a:latin typeface="Huawei Sans" panose="020C0503030203020204" pitchFamily="34" charset="0"/>
              </a:endParaRPr>
            </a:p>
          </p:txBody>
        </p:sp>
        <p:sp>
          <p:nvSpPr>
            <p:cNvPr id="21" name="矩形 20">
              <a:extLst>
                <a:ext uri="{FF2B5EF4-FFF2-40B4-BE49-F238E27FC236}">
                  <a16:creationId xmlns:a16="http://schemas.microsoft.com/office/drawing/2014/main" id="{C56A6325-E9D7-4268-8487-71E336B76AAC}"/>
                </a:ext>
              </a:extLst>
            </p:cNvPr>
            <p:cNvSpPr/>
            <p:nvPr/>
          </p:nvSpPr>
          <p:spPr bwMode="gray">
            <a:xfrm>
              <a:off x="8750364" y="4439397"/>
              <a:ext cx="1024520" cy="48976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chemeClr val="tx1">
                      <a:lumMod val="65000"/>
                      <a:lumOff val="35000"/>
                    </a:schemeClr>
                  </a:solidFill>
                  <a:latin typeface="Huawei Sans" panose="020C0503030203020204" pitchFamily="34" charset="0"/>
                </a:rPr>
                <a:t>JSON</a:t>
              </a:r>
              <a:endParaRPr lang="en-US" altLang="zh-CN" sz="1200" b="1" dirty="0">
                <a:solidFill>
                  <a:schemeClr val="tx1">
                    <a:lumMod val="65000"/>
                    <a:lumOff val="35000"/>
                  </a:schemeClr>
                </a:solidFill>
                <a:latin typeface="Huawei Sans" panose="020C0503030203020204" pitchFamily="34" charset="0"/>
              </a:endParaRPr>
            </a:p>
          </p:txBody>
        </p:sp>
        <p:sp>
          <p:nvSpPr>
            <p:cNvPr id="22" name="矩形 21">
              <a:extLst>
                <a:ext uri="{FF2B5EF4-FFF2-40B4-BE49-F238E27FC236}">
                  <a16:creationId xmlns:a16="http://schemas.microsoft.com/office/drawing/2014/main" id="{58C1F109-D053-4B6F-8B5F-87EFB5359C7F}"/>
                </a:ext>
              </a:extLst>
            </p:cNvPr>
            <p:cNvSpPr/>
            <p:nvPr/>
          </p:nvSpPr>
          <p:spPr bwMode="gray">
            <a:xfrm>
              <a:off x="9854040" y="4439397"/>
              <a:ext cx="708198" cy="48976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chemeClr val="tx1">
                      <a:lumMod val="65000"/>
                      <a:lumOff val="35000"/>
                    </a:schemeClr>
                  </a:solidFill>
                  <a:latin typeface="Huawei Sans" panose="020C0503030203020204" pitchFamily="34" charset="0"/>
                </a:rPr>
                <a:t>GPB</a:t>
              </a:r>
              <a:endParaRPr lang="en-US" altLang="zh-CN" sz="1200" b="1" dirty="0">
                <a:solidFill>
                  <a:schemeClr val="tx1">
                    <a:lumMod val="65000"/>
                    <a:lumOff val="35000"/>
                  </a:schemeClr>
                </a:solidFill>
                <a:latin typeface="Huawei Sans" panose="020C0503030203020204" pitchFamily="34" charset="0"/>
              </a:endParaRPr>
            </a:p>
          </p:txBody>
        </p:sp>
        <p:sp>
          <p:nvSpPr>
            <p:cNvPr id="23" name="矩形 22">
              <a:extLst>
                <a:ext uri="{FF2B5EF4-FFF2-40B4-BE49-F238E27FC236}">
                  <a16:creationId xmlns:a16="http://schemas.microsoft.com/office/drawing/2014/main" id="{F110F5E5-B7DA-47D6-961A-2F8B8555A08B}"/>
                </a:ext>
              </a:extLst>
            </p:cNvPr>
            <p:cNvSpPr/>
            <p:nvPr/>
          </p:nvSpPr>
          <p:spPr bwMode="gray">
            <a:xfrm>
              <a:off x="8756430" y="5014186"/>
              <a:ext cx="1018454" cy="48976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chemeClr val="tx1">
                      <a:lumMod val="65000"/>
                      <a:lumOff val="35000"/>
                    </a:schemeClr>
                  </a:solidFill>
                  <a:latin typeface="Huawei Sans" panose="020C0503030203020204" pitchFamily="34" charset="0"/>
                </a:rPr>
                <a:t>RESTCONF</a:t>
              </a:r>
              <a:endParaRPr lang="en-US" altLang="zh-CN" sz="1200" b="1" dirty="0">
                <a:solidFill>
                  <a:schemeClr val="tx1">
                    <a:lumMod val="65000"/>
                    <a:lumOff val="35000"/>
                  </a:schemeClr>
                </a:solidFill>
                <a:latin typeface="Huawei Sans" panose="020C0503030203020204" pitchFamily="34" charset="0"/>
              </a:endParaRPr>
            </a:p>
          </p:txBody>
        </p:sp>
        <p:sp>
          <p:nvSpPr>
            <p:cNvPr id="24" name="矩形 23">
              <a:extLst>
                <a:ext uri="{FF2B5EF4-FFF2-40B4-BE49-F238E27FC236}">
                  <a16:creationId xmlns:a16="http://schemas.microsoft.com/office/drawing/2014/main" id="{68070CF0-B4FA-4ED8-8617-EE09C3610C86}"/>
                </a:ext>
              </a:extLst>
            </p:cNvPr>
            <p:cNvSpPr/>
            <p:nvPr/>
          </p:nvSpPr>
          <p:spPr bwMode="gray">
            <a:xfrm>
              <a:off x="9854040" y="5014186"/>
              <a:ext cx="708196" cy="48976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chemeClr val="tx1">
                      <a:lumMod val="65000"/>
                      <a:lumOff val="35000"/>
                    </a:schemeClr>
                  </a:solidFill>
                  <a:latin typeface="Huawei Sans" panose="020C0503030203020204" pitchFamily="34" charset="0"/>
                </a:rPr>
                <a:t>gRPC</a:t>
              </a:r>
              <a:endParaRPr lang="en-US" altLang="zh-CN" sz="1200" b="1" dirty="0">
                <a:solidFill>
                  <a:schemeClr val="tx1">
                    <a:lumMod val="65000"/>
                    <a:lumOff val="35000"/>
                  </a:schemeClr>
                </a:solidFill>
                <a:latin typeface="Huawei Sans" panose="020C0503030203020204" pitchFamily="34" charset="0"/>
              </a:endParaRPr>
            </a:p>
          </p:txBody>
        </p:sp>
        <p:sp>
          <p:nvSpPr>
            <p:cNvPr id="25" name="矩形 24">
              <a:extLst>
                <a:ext uri="{FF2B5EF4-FFF2-40B4-BE49-F238E27FC236}">
                  <a16:creationId xmlns:a16="http://schemas.microsoft.com/office/drawing/2014/main" id="{5D1DC0FA-334B-4038-86C1-BE56BE29CE07}"/>
                </a:ext>
              </a:extLst>
            </p:cNvPr>
            <p:cNvSpPr/>
            <p:nvPr/>
          </p:nvSpPr>
          <p:spPr bwMode="gray">
            <a:xfrm>
              <a:off x="7762260" y="4439397"/>
              <a:ext cx="908948" cy="48976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chemeClr val="tx1">
                      <a:lumMod val="65000"/>
                      <a:lumOff val="35000"/>
                    </a:schemeClr>
                  </a:solidFill>
                  <a:latin typeface="Huawei Sans" panose="020C0503030203020204" pitchFamily="34" charset="0"/>
                </a:rPr>
                <a:t>XML</a:t>
              </a:r>
              <a:endParaRPr lang="en-US" altLang="zh-CN" sz="1200" b="1" dirty="0">
                <a:solidFill>
                  <a:schemeClr val="tx1">
                    <a:lumMod val="65000"/>
                    <a:lumOff val="35000"/>
                  </a:schemeClr>
                </a:solidFill>
                <a:latin typeface="Huawei Sans" panose="020C0503030203020204" pitchFamily="34" charset="0"/>
              </a:endParaRPr>
            </a:p>
          </p:txBody>
        </p:sp>
        <p:sp>
          <p:nvSpPr>
            <p:cNvPr id="26" name="矩形 25">
              <a:extLst>
                <a:ext uri="{FF2B5EF4-FFF2-40B4-BE49-F238E27FC236}">
                  <a16:creationId xmlns:a16="http://schemas.microsoft.com/office/drawing/2014/main" id="{7143B514-8945-4B5D-9664-AE002DD71FE7}"/>
                </a:ext>
              </a:extLst>
            </p:cNvPr>
            <p:cNvSpPr/>
            <p:nvPr/>
          </p:nvSpPr>
          <p:spPr bwMode="gray">
            <a:xfrm>
              <a:off x="7762260" y="3884505"/>
              <a:ext cx="2803239" cy="48976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chemeClr val="tx1">
                      <a:lumMod val="65000"/>
                      <a:lumOff val="35000"/>
                    </a:schemeClr>
                  </a:solidFill>
                  <a:latin typeface="Huawei Sans" panose="020C0503030203020204" pitchFamily="34" charset="0"/>
                </a:rPr>
                <a:t>YANG models</a:t>
              </a:r>
              <a:endParaRPr lang="en-US" altLang="zh-CN" sz="1200" b="1" dirty="0">
                <a:solidFill>
                  <a:schemeClr val="tx1">
                    <a:lumMod val="65000"/>
                    <a:lumOff val="35000"/>
                  </a:schemeClr>
                </a:solidFill>
                <a:latin typeface="Huawei Sans" panose="020C0503030203020204" pitchFamily="34" charset="0"/>
              </a:endParaRPr>
            </a:p>
          </p:txBody>
        </p:sp>
        <p:sp>
          <p:nvSpPr>
            <p:cNvPr id="27" name="矩形 26">
              <a:extLst>
                <a:ext uri="{FF2B5EF4-FFF2-40B4-BE49-F238E27FC236}">
                  <a16:creationId xmlns:a16="http://schemas.microsoft.com/office/drawing/2014/main" id="{E619E0F2-4A1C-4B87-95B2-FC7F3E06AF3D}"/>
                </a:ext>
              </a:extLst>
            </p:cNvPr>
            <p:cNvSpPr/>
            <p:nvPr/>
          </p:nvSpPr>
          <p:spPr bwMode="gray">
            <a:xfrm>
              <a:off x="1536365" y="3884505"/>
              <a:ext cx="806128" cy="48976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chemeClr val="tx1">
                      <a:lumMod val="65000"/>
                      <a:lumOff val="35000"/>
                    </a:schemeClr>
                  </a:solidFill>
                  <a:latin typeface="Huawei Sans" panose="020C0503030203020204" pitchFamily="34" charset="0"/>
                </a:rPr>
                <a:t>MIB</a:t>
              </a:r>
              <a:endParaRPr lang="en-US" altLang="zh-CN" sz="1200" b="1" dirty="0">
                <a:solidFill>
                  <a:schemeClr val="tx1">
                    <a:lumMod val="65000"/>
                    <a:lumOff val="35000"/>
                  </a:schemeClr>
                </a:solidFill>
                <a:latin typeface="Huawei Sans" panose="020C0503030203020204" pitchFamily="34" charset="0"/>
              </a:endParaRPr>
            </a:p>
          </p:txBody>
        </p:sp>
        <p:sp>
          <p:nvSpPr>
            <p:cNvPr id="28" name="矩形 27">
              <a:extLst>
                <a:ext uri="{FF2B5EF4-FFF2-40B4-BE49-F238E27FC236}">
                  <a16:creationId xmlns:a16="http://schemas.microsoft.com/office/drawing/2014/main" id="{348FCA24-FB6F-4727-AC10-7C716D2D9154}"/>
                </a:ext>
              </a:extLst>
            </p:cNvPr>
            <p:cNvSpPr/>
            <p:nvPr/>
          </p:nvSpPr>
          <p:spPr bwMode="gray">
            <a:xfrm>
              <a:off x="6768090" y="3884505"/>
              <a:ext cx="811637" cy="48976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chemeClr val="tx1">
                      <a:lumMod val="65000"/>
                      <a:lumOff val="35000"/>
                    </a:schemeClr>
                  </a:solidFill>
                  <a:latin typeface="Huawei Sans" panose="020C0503030203020204" pitchFamily="34" charset="0"/>
                </a:rPr>
                <a:t>MIB</a:t>
              </a:r>
              <a:endParaRPr lang="en-US" altLang="zh-CN" sz="1200" b="1" dirty="0">
                <a:solidFill>
                  <a:schemeClr val="tx1">
                    <a:lumMod val="65000"/>
                    <a:lumOff val="35000"/>
                  </a:schemeClr>
                </a:solidFill>
                <a:latin typeface="Huawei Sans" panose="020C0503030203020204" pitchFamily="34" charset="0"/>
              </a:endParaRPr>
            </a:p>
          </p:txBody>
        </p:sp>
        <p:sp>
          <p:nvSpPr>
            <p:cNvPr id="29" name="矩形 28">
              <a:extLst>
                <a:ext uri="{FF2B5EF4-FFF2-40B4-BE49-F238E27FC236}">
                  <a16:creationId xmlns:a16="http://schemas.microsoft.com/office/drawing/2014/main" id="{E32BBF14-683D-4C30-85FB-B1C4FD882735}"/>
                </a:ext>
              </a:extLst>
            </p:cNvPr>
            <p:cNvSpPr/>
            <p:nvPr/>
          </p:nvSpPr>
          <p:spPr bwMode="gray">
            <a:xfrm>
              <a:off x="1530856" y="5014186"/>
              <a:ext cx="811637" cy="48976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chemeClr val="tx1">
                      <a:lumMod val="65000"/>
                      <a:lumOff val="35000"/>
                    </a:schemeClr>
                  </a:solidFill>
                  <a:latin typeface="Huawei Sans" panose="020C0503030203020204" pitchFamily="34" charset="0"/>
                </a:rPr>
                <a:t>SNMP</a:t>
              </a:r>
              <a:endParaRPr lang="en-US" altLang="zh-CN" sz="1200" b="1" dirty="0">
                <a:solidFill>
                  <a:schemeClr val="tx1">
                    <a:lumMod val="65000"/>
                    <a:lumOff val="35000"/>
                  </a:schemeClr>
                </a:solidFill>
                <a:latin typeface="Huawei Sans" panose="020C0503030203020204" pitchFamily="34" charset="0"/>
              </a:endParaRPr>
            </a:p>
          </p:txBody>
        </p:sp>
        <p:sp>
          <p:nvSpPr>
            <p:cNvPr id="30" name="矩形 29">
              <a:extLst>
                <a:ext uri="{FF2B5EF4-FFF2-40B4-BE49-F238E27FC236}">
                  <a16:creationId xmlns:a16="http://schemas.microsoft.com/office/drawing/2014/main" id="{DAD196E5-7E6E-405D-85C2-A2C905581DF7}"/>
                </a:ext>
              </a:extLst>
            </p:cNvPr>
            <p:cNvSpPr/>
            <p:nvPr/>
          </p:nvSpPr>
          <p:spPr bwMode="gray">
            <a:xfrm>
              <a:off x="6768090" y="5014186"/>
              <a:ext cx="811637" cy="48976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chemeClr val="tx1">
                      <a:lumMod val="65000"/>
                      <a:lumOff val="35000"/>
                    </a:schemeClr>
                  </a:solidFill>
                  <a:latin typeface="Huawei Sans" panose="020C0503030203020204" pitchFamily="34" charset="0"/>
                </a:rPr>
                <a:t>SNMP</a:t>
              </a:r>
              <a:endParaRPr lang="en-US" altLang="zh-CN" sz="1200" b="1" dirty="0">
                <a:solidFill>
                  <a:schemeClr val="tx1">
                    <a:lumMod val="65000"/>
                    <a:lumOff val="35000"/>
                  </a:schemeClr>
                </a:solidFill>
                <a:latin typeface="Huawei Sans" panose="020C0503030203020204" pitchFamily="34" charset="0"/>
              </a:endParaRPr>
            </a:p>
          </p:txBody>
        </p:sp>
        <p:sp>
          <p:nvSpPr>
            <p:cNvPr id="31" name="矩形 30">
              <a:extLst>
                <a:ext uri="{FF2B5EF4-FFF2-40B4-BE49-F238E27FC236}">
                  <a16:creationId xmlns:a16="http://schemas.microsoft.com/office/drawing/2014/main" id="{03C4AA08-FAAC-4FDA-AF6A-69A14F80CBE5}"/>
                </a:ext>
              </a:extLst>
            </p:cNvPr>
            <p:cNvSpPr/>
            <p:nvPr/>
          </p:nvSpPr>
          <p:spPr bwMode="gray">
            <a:xfrm>
              <a:off x="1536364" y="5589373"/>
              <a:ext cx="806128" cy="48976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chemeClr val="tx1">
                      <a:lumMod val="65000"/>
                      <a:lumOff val="35000"/>
                    </a:schemeClr>
                  </a:solidFill>
                  <a:latin typeface="Huawei Sans" panose="020C0503030203020204" pitchFamily="34" charset="0"/>
                </a:rPr>
                <a:t>UDP</a:t>
              </a:r>
              <a:endParaRPr lang="en-US" altLang="zh-CN" sz="1200" b="1" dirty="0">
                <a:solidFill>
                  <a:schemeClr val="tx1">
                    <a:lumMod val="65000"/>
                    <a:lumOff val="35000"/>
                  </a:schemeClr>
                </a:solidFill>
                <a:latin typeface="Huawei Sans" panose="020C0503030203020204" pitchFamily="34" charset="0"/>
              </a:endParaRPr>
            </a:p>
          </p:txBody>
        </p:sp>
        <p:sp>
          <p:nvSpPr>
            <p:cNvPr id="32" name="矩形 31">
              <a:extLst>
                <a:ext uri="{FF2B5EF4-FFF2-40B4-BE49-F238E27FC236}">
                  <a16:creationId xmlns:a16="http://schemas.microsoft.com/office/drawing/2014/main" id="{927FBAE9-3BC1-400B-BDBF-2933ED57CB02}"/>
                </a:ext>
              </a:extLst>
            </p:cNvPr>
            <p:cNvSpPr/>
            <p:nvPr/>
          </p:nvSpPr>
          <p:spPr bwMode="gray">
            <a:xfrm>
              <a:off x="6773599" y="5589373"/>
              <a:ext cx="806128" cy="48976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chemeClr val="tx1">
                      <a:lumMod val="65000"/>
                      <a:lumOff val="35000"/>
                    </a:schemeClr>
                  </a:solidFill>
                  <a:latin typeface="Huawei Sans" panose="020C0503030203020204" pitchFamily="34" charset="0"/>
                </a:rPr>
                <a:t>UDP</a:t>
              </a:r>
              <a:endParaRPr lang="en-US" altLang="zh-CN" sz="1200" b="1" dirty="0">
                <a:solidFill>
                  <a:schemeClr val="tx1">
                    <a:lumMod val="65000"/>
                    <a:lumOff val="35000"/>
                  </a:schemeClr>
                </a:solidFill>
                <a:latin typeface="Huawei Sans" panose="020C0503030203020204" pitchFamily="34" charset="0"/>
              </a:endParaRPr>
            </a:p>
          </p:txBody>
        </p:sp>
        <p:sp>
          <p:nvSpPr>
            <p:cNvPr id="33" name="矩形 32">
              <a:extLst>
                <a:ext uri="{FF2B5EF4-FFF2-40B4-BE49-F238E27FC236}">
                  <a16:creationId xmlns:a16="http://schemas.microsoft.com/office/drawing/2014/main" id="{80A82F65-F449-4562-AAD2-DCEA4B67DC5F}"/>
                </a:ext>
              </a:extLst>
            </p:cNvPr>
            <p:cNvSpPr/>
            <p:nvPr/>
          </p:nvSpPr>
          <p:spPr bwMode="gray">
            <a:xfrm>
              <a:off x="1530855" y="4439397"/>
              <a:ext cx="811637" cy="48976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chemeClr val="tx1">
                      <a:lumMod val="65000"/>
                      <a:lumOff val="35000"/>
                    </a:schemeClr>
                  </a:solidFill>
                  <a:latin typeface="Huawei Sans" panose="020C0503030203020204" pitchFamily="34" charset="0"/>
                </a:rPr>
                <a:t>BER</a:t>
              </a:r>
              <a:endParaRPr lang="en-US" altLang="zh-CN" sz="1200" b="1" dirty="0">
                <a:solidFill>
                  <a:schemeClr val="tx1">
                    <a:lumMod val="65000"/>
                    <a:lumOff val="35000"/>
                  </a:schemeClr>
                </a:solidFill>
                <a:latin typeface="Huawei Sans" panose="020C0503030203020204" pitchFamily="34" charset="0"/>
              </a:endParaRPr>
            </a:p>
          </p:txBody>
        </p:sp>
        <p:sp>
          <p:nvSpPr>
            <p:cNvPr id="34" name="矩形 33">
              <a:extLst>
                <a:ext uri="{FF2B5EF4-FFF2-40B4-BE49-F238E27FC236}">
                  <a16:creationId xmlns:a16="http://schemas.microsoft.com/office/drawing/2014/main" id="{643CE50E-F0AD-4D28-8AFE-206DA0DB0C7A}"/>
                </a:ext>
              </a:extLst>
            </p:cNvPr>
            <p:cNvSpPr/>
            <p:nvPr/>
          </p:nvSpPr>
          <p:spPr bwMode="gray">
            <a:xfrm>
              <a:off x="6768090" y="4439397"/>
              <a:ext cx="811637" cy="48976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chemeClr val="tx1">
                      <a:lumMod val="65000"/>
                      <a:lumOff val="35000"/>
                    </a:schemeClr>
                  </a:solidFill>
                  <a:latin typeface="Huawei Sans" panose="020C0503030203020204" pitchFamily="34" charset="0"/>
                </a:rPr>
                <a:t>BER</a:t>
              </a:r>
              <a:endParaRPr lang="en-US" altLang="zh-CN" sz="1200" b="1" dirty="0">
                <a:solidFill>
                  <a:schemeClr val="tx1">
                    <a:lumMod val="65000"/>
                    <a:lumOff val="35000"/>
                  </a:schemeClr>
                </a:solidFill>
                <a:latin typeface="Huawei Sans" panose="020C0503030203020204" pitchFamily="34" charset="0"/>
              </a:endParaRPr>
            </a:p>
          </p:txBody>
        </p:sp>
        <p:sp>
          <p:nvSpPr>
            <p:cNvPr id="35" name="矩形 34">
              <a:extLst>
                <a:ext uri="{FF2B5EF4-FFF2-40B4-BE49-F238E27FC236}">
                  <a16:creationId xmlns:a16="http://schemas.microsoft.com/office/drawing/2014/main" id="{3640738C-E522-4980-A1AF-7D8AEB440F70}"/>
                </a:ext>
              </a:extLst>
            </p:cNvPr>
            <p:cNvSpPr/>
            <p:nvPr/>
          </p:nvSpPr>
          <p:spPr bwMode="gray">
            <a:xfrm>
              <a:off x="1416377" y="3870605"/>
              <a:ext cx="9298401" cy="501437"/>
            </a:xfrm>
            <a:prstGeom prst="rect">
              <a:avLst/>
            </a:prstGeom>
            <a:noFill/>
            <a:ln w="50800">
              <a:solidFill>
                <a:srgbClr val="81C1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400" dirty="0">
                <a:ln>
                  <a:solidFill>
                    <a:schemeClr val="accent1">
                      <a:lumMod val="75000"/>
                    </a:schemeClr>
                  </a:solidFill>
                </a:ln>
                <a:latin typeface="Huawei Sans" panose="020C0503030203020204" pitchFamily="34" charset="0"/>
                <a:ea typeface="方正兰亭黑简体" panose="02000000000000000000" pitchFamily="2" charset="-122"/>
              </a:endParaRPr>
            </a:p>
          </p:txBody>
        </p:sp>
        <p:sp>
          <p:nvSpPr>
            <p:cNvPr id="37" name="Content Placeholder 2">
              <a:extLst>
                <a:ext uri="{FF2B5EF4-FFF2-40B4-BE49-F238E27FC236}">
                  <a16:creationId xmlns:a16="http://schemas.microsoft.com/office/drawing/2014/main" id="{CEF8F104-163A-433A-B9FA-7AB3C041B20F}"/>
                </a:ext>
              </a:extLst>
            </p:cNvPr>
            <p:cNvSpPr txBox="1">
              <a:spLocks/>
            </p:cNvSpPr>
            <p:nvPr/>
          </p:nvSpPr>
          <p:spPr bwMode="gray">
            <a:xfrm>
              <a:off x="5330534" y="3977413"/>
              <a:ext cx="1471057" cy="263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8355" tIns="39177" rIns="78355" bIns="39177" numCol="1" anchor="t" anchorCtr="0" compatLnSpc="1">
              <a:prstTxWarp prst="textNoShape">
                <a:avLst/>
              </a:prstTxWarp>
              <a:spAutoFit/>
            </a:bodyPr>
            <a:lstStyle>
              <a:lvl1pPr marL="293688" indent="-293688" algn="l" defTabSz="784225" rtl="0" eaLnBrk="0" fontAlgn="base" hangingPunct="0">
                <a:lnSpc>
                  <a:spcPct val="120000"/>
                </a:lnSpc>
                <a:spcBef>
                  <a:spcPct val="20000"/>
                </a:spcBef>
                <a:spcAft>
                  <a:spcPct val="20000"/>
                </a:spcAft>
                <a:buClr>
                  <a:srgbClr val="990000"/>
                </a:buClr>
                <a:buSzPct val="85000"/>
                <a:buFont typeface="Wingdings" pitchFamily="2" charset="2"/>
                <a:buChar char="l"/>
                <a:defRPr>
                  <a:solidFill>
                    <a:schemeClr val="tx1"/>
                  </a:solidFill>
                  <a:latin typeface="Arial"/>
                  <a:ea typeface="+mn-ea"/>
                  <a:cs typeface="+mn-cs"/>
                </a:defRPr>
              </a:lvl1pPr>
              <a:lvl2pPr marL="636588" indent="-244475" algn="l" defTabSz="784225" rtl="0" eaLnBrk="0" fontAlgn="base" hangingPunct="0">
                <a:lnSpc>
                  <a:spcPct val="120000"/>
                </a:lnSpc>
                <a:spcBef>
                  <a:spcPct val="20000"/>
                </a:spcBef>
                <a:spcAft>
                  <a:spcPct val="20000"/>
                </a:spcAft>
                <a:buClr>
                  <a:srgbClr val="5F5F5F"/>
                </a:buClr>
                <a:buFont typeface="Wingdings 3" panose="05040102010807070707" pitchFamily="18" charset="2"/>
                <a:buChar char="["/>
                <a:defRPr>
                  <a:solidFill>
                    <a:schemeClr val="tx1"/>
                  </a:solidFill>
                  <a:latin typeface="Arial"/>
                  <a:ea typeface="+mn-ea"/>
                </a:defRPr>
              </a:lvl2pPr>
              <a:lvl3pPr marL="979488" indent="-195263" algn="l" defTabSz="784225" rtl="0" eaLnBrk="0" fontAlgn="base" hangingPunct="0">
                <a:lnSpc>
                  <a:spcPct val="120000"/>
                </a:lnSpc>
                <a:spcBef>
                  <a:spcPct val="20000"/>
                </a:spcBef>
                <a:spcAft>
                  <a:spcPct val="20000"/>
                </a:spcAft>
                <a:buClr>
                  <a:schemeClr val="tx1"/>
                </a:buClr>
                <a:buFont typeface="Arial" panose="020B0604020202020204" pitchFamily="34" charset="0"/>
                <a:buChar char="−"/>
                <a:defRPr>
                  <a:solidFill>
                    <a:schemeClr val="tx1"/>
                  </a:solidFill>
                  <a:latin typeface="Arial"/>
                  <a:ea typeface="+mn-ea"/>
                </a:defRPr>
              </a:lvl3pPr>
              <a:lvl4pPr marL="1371600" indent="-196850" algn="l" defTabSz="784225" rtl="0" eaLnBrk="0" fontAlgn="base" hangingPunct="0">
                <a:lnSpc>
                  <a:spcPct val="120000"/>
                </a:lnSpc>
                <a:spcBef>
                  <a:spcPct val="20000"/>
                </a:spcBef>
                <a:spcAft>
                  <a:spcPct val="20000"/>
                </a:spcAft>
                <a:buClr>
                  <a:schemeClr val="tx1"/>
                </a:buClr>
                <a:buFont typeface="Arial" panose="020B0604020202020204" pitchFamily="34" charset="0"/>
                <a:buChar char="▪"/>
                <a:defRPr>
                  <a:solidFill>
                    <a:schemeClr val="tx1"/>
                  </a:solidFill>
                  <a:latin typeface="Arial"/>
                  <a:ea typeface="+mn-ea"/>
                </a:defRPr>
              </a:lvl4pPr>
              <a:lvl5pPr marL="1763713" indent="-196850" algn="l" defTabSz="784225" rtl="0" eaLnBrk="0" fontAlgn="base" hangingPunct="0">
                <a:spcBef>
                  <a:spcPct val="20000"/>
                </a:spcBef>
                <a:spcAft>
                  <a:spcPct val="0"/>
                </a:spcAft>
                <a:buChar char="»"/>
                <a:defRPr sz="1700">
                  <a:solidFill>
                    <a:schemeClr val="tx1"/>
                  </a:solidFill>
                  <a:latin typeface="Arial"/>
                  <a:ea typeface="宋体" pitchFamily="2" charset="-122"/>
                </a:defRPr>
              </a:lvl5pPr>
              <a:lvl6pPr marL="2220913" indent="-196850" algn="l" defTabSz="784225" rtl="0" fontAlgn="base">
                <a:spcBef>
                  <a:spcPct val="20000"/>
                </a:spcBef>
                <a:spcAft>
                  <a:spcPct val="0"/>
                </a:spcAft>
                <a:buChar char="»"/>
                <a:defRPr sz="1700">
                  <a:solidFill>
                    <a:schemeClr val="tx1"/>
                  </a:solidFill>
                  <a:latin typeface="Arial"/>
                  <a:ea typeface="宋体" pitchFamily="2" charset="-122"/>
                </a:defRPr>
              </a:lvl6pPr>
              <a:lvl7pPr marL="2678113" indent="-196850" algn="l" defTabSz="784225" rtl="0" fontAlgn="base">
                <a:spcBef>
                  <a:spcPct val="20000"/>
                </a:spcBef>
                <a:spcAft>
                  <a:spcPct val="0"/>
                </a:spcAft>
                <a:buChar char="»"/>
                <a:defRPr sz="1700">
                  <a:solidFill>
                    <a:schemeClr val="tx1"/>
                  </a:solidFill>
                  <a:latin typeface="Arial"/>
                  <a:ea typeface="宋体" pitchFamily="2" charset="-122"/>
                </a:defRPr>
              </a:lvl7pPr>
              <a:lvl8pPr marL="3135313" indent="-196850" algn="l" defTabSz="784225" rtl="0" fontAlgn="base">
                <a:spcBef>
                  <a:spcPct val="20000"/>
                </a:spcBef>
                <a:spcAft>
                  <a:spcPct val="0"/>
                </a:spcAft>
                <a:buChar char="»"/>
                <a:defRPr sz="1700">
                  <a:solidFill>
                    <a:schemeClr val="tx1"/>
                  </a:solidFill>
                  <a:latin typeface="Arial"/>
                  <a:ea typeface="宋体" pitchFamily="2" charset="-122"/>
                </a:defRPr>
              </a:lvl8pPr>
              <a:lvl9pPr marL="3592513" indent="-196850" algn="l" defTabSz="784225" rtl="0" fontAlgn="base">
                <a:spcBef>
                  <a:spcPct val="20000"/>
                </a:spcBef>
                <a:spcAft>
                  <a:spcPct val="0"/>
                </a:spcAft>
                <a:buChar char="»"/>
                <a:defRPr sz="1700">
                  <a:solidFill>
                    <a:schemeClr val="tx1"/>
                  </a:solidFill>
                  <a:latin typeface="Arial"/>
                  <a:ea typeface="宋体" pitchFamily="2" charset="-122"/>
                </a:defRPr>
              </a:lvl9pPr>
            </a:lstStyle>
            <a:p>
              <a:pPr marL="0" indent="0" algn="ctr" fontAlgn="ctr">
                <a:lnSpc>
                  <a:spcPct val="100000"/>
                </a:lnSpc>
                <a:spcBef>
                  <a:spcPts val="0"/>
                </a:spcBef>
                <a:spcAft>
                  <a:spcPts val="0"/>
                </a:spcAft>
                <a:buClr>
                  <a:schemeClr val="bg2"/>
                </a:buClr>
                <a:buSzPct val="100000"/>
                <a:buNone/>
              </a:pPr>
              <a:r>
                <a:rPr lang="en-US" sz="1200" dirty="0">
                  <a:latin typeface="Huawei Sans" panose="020C0503030203020204" pitchFamily="34" charset="0"/>
                </a:rPr>
                <a:t>Data model layer</a:t>
              </a:r>
              <a:endParaRPr kumimoji="0" lang="en-US" altLang="zh-CN" sz="1200" kern="0" dirty="0">
                <a:latin typeface="Huawei Sans" panose="020C0503030203020204" pitchFamily="34" charset="0"/>
              </a:endParaRPr>
            </a:p>
          </p:txBody>
        </p:sp>
        <p:sp>
          <p:nvSpPr>
            <p:cNvPr id="39" name="矩形 38">
              <a:extLst>
                <a:ext uri="{FF2B5EF4-FFF2-40B4-BE49-F238E27FC236}">
                  <a16:creationId xmlns:a16="http://schemas.microsoft.com/office/drawing/2014/main" id="{B8033043-F65C-4F9A-A1D4-22CC2AFEB46A}"/>
                </a:ext>
              </a:extLst>
            </p:cNvPr>
            <p:cNvSpPr/>
            <p:nvPr/>
          </p:nvSpPr>
          <p:spPr bwMode="gray">
            <a:xfrm>
              <a:off x="1416377" y="4442264"/>
              <a:ext cx="9298401" cy="501437"/>
            </a:xfrm>
            <a:prstGeom prst="rect">
              <a:avLst/>
            </a:prstGeom>
            <a:noFill/>
            <a:ln w="50800">
              <a:solidFill>
                <a:srgbClr val="81C1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400" dirty="0">
                <a:ln>
                  <a:solidFill>
                    <a:schemeClr val="accent1">
                      <a:lumMod val="75000"/>
                    </a:schemeClr>
                  </a:solidFill>
                </a:ln>
                <a:latin typeface="Huawei Sans" panose="020C0503030203020204" pitchFamily="34" charset="0"/>
                <a:ea typeface="方正兰亭黑简体" panose="02000000000000000000" pitchFamily="2" charset="-122"/>
              </a:endParaRPr>
            </a:p>
          </p:txBody>
        </p:sp>
        <p:sp>
          <p:nvSpPr>
            <p:cNvPr id="40" name="Content Placeholder 2">
              <a:extLst>
                <a:ext uri="{FF2B5EF4-FFF2-40B4-BE49-F238E27FC236}">
                  <a16:creationId xmlns:a16="http://schemas.microsoft.com/office/drawing/2014/main" id="{E1BE66AF-585C-4F78-A6F4-839DE28393DB}"/>
                </a:ext>
              </a:extLst>
            </p:cNvPr>
            <p:cNvSpPr txBox="1">
              <a:spLocks/>
            </p:cNvSpPr>
            <p:nvPr/>
          </p:nvSpPr>
          <p:spPr bwMode="gray">
            <a:xfrm>
              <a:off x="5330534" y="4465944"/>
              <a:ext cx="1471057" cy="448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8355" tIns="39177" rIns="78355" bIns="39177" numCol="1" anchor="t" anchorCtr="0" compatLnSpc="1">
              <a:prstTxWarp prst="textNoShape">
                <a:avLst/>
              </a:prstTxWarp>
              <a:spAutoFit/>
            </a:bodyPr>
            <a:lstStyle>
              <a:lvl1pPr marL="293688" indent="-293688" algn="l" defTabSz="784225" rtl="0" eaLnBrk="0" fontAlgn="base" hangingPunct="0">
                <a:lnSpc>
                  <a:spcPct val="120000"/>
                </a:lnSpc>
                <a:spcBef>
                  <a:spcPct val="20000"/>
                </a:spcBef>
                <a:spcAft>
                  <a:spcPct val="20000"/>
                </a:spcAft>
                <a:buClr>
                  <a:srgbClr val="990000"/>
                </a:buClr>
                <a:buSzPct val="85000"/>
                <a:buFont typeface="Wingdings" pitchFamily="2" charset="2"/>
                <a:buChar char="l"/>
                <a:defRPr>
                  <a:solidFill>
                    <a:schemeClr val="tx1"/>
                  </a:solidFill>
                  <a:latin typeface="Arial"/>
                  <a:ea typeface="+mn-ea"/>
                  <a:cs typeface="+mn-cs"/>
                </a:defRPr>
              </a:lvl1pPr>
              <a:lvl2pPr marL="636588" indent="-244475" algn="l" defTabSz="784225" rtl="0" eaLnBrk="0" fontAlgn="base" hangingPunct="0">
                <a:lnSpc>
                  <a:spcPct val="120000"/>
                </a:lnSpc>
                <a:spcBef>
                  <a:spcPct val="20000"/>
                </a:spcBef>
                <a:spcAft>
                  <a:spcPct val="20000"/>
                </a:spcAft>
                <a:buClr>
                  <a:srgbClr val="5F5F5F"/>
                </a:buClr>
                <a:buFont typeface="Wingdings 3" panose="05040102010807070707" pitchFamily="18" charset="2"/>
                <a:buChar char="["/>
                <a:defRPr>
                  <a:solidFill>
                    <a:schemeClr val="tx1"/>
                  </a:solidFill>
                  <a:latin typeface="Arial"/>
                  <a:ea typeface="+mn-ea"/>
                </a:defRPr>
              </a:lvl2pPr>
              <a:lvl3pPr marL="979488" indent="-195263" algn="l" defTabSz="784225" rtl="0" eaLnBrk="0" fontAlgn="base" hangingPunct="0">
                <a:lnSpc>
                  <a:spcPct val="120000"/>
                </a:lnSpc>
                <a:spcBef>
                  <a:spcPct val="20000"/>
                </a:spcBef>
                <a:spcAft>
                  <a:spcPct val="20000"/>
                </a:spcAft>
                <a:buClr>
                  <a:schemeClr val="tx1"/>
                </a:buClr>
                <a:buFont typeface="Arial" panose="020B0604020202020204" pitchFamily="34" charset="0"/>
                <a:buChar char="−"/>
                <a:defRPr>
                  <a:solidFill>
                    <a:schemeClr val="tx1"/>
                  </a:solidFill>
                  <a:latin typeface="Arial"/>
                  <a:ea typeface="+mn-ea"/>
                </a:defRPr>
              </a:lvl3pPr>
              <a:lvl4pPr marL="1371600" indent="-196850" algn="l" defTabSz="784225" rtl="0" eaLnBrk="0" fontAlgn="base" hangingPunct="0">
                <a:lnSpc>
                  <a:spcPct val="120000"/>
                </a:lnSpc>
                <a:spcBef>
                  <a:spcPct val="20000"/>
                </a:spcBef>
                <a:spcAft>
                  <a:spcPct val="20000"/>
                </a:spcAft>
                <a:buClr>
                  <a:schemeClr val="tx1"/>
                </a:buClr>
                <a:buFont typeface="Arial" panose="020B0604020202020204" pitchFamily="34" charset="0"/>
                <a:buChar char="▪"/>
                <a:defRPr>
                  <a:solidFill>
                    <a:schemeClr val="tx1"/>
                  </a:solidFill>
                  <a:latin typeface="Arial"/>
                  <a:ea typeface="+mn-ea"/>
                </a:defRPr>
              </a:lvl4pPr>
              <a:lvl5pPr marL="1763713" indent="-196850" algn="l" defTabSz="784225" rtl="0" eaLnBrk="0" fontAlgn="base" hangingPunct="0">
                <a:spcBef>
                  <a:spcPct val="20000"/>
                </a:spcBef>
                <a:spcAft>
                  <a:spcPct val="0"/>
                </a:spcAft>
                <a:buChar char="»"/>
                <a:defRPr sz="1700">
                  <a:solidFill>
                    <a:schemeClr val="tx1"/>
                  </a:solidFill>
                  <a:latin typeface="Arial"/>
                  <a:ea typeface="宋体" pitchFamily="2" charset="-122"/>
                </a:defRPr>
              </a:lvl5pPr>
              <a:lvl6pPr marL="2220913" indent="-196850" algn="l" defTabSz="784225" rtl="0" fontAlgn="base">
                <a:spcBef>
                  <a:spcPct val="20000"/>
                </a:spcBef>
                <a:spcAft>
                  <a:spcPct val="0"/>
                </a:spcAft>
                <a:buChar char="»"/>
                <a:defRPr sz="1700">
                  <a:solidFill>
                    <a:schemeClr val="tx1"/>
                  </a:solidFill>
                  <a:latin typeface="Arial"/>
                  <a:ea typeface="宋体" pitchFamily="2" charset="-122"/>
                </a:defRPr>
              </a:lvl6pPr>
              <a:lvl7pPr marL="2678113" indent="-196850" algn="l" defTabSz="784225" rtl="0" fontAlgn="base">
                <a:spcBef>
                  <a:spcPct val="20000"/>
                </a:spcBef>
                <a:spcAft>
                  <a:spcPct val="0"/>
                </a:spcAft>
                <a:buChar char="»"/>
                <a:defRPr sz="1700">
                  <a:solidFill>
                    <a:schemeClr val="tx1"/>
                  </a:solidFill>
                  <a:latin typeface="Arial"/>
                  <a:ea typeface="宋体" pitchFamily="2" charset="-122"/>
                </a:defRPr>
              </a:lvl7pPr>
              <a:lvl8pPr marL="3135313" indent="-196850" algn="l" defTabSz="784225" rtl="0" fontAlgn="base">
                <a:spcBef>
                  <a:spcPct val="20000"/>
                </a:spcBef>
                <a:spcAft>
                  <a:spcPct val="0"/>
                </a:spcAft>
                <a:buChar char="»"/>
                <a:defRPr sz="1700">
                  <a:solidFill>
                    <a:schemeClr val="tx1"/>
                  </a:solidFill>
                  <a:latin typeface="Arial"/>
                  <a:ea typeface="宋体" pitchFamily="2" charset="-122"/>
                </a:defRPr>
              </a:lvl8pPr>
              <a:lvl9pPr marL="3592513" indent="-196850" algn="l" defTabSz="784225" rtl="0" fontAlgn="base">
                <a:spcBef>
                  <a:spcPct val="20000"/>
                </a:spcBef>
                <a:spcAft>
                  <a:spcPct val="0"/>
                </a:spcAft>
                <a:buChar char="»"/>
                <a:defRPr sz="1700">
                  <a:solidFill>
                    <a:schemeClr val="tx1"/>
                  </a:solidFill>
                  <a:latin typeface="Arial"/>
                  <a:ea typeface="宋体" pitchFamily="2" charset="-122"/>
                </a:defRPr>
              </a:lvl9pPr>
            </a:lstStyle>
            <a:p>
              <a:pPr marL="0" indent="0" algn="ctr" fontAlgn="ctr">
                <a:lnSpc>
                  <a:spcPct val="100000"/>
                </a:lnSpc>
                <a:spcBef>
                  <a:spcPts val="0"/>
                </a:spcBef>
                <a:spcAft>
                  <a:spcPts val="0"/>
                </a:spcAft>
                <a:buClr>
                  <a:schemeClr val="bg2"/>
                </a:buClr>
                <a:buSzPct val="100000"/>
                <a:buNone/>
              </a:pPr>
              <a:r>
                <a:rPr lang="en-US" sz="1200" dirty="0">
                  <a:latin typeface="Huawei Sans" panose="020C0503030203020204" pitchFamily="34" charset="0"/>
                </a:rPr>
                <a:t>Data encoding layer</a:t>
              </a:r>
              <a:endParaRPr lang="en-US" altLang="zh-CN" sz="1200" kern="0" dirty="0">
                <a:latin typeface="Huawei Sans" panose="020C0503030203020204" pitchFamily="34" charset="0"/>
              </a:endParaRPr>
            </a:p>
          </p:txBody>
        </p:sp>
        <p:sp>
          <p:nvSpPr>
            <p:cNvPr id="41" name="矩形 40">
              <a:extLst>
                <a:ext uri="{FF2B5EF4-FFF2-40B4-BE49-F238E27FC236}">
                  <a16:creationId xmlns:a16="http://schemas.microsoft.com/office/drawing/2014/main" id="{D110B3FC-71D4-4BE8-BF1A-30AAEAB2CE55}"/>
                </a:ext>
              </a:extLst>
            </p:cNvPr>
            <p:cNvSpPr/>
            <p:nvPr/>
          </p:nvSpPr>
          <p:spPr bwMode="gray">
            <a:xfrm>
              <a:off x="1416377" y="5027166"/>
              <a:ext cx="9298401" cy="501437"/>
            </a:xfrm>
            <a:prstGeom prst="rect">
              <a:avLst/>
            </a:prstGeom>
            <a:noFill/>
            <a:ln w="50800">
              <a:solidFill>
                <a:srgbClr val="81C1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400" dirty="0">
                <a:ln>
                  <a:solidFill>
                    <a:schemeClr val="accent1">
                      <a:lumMod val="75000"/>
                    </a:schemeClr>
                  </a:solidFill>
                </a:ln>
                <a:latin typeface="Huawei Sans" panose="020C0503030203020204" pitchFamily="34" charset="0"/>
                <a:ea typeface="方正兰亭黑简体" panose="02000000000000000000" pitchFamily="2" charset="-122"/>
              </a:endParaRPr>
            </a:p>
          </p:txBody>
        </p:sp>
        <p:sp>
          <p:nvSpPr>
            <p:cNvPr id="42" name="Content Placeholder 2">
              <a:extLst>
                <a:ext uri="{FF2B5EF4-FFF2-40B4-BE49-F238E27FC236}">
                  <a16:creationId xmlns:a16="http://schemas.microsoft.com/office/drawing/2014/main" id="{ACBAA200-9AF4-4046-BAE5-EE95C06F0270}"/>
                </a:ext>
              </a:extLst>
            </p:cNvPr>
            <p:cNvSpPr txBox="1">
              <a:spLocks/>
            </p:cNvSpPr>
            <p:nvPr/>
          </p:nvSpPr>
          <p:spPr bwMode="gray">
            <a:xfrm>
              <a:off x="5330534" y="5073960"/>
              <a:ext cx="1471057" cy="448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8355" tIns="39177" rIns="78355" bIns="39177" numCol="1" anchor="t" anchorCtr="0" compatLnSpc="1">
              <a:prstTxWarp prst="textNoShape">
                <a:avLst/>
              </a:prstTxWarp>
              <a:spAutoFit/>
            </a:bodyPr>
            <a:lstStyle>
              <a:lvl1pPr marL="293688" indent="-293688" algn="l" defTabSz="784225" rtl="0" eaLnBrk="0" fontAlgn="base" hangingPunct="0">
                <a:lnSpc>
                  <a:spcPct val="120000"/>
                </a:lnSpc>
                <a:spcBef>
                  <a:spcPct val="20000"/>
                </a:spcBef>
                <a:spcAft>
                  <a:spcPct val="20000"/>
                </a:spcAft>
                <a:buClr>
                  <a:srgbClr val="990000"/>
                </a:buClr>
                <a:buSzPct val="85000"/>
                <a:buFont typeface="Wingdings" pitchFamily="2" charset="2"/>
                <a:buChar char="l"/>
                <a:defRPr>
                  <a:solidFill>
                    <a:schemeClr val="tx1"/>
                  </a:solidFill>
                  <a:latin typeface="Arial"/>
                  <a:ea typeface="+mn-ea"/>
                  <a:cs typeface="+mn-cs"/>
                </a:defRPr>
              </a:lvl1pPr>
              <a:lvl2pPr marL="636588" indent="-244475" algn="l" defTabSz="784225" rtl="0" eaLnBrk="0" fontAlgn="base" hangingPunct="0">
                <a:lnSpc>
                  <a:spcPct val="120000"/>
                </a:lnSpc>
                <a:spcBef>
                  <a:spcPct val="20000"/>
                </a:spcBef>
                <a:spcAft>
                  <a:spcPct val="20000"/>
                </a:spcAft>
                <a:buClr>
                  <a:srgbClr val="5F5F5F"/>
                </a:buClr>
                <a:buFont typeface="Wingdings 3" panose="05040102010807070707" pitchFamily="18" charset="2"/>
                <a:buChar char="["/>
                <a:defRPr>
                  <a:solidFill>
                    <a:schemeClr val="tx1"/>
                  </a:solidFill>
                  <a:latin typeface="Arial"/>
                  <a:ea typeface="+mn-ea"/>
                </a:defRPr>
              </a:lvl2pPr>
              <a:lvl3pPr marL="979488" indent="-195263" algn="l" defTabSz="784225" rtl="0" eaLnBrk="0" fontAlgn="base" hangingPunct="0">
                <a:lnSpc>
                  <a:spcPct val="120000"/>
                </a:lnSpc>
                <a:spcBef>
                  <a:spcPct val="20000"/>
                </a:spcBef>
                <a:spcAft>
                  <a:spcPct val="20000"/>
                </a:spcAft>
                <a:buClr>
                  <a:schemeClr val="tx1"/>
                </a:buClr>
                <a:buFont typeface="Arial" panose="020B0604020202020204" pitchFamily="34" charset="0"/>
                <a:buChar char="−"/>
                <a:defRPr>
                  <a:solidFill>
                    <a:schemeClr val="tx1"/>
                  </a:solidFill>
                  <a:latin typeface="Arial"/>
                  <a:ea typeface="+mn-ea"/>
                </a:defRPr>
              </a:lvl3pPr>
              <a:lvl4pPr marL="1371600" indent="-196850" algn="l" defTabSz="784225" rtl="0" eaLnBrk="0" fontAlgn="base" hangingPunct="0">
                <a:lnSpc>
                  <a:spcPct val="120000"/>
                </a:lnSpc>
                <a:spcBef>
                  <a:spcPct val="20000"/>
                </a:spcBef>
                <a:spcAft>
                  <a:spcPct val="20000"/>
                </a:spcAft>
                <a:buClr>
                  <a:schemeClr val="tx1"/>
                </a:buClr>
                <a:buFont typeface="Arial" panose="020B0604020202020204" pitchFamily="34" charset="0"/>
                <a:buChar char="▪"/>
                <a:defRPr>
                  <a:solidFill>
                    <a:schemeClr val="tx1"/>
                  </a:solidFill>
                  <a:latin typeface="Arial"/>
                  <a:ea typeface="+mn-ea"/>
                </a:defRPr>
              </a:lvl4pPr>
              <a:lvl5pPr marL="1763713" indent="-196850" algn="l" defTabSz="784225" rtl="0" eaLnBrk="0" fontAlgn="base" hangingPunct="0">
                <a:spcBef>
                  <a:spcPct val="20000"/>
                </a:spcBef>
                <a:spcAft>
                  <a:spcPct val="0"/>
                </a:spcAft>
                <a:buChar char="»"/>
                <a:defRPr sz="1700">
                  <a:solidFill>
                    <a:schemeClr val="tx1"/>
                  </a:solidFill>
                  <a:latin typeface="Arial"/>
                  <a:ea typeface="宋体" pitchFamily="2" charset="-122"/>
                </a:defRPr>
              </a:lvl5pPr>
              <a:lvl6pPr marL="2220913" indent="-196850" algn="l" defTabSz="784225" rtl="0" fontAlgn="base">
                <a:spcBef>
                  <a:spcPct val="20000"/>
                </a:spcBef>
                <a:spcAft>
                  <a:spcPct val="0"/>
                </a:spcAft>
                <a:buChar char="»"/>
                <a:defRPr sz="1700">
                  <a:solidFill>
                    <a:schemeClr val="tx1"/>
                  </a:solidFill>
                  <a:latin typeface="Arial"/>
                  <a:ea typeface="宋体" pitchFamily="2" charset="-122"/>
                </a:defRPr>
              </a:lvl6pPr>
              <a:lvl7pPr marL="2678113" indent="-196850" algn="l" defTabSz="784225" rtl="0" fontAlgn="base">
                <a:spcBef>
                  <a:spcPct val="20000"/>
                </a:spcBef>
                <a:spcAft>
                  <a:spcPct val="0"/>
                </a:spcAft>
                <a:buChar char="»"/>
                <a:defRPr sz="1700">
                  <a:solidFill>
                    <a:schemeClr val="tx1"/>
                  </a:solidFill>
                  <a:latin typeface="Arial"/>
                  <a:ea typeface="宋体" pitchFamily="2" charset="-122"/>
                </a:defRPr>
              </a:lvl7pPr>
              <a:lvl8pPr marL="3135313" indent="-196850" algn="l" defTabSz="784225" rtl="0" fontAlgn="base">
                <a:spcBef>
                  <a:spcPct val="20000"/>
                </a:spcBef>
                <a:spcAft>
                  <a:spcPct val="0"/>
                </a:spcAft>
                <a:buChar char="»"/>
                <a:defRPr sz="1700">
                  <a:solidFill>
                    <a:schemeClr val="tx1"/>
                  </a:solidFill>
                  <a:latin typeface="Arial"/>
                  <a:ea typeface="宋体" pitchFamily="2" charset="-122"/>
                </a:defRPr>
              </a:lvl8pPr>
              <a:lvl9pPr marL="3592513" indent="-196850" algn="l" defTabSz="784225" rtl="0" fontAlgn="base">
                <a:spcBef>
                  <a:spcPct val="20000"/>
                </a:spcBef>
                <a:spcAft>
                  <a:spcPct val="0"/>
                </a:spcAft>
                <a:buChar char="»"/>
                <a:defRPr sz="1700">
                  <a:solidFill>
                    <a:schemeClr val="tx1"/>
                  </a:solidFill>
                  <a:latin typeface="Arial"/>
                  <a:ea typeface="宋体" pitchFamily="2" charset="-122"/>
                </a:defRPr>
              </a:lvl9pPr>
            </a:lstStyle>
            <a:p>
              <a:pPr marL="0" indent="0" algn="ctr" fontAlgn="ctr">
                <a:lnSpc>
                  <a:spcPct val="100000"/>
                </a:lnSpc>
                <a:spcBef>
                  <a:spcPts val="0"/>
                </a:spcBef>
                <a:spcAft>
                  <a:spcPts val="0"/>
                </a:spcAft>
                <a:buClr>
                  <a:schemeClr val="bg2"/>
                </a:buClr>
                <a:buSzPct val="100000"/>
                <a:buNone/>
              </a:pPr>
              <a:r>
                <a:rPr lang="en-US" sz="1200" dirty="0">
                  <a:latin typeface="Huawei Sans" panose="020C0503030203020204" pitchFamily="34" charset="0"/>
                </a:rPr>
                <a:t>Communication layer</a:t>
              </a:r>
              <a:endParaRPr lang="en-US" altLang="zh-CN" sz="1200" kern="0" dirty="0">
                <a:latin typeface="Huawei Sans" panose="020C0503030203020204" pitchFamily="34" charset="0"/>
              </a:endParaRPr>
            </a:p>
          </p:txBody>
        </p:sp>
        <p:sp>
          <p:nvSpPr>
            <p:cNvPr id="44" name="矩形 43">
              <a:extLst>
                <a:ext uri="{FF2B5EF4-FFF2-40B4-BE49-F238E27FC236}">
                  <a16:creationId xmlns:a16="http://schemas.microsoft.com/office/drawing/2014/main" id="{AF6B5457-26A5-4364-9A7C-1A0C2ACCA0DF}"/>
                </a:ext>
              </a:extLst>
            </p:cNvPr>
            <p:cNvSpPr/>
            <p:nvPr/>
          </p:nvSpPr>
          <p:spPr bwMode="gray">
            <a:xfrm>
              <a:off x="1416377" y="5621429"/>
              <a:ext cx="9298401" cy="501437"/>
            </a:xfrm>
            <a:prstGeom prst="rect">
              <a:avLst/>
            </a:prstGeom>
            <a:noFill/>
            <a:ln w="50800">
              <a:solidFill>
                <a:srgbClr val="81C1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400" dirty="0">
                <a:ln>
                  <a:solidFill>
                    <a:schemeClr val="accent1">
                      <a:lumMod val="75000"/>
                    </a:schemeClr>
                  </a:solidFill>
                </a:ln>
                <a:latin typeface="Huawei Sans" panose="020C0503030203020204" pitchFamily="34" charset="0"/>
                <a:ea typeface="方正兰亭黑简体" panose="02000000000000000000" pitchFamily="2" charset="-122"/>
              </a:endParaRPr>
            </a:p>
          </p:txBody>
        </p:sp>
        <p:sp>
          <p:nvSpPr>
            <p:cNvPr id="45" name="Content Placeholder 2">
              <a:extLst>
                <a:ext uri="{FF2B5EF4-FFF2-40B4-BE49-F238E27FC236}">
                  <a16:creationId xmlns:a16="http://schemas.microsoft.com/office/drawing/2014/main" id="{F71A451A-912A-485B-9ABF-33F24B72ABAA}"/>
                </a:ext>
              </a:extLst>
            </p:cNvPr>
            <p:cNvSpPr txBox="1">
              <a:spLocks/>
            </p:cNvSpPr>
            <p:nvPr/>
          </p:nvSpPr>
          <p:spPr bwMode="gray">
            <a:xfrm>
              <a:off x="5330534" y="5688544"/>
              <a:ext cx="1471057" cy="263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8355" tIns="39177" rIns="78355" bIns="39177" numCol="1" anchor="t" anchorCtr="0" compatLnSpc="1">
              <a:prstTxWarp prst="textNoShape">
                <a:avLst/>
              </a:prstTxWarp>
              <a:spAutoFit/>
            </a:bodyPr>
            <a:lstStyle>
              <a:lvl1pPr marL="293688" indent="-293688" algn="l" defTabSz="784225" rtl="0" eaLnBrk="0" fontAlgn="base" hangingPunct="0">
                <a:lnSpc>
                  <a:spcPct val="120000"/>
                </a:lnSpc>
                <a:spcBef>
                  <a:spcPct val="20000"/>
                </a:spcBef>
                <a:spcAft>
                  <a:spcPct val="20000"/>
                </a:spcAft>
                <a:buClr>
                  <a:srgbClr val="990000"/>
                </a:buClr>
                <a:buSzPct val="85000"/>
                <a:buFont typeface="Wingdings" pitchFamily="2" charset="2"/>
                <a:buChar char="l"/>
                <a:defRPr>
                  <a:solidFill>
                    <a:schemeClr val="tx1"/>
                  </a:solidFill>
                  <a:latin typeface="Arial"/>
                  <a:ea typeface="+mn-ea"/>
                  <a:cs typeface="+mn-cs"/>
                </a:defRPr>
              </a:lvl1pPr>
              <a:lvl2pPr marL="636588" indent="-244475" algn="l" defTabSz="784225" rtl="0" eaLnBrk="0" fontAlgn="base" hangingPunct="0">
                <a:lnSpc>
                  <a:spcPct val="120000"/>
                </a:lnSpc>
                <a:spcBef>
                  <a:spcPct val="20000"/>
                </a:spcBef>
                <a:spcAft>
                  <a:spcPct val="20000"/>
                </a:spcAft>
                <a:buClr>
                  <a:srgbClr val="5F5F5F"/>
                </a:buClr>
                <a:buFont typeface="Wingdings 3" panose="05040102010807070707" pitchFamily="18" charset="2"/>
                <a:buChar char="["/>
                <a:defRPr>
                  <a:solidFill>
                    <a:schemeClr val="tx1"/>
                  </a:solidFill>
                  <a:latin typeface="Arial"/>
                  <a:ea typeface="+mn-ea"/>
                </a:defRPr>
              </a:lvl2pPr>
              <a:lvl3pPr marL="979488" indent="-195263" algn="l" defTabSz="784225" rtl="0" eaLnBrk="0" fontAlgn="base" hangingPunct="0">
                <a:lnSpc>
                  <a:spcPct val="120000"/>
                </a:lnSpc>
                <a:spcBef>
                  <a:spcPct val="20000"/>
                </a:spcBef>
                <a:spcAft>
                  <a:spcPct val="20000"/>
                </a:spcAft>
                <a:buClr>
                  <a:schemeClr val="tx1"/>
                </a:buClr>
                <a:buFont typeface="Arial" panose="020B0604020202020204" pitchFamily="34" charset="0"/>
                <a:buChar char="−"/>
                <a:defRPr>
                  <a:solidFill>
                    <a:schemeClr val="tx1"/>
                  </a:solidFill>
                  <a:latin typeface="Arial"/>
                  <a:ea typeface="+mn-ea"/>
                </a:defRPr>
              </a:lvl3pPr>
              <a:lvl4pPr marL="1371600" indent="-196850" algn="l" defTabSz="784225" rtl="0" eaLnBrk="0" fontAlgn="base" hangingPunct="0">
                <a:lnSpc>
                  <a:spcPct val="120000"/>
                </a:lnSpc>
                <a:spcBef>
                  <a:spcPct val="20000"/>
                </a:spcBef>
                <a:spcAft>
                  <a:spcPct val="20000"/>
                </a:spcAft>
                <a:buClr>
                  <a:schemeClr val="tx1"/>
                </a:buClr>
                <a:buFont typeface="Arial" panose="020B0604020202020204" pitchFamily="34" charset="0"/>
                <a:buChar char="▪"/>
                <a:defRPr>
                  <a:solidFill>
                    <a:schemeClr val="tx1"/>
                  </a:solidFill>
                  <a:latin typeface="Arial"/>
                  <a:ea typeface="+mn-ea"/>
                </a:defRPr>
              </a:lvl4pPr>
              <a:lvl5pPr marL="1763713" indent="-196850" algn="l" defTabSz="784225" rtl="0" eaLnBrk="0" fontAlgn="base" hangingPunct="0">
                <a:spcBef>
                  <a:spcPct val="20000"/>
                </a:spcBef>
                <a:spcAft>
                  <a:spcPct val="0"/>
                </a:spcAft>
                <a:buChar char="»"/>
                <a:defRPr sz="1700">
                  <a:solidFill>
                    <a:schemeClr val="tx1"/>
                  </a:solidFill>
                  <a:latin typeface="Arial"/>
                  <a:ea typeface="宋体" pitchFamily="2" charset="-122"/>
                </a:defRPr>
              </a:lvl5pPr>
              <a:lvl6pPr marL="2220913" indent="-196850" algn="l" defTabSz="784225" rtl="0" fontAlgn="base">
                <a:spcBef>
                  <a:spcPct val="20000"/>
                </a:spcBef>
                <a:spcAft>
                  <a:spcPct val="0"/>
                </a:spcAft>
                <a:buChar char="»"/>
                <a:defRPr sz="1700">
                  <a:solidFill>
                    <a:schemeClr val="tx1"/>
                  </a:solidFill>
                  <a:latin typeface="Arial"/>
                  <a:ea typeface="宋体" pitchFamily="2" charset="-122"/>
                </a:defRPr>
              </a:lvl6pPr>
              <a:lvl7pPr marL="2678113" indent="-196850" algn="l" defTabSz="784225" rtl="0" fontAlgn="base">
                <a:spcBef>
                  <a:spcPct val="20000"/>
                </a:spcBef>
                <a:spcAft>
                  <a:spcPct val="0"/>
                </a:spcAft>
                <a:buChar char="»"/>
                <a:defRPr sz="1700">
                  <a:solidFill>
                    <a:schemeClr val="tx1"/>
                  </a:solidFill>
                  <a:latin typeface="Arial"/>
                  <a:ea typeface="宋体" pitchFamily="2" charset="-122"/>
                </a:defRPr>
              </a:lvl7pPr>
              <a:lvl8pPr marL="3135313" indent="-196850" algn="l" defTabSz="784225" rtl="0" fontAlgn="base">
                <a:spcBef>
                  <a:spcPct val="20000"/>
                </a:spcBef>
                <a:spcAft>
                  <a:spcPct val="0"/>
                </a:spcAft>
                <a:buChar char="»"/>
                <a:defRPr sz="1700">
                  <a:solidFill>
                    <a:schemeClr val="tx1"/>
                  </a:solidFill>
                  <a:latin typeface="Arial"/>
                  <a:ea typeface="宋体" pitchFamily="2" charset="-122"/>
                </a:defRPr>
              </a:lvl8pPr>
              <a:lvl9pPr marL="3592513" indent="-196850" algn="l" defTabSz="784225" rtl="0" fontAlgn="base">
                <a:spcBef>
                  <a:spcPct val="20000"/>
                </a:spcBef>
                <a:spcAft>
                  <a:spcPct val="0"/>
                </a:spcAft>
                <a:buChar char="»"/>
                <a:defRPr sz="1700">
                  <a:solidFill>
                    <a:schemeClr val="tx1"/>
                  </a:solidFill>
                  <a:latin typeface="Arial"/>
                  <a:ea typeface="宋体" pitchFamily="2" charset="-122"/>
                </a:defRPr>
              </a:lvl9pPr>
            </a:lstStyle>
            <a:p>
              <a:pPr marL="0" indent="0" algn="ctr" fontAlgn="ctr">
                <a:lnSpc>
                  <a:spcPct val="100000"/>
                </a:lnSpc>
                <a:spcBef>
                  <a:spcPts val="0"/>
                </a:spcBef>
                <a:spcAft>
                  <a:spcPts val="0"/>
                </a:spcAft>
                <a:buClr>
                  <a:schemeClr val="bg2"/>
                </a:buClr>
                <a:buSzPct val="100000"/>
                <a:buNone/>
              </a:pPr>
              <a:r>
                <a:rPr lang="en-US" sz="1200" dirty="0">
                  <a:latin typeface="Huawei Sans" panose="020C0503030203020204" pitchFamily="34" charset="0"/>
                </a:rPr>
                <a:t>Transport layer</a:t>
              </a:r>
              <a:endParaRPr lang="en-US" altLang="zh-CN" sz="1200" kern="0" dirty="0">
                <a:latin typeface="Huawei Sans" panose="020C0503030203020204" pitchFamily="34" charset="0"/>
              </a:endParaRPr>
            </a:p>
          </p:txBody>
        </p:sp>
        <p:sp>
          <p:nvSpPr>
            <p:cNvPr id="46" name="Rounded Rectangle 32">
              <a:extLst>
                <a:ext uri="{FF2B5EF4-FFF2-40B4-BE49-F238E27FC236}">
                  <a16:creationId xmlns:a16="http://schemas.microsoft.com/office/drawing/2014/main" id="{A86B4264-9EDD-4F8E-A5BC-1F62F0314F9A}"/>
                </a:ext>
              </a:extLst>
            </p:cNvPr>
            <p:cNvSpPr/>
            <p:nvPr/>
          </p:nvSpPr>
          <p:spPr bwMode="gray">
            <a:xfrm>
              <a:off x="2150938" y="2285266"/>
              <a:ext cx="2449513" cy="360362"/>
            </a:xfrm>
            <a:prstGeom prst="roundRect">
              <a:avLst/>
            </a:prstGeom>
            <a:solidFill>
              <a:srgbClr val="30B5C5"/>
            </a:solidFill>
            <a:ln w="19050">
              <a:noFill/>
            </a:ln>
            <a:extLst>
              <a:ext uri="{909E8E84-426E-40dd-AFC4-6F175D3DCCD1}"/>
              <a:ext uri="{AF507438-7753-43e0-B8FC-AC1667EBCBE1}"/>
            </a:extLst>
          </p:spPr>
          <p:style>
            <a:lnRef idx="3">
              <a:schemeClr val="lt1"/>
            </a:lnRef>
            <a:fillRef idx="1">
              <a:schemeClr val="accent5"/>
            </a:fillRef>
            <a:effectRef idx="1">
              <a:schemeClr val="accent5"/>
            </a:effectRef>
            <a:fontRef idx="minor">
              <a:schemeClr val="lt1"/>
            </a:fontRef>
          </p:style>
          <p:txBody>
            <a:bodyPr lIns="36000" rIns="36000"/>
            <a:lstStyle/>
            <a:p>
              <a:pPr algn="ctr">
                <a:buClr>
                  <a:srgbClr val="CC9900"/>
                </a:buClr>
              </a:pPr>
              <a:r>
                <a:rPr lang="en-US" sz="1400" b="1" dirty="0">
                  <a:solidFill>
                    <a:schemeClr val="bg1"/>
                  </a:solidFill>
                  <a:latin typeface="Huawei Sans" panose="020C0503030203020204" pitchFamily="34" charset="0"/>
                  <a:ea typeface="方正兰亭黑简体" panose="02000000000000000000" pitchFamily="2" charset="-122"/>
                </a:rPr>
                <a:t>Network device</a:t>
              </a:r>
              <a:endParaRPr lang="en-US" altLang="zh-CN" sz="1400" b="1" dirty="0">
                <a:solidFill>
                  <a:schemeClr val="bg1"/>
                </a:solidFill>
                <a:latin typeface="Huawei Sans" panose="020C0503030203020204" pitchFamily="34" charset="0"/>
                <a:ea typeface="方正兰亭黑简体" panose="02000000000000000000" pitchFamily="2" charset="-122"/>
              </a:endParaRPr>
            </a:p>
          </p:txBody>
        </p:sp>
        <p:sp>
          <p:nvSpPr>
            <p:cNvPr id="47" name="Rounded Rectangle 32">
              <a:extLst>
                <a:ext uri="{FF2B5EF4-FFF2-40B4-BE49-F238E27FC236}">
                  <a16:creationId xmlns:a16="http://schemas.microsoft.com/office/drawing/2014/main" id="{4C56BAC3-5BAF-430C-A3F8-C98245654228}"/>
                </a:ext>
              </a:extLst>
            </p:cNvPr>
            <p:cNvSpPr/>
            <p:nvPr/>
          </p:nvSpPr>
          <p:spPr bwMode="gray">
            <a:xfrm>
              <a:off x="7534908" y="2285266"/>
              <a:ext cx="2449513" cy="360362"/>
            </a:xfrm>
            <a:prstGeom prst="roundRect">
              <a:avLst/>
            </a:prstGeom>
            <a:solidFill>
              <a:srgbClr val="30B5C5"/>
            </a:solidFill>
            <a:ln w="19050">
              <a:noFill/>
            </a:ln>
            <a:extLst>
              <a:ext uri="{909E8E84-426E-40dd-AFC4-6F175D3DCCD1}"/>
              <a:ext uri="{AF507438-7753-43e0-B8FC-AC1667EBCBE1}"/>
            </a:extLst>
          </p:spPr>
          <p:style>
            <a:lnRef idx="3">
              <a:schemeClr val="lt1"/>
            </a:lnRef>
            <a:fillRef idx="1">
              <a:schemeClr val="accent5"/>
            </a:fillRef>
            <a:effectRef idx="1">
              <a:schemeClr val="accent5"/>
            </a:effectRef>
            <a:fontRef idx="minor">
              <a:schemeClr val="lt1"/>
            </a:fontRef>
          </p:style>
          <p:txBody>
            <a:bodyPr lIns="36000" rIns="36000"/>
            <a:lstStyle/>
            <a:p>
              <a:pPr algn="ctr">
                <a:buClr>
                  <a:srgbClr val="CC9900"/>
                </a:buClr>
              </a:pPr>
              <a:r>
                <a:rPr lang="en-US" sz="1400" b="1" dirty="0">
                  <a:solidFill>
                    <a:schemeClr val="bg1"/>
                  </a:solidFill>
                  <a:latin typeface="Huawei Sans" panose="020C0503030203020204" pitchFamily="34" charset="0"/>
                  <a:ea typeface="方正兰亭黑简体" panose="02000000000000000000" pitchFamily="2" charset="-122"/>
                </a:rPr>
                <a:t>Telemetry data user end</a:t>
              </a:r>
              <a:endParaRPr lang="en-US" altLang="zh-CN" sz="1400" b="1" dirty="0">
                <a:solidFill>
                  <a:schemeClr val="bg1"/>
                </a:solidFill>
                <a:latin typeface="Huawei Sans" panose="020C0503030203020204" pitchFamily="34" charset="0"/>
                <a:ea typeface="方正兰亭黑简体" panose="02000000000000000000" pitchFamily="2" charset="-122"/>
              </a:endParaRPr>
            </a:p>
          </p:txBody>
        </p:sp>
        <p:cxnSp>
          <p:nvCxnSpPr>
            <p:cNvPr id="49" name="直接箭头连接符 48">
              <a:extLst>
                <a:ext uri="{FF2B5EF4-FFF2-40B4-BE49-F238E27FC236}">
                  <a16:creationId xmlns:a16="http://schemas.microsoft.com/office/drawing/2014/main" id="{37987C52-84A8-4CF0-BD14-16E6EBBEC5ED}"/>
                </a:ext>
              </a:extLst>
            </p:cNvPr>
            <p:cNvCxnSpPr>
              <a:cxnSpLocks/>
            </p:cNvCxnSpPr>
            <p:nvPr/>
          </p:nvCxnSpPr>
          <p:spPr bwMode="gray">
            <a:xfrm>
              <a:off x="1578056" y="6341616"/>
              <a:ext cx="9003278" cy="0"/>
            </a:xfrm>
            <a:prstGeom prst="straightConnector1">
              <a:avLst/>
            </a:prstGeom>
            <a:ln w="76200">
              <a:solidFill>
                <a:srgbClr val="FFC000"/>
              </a:solidFill>
              <a:headEnd type="triangle"/>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66790975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7E05F50-F8E5-4F4D-AF16-B9F9150C329F}"/>
              </a:ext>
            </a:extLst>
          </p:cNvPr>
          <p:cNvSpPr>
            <a:spLocks noGrp="1"/>
          </p:cNvSpPr>
          <p:nvPr>
            <p:ph type="title"/>
          </p:nvPr>
        </p:nvSpPr>
        <p:spPr bwMode="gray"/>
        <p:txBody>
          <a:bodyPr/>
          <a:lstStyle/>
          <a:p>
            <a:r>
              <a:rPr lang="en-US" dirty="0"/>
              <a:t>Telemetry Data Source</a:t>
            </a:r>
          </a:p>
        </p:txBody>
      </p:sp>
      <p:sp>
        <p:nvSpPr>
          <p:cNvPr id="3" name="文本占位符 2">
            <a:extLst>
              <a:ext uri="{FF2B5EF4-FFF2-40B4-BE49-F238E27FC236}">
                <a16:creationId xmlns:a16="http://schemas.microsoft.com/office/drawing/2014/main" id="{64485DF5-7708-44D5-81B9-6A45F4BD14F2}"/>
              </a:ext>
            </a:extLst>
          </p:cNvPr>
          <p:cNvSpPr>
            <a:spLocks noGrp="1"/>
          </p:cNvSpPr>
          <p:nvPr>
            <p:ph type="body" sz="quarter" idx="10"/>
          </p:nvPr>
        </p:nvSpPr>
        <p:spPr bwMode="gray">
          <a:xfrm>
            <a:off x="455612" y="1052514"/>
            <a:ext cx="11293476" cy="747701"/>
          </a:xfrm>
        </p:spPr>
        <p:txBody>
          <a:bodyPr/>
          <a:lstStyle/>
          <a:p>
            <a:r>
              <a:rPr lang="en-US" altLang="zh-CN" sz="1600" dirty="0"/>
              <a:t>The telemetry data source defines the data that can be obtained. Telemetry uses various types of YANG models to define data sources available to devices, such as Huawei-YANG, IETF-YANG, and OpenConfig-YANG.</a:t>
            </a:r>
          </a:p>
          <a:p>
            <a:endParaRPr lang="zh-CN" altLang="en-US" sz="1600" dirty="0"/>
          </a:p>
        </p:txBody>
      </p:sp>
      <p:sp>
        <p:nvSpPr>
          <p:cNvPr id="171" name="Content Placeholder 2">
            <a:extLst>
              <a:ext uri="{FF2B5EF4-FFF2-40B4-BE49-F238E27FC236}">
                <a16:creationId xmlns:a16="http://schemas.microsoft.com/office/drawing/2014/main" id="{882A8738-3C86-48D6-8513-B369297EB618}"/>
              </a:ext>
            </a:extLst>
          </p:cNvPr>
          <p:cNvSpPr txBox="1">
            <a:spLocks/>
          </p:cNvSpPr>
          <p:nvPr/>
        </p:nvSpPr>
        <p:spPr bwMode="gray">
          <a:xfrm>
            <a:off x="7689496" y="1956782"/>
            <a:ext cx="2598100" cy="67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8355" tIns="39177" rIns="78355" bIns="39177" numCol="1" anchor="t" anchorCtr="0" compatLnSpc="1">
            <a:prstTxWarp prst="textNoShape">
              <a:avLst/>
            </a:prstTxWarp>
            <a:spAutoFit/>
          </a:bodyPr>
          <a:lstStyle>
            <a:lvl1pPr marL="293688" indent="-293688" algn="l" defTabSz="784225" rtl="0" eaLnBrk="0" fontAlgn="base" hangingPunct="0">
              <a:lnSpc>
                <a:spcPct val="120000"/>
              </a:lnSpc>
              <a:spcBef>
                <a:spcPct val="20000"/>
              </a:spcBef>
              <a:spcAft>
                <a:spcPct val="20000"/>
              </a:spcAft>
              <a:buClr>
                <a:srgbClr val="990000"/>
              </a:buClr>
              <a:buSzPct val="85000"/>
              <a:buFont typeface="Wingdings" pitchFamily="2" charset="2"/>
              <a:buChar char="l"/>
              <a:defRPr>
                <a:solidFill>
                  <a:schemeClr val="tx1"/>
                </a:solidFill>
                <a:latin typeface="Arial"/>
                <a:ea typeface="+mn-ea"/>
                <a:cs typeface="+mn-cs"/>
              </a:defRPr>
            </a:lvl1pPr>
            <a:lvl2pPr marL="636588" indent="-244475" algn="l" defTabSz="784225" rtl="0" eaLnBrk="0" fontAlgn="base" hangingPunct="0">
              <a:lnSpc>
                <a:spcPct val="120000"/>
              </a:lnSpc>
              <a:spcBef>
                <a:spcPct val="20000"/>
              </a:spcBef>
              <a:spcAft>
                <a:spcPct val="20000"/>
              </a:spcAft>
              <a:buClr>
                <a:srgbClr val="5F5F5F"/>
              </a:buClr>
              <a:buFont typeface="Wingdings 3" panose="05040102010807070707" pitchFamily="18" charset="2"/>
              <a:buChar char="["/>
              <a:defRPr>
                <a:solidFill>
                  <a:schemeClr val="tx1"/>
                </a:solidFill>
                <a:latin typeface="Arial"/>
                <a:ea typeface="+mn-ea"/>
              </a:defRPr>
            </a:lvl2pPr>
            <a:lvl3pPr marL="979488" indent="-195263" algn="l" defTabSz="784225" rtl="0" eaLnBrk="0" fontAlgn="base" hangingPunct="0">
              <a:lnSpc>
                <a:spcPct val="120000"/>
              </a:lnSpc>
              <a:spcBef>
                <a:spcPct val="20000"/>
              </a:spcBef>
              <a:spcAft>
                <a:spcPct val="20000"/>
              </a:spcAft>
              <a:buClr>
                <a:schemeClr val="tx1"/>
              </a:buClr>
              <a:buFont typeface="Arial" panose="020B0604020202020204" pitchFamily="34" charset="0"/>
              <a:buChar char="−"/>
              <a:defRPr>
                <a:solidFill>
                  <a:schemeClr val="tx1"/>
                </a:solidFill>
                <a:latin typeface="Arial"/>
                <a:ea typeface="+mn-ea"/>
              </a:defRPr>
            </a:lvl3pPr>
            <a:lvl4pPr marL="1371600" indent="-196850" algn="l" defTabSz="784225" rtl="0" eaLnBrk="0" fontAlgn="base" hangingPunct="0">
              <a:lnSpc>
                <a:spcPct val="120000"/>
              </a:lnSpc>
              <a:spcBef>
                <a:spcPct val="20000"/>
              </a:spcBef>
              <a:spcAft>
                <a:spcPct val="20000"/>
              </a:spcAft>
              <a:buClr>
                <a:schemeClr val="tx1"/>
              </a:buClr>
              <a:buFont typeface="Arial" panose="020B0604020202020204" pitchFamily="34" charset="0"/>
              <a:buChar char="▪"/>
              <a:defRPr>
                <a:solidFill>
                  <a:schemeClr val="tx1"/>
                </a:solidFill>
                <a:latin typeface="Arial"/>
                <a:ea typeface="+mn-ea"/>
              </a:defRPr>
            </a:lvl4pPr>
            <a:lvl5pPr marL="1763713" indent="-196850" algn="l" defTabSz="784225" rtl="0" eaLnBrk="0" fontAlgn="base" hangingPunct="0">
              <a:spcBef>
                <a:spcPct val="20000"/>
              </a:spcBef>
              <a:spcAft>
                <a:spcPct val="0"/>
              </a:spcAft>
              <a:buChar char="»"/>
              <a:defRPr sz="1700">
                <a:solidFill>
                  <a:schemeClr val="tx1"/>
                </a:solidFill>
                <a:latin typeface="Arial"/>
                <a:ea typeface="宋体" pitchFamily="2" charset="-122"/>
              </a:defRPr>
            </a:lvl5pPr>
            <a:lvl6pPr marL="2220913" indent="-196850" algn="l" defTabSz="784225" rtl="0" fontAlgn="base">
              <a:spcBef>
                <a:spcPct val="20000"/>
              </a:spcBef>
              <a:spcAft>
                <a:spcPct val="0"/>
              </a:spcAft>
              <a:buChar char="»"/>
              <a:defRPr sz="1700">
                <a:solidFill>
                  <a:schemeClr val="tx1"/>
                </a:solidFill>
                <a:latin typeface="Arial"/>
                <a:ea typeface="宋体" pitchFamily="2" charset="-122"/>
              </a:defRPr>
            </a:lvl6pPr>
            <a:lvl7pPr marL="2678113" indent="-196850" algn="l" defTabSz="784225" rtl="0" fontAlgn="base">
              <a:spcBef>
                <a:spcPct val="20000"/>
              </a:spcBef>
              <a:spcAft>
                <a:spcPct val="0"/>
              </a:spcAft>
              <a:buChar char="»"/>
              <a:defRPr sz="1700">
                <a:solidFill>
                  <a:schemeClr val="tx1"/>
                </a:solidFill>
                <a:latin typeface="Arial"/>
                <a:ea typeface="宋体" pitchFamily="2" charset="-122"/>
              </a:defRPr>
            </a:lvl7pPr>
            <a:lvl8pPr marL="3135313" indent="-196850" algn="l" defTabSz="784225" rtl="0" fontAlgn="base">
              <a:spcBef>
                <a:spcPct val="20000"/>
              </a:spcBef>
              <a:spcAft>
                <a:spcPct val="0"/>
              </a:spcAft>
              <a:buChar char="»"/>
              <a:defRPr sz="1700">
                <a:solidFill>
                  <a:schemeClr val="tx1"/>
                </a:solidFill>
                <a:latin typeface="Arial"/>
                <a:ea typeface="宋体" pitchFamily="2" charset="-122"/>
              </a:defRPr>
            </a:lvl8pPr>
            <a:lvl9pPr marL="3592513" indent="-196850" algn="l" defTabSz="784225" rtl="0" fontAlgn="base">
              <a:spcBef>
                <a:spcPct val="20000"/>
              </a:spcBef>
              <a:spcAft>
                <a:spcPct val="0"/>
              </a:spcAft>
              <a:buChar char="»"/>
              <a:defRPr sz="1700">
                <a:solidFill>
                  <a:schemeClr val="tx1"/>
                </a:solidFill>
                <a:latin typeface="Arial"/>
                <a:ea typeface="宋体" pitchFamily="2" charset="-122"/>
              </a:defRPr>
            </a:lvl9pPr>
          </a:lstStyle>
          <a:p>
            <a:pPr marL="0" indent="0" algn="ctr" fontAlgn="ctr">
              <a:buClr>
                <a:schemeClr val="bg2"/>
              </a:buClr>
              <a:buSzPct val="100000"/>
              <a:buNone/>
            </a:pPr>
            <a:r>
              <a:rPr lang="en-US" sz="1600" b="1" dirty="0">
                <a:latin typeface="Huawei Sans" panose="020C0503030203020204" pitchFamily="34" charset="0"/>
              </a:rPr>
              <a:t>Data source position in the protocol stack</a:t>
            </a:r>
            <a:endParaRPr kumimoji="0" lang="en-US" altLang="zh-CN" sz="1600" b="1" kern="0" dirty="0">
              <a:latin typeface="Huawei Sans" panose="020C0503030203020204" pitchFamily="34" charset="0"/>
            </a:endParaRPr>
          </a:p>
        </p:txBody>
      </p:sp>
      <p:sp>
        <p:nvSpPr>
          <p:cNvPr id="468" name="梯形 171">
            <a:extLst>
              <a:ext uri="{FF2B5EF4-FFF2-40B4-BE49-F238E27FC236}">
                <a16:creationId xmlns:a16="http://schemas.microsoft.com/office/drawing/2014/main" id="{FB58CFAE-D3E9-41B3-8450-7D0F43AD0E60}"/>
              </a:ext>
            </a:extLst>
          </p:cNvPr>
          <p:cNvSpPr/>
          <p:nvPr/>
        </p:nvSpPr>
        <p:spPr bwMode="gray">
          <a:xfrm>
            <a:off x="5332785" y="3873464"/>
            <a:ext cx="1711506" cy="2168784"/>
          </a:xfrm>
          <a:custGeom>
            <a:avLst/>
            <a:gdLst>
              <a:gd name="connsiteX0" fmla="*/ 0 w 2756437"/>
              <a:gd name="connsiteY0" fmla="*/ 635526 h 635526"/>
              <a:gd name="connsiteX1" fmla="*/ 481341 w 2756437"/>
              <a:gd name="connsiteY1" fmla="*/ 0 h 635526"/>
              <a:gd name="connsiteX2" fmla="*/ 2275096 w 2756437"/>
              <a:gd name="connsiteY2" fmla="*/ 0 h 635526"/>
              <a:gd name="connsiteX3" fmla="*/ 2756437 w 2756437"/>
              <a:gd name="connsiteY3" fmla="*/ 635526 h 635526"/>
              <a:gd name="connsiteX4" fmla="*/ 0 w 2756437"/>
              <a:gd name="connsiteY4" fmla="*/ 635526 h 635526"/>
              <a:gd name="connsiteX0" fmla="*/ 0 w 2705637"/>
              <a:gd name="connsiteY0" fmla="*/ 330726 h 635526"/>
              <a:gd name="connsiteX1" fmla="*/ 430541 w 2705637"/>
              <a:gd name="connsiteY1" fmla="*/ 0 h 635526"/>
              <a:gd name="connsiteX2" fmla="*/ 2224296 w 2705637"/>
              <a:gd name="connsiteY2" fmla="*/ 0 h 635526"/>
              <a:gd name="connsiteX3" fmla="*/ 2705637 w 2705637"/>
              <a:gd name="connsiteY3" fmla="*/ 635526 h 635526"/>
              <a:gd name="connsiteX4" fmla="*/ 0 w 2705637"/>
              <a:gd name="connsiteY4" fmla="*/ 330726 h 635526"/>
              <a:gd name="connsiteX0" fmla="*/ 0 w 2224296"/>
              <a:gd name="connsiteY0" fmla="*/ 330726 h 965726"/>
              <a:gd name="connsiteX1" fmla="*/ 430541 w 2224296"/>
              <a:gd name="connsiteY1" fmla="*/ 0 h 965726"/>
              <a:gd name="connsiteX2" fmla="*/ 2224296 w 2224296"/>
              <a:gd name="connsiteY2" fmla="*/ 0 h 965726"/>
              <a:gd name="connsiteX3" fmla="*/ 537 w 2224296"/>
              <a:gd name="connsiteY3" fmla="*/ 965726 h 965726"/>
              <a:gd name="connsiteX4" fmla="*/ 0 w 2224296"/>
              <a:gd name="connsiteY4" fmla="*/ 330726 h 965726"/>
              <a:gd name="connsiteX0" fmla="*/ 0 w 2224296"/>
              <a:gd name="connsiteY0" fmla="*/ 1562626 h 2197626"/>
              <a:gd name="connsiteX1" fmla="*/ 1840241 w 2224296"/>
              <a:gd name="connsiteY1" fmla="*/ 0 h 2197626"/>
              <a:gd name="connsiteX2" fmla="*/ 2224296 w 2224296"/>
              <a:gd name="connsiteY2" fmla="*/ 1231900 h 2197626"/>
              <a:gd name="connsiteX3" fmla="*/ 537 w 2224296"/>
              <a:gd name="connsiteY3" fmla="*/ 2197626 h 2197626"/>
              <a:gd name="connsiteX4" fmla="*/ 0 w 2224296"/>
              <a:gd name="connsiteY4" fmla="*/ 1562626 h 2197626"/>
              <a:gd name="connsiteX0" fmla="*/ 0 w 1919496"/>
              <a:gd name="connsiteY0" fmla="*/ 1562626 h 2197626"/>
              <a:gd name="connsiteX1" fmla="*/ 1840241 w 1919496"/>
              <a:gd name="connsiteY1" fmla="*/ 0 h 2197626"/>
              <a:gd name="connsiteX2" fmla="*/ 1919496 w 1919496"/>
              <a:gd name="connsiteY2" fmla="*/ 520700 h 2197626"/>
              <a:gd name="connsiteX3" fmla="*/ 537 w 1919496"/>
              <a:gd name="connsiteY3" fmla="*/ 2197626 h 2197626"/>
              <a:gd name="connsiteX4" fmla="*/ 0 w 1919496"/>
              <a:gd name="connsiteY4" fmla="*/ 1562626 h 2197626"/>
              <a:gd name="connsiteX0" fmla="*/ 75663 w 1995159"/>
              <a:gd name="connsiteY0" fmla="*/ 1562626 h 2261126"/>
              <a:gd name="connsiteX1" fmla="*/ 1915904 w 1995159"/>
              <a:gd name="connsiteY1" fmla="*/ 0 h 2261126"/>
              <a:gd name="connsiteX2" fmla="*/ 1995159 w 1995159"/>
              <a:gd name="connsiteY2" fmla="*/ 520700 h 2261126"/>
              <a:gd name="connsiteX3" fmla="*/ 0 w 1995159"/>
              <a:gd name="connsiteY3" fmla="*/ 2261126 h 2261126"/>
              <a:gd name="connsiteX4" fmla="*/ 75663 w 1995159"/>
              <a:gd name="connsiteY4" fmla="*/ 1562626 h 2261126"/>
              <a:gd name="connsiteX0" fmla="*/ 12163 w 1995159"/>
              <a:gd name="connsiteY0" fmla="*/ 1511826 h 2261126"/>
              <a:gd name="connsiteX1" fmla="*/ 1915904 w 1995159"/>
              <a:gd name="connsiteY1" fmla="*/ 0 h 2261126"/>
              <a:gd name="connsiteX2" fmla="*/ 1995159 w 1995159"/>
              <a:gd name="connsiteY2" fmla="*/ 520700 h 2261126"/>
              <a:gd name="connsiteX3" fmla="*/ 0 w 1995159"/>
              <a:gd name="connsiteY3" fmla="*/ 2261126 h 2261126"/>
              <a:gd name="connsiteX4" fmla="*/ 12163 w 1995159"/>
              <a:gd name="connsiteY4" fmla="*/ 1511826 h 22611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5159" h="2261126">
                <a:moveTo>
                  <a:pt x="12163" y="1511826"/>
                </a:moveTo>
                <a:lnTo>
                  <a:pt x="1915904" y="0"/>
                </a:lnTo>
                <a:lnTo>
                  <a:pt x="1995159" y="520700"/>
                </a:lnTo>
                <a:lnTo>
                  <a:pt x="0" y="2261126"/>
                </a:lnTo>
                <a:lnTo>
                  <a:pt x="12163" y="1511826"/>
                </a:lnTo>
                <a:close/>
              </a:path>
            </a:pathLst>
          </a:custGeom>
          <a:gradFill flip="none" rotWithShape="1">
            <a:gsLst>
              <a:gs pos="0">
                <a:sysClr val="window" lastClr="FFFFFF"/>
              </a:gs>
              <a:gs pos="100000">
                <a:srgbClr val="30B5C5"/>
              </a:gs>
            </a:gsLst>
            <a:lin ang="5400000" scaled="1"/>
            <a:tileRect/>
          </a:gradFill>
          <a:ln w="12700" cap="flat" cmpd="sng" algn="ctr">
            <a:gradFill flip="none" rotWithShape="1">
              <a:gsLst>
                <a:gs pos="0">
                  <a:srgbClr val="5B9BD5">
                    <a:lumMod val="5000"/>
                    <a:lumOff val="95000"/>
                  </a:srgbClr>
                </a:gs>
                <a:gs pos="100000">
                  <a:srgbClr val="00B0F0"/>
                </a:gs>
              </a:gsLst>
              <a:lin ang="5400000" scaled="1"/>
              <a:tileRec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Huawei Sans"/>
              <a:ea typeface="方正兰亭黑简体"/>
              <a:cs typeface="+mn-cs"/>
              <a:sym typeface="Huawei Sans" panose="020C0503030203020204" pitchFamily="34" charset="0"/>
            </a:endParaRPr>
          </a:p>
        </p:txBody>
      </p:sp>
      <p:grpSp>
        <p:nvGrpSpPr>
          <p:cNvPr id="469" name="组合 468">
            <a:extLst>
              <a:ext uri="{FF2B5EF4-FFF2-40B4-BE49-F238E27FC236}">
                <a16:creationId xmlns:a16="http://schemas.microsoft.com/office/drawing/2014/main" id="{F2A8032D-8564-444F-BFB1-6077EC54819C}"/>
              </a:ext>
            </a:extLst>
          </p:cNvPr>
          <p:cNvGrpSpPr/>
          <p:nvPr/>
        </p:nvGrpSpPr>
        <p:grpSpPr bwMode="gray">
          <a:xfrm>
            <a:off x="7050899" y="2772406"/>
            <a:ext cx="4018852" cy="3336581"/>
            <a:chOff x="1085815" y="2762345"/>
            <a:chExt cx="4018852" cy="3336581"/>
          </a:xfrm>
        </p:grpSpPr>
        <p:sp>
          <p:nvSpPr>
            <p:cNvPr id="597" name="矩形 596">
              <a:extLst>
                <a:ext uri="{FF2B5EF4-FFF2-40B4-BE49-F238E27FC236}">
                  <a16:creationId xmlns:a16="http://schemas.microsoft.com/office/drawing/2014/main" id="{0358B54D-5237-415B-A2F2-CE1FBCD6B210}"/>
                </a:ext>
              </a:extLst>
            </p:cNvPr>
            <p:cNvSpPr/>
            <p:nvPr/>
          </p:nvSpPr>
          <p:spPr bwMode="gray">
            <a:xfrm>
              <a:off x="2155633" y="3904291"/>
              <a:ext cx="2816618" cy="489767"/>
            </a:xfrm>
            <a:prstGeom prst="rect">
              <a:avLst/>
            </a:prstGeom>
            <a:solidFill>
              <a:srgbClr val="BEE9E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1" i="0" u="none" strike="noStrike" kern="0" cap="none" spc="0" normalizeH="0" baseline="0" noProof="0" dirty="0">
                  <a:ln>
                    <a:noFill/>
                  </a:ln>
                  <a:solidFill>
                    <a:prstClr val="black">
                      <a:lumMod val="65000"/>
                      <a:lumOff val="35000"/>
                    </a:prstClr>
                  </a:solidFill>
                  <a:effectLst/>
                  <a:uLnTx/>
                  <a:uFillTx/>
                  <a:latin typeface="Huawei Sans"/>
                  <a:ea typeface="方正兰亭黑简体"/>
                  <a:cs typeface="+mn-cs"/>
                  <a:sym typeface="Huawei Sans" panose="020C0503030203020204" pitchFamily="34" charset="0"/>
                </a:rPr>
                <a:t>YANG Models</a:t>
              </a:r>
              <a:endParaRPr kumimoji="0" lang="zh-CN" altLang="en-US" sz="1400" b="1" i="0" u="none" strike="noStrike" kern="0" cap="none" spc="0" normalizeH="0" baseline="0" noProof="0" dirty="0">
                <a:ln>
                  <a:noFill/>
                </a:ln>
                <a:solidFill>
                  <a:prstClr val="black">
                    <a:lumMod val="65000"/>
                    <a:lumOff val="35000"/>
                  </a:prstClr>
                </a:solidFill>
                <a:effectLst/>
                <a:uLnTx/>
                <a:uFillTx/>
                <a:latin typeface="Huawei Sans"/>
                <a:ea typeface="方正兰亭黑简体"/>
                <a:cs typeface="+mn-cs"/>
                <a:sym typeface="Huawei Sans" panose="020C0503030203020204" pitchFamily="34" charset="0"/>
              </a:endParaRPr>
            </a:p>
          </p:txBody>
        </p:sp>
        <p:sp>
          <p:nvSpPr>
            <p:cNvPr id="598" name="矩形 597">
              <a:extLst>
                <a:ext uri="{FF2B5EF4-FFF2-40B4-BE49-F238E27FC236}">
                  <a16:creationId xmlns:a16="http://schemas.microsoft.com/office/drawing/2014/main" id="{854D3BC1-388C-4EE0-801B-B297E58EA7A1}"/>
                </a:ext>
              </a:extLst>
            </p:cNvPr>
            <p:cNvSpPr/>
            <p:nvPr/>
          </p:nvSpPr>
          <p:spPr bwMode="gray">
            <a:xfrm>
              <a:off x="2155633" y="5609159"/>
              <a:ext cx="811637" cy="489767"/>
            </a:xfrm>
            <a:prstGeom prst="rect">
              <a:avLst/>
            </a:prstGeom>
            <a:solidFill>
              <a:srgbClr val="E7E6E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1" i="0" u="none" strike="noStrike" kern="0" cap="none" spc="0" normalizeH="0" baseline="0" noProof="0" dirty="0">
                  <a:ln>
                    <a:noFill/>
                  </a:ln>
                  <a:solidFill>
                    <a:prstClr val="black">
                      <a:lumMod val="65000"/>
                      <a:lumOff val="35000"/>
                    </a:prstClr>
                  </a:solidFill>
                  <a:effectLst/>
                  <a:uLnTx/>
                  <a:uFillTx/>
                  <a:latin typeface="Huawei Sans"/>
                  <a:ea typeface="方正兰亭黑简体"/>
                  <a:cs typeface="+mn-cs"/>
                  <a:sym typeface="Huawei Sans" panose="020C0503030203020204" pitchFamily="34" charset="0"/>
                </a:rPr>
                <a:t>SSH</a:t>
              </a:r>
              <a:endParaRPr kumimoji="0" lang="zh-CN" altLang="en-US" sz="1400" b="1" i="0" u="none" strike="noStrike" kern="0" cap="none" spc="0" normalizeH="0" baseline="0" noProof="0" dirty="0">
                <a:ln>
                  <a:noFill/>
                </a:ln>
                <a:solidFill>
                  <a:prstClr val="black">
                    <a:lumMod val="65000"/>
                    <a:lumOff val="35000"/>
                  </a:prstClr>
                </a:solidFill>
                <a:effectLst/>
                <a:uLnTx/>
                <a:uFillTx/>
                <a:latin typeface="Huawei Sans"/>
                <a:ea typeface="方正兰亭黑简体"/>
                <a:cs typeface="+mn-cs"/>
                <a:sym typeface="Huawei Sans" panose="020C0503030203020204" pitchFamily="34" charset="0"/>
              </a:endParaRPr>
            </a:p>
          </p:txBody>
        </p:sp>
        <p:sp>
          <p:nvSpPr>
            <p:cNvPr id="599" name="矩形 598">
              <a:extLst>
                <a:ext uri="{FF2B5EF4-FFF2-40B4-BE49-F238E27FC236}">
                  <a16:creationId xmlns:a16="http://schemas.microsoft.com/office/drawing/2014/main" id="{6C23ADE3-44A5-4EA3-91F8-76FFB2332F67}"/>
                </a:ext>
              </a:extLst>
            </p:cNvPr>
            <p:cNvSpPr/>
            <p:nvPr/>
          </p:nvSpPr>
          <p:spPr bwMode="gray">
            <a:xfrm>
              <a:off x="2155633" y="4459183"/>
              <a:ext cx="811637" cy="489767"/>
            </a:xfrm>
            <a:prstGeom prst="rect">
              <a:avLst/>
            </a:prstGeom>
            <a:solidFill>
              <a:srgbClr val="E7E6E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1" i="0" u="none" strike="noStrike" kern="0" cap="none" spc="0" normalizeH="0" baseline="0" noProof="0" dirty="0">
                  <a:ln>
                    <a:noFill/>
                  </a:ln>
                  <a:solidFill>
                    <a:prstClr val="black">
                      <a:lumMod val="65000"/>
                      <a:lumOff val="35000"/>
                    </a:prstClr>
                  </a:solidFill>
                  <a:effectLst/>
                  <a:uLnTx/>
                  <a:uFillTx/>
                  <a:latin typeface="Huawei Sans"/>
                  <a:ea typeface="方正兰亭黑简体"/>
                  <a:cs typeface="+mn-cs"/>
                  <a:sym typeface="Huawei Sans" panose="020C0503030203020204" pitchFamily="34" charset="0"/>
                </a:rPr>
                <a:t>XML</a:t>
              </a:r>
              <a:endParaRPr kumimoji="0" lang="zh-CN" altLang="en-US" sz="1400" b="1" i="0" u="none" strike="noStrike" kern="0" cap="none" spc="0" normalizeH="0" baseline="0" noProof="0" dirty="0">
                <a:ln>
                  <a:noFill/>
                </a:ln>
                <a:solidFill>
                  <a:prstClr val="black">
                    <a:lumMod val="65000"/>
                    <a:lumOff val="35000"/>
                  </a:prstClr>
                </a:solidFill>
                <a:effectLst/>
                <a:uLnTx/>
                <a:uFillTx/>
                <a:latin typeface="Huawei Sans"/>
                <a:ea typeface="方正兰亭黑简体"/>
                <a:cs typeface="+mn-cs"/>
                <a:sym typeface="Huawei Sans" panose="020C0503030203020204" pitchFamily="34" charset="0"/>
              </a:endParaRPr>
            </a:p>
          </p:txBody>
        </p:sp>
        <p:sp>
          <p:nvSpPr>
            <p:cNvPr id="600" name="矩形 599">
              <a:extLst>
                <a:ext uri="{FF2B5EF4-FFF2-40B4-BE49-F238E27FC236}">
                  <a16:creationId xmlns:a16="http://schemas.microsoft.com/office/drawing/2014/main" id="{8423EDAC-6FE8-41F6-B628-521B55E9DD73}"/>
                </a:ext>
              </a:extLst>
            </p:cNvPr>
            <p:cNvSpPr/>
            <p:nvPr/>
          </p:nvSpPr>
          <p:spPr bwMode="gray">
            <a:xfrm>
              <a:off x="2155633" y="5033972"/>
              <a:ext cx="811637" cy="489767"/>
            </a:xfrm>
            <a:prstGeom prst="rect">
              <a:avLst/>
            </a:prstGeom>
            <a:solidFill>
              <a:srgbClr val="E7E6E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1" i="0" u="none" strike="noStrike" kern="0" cap="none" spc="0" normalizeH="0" baseline="0" noProof="0" dirty="0">
                  <a:ln>
                    <a:noFill/>
                  </a:ln>
                  <a:solidFill>
                    <a:prstClr val="black">
                      <a:lumMod val="65000"/>
                      <a:lumOff val="35000"/>
                    </a:prstClr>
                  </a:solidFill>
                  <a:effectLst/>
                  <a:uLnTx/>
                  <a:uFillTx/>
                  <a:latin typeface="Huawei Sans"/>
                  <a:ea typeface="方正兰亭黑简体"/>
                  <a:cs typeface="+mn-cs"/>
                  <a:sym typeface="Huawei Sans" panose="020C0503030203020204" pitchFamily="34" charset="0"/>
                </a:rPr>
                <a:t>NETCONF</a:t>
              </a:r>
              <a:endParaRPr kumimoji="0" lang="zh-CN" altLang="en-US" sz="1400" b="1" i="0" u="none" strike="noStrike" kern="0" cap="none" spc="0" normalizeH="0" baseline="0" noProof="0" dirty="0">
                <a:ln>
                  <a:noFill/>
                </a:ln>
                <a:solidFill>
                  <a:prstClr val="black">
                    <a:lumMod val="65000"/>
                    <a:lumOff val="35000"/>
                  </a:prstClr>
                </a:solidFill>
                <a:effectLst/>
                <a:uLnTx/>
                <a:uFillTx/>
                <a:latin typeface="Huawei Sans"/>
                <a:ea typeface="方正兰亭黑简体"/>
                <a:cs typeface="+mn-cs"/>
                <a:sym typeface="Huawei Sans" panose="020C0503030203020204" pitchFamily="34" charset="0"/>
              </a:endParaRPr>
            </a:p>
          </p:txBody>
        </p:sp>
        <p:sp>
          <p:nvSpPr>
            <p:cNvPr id="601" name="矩形 600">
              <a:extLst>
                <a:ext uri="{FF2B5EF4-FFF2-40B4-BE49-F238E27FC236}">
                  <a16:creationId xmlns:a16="http://schemas.microsoft.com/office/drawing/2014/main" id="{35D86D64-AC4C-44F4-9ECD-2A60A9B01E98}"/>
                </a:ext>
              </a:extLst>
            </p:cNvPr>
            <p:cNvSpPr/>
            <p:nvPr/>
          </p:nvSpPr>
          <p:spPr bwMode="gray">
            <a:xfrm>
              <a:off x="3149074" y="5609159"/>
              <a:ext cx="1830317" cy="489767"/>
            </a:xfrm>
            <a:prstGeom prst="rect">
              <a:avLst/>
            </a:prstGeom>
            <a:solidFill>
              <a:srgbClr val="BEE9E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1" i="0" u="none" strike="noStrike" kern="0" cap="none" spc="0" normalizeH="0" baseline="0" noProof="0" dirty="0">
                  <a:ln>
                    <a:noFill/>
                  </a:ln>
                  <a:solidFill>
                    <a:prstClr val="black">
                      <a:lumMod val="65000"/>
                      <a:lumOff val="35000"/>
                    </a:prstClr>
                  </a:solidFill>
                  <a:effectLst/>
                  <a:uLnTx/>
                  <a:uFillTx/>
                  <a:latin typeface="Huawei Sans"/>
                  <a:ea typeface="方正兰亭黑简体"/>
                  <a:cs typeface="+mn-cs"/>
                  <a:sym typeface="Huawei Sans" panose="020C0503030203020204" pitchFamily="34" charset="0"/>
                </a:rPr>
                <a:t>HTTP</a:t>
              </a:r>
              <a:endParaRPr kumimoji="0" lang="zh-CN" altLang="en-US" sz="1400" b="1" i="0" u="none" strike="noStrike" kern="0" cap="none" spc="0" normalizeH="0" baseline="0" noProof="0" dirty="0">
                <a:ln>
                  <a:noFill/>
                </a:ln>
                <a:solidFill>
                  <a:prstClr val="black">
                    <a:lumMod val="65000"/>
                    <a:lumOff val="35000"/>
                  </a:prstClr>
                </a:solidFill>
                <a:effectLst/>
                <a:uLnTx/>
                <a:uFillTx/>
                <a:latin typeface="Huawei Sans"/>
                <a:ea typeface="方正兰亭黑简体"/>
                <a:cs typeface="+mn-cs"/>
                <a:sym typeface="Huawei Sans" panose="020C0503030203020204" pitchFamily="34" charset="0"/>
              </a:endParaRPr>
            </a:p>
          </p:txBody>
        </p:sp>
        <p:sp>
          <p:nvSpPr>
            <p:cNvPr id="602" name="矩形 601">
              <a:extLst>
                <a:ext uri="{FF2B5EF4-FFF2-40B4-BE49-F238E27FC236}">
                  <a16:creationId xmlns:a16="http://schemas.microsoft.com/office/drawing/2014/main" id="{0BFA84A4-0C6A-47CD-A9B1-93E12C612E18}"/>
                </a:ext>
              </a:extLst>
            </p:cNvPr>
            <p:cNvSpPr/>
            <p:nvPr/>
          </p:nvSpPr>
          <p:spPr bwMode="gray">
            <a:xfrm>
              <a:off x="3149074" y="4459183"/>
              <a:ext cx="811637" cy="489767"/>
            </a:xfrm>
            <a:prstGeom prst="rect">
              <a:avLst/>
            </a:prstGeom>
            <a:solidFill>
              <a:srgbClr val="E7E6E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1" i="0" u="none" strike="noStrike" kern="0" cap="none" spc="0" normalizeH="0" baseline="0" noProof="0" dirty="0">
                  <a:ln>
                    <a:noFill/>
                  </a:ln>
                  <a:solidFill>
                    <a:prstClr val="black">
                      <a:lumMod val="65000"/>
                      <a:lumOff val="35000"/>
                    </a:prstClr>
                  </a:solidFill>
                  <a:effectLst/>
                  <a:uLnTx/>
                  <a:uFillTx/>
                  <a:latin typeface="Huawei Sans"/>
                  <a:ea typeface="方正兰亭黑简体"/>
                  <a:cs typeface="+mn-cs"/>
                  <a:sym typeface="Huawei Sans" panose="020C0503030203020204" pitchFamily="34" charset="0"/>
                </a:rPr>
                <a:t>JSON</a:t>
              </a:r>
              <a:endParaRPr kumimoji="0" lang="zh-CN" altLang="en-US" sz="1400" b="1" i="0" u="none" strike="noStrike" kern="0" cap="none" spc="0" normalizeH="0" baseline="0" noProof="0" dirty="0">
                <a:ln>
                  <a:noFill/>
                </a:ln>
                <a:solidFill>
                  <a:prstClr val="black">
                    <a:lumMod val="65000"/>
                    <a:lumOff val="35000"/>
                  </a:prstClr>
                </a:solidFill>
                <a:effectLst/>
                <a:uLnTx/>
                <a:uFillTx/>
                <a:latin typeface="Huawei Sans"/>
                <a:ea typeface="方正兰亭黑简体"/>
                <a:cs typeface="+mn-cs"/>
                <a:sym typeface="Huawei Sans" panose="020C0503030203020204" pitchFamily="34" charset="0"/>
              </a:endParaRPr>
            </a:p>
          </p:txBody>
        </p:sp>
        <p:sp>
          <p:nvSpPr>
            <p:cNvPr id="603" name="矩形 602">
              <a:extLst>
                <a:ext uri="{FF2B5EF4-FFF2-40B4-BE49-F238E27FC236}">
                  <a16:creationId xmlns:a16="http://schemas.microsoft.com/office/drawing/2014/main" id="{20514BE7-245B-43FB-84B7-80B6A7014071}"/>
                </a:ext>
              </a:extLst>
            </p:cNvPr>
            <p:cNvSpPr/>
            <p:nvPr/>
          </p:nvSpPr>
          <p:spPr bwMode="gray">
            <a:xfrm>
              <a:off x="4226944" y="4459183"/>
              <a:ext cx="750169" cy="489767"/>
            </a:xfrm>
            <a:prstGeom prst="rect">
              <a:avLst/>
            </a:prstGeom>
            <a:solidFill>
              <a:srgbClr val="BEE9E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1" i="0" u="none" strike="noStrike" kern="0" cap="none" spc="0" normalizeH="0" baseline="0" noProof="0" dirty="0">
                  <a:ln>
                    <a:noFill/>
                  </a:ln>
                  <a:solidFill>
                    <a:prstClr val="black">
                      <a:lumMod val="65000"/>
                      <a:lumOff val="35000"/>
                    </a:prstClr>
                  </a:solidFill>
                  <a:effectLst/>
                  <a:uLnTx/>
                  <a:uFillTx/>
                  <a:latin typeface="Huawei Sans"/>
                  <a:ea typeface="方正兰亭黑简体"/>
                  <a:cs typeface="+mn-cs"/>
                  <a:sym typeface="Huawei Sans" panose="020C0503030203020204" pitchFamily="34" charset="0"/>
                </a:rPr>
                <a:t>GPB</a:t>
              </a:r>
              <a:endParaRPr kumimoji="0" lang="zh-CN" altLang="en-US" sz="1400" b="1" i="0" u="none" strike="noStrike" kern="0" cap="none" spc="0" normalizeH="0" baseline="0" noProof="0" dirty="0">
                <a:ln>
                  <a:noFill/>
                </a:ln>
                <a:solidFill>
                  <a:prstClr val="black">
                    <a:lumMod val="65000"/>
                    <a:lumOff val="35000"/>
                  </a:prstClr>
                </a:solidFill>
                <a:effectLst/>
                <a:uLnTx/>
                <a:uFillTx/>
                <a:latin typeface="Huawei Sans"/>
                <a:ea typeface="方正兰亭黑简体"/>
                <a:cs typeface="+mn-cs"/>
                <a:sym typeface="Huawei Sans" panose="020C0503030203020204" pitchFamily="34" charset="0"/>
              </a:endParaRPr>
            </a:p>
          </p:txBody>
        </p:sp>
        <p:sp>
          <p:nvSpPr>
            <p:cNvPr id="604" name="矩形 603">
              <a:extLst>
                <a:ext uri="{FF2B5EF4-FFF2-40B4-BE49-F238E27FC236}">
                  <a16:creationId xmlns:a16="http://schemas.microsoft.com/office/drawing/2014/main" id="{95E60B4F-7270-4FA4-AF93-1296379D7270}"/>
                </a:ext>
              </a:extLst>
            </p:cNvPr>
            <p:cNvSpPr/>
            <p:nvPr/>
          </p:nvSpPr>
          <p:spPr bwMode="gray">
            <a:xfrm>
              <a:off x="3149074" y="5033972"/>
              <a:ext cx="811637" cy="489767"/>
            </a:xfrm>
            <a:prstGeom prst="rect">
              <a:avLst/>
            </a:prstGeom>
            <a:solidFill>
              <a:srgbClr val="E7E6E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1" i="0" u="none" strike="noStrike" kern="0" cap="none" spc="0" normalizeH="0" baseline="0" noProof="0" dirty="0">
                  <a:ln>
                    <a:noFill/>
                  </a:ln>
                  <a:solidFill>
                    <a:prstClr val="black">
                      <a:lumMod val="65000"/>
                      <a:lumOff val="35000"/>
                    </a:prstClr>
                  </a:solidFill>
                  <a:effectLst/>
                  <a:uLnTx/>
                  <a:uFillTx/>
                  <a:latin typeface="Huawei Sans"/>
                  <a:ea typeface="方正兰亭黑简体"/>
                  <a:cs typeface="+mn-cs"/>
                  <a:sym typeface="Huawei Sans" panose="020C0503030203020204" pitchFamily="34" charset="0"/>
                </a:rPr>
                <a:t>RESTCONF</a:t>
              </a:r>
              <a:endParaRPr kumimoji="0" lang="zh-CN" altLang="en-US" sz="1400" b="1" i="0" u="none" strike="noStrike" kern="0" cap="none" spc="0" normalizeH="0" baseline="0" noProof="0" dirty="0">
                <a:ln>
                  <a:noFill/>
                </a:ln>
                <a:solidFill>
                  <a:prstClr val="black">
                    <a:lumMod val="65000"/>
                    <a:lumOff val="35000"/>
                  </a:prstClr>
                </a:solidFill>
                <a:effectLst/>
                <a:uLnTx/>
                <a:uFillTx/>
                <a:latin typeface="Huawei Sans"/>
                <a:ea typeface="方正兰亭黑简体"/>
                <a:cs typeface="+mn-cs"/>
                <a:sym typeface="Huawei Sans" panose="020C0503030203020204" pitchFamily="34" charset="0"/>
              </a:endParaRPr>
            </a:p>
          </p:txBody>
        </p:sp>
        <p:sp>
          <p:nvSpPr>
            <p:cNvPr id="605" name="矩形 604">
              <a:extLst>
                <a:ext uri="{FF2B5EF4-FFF2-40B4-BE49-F238E27FC236}">
                  <a16:creationId xmlns:a16="http://schemas.microsoft.com/office/drawing/2014/main" id="{A050F8EC-C6C0-4BEE-8841-1A1CF3A275DE}"/>
                </a:ext>
              </a:extLst>
            </p:cNvPr>
            <p:cNvSpPr/>
            <p:nvPr/>
          </p:nvSpPr>
          <p:spPr bwMode="gray">
            <a:xfrm>
              <a:off x="4225048" y="5033972"/>
              <a:ext cx="752065" cy="489767"/>
            </a:xfrm>
            <a:prstGeom prst="rect">
              <a:avLst/>
            </a:prstGeom>
            <a:solidFill>
              <a:srgbClr val="BEE9E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1" i="0" u="none" strike="noStrike" kern="0" cap="none" spc="0" normalizeH="0" baseline="0" noProof="0" dirty="0">
                  <a:ln>
                    <a:noFill/>
                  </a:ln>
                  <a:solidFill>
                    <a:prstClr val="black">
                      <a:lumMod val="65000"/>
                      <a:lumOff val="35000"/>
                    </a:prstClr>
                  </a:solidFill>
                  <a:effectLst/>
                  <a:uLnTx/>
                  <a:uFillTx/>
                  <a:latin typeface="Huawei Sans"/>
                  <a:ea typeface="方正兰亭黑简体"/>
                  <a:cs typeface="+mn-cs"/>
                  <a:sym typeface="Huawei Sans" panose="020C0503030203020204" pitchFamily="34" charset="0"/>
                </a:rPr>
                <a:t>gRPC</a:t>
              </a:r>
              <a:endParaRPr kumimoji="0" lang="zh-CN" altLang="en-US" sz="1400" b="1" i="0" u="none" strike="noStrike" kern="0" cap="none" spc="0" normalizeH="0" baseline="0" noProof="0" dirty="0">
                <a:ln>
                  <a:noFill/>
                </a:ln>
                <a:solidFill>
                  <a:prstClr val="black">
                    <a:lumMod val="65000"/>
                    <a:lumOff val="35000"/>
                  </a:prstClr>
                </a:solidFill>
                <a:effectLst/>
                <a:uLnTx/>
                <a:uFillTx/>
                <a:latin typeface="Huawei Sans"/>
                <a:ea typeface="方正兰亭黑简体"/>
                <a:cs typeface="+mn-cs"/>
                <a:sym typeface="Huawei Sans" panose="020C0503030203020204" pitchFamily="34" charset="0"/>
              </a:endParaRPr>
            </a:p>
          </p:txBody>
        </p:sp>
        <p:sp>
          <p:nvSpPr>
            <p:cNvPr id="606" name="矩形 605">
              <a:extLst>
                <a:ext uri="{FF2B5EF4-FFF2-40B4-BE49-F238E27FC236}">
                  <a16:creationId xmlns:a16="http://schemas.microsoft.com/office/drawing/2014/main" id="{0DCE3587-3FA8-48C2-A420-705C92D390D0}"/>
                </a:ext>
              </a:extLst>
            </p:cNvPr>
            <p:cNvSpPr/>
            <p:nvPr/>
          </p:nvSpPr>
          <p:spPr bwMode="gray">
            <a:xfrm>
              <a:off x="1167702" y="3328324"/>
              <a:ext cx="3809411" cy="489767"/>
            </a:xfrm>
            <a:prstGeom prst="rect">
              <a:avLst/>
            </a:prstGeom>
            <a:solidFill>
              <a:srgbClr val="E7E6E6"/>
            </a:solid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altLang="zh-CN" sz="1400" b="1" i="0" u="none" strike="noStrike" kern="0" cap="none" spc="0" normalizeH="0" baseline="0" noProof="0" dirty="0">
                  <a:ln>
                    <a:noFill/>
                  </a:ln>
                  <a:solidFill>
                    <a:prstClr val="black">
                      <a:lumMod val="65000"/>
                      <a:lumOff val="35000"/>
                    </a:prstClr>
                  </a:solidFill>
                  <a:effectLst/>
                  <a:uLnTx/>
                  <a:uFillTx/>
                  <a:latin typeface="Huawei Sans"/>
                  <a:ea typeface="方正兰亭黑简体"/>
                  <a:cs typeface="+mn-cs"/>
                </a:rPr>
                <a:t>VRP (central processing module)</a:t>
              </a:r>
            </a:p>
          </p:txBody>
        </p:sp>
        <p:sp>
          <p:nvSpPr>
            <p:cNvPr id="607" name="矩形 606">
              <a:extLst>
                <a:ext uri="{FF2B5EF4-FFF2-40B4-BE49-F238E27FC236}">
                  <a16:creationId xmlns:a16="http://schemas.microsoft.com/office/drawing/2014/main" id="{B05461DB-3322-4ED7-8D46-B6F52EC6F055}"/>
                </a:ext>
              </a:extLst>
            </p:cNvPr>
            <p:cNvSpPr/>
            <p:nvPr/>
          </p:nvSpPr>
          <p:spPr bwMode="gray">
            <a:xfrm>
              <a:off x="1167702" y="2762345"/>
              <a:ext cx="3804550" cy="489767"/>
            </a:xfrm>
            <a:prstGeom prst="rect">
              <a:avLst/>
            </a:prstGeom>
            <a:solidFill>
              <a:srgbClr val="E7E6E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1" i="0" u="none" strike="noStrike" kern="0" cap="none" spc="0" normalizeH="0" baseline="0" noProof="0" dirty="0">
                  <a:ln>
                    <a:noFill/>
                  </a:ln>
                  <a:solidFill>
                    <a:prstClr val="black">
                      <a:lumMod val="65000"/>
                      <a:lumOff val="35000"/>
                    </a:prstClr>
                  </a:solidFill>
                  <a:effectLst/>
                  <a:uLnTx/>
                  <a:uFillTx/>
                  <a:latin typeface="Huawei Sans"/>
                  <a:ea typeface="方正兰亭黑简体"/>
                  <a:cs typeface="+mn-cs"/>
                  <a:sym typeface="Huawei Sans" panose="020C0503030203020204" pitchFamily="34" charset="0"/>
                </a:rPr>
                <a:t>CPU/NP</a:t>
              </a:r>
              <a:endParaRPr kumimoji="0" lang="zh-CN" altLang="en-US" sz="1400" b="1" i="0" u="none" strike="noStrike" kern="0" cap="none" spc="0" normalizeH="0" baseline="0" noProof="0" dirty="0">
                <a:ln>
                  <a:noFill/>
                </a:ln>
                <a:solidFill>
                  <a:prstClr val="black">
                    <a:lumMod val="65000"/>
                    <a:lumOff val="35000"/>
                  </a:prstClr>
                </a:solidFill>
                <a:effectLst/>
                <a:uLnTx/>
                <a:uFillTx/>
                <a:latin typeface="Huawei Sans"/>
                <a:ea typeface="方正兰亭黑简体"/>
                <a:cs typeface="+mn-cs"/>
                <a:sym typeface="Huawei Sans" panose="020C0503030203020204" pitchFamily="34" charset="0"/>
              </a:endParaRPr>
            </a:p>
          </p:txBody>
        </p:sp>
        <p:sp>
          <p:nvSpPr>
            <p:cNvPr id="608" name="矩形 607">
              <a:extLst>
                <a:ext uri="{FF2B5EF4-FFF2-40B4-BE49-F238E27FC236}">
                  <a16:creationId xmlns:a16="http://schemas.microsoft.com/office/drawing/2014/main" id="{24919138-EAF7-4903-9026-5E69218C7855}"/>
                </a:ext>
              </a:extLst>
            </p:cNvPr>
            <p:cNvSpPr/>
            <p:nvPr/>
          </p:nvSpPr>
          <p:spPr bwMode="gray">
            <a:xfrm>
              <a:off x="1167702" y="3904291"/>
              <a:ext cx="806128" cy="489767"/>
            </a:xfrm>
            <a:prstGeom prst="rect">
              <a:avLst/>
            </a:prstGeom>
            <a:solidFill>
              <a:srgbClr val="E7E6E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1" i="0" u="none" strike="noStrike" kern="0" cap="none" spc="0" normalizeH="0" baseline="0" noProof="0" dirty="0">
                  <a:ln>
                    <a:noFill/>
                  </a:ln>
                  <a:solidFill>
                    <a:prstClr val="black">
                      <a:lumMod val="65000"/>
                      <a:lumOff val="35000"/>
                    </a:prstClr>
                  </a:solidFill>
                  <a:effectLst/>
                  <a:uLnTx/>
                  <a:uFillTx/>
                  <a:latin typeface="Huawei Sans"/>
                  <a:ea typeface="方正兰亭黑简体"/>
                  <a:cs typeface="+mn-cs"/>
                  <a:sym typeface="Huawei Sans" panose="020C0503030203020204" pitchFamily="34" charset="0"/>
                </a:rPr>
                <a:t>MIB</a:t>
              </a:r>
              <a:endParaRPr kumimoji="0" lang="zh-CN" altLang="en-US" sz="1400" b="1" i="0" u="none" strike="noStrike" kern="0" cap="none" spc="0" normalizeH="0" baseline="0" noProof="0" dirty="0">
                <a:ln>
                  <a:noFill/>
                </a:ln>
                <a:solidFill>
                  <a:prstClr val="black">
                    <a:lumMod val="65000"/>
                    <a:lumOff val="35000"/>
                  </a:prstClr>
                </a:solidFill>
                <a:effectLst/>
                <a:uLnTx/>
                <a:uFillTx/>
                <a:latin typeface="Huawei Sans"/>
                <a:ea typeface="方正兰亭黑简体"/>
                <a:cs typeface="+mn-cs"/>
                <a:sym typeface="Huawei Sans" panose="020C0503030203020204" pitchFamily="34" charset="0"/>
              </a:endParaRPr>
            </a:p>
          </p:txBody>
        </p:sp>
        <p:sp>
          <p:nvSpPr>
            <p:cNvPr id="609" name="矩形 608">
              <a:extLst>
                <a:ext uri="{FF2B5EF4-FFF2-40B4-BE49-F238E27FC236}">
                  <a16:creationId xmlns:a16="http://schemas.microsoft.com/office/drawing/2014/main" id="{67A05EDC-8DBB-4E20-AF0C-B1B5D7B148E6}"/>
                </a:ext>
              </a:extLst>
            </p:cNvPr>
            <p:cNvSpPr/>
            <p:nvPr/>
          </p:nvSpPr>
          <p:spPr bwMode="gray">
            <a:xfrm>
              <a:off x="1162193" y="5033972"/>
              <a:ext cx="811637" cy="489767"/>
            </a:xfrm>
            <a:prstGeom prst="rect">
              <a:avLst/>
            </a:prstGeom>
            <a:solidFill>
              <a:srgbClr val="E7E6E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1" i="0" u="none" strike="noStrike" kern="0" cap="none" spc="0" normalizeH="0" baseline="0" noProof="0" dirty="0">
                  <a:ln>
                    <a:noFill/>
                  </a:ln>
                  <a:solidFill>
                    <a:prstClr val="black">
                      <a:lumMod val="65000"/>
                      <a:lumOff val="35000"/>
                    </a:prstClr>
                  </a:solidFill>
                  <a:effectLst/>
                  <a:uLnTx/>
                  <a:uFillTx/>
                  <a:latin typeface="Huawei Sans"/>
                  <a:ea typeface="方正兰亭黑简体"/>
                  <a:cs typeface="+mn-cs"/>
                  <a:sym typeface="Huawei Sans" panose="020C0503030203020204" pitchFamily="34" charset="0"/>
                </a:rPr>
                <a:t>SNMP</a:t>
              </a:r>
              <a:endParaRPr kumimoji="0" lang="zh-CN" altLang="en-US" sz="1400" b="1" i="0" u="none" strike="noStrike" kern="0" cap="none" spc="0" normalizeH="0" baseline="0" noProof="0" dirty="0">
                <a:ln>
                  <a:noFill/>
                </a:ln>
                <a:solidFill>
                  <a:prstClr val="black">
                    <a:lumMod val="65000"/>
                    <a:lumOff val="35000"/>
                  </a:prstClr>
                </a:solidFill>
                <a:effectLst/>
                <a:uLnTx/>
                <a:uFillTx/>
                <a:latin typeface="Huawei Sans"/>
                <a:ea typeface="方正兰亭黑简体"/>
                <a:cs typeface="+mn-cs"/>
                <a:sym typeface="Huawei Sans" panose="020C0503030203020204" pitchFamily="34" charset="0"/>
              </a:endParaRPr>
            </a:p>
          </p:txBody>
        </p:sp>
        <p:sp>
          <p:nvSpPr>
            <p:cNvPr id="610" name="矩形 609">
              <a:extLst>
                <a:ext uri="{FF2B5EF4-FFF2-40B4-BE49-F238E27FC236}">
                  <a16:creationId xmlns:a16="http://schemas.microsoft.com/office/drawing/2014/main" id="{D1AC8E0E-1C62-4968-9406-433BC62006B7}"/>
                </a:ext>
              </a:extLst>
            </p:cNvPr>
            <p:cNvSpPr/>
            <p:nvPr/>
          </p:nvSpPr>
          <p:spPr bwMode="gray">
            <a:xfrm>
              <a:off x="1167701" y="5609159"/>
              <a:ext cx="806128" cy="489767"/>
            </a:xfrm>
            <a:prstGeom prst="rect">
              <a:avLst/>
            </a:prstGeom>
            <a:solidFill>
              <a:srgbClr val="BEE9E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1" i="0" u="none" strike="noStrike" kern="0" cap="none" spc="0" normalizeH="0" baseline="0" noProof="0" dirty="0">
                  <a:ln>
                    <a:noFill/>
                  </a:ln>
                  <a:solidFill>
                    <a:prstClr val="black">
                      <a:lumMod val="65000"/>
                      <a:lumOff val="35000"/>
                    </a:prstClr>
                  </a:solidFill>
                  <a:effectLst/>
                  <a:uLnTx/>
                  <a:uFillTx/>
                  <a:latin typeface="Huawei Sans"/>
                  <a:ea typeface="方正兰亭黑简体"/>
                  <a:cs typeface="+mn-cs"/>
                  <a:sym typeface="Huawei Sans" panose="020C0503030203020204" pitchFamily="34" charset="0"/>
                </a:rPr>
                <a:t>UDP</a:t>
              </a:r>
              <a:endParaRPr kumimoji="0" lang="zh-CN" altLang="en-US" sz="1400" b="1" i="0" u="none" strike="noStrike" kern="0" cap="none" spc="0" normalizeH="0" baseline="0" noProof="0" dirty="0">
                <a:ln>
                  <a:noFill/>
                </a:ln>
                <a:solidFill>
                  <a:prstClr val="black">
                    <a:lumMod val="65000"/>
                    <a:lumOff val="35000"/>
                  </a:prstClr>
                </a:solidFill>
                <a:effectLst/>
                <a:uLnTx/>
                <a:uFillTx/>
                <a:latin typeface="Huawei Sans"/>
                <a:ea typeface="方正兰亭黑简体"/>
                <a:cs typeface="+mn-cs"/>
                <a:sym typeface="Huawei Sans" panose="020C0503030203020204" pitchFamily="34" charset="0"/>
              </a:endParaRPr>
            </a:p>
          </p:txBody>
        </p:sp>
        <p:sp>
          <p:nvSpPr>
            <p:cNvPr id="611" name="矩形 610">
              <a:extLst>
                <a:ext uri="{FF2B5EF4-FFF2-40B4-BE49-F238E27FC236}">
                  <a16:creationId xmlns:a16="http://schemas.microsoft.com/office/drawing/2014/main" id="{9B4DA601-D47D-4184-805C-DE2D7545D1DB}"/>
                </a:ext>
              </a:extLst>
            </p:cNvPr>
            <p:cNvSpPr/>
            <p:nvPr/>
          </p:nvSpPr>
          <p:spPr bwMode="gray">
            <a:xfrm>
              <a:off x="1162192" y="4459183"/>
              <a:ext cx="811637" cy="489767"/>
            </a:xfrm>
            <a:prstGeom prst="rect">
              <a:avLst/>
            </a:prstGeom>
            <a:solidFill>
              <a:srgbClr val="E7E6E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1" i="0" u="none" strike="noStrike" kern="0" cap="none" spc="0" normalizeH="0" baseline="0" noProof="0" dirty="0">
                  <a:ln>
                    <a:noFill/>
                  </a:ln>
                  <a:solidFill>
                    <a:prstClr val="black">
                      <a:lumMod val="65000"/>
                      <a:lumOff val="35000"/>
                    </a:prstClr>
                  </a:solidFill>
                  <a:effectLst/>
                  <a:uLnTx/>
                  <a:uFillTx/>
                  <a:latin typeface="Huawei Sans"/>
                  <a:ea typeface="方正兰亭黑简体"/>
                  <a:cs typeface="+mn-cs"/>
                  <a:sym typeface="Huawei Sans" panose="020C0503030203020204" pitchFamily="34" charset="0"/>
                </a:rPr>
                <a:t>BER</a:t>
              </a:r>
              <a:endParaRPr kumimoji="0" lang="zh-CN" altLang="en-US" sz="1400" b="1" i="0" u="none" strike="noStrike" kern="0" cap="none" spc="0" normalizeH="0" baseline="0" noProof="0" dirty="0">
                <a:ln>
                  <a:noFill/>
                </a:ln>
                <a:solidFill>
                  <a:prstClr val="black">
                    <a:lumMod val="65000"/>
                    <a:lumOff val="35000"/>
                  </a:prstClr>
                </a:solidFill>
                <a:effectLst/>
                <a:uLnTx/>
                <a:uFillTx/>
                <a:latin typeface="Huawei Sans"/>
                <a:ea typeface="方正兰亭黑简体"/>
                <a:cs typeface="+mn-cs"/>
                <a:sym typeface="Huawei Sans" panose="020C0503030203020204" pitchFamily="34" charset="0"/>
              </a:endParaRPr>
            </a:p>
          </p:txBody>
        </p:sp>
        <p:sp>
          <p:nvSpPr>
            <p:cNvPr id="612" name="矩形 611">
              <a:extLst>
                <a:ext uri="{FF2B5EF4-FFF2-40B4-BE49-F238E27FC236}">
                  <a16:creationId xmlns:a16="http://schemas.microsoft.com/office/drawing/2014/main" id="{A6DF30C8-C0A7-490C-8819-12DFA95DD8F2}"/>
                </a:ext>
              </a:extLst>
            </p:cNvPr>
            <p:cNvSpPr/>
            <p:nvPr/>
          </p:nvSpPr>
          <p:spPr bwMode="gray">
            <a:xfrm>
              <a:off x="1085815" y="3890391"/>
              <a:ext cx="4018852" cy="501437"/>
            </a:xfrm>
            <a:prstGeom prst="rect">
              <a:avLst/>
            </a:prstGeom>
            <a:noFill/>
            <a:ln w="50800" cap="flat" cmpd="sng" algn="ctr">
              <a:solidFill>
                <a:srgbClr val="EC706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lumMod val="65000"/>
                    <a:lumOff val="35000"/>
                  </a:prstClr>
                </a:solidFill>
                <a:effectLst/>
                <a:uLnTx/>
                <a:uFillTx/>
                <a:latin typeface="Huawei Sans"/>
                <a:ea typeface="方正兰亭黑简体"/>
                <a:cs typeface="+mn-cs"/>
                <a:sym typeface="Huawei Sans" panose="020C0503030203020204" pitchFamily="34" charset="0"/>
              </a:endParaRPr>
            </a:p>
          </p:txBody>
        </p:sp>
      </p:grpSp>
      <p:grpSp>
        <p:nvGrpSpPr>
          <p:cNvPr id="22" name="组合 21">
            <a:extLst>
              <a:ext uri="{FF2B5EF4-FFF2-40B4-BE49-F238E27FC236}">
                <a16:creationId xmlns:a16="http://schemas.microsoft.com/office/drawing/2014/main" id="{91CF0C56-7AF0-44F2-820A-4F0417732784}"/>
              </a:ext>
            </a:extLst>
          </p:cNvPr>
          <p:cNvGrpSpPr/>
          <p:nvPr/>
        </p:nvGrpSpPr>
        <p:grpSpPr bwMode="gray">
          <a:xfrm>
            <a:off x="1324322" y="2156602"/>
            <a:ext cx="3975402" cy="3999283"/>
            <a:chOff x="1324322" y="2156602"/>
            <a:chExt cx="3975402" cy="3999283"/>
          </a:xfrm>
        </p:grpSpPr>
        <p:sp>
          <p:nvSpPr>
            <p:cNvPr id="470" name="矩形 469">
              <a:extLst>
                <a:ext uri="{FF2B5EF4-FFF2-40B4-BE49-F238E27FC236}">
                  <a16:creationId xmlns:a16="http://schemas.microsoft.com/office/drawing/2014/main" id="{3154C011-AC69-47A5-804C-58F2E9059EF5}"/>
                </a:ext>
              </a:extLst>
            </p:cNvPr>
            <p:cNvSpPr/>
            <p:nvPr/>
          </p:nvSpPr>
          <p:spPr bwMode="gray">
            <a:xfrm>
              <a:off x="1324322" y="5336320"/>
              <a:ext cx="3975402" cy="819565"/>
            </a:xfrm>
            <a:prstGeom prst="rect">
              <a:avLst/>
            </a:prstGeom>
            <a:noFill/>
            <a:ln w="50800" cap="flat" cmpd="sng" algn="ctr">
              <a:solidFill>
                <a:srgbClr val="EC706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lumMod val="65000"/>
                    <a:lumOff val="35000"/>
                  </a:prstClr>
                </a:solidFill>
                <a:effectLst/>
                <a:uLnTx/>
                <a:uFillTx/>
                <a:latin typeface="Huawei Sans"/>
                <a:ea typeface="方正兰亭黑简体"/>
                <a:cs typeface="+mn-cs"/>
                <a:sym typeface="Huawei Sans" panose="020C0503030203020204" pitchFamily="34" charset="0"/>
              </a:endParaRPr>
            </a:p>
          </p:txBody>
        </p:sp>
        <p:cxnSp>
          <p:nvCxnSpPr>
            <p:cNvPr id="471" name="直接连接符 470">
              <a:extLst>
                <a:ext uri="{FF2B5EF4-FFF2-40B4-BE49-F238E27FC236}">
                  <a16:creationId xmlns:a16="http://schemas.microsoft.com/office/drawing/2014/main" id="{DC4D2F7F-9AB5-4E3B-B992-98FCD46284CA}"/>
                </a:ext>
              </a:extLst>
            </p:cNvPr>
            <p:cNvCxnSpPr>
              <a:stCxn id="486" idx="0"/>
              <a:endCxn id="481" idx="4"/>
            </p:cNvCxnSpPr>
            <p:nvPr/>
          </p:nvCxnSpPr>
          <p:spPr bwMode="gray">
            <a:xfrm flipH="1" flipV="1">
              <a:off x="2375414" y="5516685"/>
              <a:ext cx="242234" cy="417563"/>
            </a:xfrm>
            <a:prstGeom prst="line">
              <a:avLst/>
            </a:prstGeom>
            <a:noFill/>
            <a:ln w="25400" cap="flat" cmpd="sng" algn="ctr">
              <a:solidFill>
                <a:sysClr val="window" lastClr="FFFFFF">
                  <a:lumMod val="50000"/>
                </a:sysClr>
              </a:solidFill>
              <a:prstDash val="solid"/>
              <a:miter lim="800000"/>
            </a:ln>
            <a:effectLst/>
          </p:spPr>
        </p:cxnSp>
        <p:cxnSp>
          <p:nvCxnSpPr>
            <p:cNvPr id="472" name="直接连接符 471">
              <a:extLst>
                <a:ext uri="{FF2B5EF4-FFF2-40B4-BE49-F238E27FC236}">
                  <a16:creationId xmlns:a16="http://schemas.microsoft.com/office/drawing/2014/main" id="{B7C8DE58-B041-4C13-93C9-C978FD49540B}"/>
                </a:ext>
              </a:extLst>
            </p:cNvPr>
            <p:cNvCxnSpPr>
              <a:stCxn id="481" idx="4"/>
              <a:endCxn id="483" idx="0"/>
            </p:cNvCxnSpPr>
            <p:nvPr/>
          </p:nvCxnSpPr>
          <p:spPr bwMode="gray">
            <a:xfrm flipH="1">
              <a:off x="2113592" y="5516685"/>
              <a:ext cx="261822" cy="417563"/>
            </a:xfrm>
            <a:prstGeom prst="line">
              <a:avLst/>
            </a:prstGeom>
            <a:noFill/>
            <a:ln w="25400" cap="flat" cmpd="sng" algn="ctr">
              <a:solidFill>
                <a:sysClr val="window" lastClr="FFFFFF">
                  <a:lumMod val="50000"/>
                </a:sysClr>
              </a:solidFill>
              <a:prstDash val="solid"/>
              <a:miter lim="800000"/>
            </a:ln>
            <a:effectLst/>
          </p:spPr>
        </p:cxnSp>
        <p:sp>
          <p:nvSpPr>
            <p:cNvPr id="473" name="矩形 472">
              <a:extLst>
                <a:ext uri="{FF2B5EF4-FFF2-40B4-BE49-F238E27FC236}">
                  <a16:creationId xmlns:a16="http://schemas.microsoft.com/office/drawing/2014/main" id="{3B606B46-89AC-497D-8E97-DC90DF0F42DC}"/>
                </a:ext>
              </a:extLst>
            </p:cNvPr>
            <p:cNvSpPr/>
            <p:nvPr/>
          </p:nvSpPr>
          <p:spPr bwMode="gray">
            <a:xfrm>
              <a:off x="1517921" y="2782392"/>
              <a:ext cx="3600000" cy="595271"/>
            </a:xfrm>
            <a:prstGeom prst="rect">
              <a:avLst/>
            </a:prstGeom>
            <a:noFill/>
            <a:ln w="19050" cap="flat" cmpd="sng" algn="ctr">
              <a:solidFill>
                <a:sysClr val="windowText" lastClr="0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1" lang="zh-CN" altLang="en-US" sz="1800" b="0" i="0" u="none" strike="noStrike" kern="0" cap="none" spc="0" normalizeH="0" baseline="0" noProof="0" dirty="0">
                  <a:ln>
                    <a:noFill/>
                  </a:ln>
                  <a:solidFill>
                    <a:prstClr val="black"/>
                  </a:solidFill>
                  <a:effectLst/>
                  <a:uLnTx/>
                  <a:uFillTx/>
                  <a:sym typeface="Huawei Sans" panose="020C0503030203020204" pitchFamily="34" charset="0"/>
                </a:rPr>
                <a:t>            </a:t>
              </a:r>
              <a:r>
                <a:rPr kumimoji="1" lang="en-US" altLang="zh-CN" sz="1800" b="0" i="0" u="none" strike="noStrike" kern="0" cap="none" spc="0" normalizeH="0" baseline="0" noProof="0" dirty="0">
                  <a:ln>
                    <a:noFill/>
                  </a:ln>
                  <a:solidFill>
                    <a:prstClr val="black"/>
                  </a:solidFill>
                  <a:effectLst/>
                  <a:uLnTx/>
                  <a:uFillTx/>
                  <a:sym typeface="Huawei Sans" panose="020C0503030203020204" pitchFamily="34" charset="0"/>
                </a:rPr>
                <a:t>Data</a:t>
              </a:r>
              <a:r>
                <a:rPr kumimoji="1" lang="zh-CN" altLang="en-US" sz="1800" b="0" i="0" u="none" strike="noStrike" kern="0" cap="none" spc="0" normalizeH="0" baseline="0" noProof="0" dirty="0">
                  <a:ln>
                    <a:noFill/>
                  </a:ln>
                  <a:solidFill>
                    <a:prstClr val="black"/>
                  </a:solidFill>
                  <a:effectLst/>
                  <a:uLnTx/>
                  <a:uFillTx/>
                  <a:sym typeface="Huawei Sans" panose="020C0503030203020204" pitchFamily="34" charset="0"/>
                </a:rPr>
                <a:t> </a:t>
              </a:r>
              <a:r>
                <a:rPr kumimoji="1" lang="en-US" altLang="zh-CN" sz="1800" b="0" i="0" u="none" strike="noStrike" kern="0" cap="none" spc="0" normalizeH="0" baseline="0" noProof="0" dirty="0">
                  <a:ln>
                    <a:noFill/>
                  </a:ln>
                  <a:solidFill>
                    <a:prstClr val="black"/>
                  </a:solidFill>
                  <a:effectLst/>
                  <a:uLnTx/>
                  <a:uFillTx/>
                  <a:sym typeface="Huawei Sans" panose="020C0503030203020204" pitchFamily="34" charset="0"/>
                </a:rPr>
                <a:t>collection</a:t>
              </a:r>
              <a:endParaRPr kumimoji="1" lang="zh-CN" altLang="en-US" sz="1800" b="0" i="0" u="none" strike="noStrike" kern="0" cap="none" spc="0" normalizeH="0" baseline="0" noProof="0" dirty="0">
                <a:ln>
                  <a:noFill/>
                </a:ln>
                <a:solidFill>
                  <a:prstClr val="black"/>
                </a:solidFill>
                <a:effectLst/>
                <a:uLnTx/>
                <a:uFillTx/>
                <a:sym typeface="Huawei Sans" panose="020C0503030203020204" pitchFamily="34" charset="0"/>
              </a:endParaRPr>
            </a:p>
          </p:txBody>
        </p:sp>
        <p:sp>
          <p:nvSpPr>
            <p:cNvPr id="474" name="矩形 473">
              <a:extLst>
                <a:ext uri="{FF2B5EF4-FFF2-40B4-BE49-F238E27FC236}">
                  <a16:creationId xmlns:a16="http://schemas.microsoft.com/office/drawing/2014/main" id="{6982B740-0AEB-4E76-B680-926E9F8B5885}"/>
                </a:ext>
              </a:extLst>
            </p:cNvPr>
            <p:cNvSpPr/>
            <p:nvPr/>
          </p:nvSpPr>
          <p:spPr bwMode="gray">
            <a:xfrm>
              <a:off x="1517921" y="3809792"/>
              <a:ext cx="1800000" cy="824239"/>
            </a:xfrm>
            <a:prstGeom prst="rect">
              <a:avLst/>
            </a:prstGeom>
            <a:noFill/>
            <a:ln w="9525" cap="flat" cmpd="sng" algn="ctr">
              <a:solidFill>
                <a:sysClr val="windowText" lastClr="0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1" lang="en-US" altLang="zh-CN" sz="1600" b="0" i="0" u="none" strike="noStrike" kern="0" cap="none" spc="0" normalizeH="0" baseline="0" noProof="0" dirty="0">
                <a:ln>
                  <a:noFill/>
                </a:ln>
                <a:solidFill>
                  <a:prstClr val="black"/>
                </a:solidFill>
                <a:effectLst/>
                <a:uLnTx/>
                <a:uFillTx/>
                <a:sym typeface="Huawei Sans" panose="020C0503030203020204" pitchFamily="34" charset="0"/>
              </a:endParaRPr>
            </a:p>
            <a:p>
              <a:pPr marL="0" marR="0" lvl="0" indent="0" algn="ctr" defTabSz="914400" eaLnBrk="1" fontAlgn="base" latinLnBrk="0" hangingPunct="1">
                <a:lnSpc>
                  <a:spcPct val="100000"/>
                </a:lnSpc>
                <a:spcBef>
                  <a:spcPct val="0"/>
                </a:spcBef>
                <a:spcAft>
                  <a:spcPct val="0"/>
                </a:spcAft>
                <a:buClrTx/>
                <a:buSzTx/>
                <a:buFontTx/>
                <a:buNone/>
                <a:tabLst/>
                <a:defRPr/>
              </a:pPr>
              <a:endParaRPr kumimoji="1" lang="en-US" altLang="zh-CN" sz="1600" b="0" i="0" u="none" strike="noStrike" kern="0" cap="none" spc="0" normalizeH="0" baseline="0" noProof="0" dirty="0">
                <a:ln>
                  <a:noFill/>
                </a:ln>
                <a:solidFill>
                  <a:prstClr val="black"/>
                </a:solidFill>
                <a:effectLst/>
                <a:uLnTx/>
                <a:uFillTx/>
                <a:sym typeface="Huawei Sans" panose="020C0503030203020204" pitchFamily="34" charset="0"/>
              </a:endParaRPr>
            </a:p>
            <a:p>
              <a:pPr marL="0" marR="0" lvl="0" indent="0" algn="ctr" defTabSz="914400" eaLnBrk="1" fontAlgn="base" latinLnBrk="0" hangingPunct="1">
                <a:lnSpc>
                  <a:spcPct val="100000"/>
                </a:lnSpc>
                <a:spcBef>
                  <a:spcPct val="0"/>
                </a:spcBef>
                <a:spcAft>
                  <a:spcPct val="0"/>
                </a:spcAft>
                <a:buClrTx/>
                <a:buSzTx/>
                <a:buFontTx/>
                <a:buNone/>
                <a:tabLst/>
                <a:defRPr/>
              </a:pPr>
              <a:r>
                <a:rPr kumimoji="1" lang="en-US" altLang="zh-CN" sz="1400" b="0" i="0" u="none" strike="noStrike" kern="0" cap="none" spc="0" normalizeH="0" baseline="0" noProof="0" dirty="0">
                  <a:ln>
                    <a:noFill/>
                  </a:ln>
                  <a:solidFill>
                    <a:prstClr val="black"/>
                  </a:solidFill>
                  <a:effectLst/>
                  <a:uLnTx/>
                  <a:uFillTx/>
                  <a:sym typeface="Huawei Sans" panose="020C0503030203020204" pitchFamily="34" charset="0"/>
                </a:rPr>
                <a:t>Data subscription</a:t>
              </a:r>
              <a:endParaRPr kumimoji="1" lang="zh-CN" altLang="en-US" sz="1400" b="0" i="0" u="none" strike="noStrike" kern="0" cap="none" spc="0" normalizeH="0" baseline="0" noProof="0" dirty="0">
                <a:ln>
                  <a:noFill/>
                </a:ln>
                <a:solidFill>
                  <a:prstClr val="black"/>
                </a:solidFill>
                <a:effectLst/>
                <a:uLnTx/>
                <a:uFillTx/>
                <a:sym typeface="Huawei Sans" panose="020C0503030203020204" pitchFamily="34" charset="0"/>
              </a:endParaRPr>
            </a:p>
          </p:txBody>
        </p:sp>
        <p:sp>
          <p:nvSpPr>
            <p:cNvPr id="475" name="矩形 474">
              <a:extLst>
                <a:ext uri="{FF2B5EF4-FFF2-40B4-BE49-F238E27FC236}">
                  <a16:creationId xmlns:a16="http://schemas.microsoft.com/office/drawing/2014/main" id="{D39B56CF-323E-4ED6-BD29-42619C68685B}"/>
                </a:ext>
              </a:extLst>
            </p:cNvPr>
            <p:cNvSpPr/>
            <p:nvPr/>
          </p:nvSpPr>
          <p:spPr bwMode="gray">
            <a:xfrm>
              <a:off x="3317921" y="3809792"/>
              <a:ext cx="1800000" cy="824239"/>
            </a:xfrm>
            <a:prstGeom prst="rect">
              <a:avLst/>
            </a:prstGeom>
            <a:noFill/>
            <a:ln w="9525" cap="flat" cmpd="sng" algn="ctr">
              <a:solidFill>
                <a:sysClr val="windowText" lastClr="0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1" lang="en-US" altLang="zh-CN" sz="1600" b="0" i="0" u="none" strike="noStrike" kern="0" cap="none" spc="0" normalizeH="0" baseline="0" noProof="0" dirty="0">
                <a:ln>
                  <a:noFill/>
                </a:ln>
                <a:solidFill>
                  <a:prstClr val="black"/>
                </a:solidFill>
                <a:effectLst/>
                <a:uLnTx/>
                <a:uFillTx/>
                <a:sym typeface="Huawei Sans" panose="020C0503030203020204" pitchFamily="34" charset="0"/>
              </a:endParaRPr>
            </a:p>
            <a:p>
              <a:pPr marL="0" marR="0" lvl="0" indent="0" algn="ctr" defTabSz="914400" eaLnBrk="1" fontAlgn="base" latinLnBrk="0" hangingPunct="1">
                <a:lnSpc>
                  <a:spcPct val="100000"/>
                </a:lnSpc>
                <a:spcBef>
                  <a:spcPct val="0"/>
                </a:spcBef>
                <a:spcAft>
                  <a:spcPct val="0"/>
                </a:spcAft>
                <a:buClrTx/>
                <a:buSzTx/>
                <a:buFontTx/>
                <a:buNone/>
                <a:tabLst/>
                <a:defRPr/>
              </a:pPr>
              <a:endParaRPr kumimoji="1" lang="en-US" altLang="zh-CN" sz="1600" b="0" i="0" u="none" strike="noStrike" kern="0" cap="none" spc="0" normalizeH="0" baseline="0" noProof="0" dirty="0">
                <a:ln>
                  <a:noFill/>
                </a:ln>
                <a:solidFill>
                  <a:prstClr val="black"/>
                </a:solidFill>
                <a:effectLst/>
                <a:uLnTx/>
                <a:uFillTx/>
                <a:sym typeface="Huawei Sans" panose="020C0503030203020204" pitchFamily="34" charset="0"/>
              </a:endParaRPr>
            </a:p>
            <a:p>
              <a:pPr marL="0" marR="0" lvl="0" indent="0" algn="ctr" defTabSz="914400" eaLnBrk="1" fontAlgn="base" latinLnBrk="0" hangingPunct="1">
                <a:lnSpc>
                  <a:spcPct val="100000"/>
                </a:lnSpc>
                <a:spcBef>
                  <a:spcPct val="0"/>
                </a:spcBef>
                <a:spcAft>
                  <a:spcPct val="0"/>
                </a:spcAft>
                <a:buClrTx/>
                <a:buSzTx/>
                <a:buFontTx/>
                <a:buNone/>
                <a:tabLst/>
                <a:defRPr/>
              </a:pPr>
              <a:r>
                <a:rPr kumimoji="1" lang="en-US" altLang="zh-CN" sz="1600" b="0" i="0" u="none" strike="noStrike" kern="0" cap="none" spc="0" normalizeH="0" baseline="0" noProof="0" dirty="0">
                  <a:ln>
                    <a:noFill/>
                  </a:ln>
                  <a:solidFill>
                    <a:prstClr val="black"/>
                  </a:solidFill>
                  <a:effectLst/>
                  <a:uLnTx/>
                  <a:uFillTx/>
                  <a:sym typeface="Huawei Sans" panose="020C0503030203020204" pitchFamily="34" charset="0"/>
                </a:rPr>
                <a:t>Data push</a:t>
              </a:r>
              <a:endParaRPr kumimoji="1" lang="zh-CN" altLang="en-US" sz="1600" b="0" i="0" u="none" strike="noStrike" kern="0" cap="none" spc="0" normalizeH="0" baseline="0" noProof="0" dirty="0">
                <a:ln>
                  <a:noFill/>
                </a:ln>
                <a:solidFill>
                  <a:prstClr val="black"/>
                </a:solidFill>
                <a:effectLst/>
                <a:uLnTx/>
                <a:uFillTx/>
                <a:sym typeface="Huawei Sans" panose="020C0503030203020204" pitchFamily="34" charset="0"/>
              </a:endParaRPr>
            </a:p>
          </p:txBody>
        </p:sp>
        <p:sp>
          <p:nvSpPr>
            <p:cNvPr id="476" name="矩形 475">
              <a:extLst>
                <a:ext uri="{FF2B5EF4-FFF2-40B4-BE49-F238E27FC236}">
                  <a16:creationId xmlns:a16="http://schemas.microsoft.com/office/drawing/2014/main" id="{1FD3E254-DE02-4DBA-9F2D-069DE1463537}"/>
                </a:ext>
              </a:extLst>
            </p:cNvPr>
            <p:cNvSpPr/>
            <p:nvPr/>
          </p:nvSpPr>
          <p:spPr bwMode="gray">
            <a:xfrm>
              <a:off x="1517921" y="4640532"/>
              <a:ext cx="3600000" cy="699991"/>
            </a:xfrm>
            <a:prstGeom prst="rect">
              <a:avLst/>
            </a:prstGeom>
            <a:noFill/>
            <a:ln w="9525" cap="flat" cmpd="sng" algn="ctr">
              <a:solidFill>
                <a:sysClr val="windowText" lastClr="0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r>
                <a:rPr kumimoji="1" lang="en-US" altLang="zh-CN" sz="1400" b="0" i="0" u="none" strike="noStrike" kern="0" cap="none" spc="0" normalizeH="0" baseline="0" noProof="0" dirty="0">
                  <a:ln>
                    <a:noFill/>
                  </a:ln>
                  <a:solidFill>
                    <a:prstClr val="black"/>
                  </a:solidFill>
                  <a:effectLst/>
                  <a:uLnTx/>
                  <a:uFillTx/>
                  <a:sym typeface="Huawei Sans" panose="020C0503030203020204" pitchFamily="34" charset="0"/>
                </a:rPr>
                <a:t>     Data generation</a:t>
              </a:r>
              <a:endParaRPr kumimoji="1" lang="zh-CN" altLang="en-US" sz="1400" b="0" i="0" u="none" strike="noStrike" kern="0" cap="none" spc="0" normalizeH="0" baseline="0" noProof="0" dirty="0">
                <a:ln>
                  <a:noFill/>
                </a:ln>
                <a:solidFill>
                  <a:prstClr val="black"/>
                </a:solidFill>
                <a:effectLst/>
                <a:uLnTx/>
                <a:uFillTx/>
                <a:sym typeface="Huawei Sans" panose="020C0503030203020204" pitchFamily="34" charset="0"/>
              </a:endParaRPr>
            </a:p>
          </p:txBody>
        </p:sp>
        <p:sp>
          <p:nvSpPr>
            <p:cNvPr id="477" name="上箭头 36">
              <a:extLst>
                <a:ext uri="{FF2B5EF4-FFF2-40B4-BE49-F238E27FC236}">
                  <a16:creationId xmlns:a16="http://schemas.microsoft.com/office/drawing/2014/main" id="{626403A1-91D5-49EE-B105-8E1F26C1435A}"/>
                </a:ext>
              </a:extLst>
            </p:cNvPr>
            <p:cNvSpPr/>
            <p:nvPr/>
          </p:nvSpPr>
          <p:spPr bwMode="gray">
            <a:xfrm>
              <a:off x="4038201" y="3377664"/>
              <a:ext cx="288000" cy="432128"/>
            </a:xfrm>
            <a:prstGeom prst="upArrow">
              <a:avLst/>
            </a:prstGeom>
            <a:solidFill>
              <a:srgbClr val="002060"/>
            </a:solidFill>
            <a:ln w="9525" cap="flat" cmpd="sng" algn="ctr">
              <a:solidFill>
                <a:sysClr val="windowText" lastClr="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zh-CN" altLang="en-US" sz="3600" b="0" i="0" u="none" strike="noStrike" kern="0" cap="none" spc="0" normalizeH="0" baseline="0" noProof="0">
                <a:ln>
                  <a:noFill/>
                </a:ln>
                <a:solidFill>
                  <a:prstClr val="black"/>
                </a:solidFill>
                <a:effectLst/>
                <a:uLnTx/>
                <a:uFillTx/>
                <a:sym typeface="Huawei Sans" panose="020C0503030203020204" pitchFamily="34" charset="0"/>
              </a:endParaRPr>
            </a:p>
          </p:txBody>
        </p:sp>
        <p:sp>
          <p:nvSpPr>
            <p:cNvPr id="478" name="下箭头 37">
              <a:extLst>
                <a:ext uri="{FF2B5EF4-FFF2-40B4-BE49-F238E27FC236}">
                  <a16:creationId xmlns:a16="http://schemas.microsoft.com/office/drawing/2014/main" id="{D16CADAE-B83D-4DA0-8FF0-58928002DCDB}"/>
                </a:ext>
              </a:extLst>
            </p:cNvPr>
            <p:cNvSpPr/>
            <p:nvPr/>
          </p:nvSpPr>
          <p:spPr bwMode="gray">
            <a:xfrm>
              <a:off x="2310041" y="3377664"/>
              <a:ext cx="288000" cy="432128"/>
            </a:xfrm>
            <a:prstGeom prst="downArrow">
              <a:avLst/>
            </a:prstGeom>
            <a:solidFill>
              <a:srgbClr val="002060"/>
            </a:solidFill>
            <a:ln w="9525" cap="flat" cmpd="sng" algn="ctr">
              <a:solidFill>
                <a:sysClr val="windowText" lastClr="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zh-CN" altLang="en-US" sz="3600" b="0" i="0" u="none" strike="noStrike" kern="0" cap="none" spc="0" normalizeH="0" baseline="0" noProof="0">
                <a:ln>
                  <a:noFill/>
                </a:ln>
                <a:solidFill>
                  <a:prstClr val="black"/>
                </a:solidFill>
                <a:effectLst/>
                <a:uLnTx/>
                <a:uFillTx/>
                <a:sym typeface="Huawei Sans" panose="020C0503030203020204" pitchFamily="34" charset="0"/>
              </a:endParaRPr>
            </a:p>
          </p:txBody>
        </p:sp>
        <p:sp>
          <p:nvSpPr>
            <p:cNvPr id="479" name="矩形 478">
              <a:extLst>
                <a:ext uri="{FF2B5EF4-FFF2-40B4-BE49-F238E27FC236}">
                  <a16:creationId xmlns:a16="http://schemas.microsoft.com/office/drawing/2014/main" id="{21E5687A-06F2-48A6-8273-ECDA4AA00B46}"/>
                </a:ext>
              </a:extLst>
            </p:cNvPr>
            <p:cNvSpPr/>
            <p:nvPr/>
          </p:nvSpPr>
          <p:spPr bwMode="gray">
            <a:xfrm>
              <a:off x="1517921" y="5341592"/>
              <a:ext cx="3600000" cy="756192"/>
            </a:xfrm>
            <a:prstGeom prst="rect">
              <a:avLst/>
            </a:prstGeom>
            <a:noFill/>
            <a:ln w="9525" cap="flat" cmpd="sng" algn="ctr">
              <a:solidFill>
                <a:sysClr val="windowText" lastClr="0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1" lang="en-US" altLang="zh-CN" sz="1400" b="0" i="0" u="none" strike="noStrike" kern="0" cap="none" spc="0" normalizeH="0" baseline="0" noProof="0" dirty="0">
                  <a:ln>
                    <a:noFill/>
                  </a:ln>
                  <a:solidFill>
                    <a:prstClr val="black"/>
                  </a:solidFill>
                  <a:effectLst/>
                  <a:uLnTx/>
                  <a:uFillTx/>
                  <a:sym typeface="Huawei Sans" panose="020C0503030203020204" pitchFamily="34" charset="0"/>
                </a:rPr>
                <a:t>Data source</a:t>
              </a:r>
              <a:endParaRPr kumimoji="1" lang="zh-CN" altLang="en-US" sz="1400" b="0" i="0" u="none" strike="noStrike" kern="0" cap="none" spc="0" normalizeH="0" baseline="0" noProof="0" dirty="0">
                <a:ln>
                  <a:noFill/>
                </a:ln>
                <a:solidFill>
                  <a:prstClr val="black"/>
                </a:solidFill>
                <a:effectLst/>
                <a:uLnTx/>
                <a:uFillTx/>
                <a:sym typeface="Huawei Sans" panose="020C0503030203020204" pitchFamily="34" charset="0"/>
              </a:endParaRPr>
            </a:p>
          </p:txBody>
        </p:sp>
        <p:sp>
          <p:nvSpPr>
            <p:cNvPr id="480" name="文本框 479">
              <a:extLst>
                <a:ext uri="{FF2B5EF4-FFF2-40B4-BE49-F238E27FC236}">
                  <a16:creationId xmlns:a16="http://schemas.microsoft.com/office/drawing/2014/main" id="{927DE564-E5F2-47F0-A401-EE1A161146AA}"/>
                </a:ext>
              </a:extLst>
            </p:cNvPr>
            <p:cNvSpPr txBox="1"/>
            <p:nvPr/>
          </p:nvSpPr>
          <p:spPr bwMode="gray">
            <a:xfrm>
              <a:off x="4264873" y="3845331"/>
              <a:ext cx="763200" cy="369332"/>
            </a:xfrm>
            <a:prstGeom prst="rect">
              <a:avLst/>
            </a:prstGeom>
            <a:solidFill>
              <a:srgbClr val="FFC000"/>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a:ln>
                    <a:noFill/>
                  </a:ln>
                  <a:solidFill>
                    <a:prstClr val="white"/>
                  </a:solidFill>
                  <a:effectLst/>
                  <a:uLnTx/>
                  <a:uFillTx/>
                  <a:sym typeface="Huawei Sans" panose="020C0503030203020204" pitchFamily="34" charset="0"/>
                </a:rPr>
                <a:t>UDP</a:t>
              </a:r>
              <a:endParaRPr kumimoji="0" lang="zh-CN" altLang="en-US" sz="1800" b="1" i="0" u="none" strike="noStrike" kern="0" cap="none" spc="0" normalizeH="0" baseline="0" noProof="0" dirty="0">
                <a:ln>
                  <a:noFill/>
                </a:ln>
                <a:solidFill>
                  <a:prstClr val="white"/>
                </a:solidFill>
                <a:effectLst/>
                <a:uLnTx/>
                <a:uFillTx/>
                <a:sym typeface="Huawei Sans" panose="020C0503030203020204" pitchFamily="34" charset="0"/>
              </a:endParaRPr>
            </a:p>
          </p:txBody>
        </p:sp>
        <p:sp>
          <p:nvSpPr>
            <p:cNvPr id="481" name="椭圆 480">
              <a:extLst>
                <a:ext uri="{FF2B5EF4-FFF2-40B4-BE49-F238E27FC236}">
                  <a16:creationId xmlns:a16="http://schemas.microsoft.com/office/drawing/2014/main" id="{D2B53176-BF3F-45EF-AB18-211382E5FA05}"/>
                </a:ext>
              </a:extLst>
            </p:cNvPr>
            <p:cNvSpPr>
              <a:spLocks noChangeAspect="1"/>
            </p:cNvSpPr>
            <p:nvPr/>
          </p:nvSpPr>
          <p:spPr bwMode="gray">
            <a:xfrm>
              <a:off x="2321414" y="5408685"/>
              <a:ext cx="108000" cy="108000"/>
            </a:xfrm>
            <a:prstGeom prst="ellipse">
              <a:avLst/>
            </a:prstGeom>
            <a:solidFill>
              <a:sysClr val="window" lastClr="FFFFFF"/>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Huawei Sans"/>
                <a:ea typeface="方正兰亭黑简体"/>
                <a:cs typeface="+mn-cs"/>
                <a:sym typeface="Huawei Sans" panose="020C0503030203020204" pitchFamily="34" charset="0"/>
              </a:endParaRPr>
            </a:p>
          </p:txBody>
        </p:sp>
        <p:sp>
          <p:nvSpPr>
            <p:cNvPr id="482" name="椭圆 481">
              <a:extLst>
                <a:ext uri="{FF2B5EF4-FFF2-40B4-BE49-F238E27FC236}">
                  <a16:creationId xmlns:a16="http://schemas.microsoft.com/office/drawing/2014/main" id="{B3C8A015-EECA-4CD4-A606-05DB9A1BFB80}"/>
                </a:ext>
              </a:extLst>
            </p:cNvPr>
            <p:cNvSpPr>
              <a:spLocks noChangeAspect="1"/>
            </p:cNvSpPr>
            <p:nvPr/>
          </p:nvSpPr>
          <p:spPr bwMode="gray">
            <a:xfrm>
              <a:off x="2167592" y="5697693"/>
              <a:ext cx="108000" cy="108000"/>
            </a:xfrm>
            <a:prstGeom prst="ellipse">
              <a:avLst/>
            </a:prstGeom>
            <a:solidFill>
              <a:sysClr val="window" lastClr="FFFFFF"/>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Huawei Sans"/>
                <a:ea typeface="方正兰亭黑简体"/>
                <a:cs typeface="+mn-cs"/>
                <a:sym typeface="Huawei Sans" panose="020C0503030203020204" pitchFamily="34" charset="0"/>
              </a:endParaRPr>
            </a:p>
          </p:txBody>
        </p:sp>
        <p:sp>
          <p:nvSpPr>
            <p:cNvPr id="483" name="椭圆 482">
              <a:extLst>
                <a:ext uri="{FF2B5EF4-FFF2-40B4-BE49-F238E27FC236}">
                  <a16:creationId xmlns:a16="http://schemas.microsoft.com/office/drawing/2014/main" id="{39314D85-AA57-4A3A-A938-49EEAAD8DA0A}"/>
                </a:ext>
              </a:extLst>
            </p:cNvPr>
            <p:cNvSpPr>
              <a:spLocks noChangeAspect="1"/>
            </p:cNvSpPr>
            <p:nvPr/>
          </p:nvSpPr>
          <p:spPr bwMode="gray">
            <a:xfrm>
              <a:off x="2059592" y="5934248"/>
              <a:ext cx="108000" cy="108000"/>
            </a:xfrm>
            <a:prstGeom prst="ellipse">
              <a:avLst/>
            </a:prstGeom>
            <a:solidFill>
              <a:sysClr val="window" lastClr="FFFFFF"/>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Huawei Sans"/>
                <a:ea typeface="方正兰亭黑简体"/>
                <a:cs typeface="+mn-cs"/>
                <a:sym typeface="Huawei Sans" panose="020C0503030203020204" pitchFamily="34" charset="0"/>
              </a:endParaRPr>
            </a:p>
          </p:txBody>
        </p:sp>
        <p:sp>
          <p:nvSpPr>
            <p:cNvPr id="484" name="椭圆 483">
              <a:extLst>
                <a:ext uri="{FF2B5EF4-FFF2-40B4-BE49-F238E27FC236}">
                  <a16:creationId xmlns:a16="http://schemas.microsoft.com/office/drawing/2014/main" id="{AD3F45CF-27B3-428C-855D-09C909C608EF}"/>
                </a:ext>
              </a:extLst>
            </p:cNvPr>
            <p:cNvSpPr>
              <a:spLocks noChangeAspect="1"/>
            </p:cNvSpPr>
            <p:nvPr/>
          </p:nvSpPr>
          <p:spPr bwMode="gray">
            <a:xfrm>
              <a:off x="2455624" y="5697693"/>
              <a:ext cx="108000" cy="108000"/>
            </a:xfrm>
            <a:prstGeom prst="ellipse">
              <a:avLst/>
            </a:prstGeom>
            <a:solidFill>
              <a:sysClr val="window" lastClr="FFFFFF"/>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Huawei Sans"/>
                <a:ea typeface="方正兰亭黑简体"/>
                <a:cs typeface="+mn-cs"/>
                <a:sym typeface="Huawei Sans" panose="020C0503030203020204" pitchFamily="34" charset="0"/>
              </a:endParaRPr>
            </a:p>
          </p:txBody>
        </p:sp>
        <p:sp>
          <p:nvSpPr>
            <p:cNvPr id="485" name="椭圆 484">
              <a:extLst>
                <a:ext uri="{FF2B5EF4-FFF2-40B4-BE49-F238E27FC236}">
                  <a16:creationId xmlns:a16="http://schemas.microsoft.com/office/drawing/2014/main" id="{72653EA7-A0C0-4D73-B43F-D1C1BF2FAFDE}"/>
                </a:ext>
              </a:extLst>
            </p:cNvPr>
            <p:cNvSpPr>
              <a:spLocks noChangeAspect="1"/>
            </p:cNvSpPr>
            <p:nvPr/>
          </p:nvSpPr>
          <p:spPr bwMode="gray">
            <a:xfrm>
              <a:off x="2321414" y="5934248"/>
              <a:ext cx="108000" cy="108000"/>
            </a:xfrm>
            <a:prstGeom prst="ellipse">
              <a:avLst/>
            </a:prstGeom>
            <a:solidFill>
              <a:sysClr val="window" lastClr="FFFFFF"/>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Huawei Sans"/>
                <a:ea typeface="方正兰亭黑简体"/>
                <a:cs typeface="+mn-cs"/>
                <a:sym typeface="Huawei Sans" panose="020C0503030203020204" pitchFamily="34" charset="0"/>
              </a:endParaRPr>
            </a:p>
          </p:txBody>
        </p:sp>
        <p:sp>
          <p:nvSpPr>
            <p:cNvPr id="486" name="椭圆 485">
              <a:extLst>
                <a:ext uri="{FF2B5EF4-FFF2-40B4-BE49-F238E27FC236}">
                  <a16:creationId xmlns:a16="http://schemas.microsoft.com/office/drawing/2014/main" id="{C8D90C2B-D948-43A0-ABB9-FE47B1ABD387}"/>
                </a:ext>
              </a:extLst>
            </p:cNvPr>
            <p:cNvSpPr>
              <a:spLocks noChangeAspect="1"/>
            </p:cNvSpPr>
            <p:nvPr/>
          </p:nvSpPr>
          <p:spPr bwMode="gray">
            <a:xfrm>
              <a:off x="2563648" y="5934248"/>
              <a:ext cx="108000" cy="108000"/>
            </a:xfrm>
            <a:prstGeom prst="ellipse">
              <a:avLst/>
            </a:prstGeom>
            <a:solidFill>
              <a:srgbClr val="FFFF00"/>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Huawei Sans"/>
                <a:ea typeface="方正兰亭黑简体"/>
                <a:cs typeface="+mn-cs"/>
                <a:sym typeface="Huawei Sans" panose="020C0503030203020204" pitchFamily="34" charset="0"/>
              </a:endParaRPr>
            </a:p>
          </p:txBody>
        </p:sp>
        <p:cxnSp>
          <p:nvCxnSpPr>
            <p:cNvPr id="487" name="直接连接符 486">
              <a:extLst>
                <a:ext uri="{FF2B5EF4-FFF2-40B4-BE49-F238E27FC236}">
                  <a16:creationId xmlns:a16="http://schemas.microsoft.com/office/drawing/2014/main" id="{F3B807CF-AE51-4CD0-AEF3-8296AA2623E7}"/>
                </a:ext>
              </a:extLst>
            </p:cNvPr>
            <p:cNvCxnSpPr>
              <a:stCxn id="484" idx="4"/>
              <a:endCxn id="485" idx="0"/>
            </p:cNvCxnSpPr>
            <p:nvPr/>
          </p:nvCxnSpPr>
          <p:spPr bwMode="gray">
            <a:xfrm flipH="1">
              <a:off x="2375414" y="5805693"/>
              <a:ext cx="134210" cy="128555"/>
            </a:xfrm>
            <a:prstGeom prst="line">
              <a:avLst/>
            </a:prstGeom>
            <a:noFill/>
            <a:ln w="25400" cap="flat" cmpd="sng" algn="ctr">
              <a:solidFill>
                <a:sysClr val="window" lastClr="FFFFFF">
                  <a:lumMod val="50000"/>
                </a:sysClr>
              </a:solidFill>
              <a:prstDash val="solid"/>
              <a:miter lim="800000"/>
            </a:ln>
            <a:effectLst/>
          </p:spPr>
        </p:cxnSp>
        <p:grpSp>
          <p:nvGrpSpPr>
            <p:cNvPr id="488" name="组合 487">
              <a:extLst>
                <a:ext uri="{FF2B5EF4-FFF2-40B4-BE49-F238E27FC236}">
                  <a16:creationId xmlns:a16="http://schemas.microsoft.com/office/drawing/2014/main" id="{96C4825B-3BC5-4C23-ACD2-A0BA988FB0F7}"/>
                </a:ext>
              </a:extLst>
            </p:cNvPr>
            <p:cNvGrpSpPr>
              <a:grpSpLocks noChangeAspect="1"/>
            </p:cNvGrpSpPr>
            <p:nvPr/>
          </p:nvGrpSpPr>
          <p:grpSpPr bwMode="gray">
            <a:xfrm>
              <a:off x="4110209" y="5377784"/>
              <a:ext cx="726306" cy="720000"/>
              <a:chOff x="7668754" y="1425755"/>
              <a:chExt cx="2832865" cy="2808272"/>
            </a:xfrm>
          </p:grpSpPr>
          <p:cxnSp>
            <p:nvCxnSpPr>
              <p:cNvPr id="494" name="直接连接符 493">
                <a:extLst>
                  <a:ext uri="{FF2B5EF4-FFF2-40B4-BE49-F238E27FC236}">
                    <a16:creationId xmlns:a16="http://schemas.microsoft.com/office/drawing/2014/main" id="{C2656E88-45BF-4F4F-B99E-5805CA221BC0}"/>
                  </a:ext>
                </a:extLst>
              </p:cNvPr>
              <p:cNvCxnSpPr/>
              <p:nvPr/>
            </p:nvCxnSpPr>
            <p:spPr bwMode="gray">
              <a:xfrm>
                <a:off x="8111944" y="1425755"/>
                <a:ext cx="0" cy="144112"/>
              </a:xfrm>
              <a:prstGeom prst="line">
                <a:avLst/>
              </a:prstGeom>
              <a:noFill/>
              <a:ln w="38100" cap="flat" cmpd="sng" algn="ctr">
                <a:solidFill>
                  <a:sysClr val="window" lastClr="FFFFFF">
                    <a:lumMod val="75000"/>
                  </a:sysClr>
                </a:solidFill>
                <a:prstDash val="solid"/>
                <a:miter lim="800000"/>
              </a:ln>
              <a:effectLst/>
            </p:spPr>
          </p:cxnSp>
          <p:cxnSp>
            <p:nvCxnSpPr>
              <p:cNvPr id="495" name="直接连接符 494">
                <a:extLst>
                  <a:ext uri="{FF2B5EF4-FFF2-40B4-BE49-F238E27FC236}">
                    <a16:creationId xmlns:a16="http://schemas.microsoft.com/office/drawing/2014/main" id="{DABA6498-526F-4F5A-99DC-E91F1269C962}"/>
                  </a:ext>
                </a:extLst>
              </p:cNvPr>
              <p:cNvCxnSpPr/>
              <p:nvPr/>
            </p:nvCxnSpPr>
            <p:spPr bwMode="gray">
              <a:xfrm>
                <a:off x="8192953" y="1425755"/>
                <a:ext cx="0" cy="144112"/>
              </a:xfrm>
              <a:prstGeom prst="line">
                <a:avLst/>
              </a:prstGeom>
              <a:noFill/>
              <a:ln w="38100" cap="flat" cmpd="sng" algn="ctr">
                <a:solidFill>
                  <a:sysClr val="window" lastClr="FFFFFF">
                    <a:lumMod val="75000"/>
                  </a:sysClr>
                </a:solidFill>
                <a:prstDash val="solid"/>
                <a:miter lim="800000"/>
              </a:ln>
              <a:effectLst/>
            </p:spPr>
          </p:cxnSp>
          <p:cxnSp>
            <p:nvCxnSpPr>
              <p:cNvPr id="496" name="直接连接符 495">
                <a:extLst>
                  <a:ext uri="{FF2B5EF4-FFF2-40B4-BE49-F238E27FC236}">
                    <a16:creationId xmlns:a16="http://schemas.microsoft.com/office/drawing/2014/main" id="{49B145D9-8CA7-465A-B77A-768D47EE6D99}"/>
                  </a:ext>
                </a:extLst>
              </p:cNvPr>
              <p:cNvCxnSpPr/>
              <p:nvPr/>
            </p:nvCxnSpPr>
            <p:spPr bwMode="gray">
              <a:xfrm>
                <a:off x="8273962" y="1425755"/>
                <a:ext cx="0" cy="144112"/>
              </a:xfrm>
              <a:prstGeom prst="line">
                <a:avLst/>
              </a:prstGeom>
              <a:noFill/>
              <a:ln w="38100" cap="flat" cmpd="sng" algn="ctr">
                <a:solidFill>
                  <a:sysClr val="window" lastClr="FFFFFF">
                    <a:lumMod val="75000"/>
                  </a:sysClr>
                </a:solidFill>
                <a:prstDash val="solid"/>
                <a:miter lim="800000"/>
              </a:ln>
              <a:effectLst/>
            </p:spPr>
          </p:cxnSp>
          <p:cxnSp>
            <p:nvCxnSpPr>
              <p:cNvPr id="497" name="直接连接符 496">
                <a:extLst>
                  <a:ext uri="{FF2B5EF4-FFF2-40B4-BE49-F238E27FC236}">
                    <a16:creationId xmlns:a16="http://schemas.microsoft.com/office/drawing/2014/main" id="{4D8C1A6E-1A1A-4A92-8AC2-4693B303F84B}"/>
                  </a:ext>
                </a:extLst>
              </p:cNvPr>
              <p:cNvCxnSpPr/>
              <p:nvPr/>
            </p:nvCxnSpPr>
            <p:spPr bwMode="gray">
              <a:xfrm>
                <a:off x="8354971" y="1425755"/>
                <a:ext cx="0" cy="144112"/>
              </a:xfrm>
              <a:prstGeom prst="line">
                <a:avLst/>
              </a:prstGeom>
              <a:noFill/>
              <a:ln w="38100" cap="flat" cmpd="sng" algn="ctr">
                <a:solidFill>
                  <a:sysClr val="window" lastClr="FFFFFF">
                    <a:lumMod val="75000"/>
                  </a:sysClr>
                </a:solidFill>
                <a:prstDash val="solid"/>
                <a:miter lim="800000"/>
              </a:ln>
              <a:effectLst/>
            </p:spPr>
          </p:cxnSp>
          <p:cxnSp>
            <p:nvCxnSpPr>
              <p:cNvPr id="498" name="直接连接符 497">
                <a:extLst>
                  <a:ext uri="{FF2B5EF4-FFF2-40B4-BE49-F238E27FC236}">
                    <a16:creationId xmlns:a16="http://schemas.microsoft.com/office/drawing/2014/main" id="{4BD45A60-FD5D-4532-996F-163EAF8389AD}"/>
                  </a:ext>
                </a:extLst>
              </p:cNvPr>
              <p:cNvCxnSpPr/>
              <p:nvPr/>
            </p:nvCxnSpPr>
            <p:spPr bwMode="gray">
              <a:xfrm>
                <a:off x="8435980" y="1425755"/>
                <a:ext cx="0" cy="144112"/>
              </a:xfrm>
              <a:prstGeom prst="line">
                <a:avLst/>
              </a:prstGeom>
              <a:noFill/>
              <a:ln w="38100" cap="flat" cmpd="sng" algn="ctr">
                <a:solidFill>
                  <a:sysClr val="window" lastClr="FFFFFF">
                    <a:lumMod val="75000"/>
                  </a:sysClr>
                </a:solidFill>
                <a:prstDash val="solid"/>
                <a:miter lim="800000"/>
              </a:ln>
              <a:effectLst/>
            </p:spPr>
          </p:cxnSp>
          <p:cxnSp>
            <p:nvCxnSpPr>
              <p:cNvPr id="499" name="直接连接符 498">
                <a:extLst>
                  <a:ext uri="{FF2B5EF4-FFF2-40B4-BE49-F238E27FC236}">
                    <a16:creationId xmlns:a16="http://schemas.microsoft.com/office/drawing/2014/main" id="{6B21F6C9-319B-4F5A-B002-ACA538E9225A}"/>
                  </a:ext>
                </a:extLst>
              </p:cNvPr>
              <p:cNvCxnSpPr/>
              <p:nvPr/>
            </p:nvCxnSpPr>
            <p:spPr bwMode="gray">
              <a:xfrm>
                <a:off x="8516989" y="1425755"/>
                <a:ext cx="0" cy="144112"/>
              </a:xfrm>
              <a:prstGeom prst="line">
                <a:avLst/>
              </a:prstGeom>
              <a:noFill/>
              <a:ln w="38100" cap="flat" cmpd="sng" algn="ctr">
                <a:solidFill>
                  <a:sysClr val="window" lastClr="FFFFFF">
                    <a:lumMod val="75000"/>
                  </a:sysClr>
                </a:solidFill>
                <a:prstDash val="solid"/>
                <a:miter lim="800000"/>
              </a:ln>
              <a:effectLst/>
            </p:spPr>
          </p:cxnSp>
          <p:cxnSp>
            <p:nvCxnSpPr>
              <p:cNvPr id="500" name="直接连接符 499">
                <a:extLst>
                  <a:ext uri="{FF2B5EF4-FFF2-40B4-BE49-F238E27FC236}">
                    <a16:creationId xmlns:a16="http://schemas.microsoft.com/office/drawing/2014/main" id="{2A3FCCE6-D2CD-4EC7-821E-66420E0F4515}"/>
                  </a:ext>
                </a:extLst>
              </p:cNvPr>
              <p:cNvCxnSpPr/>
              <p:nvPr/>
            </p:nvCxnSpPr>
            <p:spPr bwMode="gray">
              <a:xfrm>
                <a:off x="8597998" y="1425755"/>
                <a:ext cx="0" cy="144112"/>
              </a:xfrm>
              <a:prstGeom prst="line">
                <a:avLst/>
              </a:prstGeom>
              <a:noFill/>
              <a:ln w="38100" cap="flat" cmpd="sng" algn="ctr">
                <a:solidFill>
                  <a:sysClr val="window" lastClr="FFFFFF">
                    <a:lumMod val="75000"/>
                  </a:sysClr>
                </a:solidFill>
                <a:prstDash val="solid"/>
                <a:miter lim="800000"/>
              </a:ln>
              <a:effectLst/>
            </p:spPr>
          </p:cxnSp>
          <p:cxnSp>
            <p:nvCxnSpPr>
              <p:cNvPr id="501" name="直接连接符 500">
                <a:extLst>
                  <a:ext uri="{FF2B5EF4-FFF2-40B4-BE49-F238E27FC236}">
                    <a16:creationId xmlns:a16="http://schemas.microsoft.com/office/drawing/2014/main" id="{B183E23A-AD93-4AB0-9D26-8F3BAE6F451F}"/>
                  </a:ext>
                </a:extLst>
              </p:cNvPr>
              <p:cNvCxnSpPr/>
              <p:nvPr/>
            </p:nvCxnSpPr>
            <p:spPr bwMode="gray">
              <a:xfrm>
                <a:off x="8679007" y="1425755"/>
                <a:ext cx="0" cy="144112"/>
              </a:xfrm>
              <a:prstGeom prst="line">
                <a:avLst/>
              </a:prstGeom>
              <a:noFill/>
              <a:ln w="38100" cap="flat" cmpd="sng" algn="ctr">
                <a:solidFill>
                  <a:sysClr val="window" lastClr="FFFFFF">
                    <a:lumMod val="75000"/>
                  </a:sysClr>
                </a:solidFill>
                <a:prstDash val="solid"/>
                <a:miter lim="800000"/>
              </a:ln>
              <a:effectLst/>
            </p:spPr>
          </p:cxnSp>
          <p:cxnSp>
            <p:nvCxnSpPr>
              <p:cNvPr id="502" name="直接连接符 501">
                <a:extLst>
                  <a:ext uri="{FF2B5EF4-FFF2-40B4-BE49-F238E27FC236}">
                    <a16:creationId xmlns:a16="http://schemas.microsoft.com/office/drawing/2014/main" id="{4B0377E3-83B5-47C8-860D-A5CD0FEBA9AB}"/>
                  </a:ext>
                </a:extLst>
              </p:cNvPr>
              <p:cNvCxnSpPr/>
              <p:nvPr/>
            </p:nvCxnSpPr>
            <p:spPr bwMode="gray">
              <a:xfrm>
                <a:off x="8760016" y="1425755"/>
                <a:ext cx="0" cy="144112"/>
              </a:xfrm>
              <a:prstGeom prst="line">
                <a:avLst/>
              </a:prstGeom>
              <a:noFill/>
              <a:ln w="38100" cap="flat" cmpd="sng" algn="ctr">
                <a:solidFill>
                  <a:sysClr val="window" lastClr="FFFFFF">
                    <a:lumMod val="75000"/>
                  </a:sysClr>
                </a:solidFill>
                <a:prstDash val="solid"/>
                <a:miter lim="800000"/>
              </a:ln>
              <a:effectLst/>
            </p:spPr>
          </p:cxnSp>
          <p:cxnSp>
            <p:nvCxnSpPr>
              <p:cNvPr id="503" name="直接连接符 502">
                <a:extLst>
                  <a:ext uri="{FF2B5EF4-FFF2-40B4-BE49-F238E27FC236}">
                    <a16:creationId xmlns:a16="http://schemas.microsoft.com/office/drawing/2014/main" id="{18DA5F08-B0BC-44E4-9ED1-886DFD10223E}"/>
                  </a:ext>
                </a:extLst>
              </p:cNvPr>
              <p:cNvCxnSpPr/>
              <p:nvPr/>
            </p:nvCxnSpPr>
            <p:spPr bwMode="gray">
              <a:xfrm>
                <a:off x="8841025" y="1425755"/>
                <a:ext cx="0" cy="144112"/>
              </a:xfrm>
              <a:prstGeom prst="line">
                <a:avLst/>
              </a:prstGeom>
              <a:noFill/>
              <a:ln w="38100" cap="flat" cmpd="sng" algn="ctr">
                <a:solidFill>
                  <a:sysClr val="window" lastClr="FFFFFF">
                    <a:lumMod val="75000"/>
                  </a:sysClr>
                </a:solidFill>
                <a:prstDash val="solid"/>
                <a:miter lim="800000"/>
              </a:ln>
              <a:effectLst/>
            </p:spPr>
          </p:cxnSp>
          <p:cxnSp>
            <p:nvCxnSpPr>
              <p:cNvPr id="504" name="直接连接符 503">
                <a:extLst>
                  <a:ext uri="{FF2B5EF4-FFF2-40B4-BE49-F238E27FC236}">
                    <a16:creationId xmlns:a16="http://schemas.microsoft.com/office/drawing/2014/main" id="{CF8362B7-FEF4-4E36-B74F-B051C0CFDA74}"/>
                  </a:ext>
                </a:extLst>
              </p:cNvPr>
              <p:cNvCxnSpPr/>
              <p:nvPr/>
            </p:nvCxnSpPr>
            <p:spPr bwMode="gray">
              <a:xfrm>
                <a:off x="8922034" y="1425755"/>
                <a:ext cx="0" cy="144112"/>
              </a:xfrm>
              <a:prstGeom prst="line">
                <a:avLst/>
              </a:prstGeom>
              <a:noFill/>
              <a:ln w="38100" cap="flat" cmpd="sng" algn="ctr">
                <a:solidFill>
                  <a:sysClr val="window" lastClr="FFFFFF">
                    <a:lumMod val="75000"/>
                  </a:sysClr>
                </a:solidFill>
                <a:prstDash val="solid"/>
                <a:miter lim="800000"/>
              </a:ln>
              <a:effectLst/>
            </p:spPr>
          </p:cxnSp>
          <p:cxnSp>
            <p:nvCxnSpPr>
              <p:cNvPr id="505" name="直接连接符 504">
                <a:extLst>
                  <a:ext uri="{FF2B5EF4-FFF2-40B4-BE49-F238E27FC236}">
                    <a16:creationId xmlns:a16="http://schemas.microsoft.com/office/drawing/2014/main" id="{7989E783-E318-494F-868F-3AF2F843692D}"/>
                  </a:ext>
                </a:extLst>
              </p:cNvPr>
              <p:cNvCxnSpPr/>
              <p:nvPr/>
            </p:nvCxnSpPr>
            <p:spPr bwMode="gray">
              <a:xfrm>
                <a:off x="9003043" y="1425755"/>
                <a:ext cx="0" cy="144112"/>
              </a:xfrm>
              <a:prstGeom prst="line">
                <a:avLst/>
              </a:prstGeom>
              <a:noFill/>
              <a:ln w="38100" cap="flat" cmpd="sng" algn="ctr">
                <a:solidFill>
                  <a:sysClr val="window" lastClr="FFFFFF">
                    <a:lumMod val="75000"/>
                  </a:sysClr>
                </a:solidFill>
                <a:prstDash val="solid"/>
                <a:miter lim="800000"/>
              </a:ln>
              <a:effectLst/>
            </p:spPr>
          </p:cxnSp>
          <p:cxnSp>
            <p:nvCxnSpPr>
              <p:cNvPr id="506" name="直接连接符 505">
                <a:extLst>
                  <a:ext uri="{FF2B5EF4-FFF2-40B4-BE49-F238E27FC236}">
                    <a16:creationId xmlns:a16="http://schemas.microsoft.com/office/drawing/2014/main" id="{15C4617D-7EDE-4ABB-B124-BEC1C2C9E2CD}"/>
                  </a:ext>
                </a:extLst>
              </p:cNvPr>
              <p:cNvCxnSpPr/>
              <p:nvPr/>
            </p:nvCxnSpPr>
            <p:spPr bwMode="gray">
              <a:xfrm>
                <a:off x="9084052" y="1425755"/>
                <a:ext cx="0" cy="144112"/>
              </a:xfrm>
              <a:prstGeom prst="line">
                <a:avLst/>
              </a:prstGeom>
              <a:noFill/>
              <a:ln w="38100" cap="flat" cmpd="sng" algn="ctr">
                <a:solidFill>
                  <a:sysClr val="window" lastClr="FFFFFF">
                    <a:lumMod val="75000"/>
                  </a:sysClr>
                </a:solidFill>
                <a:prstDash val="solid"/>
                <a:miter lim="800000"/>
              </a:ln>
              <a:effectLst/>
            </p:spPr>
          </p:cxnSp>
          <p:cxnSp>
            <p:nvCxnSpPr>
              <p:cNvPr id="507" name="直接连接符 506">
                <a:extLst>
                  <a:ext uri="{FF2B5EF4-FFF2-40B4-BE49-F238E27FC236}">
                    <a16:creationId xmlns:a16="http://schemas.microsoft.com/office/drawing/2014/main" id="{D6F875FC-93FB-4C59-84CD-9F285052074C}"/>
                  </a:ext>
                </a:extLst>
              </p:cNvPr>
              <p:cNvCxnSpPr/>
              <p:nvPr/>
            </p:nvCxnSpPr>
            <p:spPr bwMode="gray">
              <a:xfrm>
                <a:off x="9165061" y="1425755"/>
                <a:ext cx="0" cy="144112"/>
              </a:xfrm>
              <a:prstGeom prst="line">
                <a:avLst/>
              </a:prstGeom>
              <a:noFill/>
              <a:ln w="38100" cap="flat" cmpd="sng" algn="ctr">
                <a:solidFill>
                  <a:sysClr val="window" lastClr="FFFFFF">
                    <a:lumMod val="75000"/>
                  </a:sysClr>
                </a:solidFill>
                <a:prstDash val="solid"/>
                <a:miter lim="800000"/>
              </a:ln>
              <a:effectLst/>
            </p:spPr>
          </p:cxnSp>
          <p:cxnSp>
            <p:nvCxnSpPr>
              <p:cNvPr id="508" name="直接连接符 507">
                <a:extLst>
                  <a:ext uri="{FF2B5EF4-FFF2-40B4-BE49-F238E27FC236}">
                    <a16:creationId xmlns:a16="http://schemas.microsoft.com/office/drawing/2014/main" id="{9C69646B-55F4-426D-BCC2-C0FFC7DDA894}"/>
                  </a:ext>
                </a:extLst>
              </p:cNvPr>
              <p:cNvCxnSpPr/>
              <p:nvPr/>
            </p:nvCxnSpPr>
            <p:spPr bwMode="gray">
              <a:xfrm>
                <a:off x="9246070" y="1425755"/>
                <a:ext cx="0" cy="144112"/>
              </a:xfrm>
              <a:prstGeom prst="line">
                <a:avLst/>
              </a:prstGeom>
              <a:noFill/>
              <a:ln w="38100" cap="flat" cmpd="sng" algn="ctr">
                <a:solidFill>
                  <a:sysClr val="window" lastClr="FFFFFF">
                    <a:lumMod val="75000"/>
                  </a:sysClr>
                </a:solidFill>
                <a:prstDash val="solid"/>
                <a:miter lim="800000"/>
              </a:ln>
              <a:effectLst/>
            </p:spPr>
          </p:cxnSp>
          <p:cxnSp>
            <p:nvCxnSpPr>
              <p:cNvPr id="509" name="直接连接符 508">
                <a:extLst>
                  <a:ext uri="{FF2B5EF4-FFF2-40B4-BE49-F238E27FC236}">
                    <a16:creationId xmlns:a16="http://schemas.microsoft.com/office/drawing/2014/main" id="{BF1243D1-E403-41FA-98D6-F11904C4C37A}"/>
                  </a:ext>
                </a:extLst>
              </p:cNvPr>
              <p:cNvCxnSpPr/>
              <p:nvPr/>
            </p:nvCxnSpPr>
            <p:spPr bwMode="gray">
              <a:xfrm>
                <a:off x="9327079" y="1425755"/>
                <a:ext cx="0" cy="144112"/>
              </a:xfrm>
              <a:prstGeom prst="line">
                <a:avLst/>
              </a:prstGeom>
              <a:noFill/>
              <a:ln w="38100" cap="flat" cmpd="sng" algn="ctr">
                <a:solidFill>
                  <a:sysClr val="window" lastClr="FFFFFF">
                    <a:lumMod val="75000"/>
                  </a:sysClr>
                </a:solidFill>
                <a:prstDash val="solid"/>
                <a:miter lim="800000"/>
              </a:ln>
              <a:effectLst/>
            </p:spPr>
          </p:cxnSp>
          <p:cxnSp>
            <p:nvCxnSpPr>
              <p:cNvPr id="510" name="直接连接符 509">
                <a:extLst>
                  <a:ext uri="{FF2B5EF4-FFF2-40B4-BE49-F238E27FC236}">
                    <a16:creationId xmlns:a16="http://schemas.microsoft.com/office/drawing/2014/main" id="{5B3DC10C-BEAE-4FAD-B639-1FE2BABA5098}"/>
                  </a:ext>
                </a:extLst>
              </p:cNvPr>
              <p:cNvCxnSpPr/>
              <p:nvPr/>
            </p:nvCxnSpPr>
            <p:spPr bwMode="gray">
              <a:xfrm>
                <a:off x="9408088" y="1425755"/>
                <a:ext cx="0" cy="144112"/>
              </a:xfrm>
              <a:prstGeom prst="line">
                <a:avLst/>
              </a:prstGeom>
              <a:noFill/>
              <a:ln w="38100" cap="flat" cmpd="sng" algn="ctr">
                <a:solidFill>
                  <a:sysClr val="window" lastClr="FFFFFF">
                    <a:lumMod val="75000"/>
                  </a:sysClr>
                </a:solidFill>
                <a:prstDash val="solid"/>
                <a:miter lim="800000"/>
              </a:ln>
              <a:effectLst/>
            </p:spPr>
          </p:cxnSp>
          <p:cxnSp>
            <p:nvCxnSpPr>
              <p:cNvPr id="511" name="直接连接符 510">
                <a:extLst>
                  <a:ext uri="{FF2B5EF4-FFF2-40B4-BE49-F238E27FC236}">
                    <a16:creationId xmlns:a16="http://schemas.microsoft.com/office/drawing/2014/main" id="{7DB2D60A-C1ED-461F-99C7-BDBF09C884DB}"/>
                  </a:ext>
                </a:extLst>
              </p:cNvPr>
              <p:cNvCxnSpPr/>
              <p:nvPr/>
            </p:nvCxnSpPr>
            <p:spPr bwMode="gray">
              <a:xfrm>
                <a:off x="9489097" y="1425755"/>
                <a:ext cx="0" cy="144112"/>
              </a:xfrm>
              <a:prstGeom prst="line">
                <a:avLst/>
              </a:prstGeom>
              <a:noFill/>
              <a:ln w="38100" cap="flat" cmpd="sng" algn="ctr">
                <a:solidFill>
                  <a:sysClr val="window" lastClr="FFFFFF">
                    <a:lumMod val="75000"/>
                  </a:sysClr>
                </a:solidFill>
                <a:prstDash val="solid"/>
                <a:miter lim="800000"/>
              </a:ln>
              <a:effectLst/>
            </p:spPr>
          </p:cxnSp>
          <p:cxnSp>
            <p:nvCxnSpPr>
              <p:cNvPr id="512" name="直接连接符 511">
                <a:extLst>
                  <a:ext uri="{FF2B5EF4-FFF2-40B4-BE49-F238E27FC236}">
                    <a16:creationId xmlns:a16="http://schemas.microsoft.com/office/drawing/2014/main" id="{984284B6-21EC-4AE2-B32B-50B1BB1C6D60}"/>
                  </a:ext>
                </a:extLst>
              </p:cNvPr>
              <p:cNvCxnSpPr/>
              <p:nvPr/>
            </p:nvCxnSpPr>
            <p:spPr bwMode="gray">
              <a:xfrm>
                <a:off x="9570106" y="1425755"/>
                <a:ext cx="0" cy="144112"/>
              </a:xfrm>
              <a:prstGeom prst="line">
                <a:avLst/>
              </a:prstGeom>
              <a:noFill/>
              <a:ln w="38100" cap="flat" cmpd="sng" algn="ctr">
                <a:solidFill>
                  <a:sysClr val="window" lastClr="FFFFFF">
                    <a:lumMod val="75000"/>
                  </a:sysClr>
                </a:solidFill>
                <a:prstDash val="solid"/>
                <a:miter lim="800000"/>
              </a:ln>
              <a:effectLst/>
            </p:spPr>
          </p:cxnSp>
          <p:cxnSp>
            <p:nvCxnSpPr>
              <p:cNvPr id="513" name="直接连接符 512">
                <a:extLst>
                  <a:ext uri="{FF2B5EF4-FFF2-40B4-BE49-F238E27FC236}">
                    <a16:creationId xmlns:a16="http://schemas.microsoft.com/office/drawing/2014/main" id="{0580F267-6755-4C5D-932D-6D6BBF23737E}"/>
                  </a:ext>
                </a:extLst>
              </p:cNvPr>
              <p:cNvCxnSpPr/>
              <p:nvPr/>
            </p:nvCxnSpPr>
            <p:spPr bwMode="gray">
              <a:xfrm>
                <a:off x="9651115" y="1425755"/>
                <a:ext cx="0" cy="144112"/>
              </a:xfrm>
              <a:prstGeom prst="line">
                <a:avLst/>
              </a:prstGeom>
              <a:noFill/>
              <a:ln w="38100" cap="flat" cmpd="sng" algn="ctr">
                <a:solidFill>
                  <a:sysClr val="window" lastClr="FFFFFF">
                    <a:lumMod val="75000"/>
                  </a:sysClr>
                </a:solidFill>
                <a:prstDash val="solid"/>
                <a:miter lim="800000"/>
              </a:ln>
              <a:effectLst/>
            </p:spPr>
          </p:cxnSp>
          <p:cxnSp>
            <p:nvCxnSpPr>
              <p:cNvPr id="514" name="直接连接符 513">
                <a:extLst>
                  <a:ext uri="{FF2B5EF4-FFF2-40B4-BE49-F238E27FC236}">
                    <a16:creationId xmlns:a16="http://schemas.microsoft.com/office/drawing/2014/main" id="{A03D06C0-0DF4-47D7-975D-42FA73B51E2C}"/>
                  </a:ext>
                </a:extLst>
              </p:cNvPr>
              <p:cNvCxnSpPr/>
              <p:nvPr/>
            </p:nvCxnSpPr>
            <p:spPr bwMode="gray">
              <a:xfrm>
                <a:off x="9732124" y="1425755"/>
                <a:ext cx="0" cy="144112"/>
              </a:xfrm>
              <a:prstGeom prst="line">
                <a:avLst/>
              </a:prstGeom>
              <a:noFill/>
              <a:ln w="38100" cap="flat" cmpd="sng" algn="ctr">
                <a:solidFill>
                  <a:sysClr val="window" lastClr="FFFFFF">
                    <a:lumMod val="75000"/>
                  </a:sysClr>
                </a:solidFill>
                <a:prstDash val="solid"/>
                <a:miter lim="800000"/>
              </a:ln>
              <a:effectLst/>
            </p:spPr>
          </p:cxnSp>
          <p:cxnSp>
            <p:nvCxnSpPr>
              <p:cNvPr id="515" name="直接连接符 514">
                <a:extLst>
                  <a:ext uri="{FF2B5EF4-FFF2-40B4-BE49-F238E27FC236}">
                    <a16:creationId xmlns:a16="http://schemas.microsoft.com/office/drawing/2014/main" id="{FD9E406A-011E-4CB4-8BEC-451C93DC20B6}"/>
                  </a:ext>
                </a:extLst>
              </p:cNvPr>
              <p:cNvCxnSpPr/>
              <p:nvPr/>
            </p:nvCxnSpPr>
            <p:spPr bwMode="gray">
              <a:xfrm>
                <a:off x="9813133" y="1425755"/>
                <a:ext cx="0" cy="144112"/>
              </a:xfrm>
              <a:prstGeom prst="line">
                <a:avLst/>
              </a:prstGeom>
              <a:noFill/>
              <a:ln w="38100" cap="flat" cmpd="sng" algn="ctr">
                <a:solidFill>
                  <a:sysClr val="window" lastClr="FFFFFF">
                    <a:lumMod val="75000"/>
                  </a:sysClr>
                </a:solidFill>
                <a:prstDash val="solid"/>
                <a:miter lim="800000"/>
              </a:ln>
              <a:effectLst/>
            </p:spPr>
          </p:cxnSp>
          <p:cxnSp>
            <p:nvCxnSpPr>
              <p:cNvPr id="516" name="直接连接符 515">
                <a:extLst>
                  <a:ext uri="{FF2B5EF4-FFF2-40B4-BE49-F238E27FC236}">
                    <a16:creationId xmlns:a16="http://schemas.microsoft.com/office/drawing/2014/main" id="{4475522F-ED79-4AA0-A93E-7C7AE8EC7528}"/>
                  </a:ext>
                </a:extLst>
              </p:cNvPr>
              <p:cNvCxnSpPr/>
              <p:nvPr/>
            </p:nvCxnSpPr>
            <p:spPr bwMode="gray">
              <a:xfrm>
                <a:off x="9894142" y="1425755"/>
                <a:ext cx="0" cy="144112"/>
              </a:xfrm>
              <a:prstGeom prst="line">
                <a:avLst/>
              </a:prstGeom>
              <a:noFill/>
              <a:ln w="38100" cap="flat" cmpd="sng" algn="ctr">
                <a:solidFill>
                  <a:sysClr val="window" lastClr="FFFFFF">
                    <a:lumMod val="75000"/>
                  </a:sysClr>
                </a:solidFill>
                <a:prstDash val="solid"/>
                <a:miter lim="800000"/>
              </a:ln>
              <a:effectLst/>
            </p:spPr>
          </p:cxnSp>
          <p:cxnSp>
            <p:nvCxnSpPr>
              <p:cNvPr id="517" name="直接连接符 516">
                <a:extLst>
                  <a:ext uri="{FF2B5EF4-FFF2-40B4-BE49-F238E27FC236}">
                    <a16:creationId xmlns:a16="http://schemas.microsoft.com/office/drawing/2014/main" id="{A32D0FF1-2A63-4845-81D6-435BDEA8B2DE}"/>
                  </a:ext>
                </a:extLst>
              </p:cNvPr>
              <p:cNvCxnSpPr/>
              <p:nvPr/>
            </p:nvCxnSpPr>
            <p:spPr bwMode="gray">
              <a:xfrm>
                <a:off x="9975151" y="1425755"/>
                <a:ext cx="0" cy="144112"/>
              </a:xfrm>
              <a:prstGeom prst="line">
                <a:avLst/>
              </a:prstGeom>
              <a:noFill/>
              <a:ln w="38100" cap="flat" cmpd="sng" algn="ctr">
                <a:solidFill>
                  <a:sysClr val="window" lastClr="FFFFFF">
                    <a:lumMod val="75000"/>
                  </a:sysClr>
                </a:solidFill>
                <a:prstDash val="solid"/>
                <a:miter lim="800000"/>
              </a:ln>
              <a:effectLst/>
            </p:spPr>
          </p:cxnSp>
          <p:cxnSp>
            <p:nvCxnSpPr>
              <p:cNvPr id="518" name="直接连接符 517">
                <a:extLst>
                  <a:ext uri="{FF2B5EF4-FFF2-40B4-BE49-F238E27FC236}">
                    <a16:creationId xmlns:a16="http://schemas.microsoft.com/office/drawing/2014/main" id="{75CC242D-7A8D-4C2D-B86A-7FBF40950563}"/>
                  </a:ext>
                </a:extLst>
              </p:cNvPr>
              <p:cNvCxnSpPr/>
              <p:nvPr/>
            </p:nvCxnSpPr>
            <p:spPr bwMode="gray">
              <a:xfrm>
                <a:off x="10056160" y="1425755"/>
                <a:ext cx="0" cy="144112"/>
              </a:xfrm>
              <a:prstGeom prst="line">
                <a:avLst/>
              </a:prstGeom>
              <a:noFill/>
              <a:ln w="38100" cap="flat" cmpd="sng" algn="ctr">
                <a:solidFill>
                  <a:sysClr val="window" lastClr="FFFFFF">
                    <a:lumMod val="75000"/>
                  </a:sysClr>
                </a:solidFill>
                <a:prstDash val="solid"/>
                <a:miter lim="800000"/>
              </a:ln>
              <a:effectLst/>
            </p:spPr>
          </p:cxnSp>
          <p:cxnSp>
            <p:nvCxnSpPr>
              <p:cNvPr id="519" name="直接连接符 518">
                <a:extLst>
                  <a:ext uri="{FF2B5EF4-FFF2-40B4-BE49-F238E27FC236}">
                    <a16:creationId xmlns:a16="http://schemas.microsoft.com/office/drawing/2014/main" id="{22C8234E-B20E-48CE-B891-B0BED0F76654}"/>
                  </a:ext>
                </a:extLst>
              </p:cNvPr>
              <p:cNvCxnSpPr/>
              <p:nvPr/>
            </p:nvCxnSpPr>
            <p:spPr bwMode="gray">
              <a:xfrm>
                <a:off x="8111944" y="4089915"/>
                <a:ext cx="0" cy="144112"/>
              </a:xfrm>
              <a:prstGeom prst="line">
                <a:avLst/>
              </a:prstGeom>
              <a:noFill/>
              <a:ln w="38100" cap="flat" cmpd="sng" algn="ctr">
                <a:solidFill>
                  <a:sysClr val="window" lastClr="FFFFFF">
                    <a:lumMod val="75000"/>
                  </a:sysClr>
                </a:solidFill>
                <a:prstDash val="solid"/>
                <a:miter lim="800000"/>
              </a:ln>
              <a:effectLst/>
            </p:spPr>
          </p:cxnSp>
          <p:cxnSp>
            <p:nvCxnSpPr>
              <p:cNvPr id="520" name="直接连接符 519">
                <a:extLst>
                  <a:ext uri="{FF2B5EF4-FFF2-40B4-BE49-F238E27FC236}">
                    <a16:creationId xmlns:a16="http://schemas.microsoft.com/office/drawing/2014/main" id="{A291B9CF-7C66-41C5-A92E-8D2A24238AC7}"/>
                  </a:ext>
                </a:extLst>
              </p:cNvPr>
              <p:cNvCxnSpPr/>
              <p:nvPr/>
            </p:nvCxnSpPr>
            <p:spPr bwMode="gray">
              <a:xfrm>
                <a:off x="8192953" y="4089915"/>
                <a:ext cx="0" cy="144112"/>
              </a:xfrm>
              <a:prstGeom prst="line">
                <a:avLst/>
              </a:prstGeom>
              <a:noFill/>
              <a:ln w="38100" cap="flat" cmpd="sng" algn="ctr">
                <a:solidFill>
                  <a:sysClr val="window" lastClr="FFFFFF">
                    <a:lumMod val="75000"/>
                  </a:sysClr>
                </a:solidFill>
                <a:prstDash val="solid"/>
                <a:miter lim="800000"/>
              </a:ln>
              <a:effectLst/>
            </p:spPr>
          </p:cxnSp>
          <p:cxnSp>
            <p:nvCxnSpPr>
              <p:cNvPr id="521" name="直接连接符 520">
                <a:extLst>
                  <a:ext uri="{FF2B5EF4-FFF2-40B4-BE49-F238E27FC236}">
                    <a16:creationId xmlns:a16="http://schemas.microsoft.com/office/drawing/2014/main" id="{0D7333D8-4D69-490B-A98A-F1A1A5262502}"/>
                  </a:ext>
                </a:extLst>
              </p:cNvPr>
              <p:cNvCxnSpPr/>
              <p:nvPr/>
            </p:nvCxnSpPr>
            <p:spPr bwMode="gray">
              <a:xfrm>
                <a:off x="8273962" y="4089915"/>
                <a:ext cx="0" cy="144112"/>
              </a:xfrm>
              <a:prstGeom prst="line">
                <a:avLst/>
              </a:prstGeom>
              <a:noFill/>
              <a:ln w="38100" cap="flat" cmpd="sng" algn="ctr">
                <a:solidFill>
                  <a:sysClr val="window" lastClr="FFFFFF">
                    <a:lumMod val="75000"/>
                  </a:sysClr>
                </a:solidFill>
                <a:prstDash val="solid"/>
                <a:miter lim="800000"/>
              </a:ln>
              <a:effectLst/>
            </p:spPr>
          </p:cxnSp>
          <p:cxnSp>
            <p:nvCxnSpPr>
              <p:cNvPr id="522" name="直接连接符 521">
                <a:extLst>
                  <a:ext uri="{FF2B5EF4-FFF2-40B4-BE49-F238E27FC236}">
                    <a16:creationId xmlns:a16="http://schemas.microsoft.com/office/drawing/2014/main" id="{47524B4A-F0CB-4D77-82DD-359A3278BC74}"/>
                  </a:ext>
                </a:extLst>
              </p:cNvPr>
              <p:cNvCxnSpPr/>
              <p:nvPr/>
            </p:nvCxnSpPr>
            <p:spPr bwMode="gray">
              <a:xfrm>
                <a:off x="8354971" y="4089915"/>
                <a:ext cx="0" cy="144112"/>
              </a:xfrm>
              <a:prstGeom prst="line">
                <a:avLst/>
              </a:prstGeom>
              <a:noFill/>
              <a:ln w="38100" cap="flat" cmpd="sng" algn="ctr">
                <a:solidFill>
                  <a:sysClr val="window" lastClr="FFFFFF">
                    <a:lumMod val="75000"/>
                  </a:sysClr>
                </a:solidFill>
                <a:prstDash val="solid"/>
                <a:miter lim="800000"/>
              </a:ln>
              <a:effectLst/>
            </p:spPr>
          </p:cxnSp>
          <p:cxnSp>
            <p:nvCxnSpPr>
              <p:cNvPr id="523" name="直接连接符 522">
                <a:extLst>
                  <a:ext uri="{FF2B5EF4-FFF2-40B4-BE49-F238E27FC236}">
                    <a16:creationId xmlns:a16="http://schemas.microsoft.com/office/drawing/2014/main" id="{955F892E-BC35-4DBA-8C34-9AA72467A3E6}"/>
                  </a:ext>
                </a:extLst>
              </p:cNvPr>
              <p:cNvCxnSpPr/>
              <p:nvPr/>
            </p:nvCxnSpPr>
            <p:spPr bwMode="gray">
              <a:xfrm>
                <a:off x="8435980" y="4089915"/>
                <a:ext cx="0" cy="144112"/>
              </a:xfrm>
              <a:prstGeom prst="line">
                <a:avLst/>
              </a:prstGeom>
              <a:noFill/>
              <a:ln w="38100" cap="flat" cmpd="sng" algn="ctr">
                <a:solidFill>
                  <a:sysClr val="window" lastClr="FFFFFF">
                    <a:lumMod val="75000"/>
                  </a:sysClr>
                </a:solidFill>
                <a:prstDash val="solid"/>
                <a:miter lim="800000"/>
              </a:ln>
              <a:effectLst/>
            </p:spPr>
          </p:cxnSp>
          <p:cxnSp>
            <p:nvCxnSpPr>
              <p:cNvPr id="524" name="直接连接符 523">
                <a:extLst>
                  <a:ext uri="{FF2B5EF4-FFF2-40B4-BE49-F238E27FC236}">
                    <a16:creationId xmlns:a16="http://schemas.microsoft.com/office/drawing/2014/main" id="{AD5616CD-C1DD-4420-8204-B07B7482B8B7}"/>
                  </a:ext>
                </a:extLst>
              </p:cNvPr>
              <p:cNvCxnSpPr/>
              <p:nvPr/>
            </p:nvCxnSpPr>
            <p:spPr bwMode="gray">
              <a:xfrm>
                <a:off x="8516989" y="4089915"/>
                <a:ext cx="0" cy="144112"/>
              </a:xfrm>
              <a:prstGeom prst="line">
                <a:avLst/>
              </a:prstGeom>
              <a:noFill/>
              <a:ln w="38100" cap="flat" cmpd="sng" algn="ctr">
                <a:solidFill>
                  <a:sysClr val="window" lastClr="FFFFFF">
                    <a:lumMod val="75000"/>
                  </a:sysClr>
                </a:solidFill>
                <a:prstDash val="solid"/>
                <a:miter lim="800000"/>
              </a:ln>
              <a:effectLst/>
            </p:spPr>
          </p:cxnSp>
          <p:cxnSp>
            <p:nvCxnSpPr>
              <p:cNvPr id="525" name="直接连接符 524">
                <a:extLst>
                  <a:ext uri="{FF2B5EF4-FFF2-40B4-BE49-F238E27FC236}">
                    <a16:creationId xmlns:a16="http://schemas.microsoft.com/office/drawing/2014/main" id="{46CBCD61-AB56-4544-8D2A-42E01798B2A6}"/>
                  </a:ext>
                </a:extLst>
              </p:cNvPr>
              <p:cNvCxnSpPr/>
              <p:nvPr/>
            </p:nvCxnSpPr>
            <p:spPr bwMode="gray">
              <a:xfrm>
                <a:off x="8597998" y="4089915"/>
                <a:ext cx="0" cy="144112"/>
              </a:xfrm>
              <a:prstGeom prst="line">
                <a:avLst/>
              </a:prstGeom>
              <a:noFill/>
              <a:ln w="38100" cap="flat" cmpd="sng" algn="ctr">
                <a:solidFill>
                  <a:sysClr val="window" lastClr="FFFFFF">
                    <a:lumMod val="75000"/>
                  </a:sysClr>
                </a:solidFill>
                <a:prstDash val="solid"/>
                <a:miter lim="800000"/>
              </a:ln>
              <a:effectLst/>
            </p:spPr>
          </p:cxnSp>
          <p:cxnSp>
            <p:nvCxnSpPr>
              <p:cNvPr id="526" name="直接连接符 525">
                <a:extLst>
                  <a:ext uri="{FF2B5EF4-FFF2-40B4-BE49-F238E27FC236}">
                    <a16:creationId xmlns:a16="http://schemas.microsoft.com/office/drawing/2014/main" id="{9EB41263-957E-47CC-8ACC-DEFDEEBF43AD}"/>
                  </a:ext>
                </a:extLst>
              </p:cNvPr>
              <p:cNvCxnSpPr/>
              <p:nvPr/>
            </p:nvCxnSpPr>
            <p:spPr bwMode="gray">
              <a:xfrm>
                <a:off x="8679007" y="4089915"/>
                <a:ext cx="0" cy="144112"/>
              </a:xfrm>
              <a:prstGeom prst="line">
                <a:avLst/>
              </a:prstGeom>
              <a:noFill/>
              <a:ln w="38100" cap="flat" cmpd="sng" algn="ctr">
                <a:solidFill>
                  <a:sysClr val="window" lastClr="FFFFFF">
                    <a:lumMod val="75000"/>
                  </a:sysClr>
                </a:solidFill>
                <a:prstDash val="solid"/>
                <a:miter lim="800000"/>
              </a:ln>
              <a:effectLst/>
            </p:spPr>
          </p:cxnSp>
          <p:cxnSp>
            <p:nvCxnSpPr>
              <p:cNvPr id="527" name="直接连接符 526">
                <a:extLst>
                  <a:ext uri="{FF2B5EF4-FFF2-40B4-BE49-F238E27FC236}">
                    <a16:creationId xmlns:a16="http://schemas.microsoft.com/office/drawing/2014/main" id="{BB127D90-3DD0-48D3-A51D-D40A7B2D33DF}"/>
                  </a:ext>
                </a:extLst>
              </p:cNvPr>
              <p:cNvCxnSpPr/>
              <p:nvPr/>
            </p:nvCxnSpPr>
            <p:spPr bwMode="gray">
              <a:xfrm>
                <a:off x="8760016" y="4089915"/>
                <a:ext cx="0" cy="144112"/>
              </a:xfrm>
              <a:prstGeom prst="line">
                <a:avLst/>
              </a:prstGeom>
              <a:noFill/>
              <a:ln w="38100" cap="flat" cmpd="sng" algn="ctr">
                <a:solidFill>
                  <a:sysClr val="window" lastClr="FFFFFF">
                    <a:lumMod val="75000"/>
                  </a:sysClr>
                </a:solidFill>
                <a:prstDash val="solid"/>
                <a:miter lim="800000"/>
              </a:ln>
              <a:effectLst/>
            </p:spPr>
          </p:cxnSp>
          <p:cxnSp>
            <p:nvCxnSpPr>
              <p:cNvPr id="528" name="直接连接符 527">
                <a:extLst>
                  <a:ext uri="{FF2B5EF4-FFF2-40B4-BE49-F238E27FC236}">
                    <a16:creationId xmlns:a16="http://schemas.microsoft.com/office/drawing/2014/main" id="{FDB67334-0403-4BC9-B72A-87EB12D8319F}"/>
                  </a:ext>
                </a:extLst>
              </p:cNvPr>
              <p:cNvCxnSpPr/>
              <p:nvPr/>
            </p:nvCxnSpPr>
            <p:spPr bwMode="gray">
              <a:xfrm>
                <a:off x="8841025" y="4089915"/>
                <a:ext cx="0" cy="144112"/>
              </a:xfrm>
              <a:prstGeom prst="line">
                <a:avLst/>
              </a:prstGeom>
              <a:noFill/>
              <a:ln w="38100" cap="flat" cmpd="sng" algn="ctr">
                <a:solidFill>
                  <a:sysClr val="window" lastClr="FFFFFF">
                    <a:lumMod val="75000"/>
                  </a:sysClr>
                </a:solidFill>
                <a:prstDash val="solid"/>
                <a:miter lim="800000"/>
              </a:ln>
              <a:effectLst/>
            </p:spPr>
          </p:cxnSp>
          <p:cxnSp>
            <p:nvCxnSpPr>
              <p:cNvPr id="529" name="直接连接符 528">
                <a:extLst>
                  <a:ext uri="{FF2B5EF4-FFF2-40B4-BE49-F238E27FC236}">
                    <a16:creationId xmlns:a16="http://schemas.microsoft.com/office/drawing/2014/main" id="{FAFBC1B8-B5A1-404D-9D0C-D56C4A02693E}"/>
                  </a:ext>
                </a:extLst>
              </p:cNvPr>
              <p:cNvCxnSpPr/>
              <p:nvPr/>
            </p:nvCxnSpPr>
            <p:spPr bwMode="gray">
              <a:xfrm>
                <a:off x="8922034" y="4089915"/>
                <a:ext cx="0" cy="144112"/>
              </a:xfrm>
              <a:prstGeom prst="line">
                <a:avLst/>
              </a:prstGeom>
              <a:noFill/>
              <a:ln w="38100" cap="flat" cmpd="sng" algn="ctr">
                <a:solidFill>
                  <a:sysClr val="window" lastClr="FFFFFF">
                    <a:lumMod val="75000"/>
                  </a:sysClr>
                </a:solidFill>
                <a:prstDash val="solid"/>
                <a:miter lim="800000"/>
              </a:ln>
              <a:effectLst/>
            </p:spPr>
          </p:cxnSp>
          <p:cxnSp>
            <p:nvCxnSpPr>
              <p:cNvPr id="530" name="直接连接符 529">
                <a:extLst>
                  <a:ext uri="{FF2B5EF4-FFF2-40B4-BE49-F238E27FC236}">
                    <a16:creationId xmlns:a16="http://schemas.microsoft.com/office/drawing/2014/main" id="{2BD49503-A48A-4579-AF54-DE0B4FDF62D7}"/>
                  </a:ext>
                </a:extLst>
              </p:cNvPr>
              <p:cNvCxnSpPr/>
              <p:nvPr/>
            </p:nvCxnSpPr>
            <p:spPr bwMode="gray">
              <a:xfrm>
                <a:off x="9003043" y="4089915"/>
                <a:ext cx="0" cy="144112"/>
              </a:xfrm>
              <a:prstGeom prst="line">
                <a:avLst/>
              </a:prstGeom>
              <a:noFill/>
              <a:ln w="38100" cap="flat" cmpd="sng" algn="ctr">
                <a:solidFill>
                  <a:sysClr val="window" lastClr="FFFFFF">
                    <a:lumMod val="75000"/>
                  </a:sysClr>
                </a:solidFill>
                <a:prstDash val="solid"/>
                <a:miter lim="800000"/>
              </a:ln>
              <a:effectLst/>
            </p:spPr>
          </p:cxnSp>
          <p:cxnSp>
            <p:nvCxnSpPr>
              <p:cNvPr id="531" name="直接连接符 530">
                <a:extLst>
                  <a:ext uri="{FF2B5EF4-FFF2-40B4-BE49-F238E27FC236}">
                    <a16:creationId xmlns:a16="http://schemas.microsoft.com/office/drawing/2014/main" id="{0311A999-12B3-40DE-ADD6-B1A85182DBA9}"/>
                  </a:ext>
                </a:extLst>
              </p:cNvPr>
              <p:cNvCxnSpPr/>
              <p:nvPr/>
            </p:nvCxnSpPr>
            <p:spPr bwMode="gray">
              <a:xfrm>
                <a:off x="9084052" y="4089915"/>
                <a:ext cx="0" cy="144112"/>
              </a:xfrm>
              <a:prstGeom prst="line">
                <a:avLst/>
              </a:prstGeom>
              <a:noFill/>
              <a:ln w="38100" cap="flat" cmpd="sng" algn="ctr">
                <a:solidFill>
                  <a:sysClr val="window" lastClr="FFFFFF">
                    <a:lumMod val="75000"/>
                  </a:sysClr>
                </a:solidFill>
                <a:prstDash val="solid"/>
                <a:miter lim="800000"/>
              </a:ln>
              <a:effectLst/>
            </p:spPr>
          </p:cxnSp>
          <p:cxnSp>
            <p:nvCxnSpPr>
              <p:cNvPr id="532" name="直接连接符 531">
                <a:extLst>
                  <a:ext uri="{FF2B5EF4-FFF2-40B4-BE49-F238E27FC236}">
                    <a16:creationId xmlns:a16="http://schemas.microsoft.com/office/drawing/2014/main" id="{76E6FFBC-CCBA-46C5-9D8C-CF0989538697}"/>
                  </a:ext>
                </a:extLst>
              </p:cNvPr>
              <p:cNvCxnSpPr/>
              <p:nvPr/>
            </p:nvCxnSpPr>
            <p:spPr bwMode="gray">
              <a:xfrm>
                <a:off x="9165061" y="4089915"/>
                <a:ext cx="0" cy="144112"/>
              </a:xfrm>
              <a:prstGeom prst="line">
                <a:avLst/>
              </a:prstGeom>
              <a:noFill/>
              <a:ln w="38100" cap="flat" cmpd="sng" algn="ctr">
                <a:solidFill>
                  <a:sysClr val="window" lastClr="FFFFFF">
                    <a:lumMod val="75000"/>
                  </a:sysClr>
                </a:solidFill>
                <a:prstDash val="solid"/>
                <a:miter lim="800000"/>
              </a:ln>
              <a:effectLst/>
            </p:spPr>
          </p:cxnSp>
          <p:cxnSp>
            <p:nvCxnSpPr>
              <p:cNvPr id="533" name="直接连接符 532">
                <a:extLst>
                  <a:ext uri="{FF2B5EF4-FFF2-40B4-BE49-F238E27FC236}">
                    <a16:creationId xmlns:a16="http://schemas.microsoft.com/office/drawing/2014/main" id="{298F3C46-A221-418D-8EF0-B7A6B9F7742F}"/>
                  </a:ext>
                </a:extLst>
              </p:cNvPr>
              <p:cNvCxnSpPr/>
              <p:nvPr/>
            </p:nvCxnSpPr>
            <p:spPr bwMode="gray">
              <a:xfrm>
                <a:off x="9246070" y="4089915"/>
                <a:ext cx="0" cy="144112"/>
              </a:xfrm>
              <a:prstGeom prst="line">
                <a:avLst/>
              </a:prstGeom>
              <a:noFill/>
              <a:ln w="38100" cap="flat" cmpd="sng" algn="ctr">
                <a:solidFill>
                  <a:sysClr val="window" lastClr="FFFFFF">
                    <a:lumMod val="75000"/>
                  </a:sysClr>
                </a:solidFill>
                <a:prstDash val="solid"/>
                <a:miter lim="800000"/>
              </a:ln>
              <a:effectLst/>
            </p:spPr>
          </p:cxnSp>
          <p:cxnSp>
            <p:nvCxnSpPr>
              <p:cNvPr id="534" name="直接连接符 533">
                <a:extLst>
                  <a:ext uri="{FF2B5EF4-FFF2-40B4-BE49-F238E27FC236}">
                    <a16:creationId xmlns:a16="http://schemas.microsoft.com/office/drawing/2014/main" id="{593BA235-6D3B-416B-8E42-A3B936CEBBFC}"/>
                  </a:ext>
                </a:extLst>
              </p:cNvPr>
              <p:cNvCxnSpPr/>
              <p:nvPr/>
            </p:nvCxnSpPr>
            <p:spPr bwMode="gray">
              <a:xfrm>
                <a:off x="9327079" y="4089915"/>
                <a:ext cx="0" cy="144112"/>
              </a:xfrm>
              <a:prstGeom prst="line">
                <a:avLst/>
              </a:prstGeom>
              <a:noFill/>
              <a:ln w="38100" cap="flat" cmpd="sng" algn="ctr">
                <a:solidFill>
                  <a:sysClr val="window" lastClr="FFFFFF">
                    <a:lumMod val="75000"/>
                  </a:sysClr>
                </a:solidFill>
                <a:prstDash val="solid"/>
                <a:miter lim="800000"/>
              </a:ln>
              <a:effectLst/>
            </p:spPr>
          </p:cxnSp>
          <p:cxnSp>
            <p:nvCxnSpPr>
              <p:cNvPr id="535" name="直接连接符 534">
                <a:extLst>
                  <a:ext uri="{FF2B5EF4-FFF2-40B4-BE49-F238E27FC236}">
                    <a16:creationId xmlns:a16="http://schemas.microsoft.com/office/drawing/2014/main" id="{1F0AC48B-620D-4D33-BF56-826C88E770DC}"/>
                  </a:ext>
                </a:extLst>
              </p:cNvPr>
              <p:cNvCxnSpPr/>
              <p:nvPr/>
            </p:nvCxnSpPr>
            <p:spPr bwMode="gray">
              <a:xfrm>
                <a:off x="9408088" y="4089915"/>
                <a:ext cx="0" cy="144112"/>
              </a:xfrm>
              <a:prstGeom prst="line">
                <a:avLst/>
              </a:prstGeom>
              <a:noFill/>
              <a:ln w="38100" cap="flat" cmpd="sng" algn="ctr">
                <a:solidFill>
                  <a:sysClr val="window" lastClr="FFFFFF">
                    <a:lumMod val="75000"/>
                  </a:sysClr>
                </a:solidFill>
                <a:prstDash val="solid"/>
                <a:miter lim="800000"/>
              </a:ln>
              <a:effectLst/>
            </p:spPr>
          </p:cxnSp>
          <p:cxnSp>
            <p:nvCxnSpPr>
              <p:cNvPr id="536" name="直接连接符 535">
                <a:extLst>
                  <a:ext uri="{FF2B5EF4-FFF2-40B4-BE49-F238E27FC236}">
                    <a16:creationId xmlns:a16="http://schemas.microsoft.com/office/drawing/2014/main" id="{F3595D07-0A05-4C6B-B73C-5DEE616A8C54}"/>
                  </a:ext>
                </a:extLst>
              </p:cNvPr>
              <p:cNvCxnSpPr/>
              <p:nvPr/>
            </p:nvCxnSpPr>
            <p:spPr bwMode="gray">
              <a:xfrm>
                <a:off x="9489097" y="4089915"/>
                <a:ext cx="0" cy="144112"/>
              </a:xfrm>
              <a:prstGeom prst="line">
                <a:avLst/>
              </a:prstGeom>
              <a:noFill/>
              <a:ln w="38100" cap="flat" cmpd="sng" algn="ctr">
                <a:solidFill>
                  <a:sysClr val="window" lastClr="FFFFFF">
                    <a:lumMod val="75000"/>
                  </a:sysClr>
                </a:solidFill>
                <a:prstDash val="solid"/>
                <a:miter lim="800000"/>
              </a:ln>
              <a:effectLst/>
            </p:spPr>
          </p:cxnSp>
          <p:cxnSp>
            <p:nvCxnSpPr>
              <p:cNvPr id="537" name="直接连接符 536">
                <a:extLst>
                  <a:ext uri="{FF2B5EF4-FFF2-40B4-BE49-F238E27FC236}">
                    <a16:creationId xmlns:a16="http://schemas.microsoft.com/office/drawing/2014/main" id="{B43CDF8D-579E-4E48-BC72-D28C86521AB2}"/>
                  </a:ext>
                </a:extLst>
              </p:cNvPr>
              <p:cNvCxnSpPr/>
              <p:nvPr/>
            </p:nvCxnSpPr>
            <p:spPr bwMode="gray">
              <a:xfrm>
                <a:off x="9570106" y="4089915"/>
                <a:ext cx="0" cy="144112"/>
              </a:xfrm>
              <a:prstGeom prst="line">
                <a:avLst/>
              </a:prstGeom>
              <a:noFill/>
              <a:ln w="38100" cap="flat" cmpd="sng" algn="ctr">
                <a:solidFill>
                  <a:sysClr val="window" lastClr="FFFFFF">
                    <a:lumMod val="75000"/>
                  </a:sysClr>
                </a:solidFill>
                <a:prstDash val="solid"/>
                <a:miter lim="800000"/>
              </a:ln>
              <a:effectLst/>
            </p:spPr>
          </p:cxnSp>
          <p:cxnSp>
            <p:nvCxnSpPr>
              <p:cNvPr id="538" name="直接连接符 537">
                <a:extLst>
                  <a:ext uri="{FF2B5EF4-FFF2-40B4-BE49-F238E27FC236}">
                    <a16:creationId xmlns:a16="http://schemas.microsoft.com/office/drawing/2014/main" id="{85082D01-5238-4F61-B6B3-B8314EFE0739}"/>
                  </a:ext>
                </a:extLst>
              </p:cNvPr>
              <p:cNvCxnSpPr/>
              <p:nvPr/>
            </p:nvCxnSpPr>
            <p:spPr bwMode="gray">
              <a:xfrm>
                <a:off x="9651115" y="4089915"/>
                <a:ext cx="0" cy="144112"/>
              </a:xfrm>
              <a:prstGeom prst="line">
                <a:avLst/>
              </a:prstGeom>
              <a:noFill/>
              <a:ln w="38100" cap="flat" cmpd="sng" algn="ctr">
                <a:solidFill>
                  <a:sysClr val="window" lastClr="FFFFFF">
                    <a:lumMod val="75000"/>
                  </a:sysClr>
                </a:solidFill>
                <a:prstDash val="solid"/>
                <a:miter lim="800000"/>
              </a:ln>
              <a:effectLst/>
            </p:spPr>
          </p:cxnSp>
          <p:cxnSp>
            <p:nvCxnSpPr>
              <p:cNvPr id="539" name="直接连接符 538">
                <a:extLst>
                  <a:ext uri="{FF2B5EF4-FFF2-40B4-BE49-F238E27FC236}">
                    <a16:creationId xmlns:a16="http://schemas.microsoft.com/office/drawing/2014/main" id="{BBAC5CF3-E19C-460E-BC85-3D12530C6B53}"/>
                  </a:ext>
                </a:extLst>
              </p:cNvPr>
              <p:cNvCxnSpPr/>
              <p:nvPr/>
            </p:nvCxnSpPr>
            <p:spPr bwMode="gray">
              <a:xfrm>
                <a:off x="9732124" y="4089915"/>
                <a:ext cx="0" cy="144112"/>
              </a:xfrm>
              <a:prstGeom prst="line">
                <a:avLst/>
              </a:prstGeom>
              <a:noFill/>
              <a:ln w="38100" cap="flat" cmpd="sng" algn="ctr">
                <a:solidFill>
                  <a:sysClr val="window" lastClr="FFFFFF">
                    <a:lumMod val="75000"/>
                  </a:sysClr>
                </a:solidFill>
                <a:prstDash val="solid"/>
                <a:miter lim="800000"/>
              </a:ln>
              <a:effectLst/>
            </p:spPr>
          </p:cxnSp>
          <p:cxnSp>
            <p:nvCxnSpPr>
              <p:cNvPr id="540" name="直接连接符 539">
                <a:extLst>
                  <a:ext uri="{FF2B5EF4-FFF2-40B4-BE49-F238E27FC236}">
                    <a16:creationId xmlns:a16="http://schemas.microsoft.com/office/drawing/2014/main" id="{4951A76F-5DA8-40D9-8D07-D795EBD955F1}"/>
                  </a:ext>
                </a:extLst>
              </p:cNvPr>
              <p:cNvCxnSpPr/>
              <p:nvPr/>
            </p:nvCxnSpPr>
            <p:spPr bwMode="gray">
              <a:xfrm>
                <a:off x="9813133" y="4089915"/>
                <a:ext cx="0" cy="144112"/>
              </a:xfrm>
              <a:prstGeom prst="line">
                <a:avLst/>
              </a:prstGeom>
              <a:noFill/>
              <a:ln w="38100" cap="flat" cmpd="sng" algn="ctr">
                <a:solidFill>
                  <a:sysClr val="window" lastClr="FFFFFF">
                    <a:lumMod val="75000"/>
                  </a:sysClr>
                </a:solidFill>
                <a:prstDash val="solid"/>
                <a:miter lim="800000"/>
              </a:ln>
              <a:effectLst/>
            </p:spPr>
          </p:cxnSp>
          <p:cxnSp>
            <p:nvCxnSpPr>
              <p:cNvPr id="541" name="直接连接符 540">
                <a:extLst>
                  <a:ext uri="{FF2B5EF4-FFF2-40B4-BE49-F238E27FC236}">
                    <a16:creationId xmlns:a16="http://schemas.microsoft.com/office/drawing/2014/main" id="{761B52D3-97AB-4A6F-B43E-2C82965F2EE7}"/>
                  </a:ext>
                </a:extLst>
              </p:cNvPr>
              <p:cNvCxnSpPr/>
              <p:nvPr/>
            </p:nvCxnSpPr>
            <p:spPr bwMode="gray">
              <a:xfrm>
                <a:off x="9894142" y="4089915"/>
                <a:ext cx="0" cy="144112"/>
              </a:xfrm>
              <a:prstGeom prst="line">
                <a:avLst/>
              </a:prstGeom>
              <a:noFill/>
              <a:ln w="38100" cap="flat" cmpd="sng" algn="ctr">
                <a:solidFill>
                  <a:sysClr val="window" lastClr="FFFFFF">
                    <a:lumMod val="75000"/>
                  </a:sysClr>
                </a:solidFill>
                <a:prstDash val="solid"/>
                <a:miter lim="800000"/>
              </a:ln>
              <a:effectLst/>
            </p:spPr>
          </p:cxnSp>
          <p:cxnSp>
            <p:nvCxnSpPr>
              <p:cNvPr id="542" name="直接连接符 541">
                <a:extLst>
                  <a:ext uri="{FF2B5EF4-FFF2-40B4-BE49-F238E27FC236}">
                    <a16:creationId xmlns:a16="http://schemas.microsoft.com/office/drawing/2014/main" id="{0E8302D2-FEC2-4E61-A7FA-DCFD8F69EF42}"/>
                  </a:ext>
                </a:extLst>
              </p:cNvPr>
              <p:cNvCxnSpPr/>
              <p:nvPr/>
            </p:nvCxnSpPr>
            <p:spPr bwMode="gray">
              <a:xfrm>
                <a:off x="9975151" y="4089915"/>
                <a:ext cx="0" cy="144112"/>
              </a:xfrm>
              <a:prstGeom prst="line">
                <a:avLst/>
              </a:prstGeom>
              <a:noFill/>
              <a:ln w="38100" cap="flat" cmpd="sng" algn="ctr">
                <a:solidFill>
                  <a:sysClr val="window" lastClr="FFFFFF">
                    <a:lumMod val="75000"/>
                  </a:sysClr>
                </a:solidFill>
                <a:prstDash val="solid"/>
                <a:miter lim="800000"/>
              </a:ln>
              <a:effectLst/>
            </p:spPr>
          </p:cxnSp>
          <p:cxnSp>
            <p:nvCxnSpPr>
              <p:cNvPr id="543" name="直接连接符 542">
                <a:extLst>
                  <a:ext uri="{FF2B5EF4-FFF2-40B4-BE49-F238E27FC236}">
                    <a16:creationId xmlns:a16="http://schemas.microsoft.com/office/drawing/2014/main" id="{95C4B399-04A2-42ED-943D-947B1A359A7C}"/>
                  </a:ext>
                </a:extLst>
              </p:cNvPr>
              <p:cNvCxnSpPr/>
              <p:nvPr/>
            </p:nvCxnSpPr>
            <p:spPr bwMode="gray">
              <a:xfrm>
                <a:off x="10056160" y="4089915"/>
                <a:ext cx="0" cy="144112"/>
              </a:xfrm>
              <a:prstGeom prst="line">
                <a:avLst/>
              </a:prstGeom>
              <a:noFill/>
              <a:ln w="38100" cap="flat" cmpd="sng" algn="ctr">
                <a:solidFill>
                  <a:sysClr val="window" lastClr="FFFFFF">
                    <a:lumMod val="75000"/>
                  </a:sysClr>
                </a:solidFill>
                <a:prstDash val="solid"/>
                <a:miter lim="800000"/>
              </a:ln>
              <a:effectLst/>
            </p:spPr>
          </p:cxnSp>
          <p:grpSp>
            <p:nvGrpSpPr>
              <p:cNvPr id="544" name="组合 543">
                <a:extLst>
                  <a:ext uri="{FF2B5EF4-FFF2-40B4-BE49-F238E27FC236}">
                    <a16:creationId xmlns:a16="http://schemas.microsoft.com/office/drawing/2014/main" id="{948DD88F-640D-4436-8D10-5322AD707C9F}"/>
                  </a:ext>
                </a:extLst>
              </p:cNvPr>
              <p:cNvGrpSpPr/>
              <p:nvPr/>
            </p:nvGrpSpPr>
            <p:grpSpPr bwMode="gray">
              <a:xfrm rot="5400000">
                <a:off x="6768702" y="2757831"/>
                <a:ext cx="1944216" cy="144112"/>
                <a:chOff x="6798078" y="2996952"/>
                <a:chExt cx="1944216" cy="144112"/>
              </a:xfrm>
            </p:grpSpPr>
            <p:cxnSp>
              <p:nvCxnSpPr>
                <p:cNvPr id="572" name="直接连接符 571">
                  <a:extLst>
                    <a:ext uri="{FF2B5EF4-FFF2-40B4-BE49-F238E27FC236}">
                      <a16:creationId xmlns:a16="http://schemas.microsoft.com/office/drawing/2014/main" id="{71AF2031-DD03-4180-AB34-D7780BCB62BA}"/>
                    </a:ext>
                  </a:extLst>
                </p:cNvPr>
                <p:cNvCxnSpPr/>
                <p:nvPr/>
              </p:nvCxnSpPr>
              <p:spPr bwMode="gray">
                <a:xfrm>
                  <a:off x="6798078" y="2996952"/>
                  <a:ext cx="0" cy="144112"/>
                </a:xfrm>
                <a:prstGeom prst="line">
                  <a:avLst/>
                </a:prstGeom>
                <a:noFill/>
                <a:ln w="38100" cap="flat" cmpd="sng" algn="ctr">
                  <a:solidFill>
                    <a:sysClr val="window" lastClr="FFFFFF">
                      <a:lumMod val="75000"/>
                    </a:sysClr>
                  </a:solidFill>
                  <a:prstDash val="solid"/>
                  <a:miter lim="800000"/>
                </a:ln>
                <a:effectLst/>
              </p:spPr>
            </p:cxnSp>
            <p:cxnSp>
              <p:nvCxnSpPr>
                <p:cNvPr id="573" name="直接连接符 572">
                  <a:extLst>
                    <a:ext uri="{FF2B5EF4-FFF2-40B4-BE49-F238E27FC236}">
                      <a16:creationId xmlns:a16="http://schemas.microsoft.com/office/drawing/2014/main" id="{838FA7A1-582F-484F-B9E2-26B46620CF24}"/>
                    </a:ext>
                  </a:extLst>
                </p:cNvPr>
                <p:cNvCxnSpPr/>
                <p:nvPr/>
              </p:nvCxnSpPr>
              <p:spPr bwMode="gray">
                <a:xfrm>
                  <a:off x="6879087" y="2996952"/>
                  <a:ext cx="0" cy="144112"/>
                </a:xfrm>
                <a:prstGeom prst="line">
                  <a:avLst/>
                </a:prstGeom>
                <a:noFill/>
                <a:ln w="38100" cap="flat" cmpd="sng" algn="ctr">
                  <a:solidFill>
                    <a:sysClr val="window" lastClr="FFFFFF">
                      <a:lumMod val="75000"/>
                    </a:sysClr>
                  </a:solidFill>
                  <a:prstDash val="solid"/>
                  <a:miter lim="800000"/>
                </a:ln>
                <a:effectLst/>
              </p:spPr>
            </p:cxnSp>
            <p:cxnSp>
              <p:nvCxnSpPr>
                <p:cNvPr id="574" name="直接连接符 573">
                  <a:extLst>
                    <a:ext uri="{FF2B5EF4-FFF2-40B4-BE49-F238E27FC236}">
                      <a16:creationId xmlns:a16="http://schemas.microsoft.com/office/drawing/2014/main" id="{62F3FEA9-B5F4-4DFD-8253-C756109151FB}"/>
                    </a:ext>
                  </a:extLst>
                </p:cNvPr>
                <p:cNvCxnSpPr/>
                <p:nvPr/>
              </p:nvCxnSpPr>
              <p:spPr bwMode="gray">
                <a:xfrm>
                  <a:off x="6960096" y="2996952"/>
                  <a:ext cx="0" cy="144112"/>
                </a:xfrm>
                <a:prstGeom prst="line">
                  <a:avLst/>
                </a:prstGeom>
                <a:noFill/>
                <a:ln w="38100" cap="flat" cmpd="sng" algn="ctr">
                  <a:solidFill>
                    <a:sysClr val="window" lastClr="FFFFFF">
                      <a:lumMod val="75000"/>
                    </a:sysClr>
                  </a:solidFill>
                  <a:prstDash val="solid"/>
                  <a:miter lim="800000"/>
                </a:ln>
                <a:effectLst/>
              </p:spPr>
            </p:cxnSp>
            <p:cxnSp>
              <p:nvCxnSpPr>
                <p:cNvPr id="575" name="直接连接符 574">
                  <a:extLst>
                    <a:ext uri="{FF2B5EF4-FFF2-40B4-BE49-F238E27FC236}">
                      <a16:creationId xmlns:a16="http://schemas.microsoft.com/office/drawing/2014/main" id="{31300396-E307-4F29-B5DD-8472717C9E29}"/>
                    </a:ext>
                  </a:extLst>
                </p:cNvPr>
                <p:cNvCxnSpPr/>
                <p:nvPr/>
              </p:nvCxnSpPr>
              <p:spPr bwMode="gray">
                <a:xfrm>
                  <a:off x="7041105" y="2996952"/>
                  <a:ext cx="0" cy="144112"/>
                </a:xfrm>
                <a:prstGeom prst="line">
                  <a:avLst/>
                </a:prstGeom>
                <a:noFill/>
                <a:ln w="38100" cap="flat" cmpd="sng" algn="ctr">
                  <a:solidFill>
                    <a:sysClr val="window" lastClr="FFFFFF">
                      <a:lumMod val="75000"/>
                    </a:sysClr>
                  </a:solidFill>
                  <a:prstDash val="solid"/>
                  <a:miter lim="800000"/>
                </a:ln>
                <a:effectLst/>
              </p:spPr>
            </p:cxnSp>
            <p:cxnSp>
              <p:nvCxnSpPr>
                <p:cNvPr id="576" name="直接连接符 575">
                  <a:extLst>
                    <a:ext uri="{FF2B5EF4-FFF2-40B4-BE49-F238E27FC236}">
                      <a16:creationId xmlns:a16="http://schemas.microsoft.com/office/drawing/2014/main" id="{91FFCAC3-1076-4A5F-A8EB-FE14F427BB15}"/>
                    </a:ext>
                  </a:extLst>
                </p:cNvPr>
                <p:cNvCxnSpPr/>
                <p:nvPr/>
              </p:nvCxnSpPr>
              <p:spPr bwMode="gray">
                <a:xfrm>
                  <a:off x="7122114" y="2996952"/>
                  <a:ext cx="0" cy="144112"/>
                </a:xfrm>
                <a:prstGeom prst="line">
                  <a:avLst/>
                </a:prstGeom>
                <a:noFill/>
                <a:ln w="38100" cap="flat" cmpd="sng" algn="ctr">
                  <a:solidFill>
                    <a:sysClr val="window" lastClr="FFFFFF">
                      <a:lumMod val="75000"/>
                    </a:sysClr>
                  </a:solidFill>
                  <a:prstDash val="solid"/>
                  <a:miter lim="800000"/>
                </a:ln>
                <a:effectLst/>
              </p:spPr>
            </p:cxnSp>
            <p:cxnSp>
              <p:nvCxnSpPr>
                <p:cNvPr id="577" name="直接连接符 576">
                  <a:extLst>
                    <a:ext uri="{FF2B5EF4-FFF2-40B4-BE49-F238E27FC236}">
                      <a16:creationId xmlns:a16="http://schemas.microsoft.com/office/drawing/2014/main" id="{AED38120-85FD-41D2-AF8A-992BD64DF03F}"/>
                    </a:ext>
                  </a:extLst>
                </p:cNvPr>
                <p:cNvCxnSpPr/>
                <p:nvPr/>
              </p:nvCxnSpPr>
              <p:spPr bwMode="gray">
                <a:xfrm>
                  <a:off x="7203123" y="2996952"/>
                  <a:ext cx="0" cy="144112"/>
                </a:xfrm>
                <a:prstGeom prst="line">
                  <a:avLst/>
                </a:prstGeom>
                <a:noFill/>
                <a:ln w="38100" cap="flat" cmpd="sng" algn="ctr">
                  <a:solidFill>
                    <a:sysClr val="window" lastClr="FFFFFF">
                      <a:lumMod val="75000"/>
                    </a:sysClr>
                  </a:solidFill>
                  <a:prstDash val="solid"/>
                  <a:miter lim="800000"/>
                </a:ln>
                <a:effectLst/>
              </p:spPr>
            </p:cxnSp>
            <p:cxnSp>
              <p:nvCxnSpPr>
                <p:cNvPr id="578" name="直接连接符 577">
                  <a:extLst>
                    <a:ext uri="{FF2B5EF4-FFF2-40B4-BE49-F238E27FC236}">
                      <a16:creationId xmlns:a16="http://schemas.microsoft.com/office/drawing/2014/main" id="{195FF643-7A43-434D-938A-410464EF1F89}"/>
                    </a:ext>
                  </a:extLst>
                </p:cNvPr>
                <p:cNvCxnSpPr/>
                <p:nvPr/>
              </p:nvCxnSpPr>
              <p:spPr bwMode="gray">
                <a:xfrm>
                  <a:off x="7284132" y="2996952"/>
                  <a:ext cx="0" cy="144112"/>
                </a:xfrm>
                <a:prstGeom prst="line">
                  <a:avLst/>
                </a:prstGeom>
                <a:noFill/>
                <a:ln w="38100" cap="flat" cmpd="sng" algn="ctr">
                  <a:solidFill>
                    <a:sysClr val="window" lastClr="FFFFFF">
                      <a:lumMod val="75000"/>
                    </a:sysClr>
                  </a:solidFill>
                  <a:prstDash val="solid"/>
                  <a:miter lim="800000"/>
                </a:ln>
                <a:effectLst/>
              </p:spPr>
            </p:cxnSp>
            <p:cxnSp>
              <p:nvCxnSpPr>
                <p:cNvPr id="579" name="直接连接符 578">
                  <a:extLst>
                    <a:ext uri="{FF2B5EF4-FFF2-40B4-BE49-F238E27FC236}">
                      <a16:creationId xmlns:a16="http://schemas.microsoft.com/office/drawing/2014/main" id="{F5EA6706-CF56-4FBA-8767-F2802B2088AB}"/>
                    </a:ext>
                  </a:extLst>
                </p:cNvPr>
                <p:cNvCxnSpPr/>
                <p:nvPr/>
              </p:nvCxnSpPr>
              <p:spPr bwMode="gray">
                <a:xfrm>
                  <a:off x="7365141" y="2996952"/>
                  <a:ext cx="0" cy="144112"/>
                </a:xfrm>
                <a:prstGeom prst="line">
                  <a:avLst/>
                </a:prstGeom>
                <a:noFill/>
                <a:ln w="38100" cap="flat" cmpd="sng" algn="ctr">
                  <a:solidFill>
                    <a:sysClr val="window" lastClr="FFFFFF">
                      <a:lumMod val="75000"/>
                    </a:sysClr>
                  </a:solidFill>
                  <a:prstDash val="solid"/>
                  <a:miter lim="800000"/>
                </a:ln>
                <a:effectLst/>
              </p:spPr>
            </p:cxnSp>
            <p:cxnSp>
              <p:nvCxnSpPr>
                <p:cNvPr id="580" name="直接连接符 579">
                  <a:extLst>
                    <a:ext uri="{FF2B5EF4-FFF2-40B4-BE49-F238E27FC236}">
                      <a16:creationId xmlns:a16="http://schemas.microsoft.com/office/drawing/2014/main" id="{DE06604C-4D69-4264-AC6F-FB60371F5422}"/>
                    </a:ext>
                  </a:extLst>
                </p:cNvPr>
                <p:cNvCxnSpPr/>
                <p:nvPr/>
              </p:nvCxnSpPr>
              <p:spPr bwMode="gray">
                <a:xfrm>
                  <a:off x="7446150" y="2996952"/>
                  <a:ext cx="0" cy="144112"/>
                </a:xfrm>
                <a:prstGeom prst="line">
                  <a:avLst/>
                </a:prstGeom>
                <a:noFill/>
                <a:ln w="38100" cap="flat" cmpd="sng" algn="ctr">
                  <a:solidFill>
                    <a:sysClr val="window" lastClr="FFFFFF">
                      <a:lumMod val="75000"/>
                    </a:sysClr>
                  </a:solidFill>
                  <a:prstDash val="solid"/>
                  <a:miter lim="800000"/>
                </a:ln>
                <a:effectLst/>
              </p:spPr>
            </p:cxnSp>
            <p:cxnSp>
              <p:nvCxnSpPr>
                <p:cNvPr id="581" name="直接连接符 580">
                  <a:extLst>
                    <a:ext uri="{FF2B5EF4-FFF2-40B4-BE49-F238E27FC236}">
                      <a16:creationId xmlns:a16="http://schemas.microsoft.com/office/drawing/2014/main" id="{98D954AD-1EC2-49E5-A50B-A608F788D2FD}"/>
                    </a:ext>
                  </a:extLst>
                </p:cNvPr>
                <p:cNvCxnSpPr/>
                <p:nvPr/>
              </p:nvCxnSpPr>
              <p:spPr bwMode="gray">
                <a:xfrm>
                  <a:off x="7527159" y="2996952"/>
                  <a:ext cx="0" cy="144112"/>
                </a:xfrm>
                <a:prstGeom prst="line">
                  <a:avLst/>
                </a:prstGeom>
                <a:noFill/>
                <a:ln w="38100" cap="flat" cmpd="sng" algn="ctr">
                  <a:solidFill>
                    <a:sysClr val="window" lastClr="FFFFFF">
                      <a:lumMod val="75000"/>
                    </a:sysClr>
                  </a:solidFill>
                  <a:prstDash val="solid"/>
                  <a:miter lim="800000"/>
                </a:ln>
                <a:effectLst/>
              </p:spPr>
            </p:cxnSp>
            <p:cxnSp>
              <p:nvCxnSpPr>
                <p:cNvPr id="582" name="直接连接符 581">
                  <a:extLst>
                    <a:ext uri="{FF2B5EF4-FFF2-40B4-BE49-F238E27FC236}">
                      <a16:creationId xmlns:a16="http://schemas.microsoft.com/office/drawing/2014/main" id="{816AFFDB-464D-421E-B8ED-CFAF4AECAA09}"/>
                    </a:ext>
                  </a:extLst>
                </p:cNvPr>
                <p:cNvCxnSpPr/>
                <p:nvPr/>
              </p:nvCxnSpPr>
              <p:spPr bwMode="gray">
                <a:xfrm>
                  <a:off x="7608168" y="2996952"/>
                  <a:ext cx="0" cy="144112"/>
                </a:xfrm>
                <a:prstGeom prst="line">
                  <a:avLst/>
                </a:prstGeom>
                <a:noFill/>
                <a:ln w="38100" cap="flat" cmpd="sng" algn="ctr">
                  <a:solidFill>
                    <a:sysClr val="window" lastClr="FFFFFF">
                      <a:lumMod val="75000"/>
                    </a:sysClr>
                  </a:solidFill>
                  <a:prstDash val="solid"/>
                  <a:miter lim="800000"/>
                </a:ln>
                <a:effectLst/>
              </p:spPr>
            </p:cxnSp>
            <p:cxnSp>
              <p:nvCxnSpPr>
                <p:cNvPr id="583" name="直接连接符 582">
                  <a:extLst>
                    <a:ext uri="{FF2B5EF4-FFF2-40B4-BE49-F238E27FC236}">
                      <a16:creationId xmlns:a16="http://schemas.microsoft.com/office/drawing/2014/main" id="{80EF79AE-9D2B-43A9-B7D6-0000596D995C}"/>
                    </a:ext>
                  </a:extLst>
                </p:cNvPr>
                <p:cNvCxnSpPr/>
                <p:nvPr/>
              </p:nvCxnSpPr>
              <p:spPr bwMode="gray">
                <a:xfrm>
                  <a:off x="7689177" y="2996952"/>
                  <a:ext cx="0" cy="144112"/>
                </a:xfrm>
                <a:prstGeom prst="line">
                  <a:avLst/>
                </a:prstGeom>
                <a:noFill/>
                <a:ln w="38100" cap="flat" cmpd="sng" algn="ctr">
                  <a:solidFill>
                    <a:sysClr val="window" lastClr="FFFFFF">
                      <a:lumMod val="75000"/>
                    </a:sysClr>
                  </a:solidFill>
                  <a:prstDash val="solid"/>
                  <a:miter lim="800000"/>
                </a:ln>
                <a:effectLst/>
              </p:spPr>
            </p:cxnSp>
            <p:cxnSp>
              <p:nvCxnSpPr>
                <p:cNvPr id="584" name="直接连接符 583">
                  <a:extLst>
                    <a:ext uri="{FF2B5EF4-FFF2-40B4-BE49-F238E27FC236}">
                      <a16:creationId xmlns:a16="http://schemas.microsoft.com/office/drawing/2014/main" id="{4FC34115-9D4E-4A46-8E22-EEEB1F26F2C2}"/>
                    </a:ext>
                  </a:extLst>
                </p:cNvPr>
                <p:cNvCxnSpPr/>
                <p:nvPr/>
              </p:nvCxnSpPr>
              <p:spPr bwMode="gray">
                <a:xfrm>
                  <a:off x="7770186" y="2996952"/>
                  <a:ext cx="0" cy="144112"/>
                </a:xfrm>
                <a:prstGeom prst="line">
                  <a:avLst/>
                </a:prstGeom>
                <a:noFill/>
                <a:ln w="38100" cap="flat" cmpd="sng" algn="ctr">
                  <a:solidFill>
                    <a:sysClr val="window" lastClr="FFFFFF">
                      <a:lumMod val="75000"/>
                    </a:sysClr>
                  </a:solidFill>
                  <a:prstDash val="solid"/>
                  <a:miter lim="800000"/>
                </a:ln>
                <a:effectLst/>
              </p:spPr>
            </p:cxnSp>
            <p:cxnSp>
              <p:nvCxnSpPr>
                <p:cNvPr id="585" name="直接连接符 584">
                  <a:extLst>
                    <a:ext uri="{FF2B5EF4-FFF2-40B4-BE49-F238E27FC236}">
                      <a16:creationId xmlns:a16="http://schemas.microsoft.com/office/drawing/2014/main" id="{64D7D2CD-DE62-419A-98A1-F89B5B5C2B7A}"/>
                    </a:ext>
                  </a:extLst>
                </p:cNvPr>
                <p:cNvCxnSpPr/>
                <p:nvPr/>
              </p:nvCxnSpPr>
              <p:spPr bwMode="gray">
                <a:xfrm>
                  <a:off x="7851195" y="2996952"/>
                  <a:ext cx="0" cy="144112"/>
                </a:xfrm>
                <a:prstGeom prst="line">
                  <a:avLst/>
                </a:prstGeom>
                <a:noFill/>
                <a:ln w="38100" cap="flat" cmpd="sng" algn="ctr">
                  <a:solidFill>
                    <a:sysClr val="window" lastClr="FFFFFF">
                      <a:lumMod val="75000"/>
                    </a:sysClr>
                  </a:solidFill>
                  <a:prstDash val="solid"/>
                  <a:miter lim="800000"/>
                </a:ln>
                <a:effectLst/>
              </p:spPr>
            </p:cxnSp>
            <p:cxnSp>
              <p:nvCxnSpPr>
                <p:cNvPr id="586" name="直接连接符 585">
                  <a:extLst>
                    <a:ext uri="{FF2B5EF4-FFF2-40B4-BE49-F238E27FC236}">
                      <a16:creationId xmlns:a16="http://schemas.microsoft.com/office/drawing/2014/main" id="{1923B197-21A2-423F-8E3E-9134F35E9EEA}"/>
                    </a:ext>
                  </a:extLst>
                </p:cNvPr>
                <p:cNvCxnSpPr/>
                <p:nvPr/>
              </p:nvCxnSpPr>
              <p:spPr bwMode="gray">
                <a:xfrm>
                  <a:off x="7932204" y="2996952"/>
                  <a:ext cx="0" cy="144112"/>
                </a:xfrm>
                <a:prstGeom prst="line">
                  <a:avLst/>
                </a:prstGeom>
                <a:noFill/>
                <a:ln w="38100" cap="flat" cmpd="sng" algn="ctr">
                  <a:solidFill>
                    <a:sysClr val="window" lastClr="FFFFFF">
                      <a:lumMod val="75000"/>
                    </a:sysClr>
                  </a:solidFill>
                  <a:prstDash val="solid"/>
                  <a:miter lim="800000"/>
                </a:ln>
                <a:effectLst/>
              </p:spPr>
            </p:cxnSp>
            <p:cxnSp>
              <p:nvCxnSpPr>
                <p:cNvPr id="587" name="直接连接符 586">
                  <a:extLst>
                    <a:ext uri="{FF2B5EF4-FFF2-40B4-BE49-F238E27FC236}">
                      <a16:creationId xmlns:a16="http://schemas.microsoft.com/office/drawing/2014/main" id="{E0239C3C-BFAB-4F3D-982E-096132D0142A}"/>
                    </a:ext>
                  </a:extLst>
                </p:cNvPr>
                <p:cNvCxnSpPr/>
                <p:nvPr/>
              </p:nvCxnSpPr>
              <p:spPr bwMode="gray">
                <a:xfrm>
                  <a:off x="8013213" y="2996952"/>
                  <a:ext cx="0" cy="144112"/>
                </a:xfrm>
                <a:prstGeom prst="line">
                  <a:avLst/>
                </a:prstGeom>
                <a:noFill/>
                <a:ln w="38100" cap="flat" cmpd="sng" algn="ctr">
                  <a:solidFill>
                    <a:sysClr val="window" lastClr="FFFFFF">
                      <a:lumMod val="75000"/>
                    </a:sysClr>
                  </a:solidFill>
                  <a:prstDash val="solid"/>
                  <a:miter lim="800000"/>
                </a:ln>
                <a:effectLst/>
              </p:spPr>
            </p:cxnSp>
            <p:cxnSp>
              <p:nvCxnSpPr>
                <p:cNvPr id="588" name="直接连接符 587">
                  <a:extLst>
                    <a:ext uri="{FF2B5EF4-FFF2-40B4-BE49-F238E27FC236}">
                      <a16:creationId xmlns:a16="http://schemas.microsoft.com/office/drawing/2014/main" id="{DCE97A0C-5A9A-4DA2-B627-986713FE9EC2}"/>
                    </a:ext>
                  </a:extLst>
                </p:cNvPr>
                <p:cNvCxnSpPr/>
                <p:nvPr/>
              </p:nvCxnSpPr>
              <p:spPr bwMode="gray">
                <a:xfrm>
                  <a:off x="8094222" y="2996952"/>
                  <a:ext cx="0" cy="144112"/>
                </a:xfrm>
                <a:prstGeom prst="line">
                  <a:avLst/>
                </a:prstGeom>
                <a:noFill/>
                <a:ln w="38100" cap="flat" cmpd="sng" algn="ctr">
                  <a:solidFill>
                    <a:sysClr val="window" lastClr="FFFFFF">
                      <a:lumMod val="75000"/>
                    </a:sysClr>
                  </a:solidFill>
                  <a:prstDash val="solid"/>
                  <a:miter lim="800000"/>
                </a:ln>
                <a:effectLst/>
              </p:spPr>
            </p:cxnSp>
            <p:cxnSp>
              <p:nvCxnSpPr>
                <p:cNvPr id="589" name="直接连接符 588">
                  <a:extLst>
                    <a:ext uri="{FF2B5EF4-FFF2-40B4-BE49-F238E27FC236}">
                      <a16:creationId xmlns:a16="http://schemas.microsoft.com/office/drawing/2014/main" id="{586003FD-821F-4F58-BF99-9608A51C3CD5}"/>
                    </a:ext>
                  </a:extLst>
                </p:cNvPr>
                <p:cNvCxnSpPr/>
                <p:nvPr/>
              </p:nvCxnSpPr>
              <p:spPr bwMode="gray">
                <a:xfrm>
                  <a:off x="8175231" y="2996952"/>
                  <a:ext cx="0" cy="144112"/>
                </a:xfrm>
                <a:prstGeom prst="line">
                  <a:avLst/>
                </a:prstGeom>
                <a:noFill/>
                <a:ln w="38100" cap="flat" cmpd="sng" algn="ctr">
                  <a:solidFill>
                    <a:sysClr val="window" lastClr="FFFFFF">
                      <a:lumMod val="75000"/>
                    </a:sysClr>
                  </a:solidFill>
                  <a:prstDash val="solid"/>
                  <a:miter lim="800000"/>
                </a:ln>
                <a:effectLst/>
              </p:spPr>
            </p:cxnSp>
            <p:cxnSp>
              <p:nvCxnSpPr>
                <p:cNvPr id="590" name="直接连接符 589">
                  <a:extLst>
                    <a:ext uri="{FF2B5EF4-FFF2-40B4-BE49-F238E27FC236}">
                      <a16:creationId xmlns:a16="http://schemas.microsoft.com/office/drawing/2014/main" id="{62B29918-B547-432B-BF55-32CFA25AED83}"/>
                    </a:ext>
                  </a:extLst>
                </p:cNvPr>
                <p:cNvCxnSpPr/>
                <p:nvPr/>
              </p:nvCxnSpPr>
              <p:spPr bwMode="gray">
                <a:xfrm>
                  <a:off x="8256240" y="2996952"/>
                  <a:ext cx="0" cy="144112"/>
                </a:xfrm>
                <a:prstGeom prst="line">
                  <a:avLst/>
                </a:prstGeom>
                <a:noFill/>
                <a:ln w="38100" cap="flat" cmpd="sng" algn="ctr">
                  <a:solidFill>
                    <a:sysClr val="window" lastClr="FFFFFF">
                      <a:lumMod val="75000"/>
                    </a:sysClr>
                  </a:solidFill>
                  <a:prstDash val="solid"/>
                  <a:miter lim="800000"/>
                </a:ln>
                <a:effectLst/>
              </p:spPr>
            </p:cxnSp>
            <p:cxnSp>
              <p:nvCxnSpPr>
                <p:cNvPr id="591" name="直接连接符 590">
                  <a:extLst>
                    <a:ext uri="{FF2B5EF4-FFF2-40B4-BE49-F238E27FC236}">
                      <a16:creationId xmlns:a16="http://schemas.microsoft.com/office/drawing/2014/main" id="{5CE9F7F6-D554-426C-8E63-2806A96B336D}"/>
                    </a:ext>
                  </a:extLst>
                </p:cNvPr>
                <p:cNvCxnSpPr/>
                <p:nvPr/>
              </p:nvCxnSpPr>
              <p:spPr bwMode="gray">
                <a:xfrm>
                  <a:off x="8337249" y="2996952"/>
                  <a:ext cx="0" cy="144112"/>
                </a:xfrm>
                <a:prstGeom prst="line">
                  <a:avLst/>
                </a:prstGeom>
                <a:noFill/>
                <a:ln w="38100" cap="flat" cmpd="sng" algn="ctr">
                  <a:solidFill>
                    <a:sysClr val="window" lastClr="FFFFFF">
                      <a:lumMod val="75000"/>
                    </a:sysClr>
                  </a:solidFill>
                  <a:prstDash val="solid"/>
                  <a:miter lim="800000"/>
                </a:ln>
                <a:effectLst/>
              </p:spPr>
            </p:cxnSp>
            <p:cxnSp>
              <p:nvCxnSpPr>
                <p:cNvPr id="592" name="直接连接符 591">
                  <a:extLst>
                    <a:ext uri="{FF2B5EF4-FFF2-40B4-BE49-F238E27FC236}">
                      <a16:creationId xmlns:a16="http://schemas.microsoft.com/office/drawing/2014/main" id="{C4C55DC9-A50F-4CB5-B41E-1F99E7FC0C53}"/>
                    </a:ext>
                  </a:extLst>
                </p:cNvPr>
                <p:cNvCxnSpPr/>
                <p:nvPr/>
              </p:nvCxnSpPr>
              <p:spPr bwMode="gray">
                <a:xfrm>
                  <a:off x="8418258" y="2996952"/>
                  <a:ext cx="0" cy="144112"/>
                </a:xfrm>
                <a:prstGeom prst="line">
                  <a:avLst/>
                </a:prstGeom>
                <a:noFill/>
                <a:ln w="38100" cap="flat" cmpd="sng" algn="ctr">
                  <a:solidFill>
                    <a:sysClr val="window" lastClr="FFFFFF">
                      <a:lumMod val="75000"/>
                    </a:sysClr>
                  </a:solidFill>
                  <a:prstDash val="solid"/>
                  <a:miter lim="800000"/>
                </a:ln>
                <a:effectLst/>
              </p:spPr>
            </p:cxnSp>
            <p:cxnSp>
              <p:nvCxnSpPr>
                <p:cNvPr id="593" name="直接连接符 592">
                  <a:extLst>
                    <a:ext uri="{FF2B5EF4-FFF2-40B4-BE49-F238E27FC236}">
                      <a16:creationId xmlns:a16="http://schemas.microsoft.com/office/drawing/2014/main" id="{F235FF53-2E33-4210-98E9-B14F3D18CD61}"/>
                    </a:ext>
                  </a:extLst>
                </p:cNvPr>
                <p:cNvCxnSpPr/>
                <p:nvPr/>
              </p:nvCxnSpPr>
              <p:spPr bwMode="gray">
                <a:xfrm>
                  <a:off x="8499267" y="2996952"/>
                  <a:ext cx="0" cy="144112"/>
                </a:xfrm>
                <a:prstGeom prst="line">
                  <a:avLst/>
                </a:prstGeom>
                <a:noFill/>
                <a:ln w="38100" cap="flat" cmpd="sng" algn="ctr">
                  <a:solidFill>
                    <a:sysClr val="window" lastClr="FFFFFF">
                      <a:lumMod val="75000"/>
                    </a:sysClr>
                  </a:solidFill>
                  <a:prstDash val="solid"/>
                  <a:miter lim="800000"/>
                </a:ln>
                <a:effectLst/>
              </p:spPr>
            </p:cxnSp>
            <p:cxnSp>
              <p:nvCxnSpPr>
                <p:cNvPr id="594" name="直接连接符 593">
                  <a:extLst>
                    <a:ext uri="{FF2B5EF4-FFF2-40B4-BE49-F238E27FC236}">
                      <a16:creationId xmlns:a16="http://schemas.microsoft.com/office/drawing/2014/main" id="{F047DD3F-6B8E-409D-90A4-B89A8F2739DC}"/>
                    </a:ext>
                  </a:extLst>
                </p:cNvPr>
                <p:cNvCxnSpPr/>
                <p:nvPr/>
              </p:nvCxnSpPr>
              <p:spPr bwMode="gray">
                <a:xfrm>
                  <a:off x="8580276" y="2996952"/>
                  <a:ext cx="0" cy="144112"/>
                </a:xfrm>
                <a:prstGeom prst="line">
                  <a:avLst/>
                </a:prstGeom>
                <a:noFill/>
                <a:ln w="38100" cap="flat" cmpd="sng" algn="ctr">
                  <a:solidFill>
                    <a:sysClr val="window" lastClr="FFFFFF">
                      <a:lumMod val="75000"/>
                    </a:sysClr>
                  </a:solidFill>
                  <a:prstDash val="solid"/>
                  <a:miter lim="800000"/>
                </a:ln>
                <a:effectLst/>
              </p:spPr>
            </p:cxnSp>
            <p:cxnSp>
              <p:nvCxnSpPr>
                <p:cNvPr id="595" name="直接连接符 594">
                  <a:extLst>
                    <a:ext uri="{FF2B5EF4-FFF2-40B4-BE49-F238E27FC236}">
                      <a16:creationId xmlns:a16="http://schemas.microsoft.com/office/drawing/2014/main" id="{15CB45FD-DFF6-4065-9F5E-DAA6AC89FB66}"/>
                    </a:ext>
                  </a:extLst>
                </p:cNvPr>
                <p:cNvCxnSpPr/>
                <p:nvPr/>
              </p:nvCxnSpPr>
              <p:spPr bwMode="gray">
                <a:xfrm>
                  <a:off x="8661285" y="2996952"/>
                  <a:ext cx="0" cy="144112"/>
                </a:xfrm>
                <a:prstGeom prst="line">
                  <a:avLst/>
                </a:prstGeom>
                <a:noFill/>
                <a:ln w="38100" cap="flat" cmpd="sng" algn="ctr">
                  <a:solidFill>
                    <a:sysClr val="window" lastClr="FFFFFF">
                      <a:lumMod val="75000"/>
                    </a:sysClr>
                  </a:solidFill>
                  <a:prstDash val="solid"/>
                  <a:miter lim="800000"/>
                </a:ln>
                <a:effectLst/>
              </p:spPr>
            </p:cxnSp>
            <p:cxnSp>
              <p:nvCxnSpPr>
                <p:cNvPr id="596" name="直接连接符 595">
                  <a:extLst>
                    <a:ext uri="{FF2B5EF4-FFF2-40B4-BE49-F238E27FC236}">
                      <a16:creationId xmlns:a16="http://schemas.microsoft.com/office/drawing/2014/main" id="{02762510-A55A-4512-940F-20578144CB8F}"/>
                    </a:ext>
                  </a:extLst>
                </p:cNvPr>
                <p:cNvCxnSpPr/>
                <p:nvPr/>
              </p:nvCxnSpPr>
              <p:spPr bwMode="gray">
                <a:xfrm>
                  <a:off x="8742294" y="2996952"/>
                  <a:ext cx="0" cy="144112"/>
                </a:xfrm>
                <a:prstGeom prst="line">
                  <a:avLst/>
                </a:prstGeom>
                <a:noFill/>
                <a:ln w="38100" cap="flat" cmpd="sng" algn="ctr">
                  <a:solidFill>
                    <a:sysClr val="window" lastClr="FFFFFF">
                      <a:lumMod val="75000"/>
                    </a:sysClr>
                  </a:solidFill>
                  <a:prstDash val="solid"/>
                  <a:miter lim="800000"/>
                </a:ln>
                <a:effectLst/>
              </p:spPr>
            </p:cxnSp>
          </p:grpSp>
          <p:grpSp>
            <p:nvGrpSpPr>
              <p:cNvPr id="545" name="组合 544">
                <a:extLst>
                  <a:ext uri="{FF2B5EF4-FFF2-40B4-BE49-F238E27FC236}">
                    <a16:creationId xmlns:a16="http://schemas.microsoft.com/office/drawing/2014/main" id="{2B1B8513-35F1-4104-B652-C2AA32D52727}"/>
                  </a:ext>
                </a:extLst>
              </p:cNvPr>
              <p:cNvGrpSpPr/>
              <p:nvPr/>
            </p:nvGrpSpPr>
            <p:grpSpPr bwMode="gray">
              <a:xfrm rot="5400000">
                <a:off x="9457455" y="2757238"/>
                <a:ext cx="1944216" cy="144112"/>
                <a:chOff x="6798078" y="2996952"/>
                <a:chExt cx="1944216" cy="144112"/>
              </a:xfrm>
            </p:grpSpPr>
            <p:cxnSp>
              <p:nvCxnSpPr>
                <p:cNvPr id="547" name="直接连接符 546">
                  <a:extLst>
                    <a:ext uri="{FF2B5EF4-FFF2-40B4-BE49-F238E27FC236}">
                      <a16:creationId xmlns:a16="http://schemas.microsoft.com/office/drawing/2014/main" id="{1C663E7B-88BF-4567-854D-0C629BCD7992}"/>
                    </a:ext>
                  </a:extLst>
                </p:cNvPr>
                <p:cNvCxnSpPr/>
                <p:nvPr/>
              </p:nvCxnSpPr>
              <p:spPr bwMode="gray">
                <a:xfrm>
                  <a:off x="6798078" y="2996952"/>
                  <a:ext cx="0" cy="144112"/>
                </a:xfrm>
                <a:prstGeom prst="line">
                  <a:avLst/>
                </a:prstGeom>
                <a:noFill/>
                <a:ln w="38100" cap="flat" cmpd="sng" algn="ctr">
                  <a:solidFill>
                    <a:sysClr val="window" lastClr="FFFFFF">
                      <a:lumMod val="75000"/>
                    </a:sysClr>
                  </a:solidFill>
                  <a:prstDash val="solid"/>
                  <a:miter lim="800000"/>
                </a:ln>
                <a:effectLst/>
              </p:spPr>
            </p:cxnSp>
            <p:cxnSp>
              <p:nvCxnSpPr>
                <p:cNvPr id="548" name="直接连接符 547">
                  <a:extLst>
                    <a:ext uri="{FF2B5EF4-FFF2-40B4-BE49-F238E27FC236}">
                      <a16:creationId xmlns:a16="http://schemas.microsoft.com/office/drawing/2014/main" id="{CFD05FB9-404F-4FCD-AF42-4E3DBD810131}"/>
                    </a:ext>
                  </a:extLst>
                </p:cNvPr>
                <p:cNvCxnSpPr/>
                <p:nvPr/>
              </p:nvCxnSpPr>
              <p:spPr bwMode="gray">
                <a:xfrm>
                  <a:off x="6879087" y="2996952"/>
                  <a:ext cx="0" cy="144112"/>
                </a:xfrm>
                <a:prstGeom prst="line">
                  <a:avLst/>
                </a:prstGeom>
                <a:noFill/>
                <a:ln w="38100" cap="flat" cmpd="sng" algn="ctr">
                  <a:solidFill>
                    <a:sysClr val="window" lastClr="FFFFFF">
                      <a:lumMod val="75000"/>
                    </a:sysClr>
                  </a:solidFill>
                  <a:prstDash val="solid"/>
                  <a:miter lim="800000"/>
                </a:ln>
                <a:effectLst/>
              </p:spPr>
            </p:cxnSp>
            <p:cxnSp>
              <p:nvCxnSpPr>
                <p:cNvPr id="549" name="直接连接符 548">
                  <a:extLst>
                    <a:ext uri="{FF2B5EF4-FFF2-40B4-BE49-F238E27FC236}">
                      <a16:creationId xmlns:a16="http://schemas.microsoft.com/office/drawing/2014/main" id="{E5F51365-932E-4305-8E0D-997567105404}"/>
                    </a:ext>
                  </a:extLst>
                </p:cNvPr>
                <p:cNvCxnSpPr/>
                <p:nvPr/>
              </p:nvCxnSpPr>
              <p:spPr bwMode="gray">
                <a:xfrm>
                  <a:off x="6960096" y="2996952"/>
                  <a:ext cx="0" cy="144112"/>
                </a:xfrm>
                <a:prstGeom prst="line">
                  <a:avLst/>
                </a:prstGeom>
                <a:noFill/>
                <a:ln w="38100" cap="flat" cmpd="sng" algn="ctr">
                  <a:solidFill>
                    <a:sysClr val="window" lastClr="FFFFFF">
                      <a:lumMod val="75000"/>
                    </a:sysClr>
                  </a:solidFill>
                  <a:prstDash val="solid"/>
                  <a:miter lim="800000"/>
                </a:ln>
                <a:effectLst/>
              </p:spPr>
            </p:cxnSp>
            <p:cxnSp>
              <p:nvCxnSpPr>
                <p:cNvPr id="550" name="直接连接符 549">
                  <a:extLst>
                    <a:ext uri="{FF2B5EF4-FFF2-40B4-BE49-F238E27FC236}">
                      <a16:creationId xmlns:a16="http://schemas.microsoft.com/office/drawing/2014/main" id="{5AD9D418-03F0-42FB-BCC0-A1F2F42F79C4}"/>
                    </a:ext>
                  </a:extLst>
                </p:cNvPr>
                <p:cNvCxnSpPr/>
                <p:nvPr/>
              </p:nvCxnSpPr>
              <p:spPr bwMode="gray">
                <a:xfrm>
                  <a:off x="7041105" y="2996952"/>
                  <a:ext cx="0" cy="144112"/>
                </a:xfrm>
                <a:prstGeom prst="line">
                  <a:avLst/>
                </a:prstGeom>
                <a:noFill/>
                <a:ln w="38100" cap="flat" cmpd="sng" algn="ctr">
                  <a:solidFill>
                    <a:sysClr val="window" lastClr="FFFFFF">
                      <a:lumMod val="75000"/>
                    </a:sysClr>
                  </a:solidFill>
                  <a:prstDash val="solid"/>
                  <a:miter lim="800000"/>
                </a:ln>
                <a:effectLst/>
              </p:spPr>
            </p:cxnSp>
            <p:cxnSp>
              <p:nvCxnSpPr>
                <p:cNvPr id="551" name="直接连接符 550">
                  <a:extLst>
                    <a:ext uri="{FF2B5EF4-FFF2-40B4-BE49-F238E27FC236}">
                      <a16:creationId xmlns:a16="http://schemas.microsoft.com/office/drawing/2014/main" id="{12487299-75EA-4BB0-A334-EF8012CA7FEE}"/>
                    </a:ext>
                  </a:extLst>
                </p:cNvPr>
                <p:cNvCxnSpPr/>
                <p:nvPr/>
              </p:nvCxnSpPr>
              <p:spPr bwMode="gray">
                <a:xfrm>
                  <a:off x="7122114" y="2996952"/>
                  <a:ext cx="0" cy="144112"/>
                </a:xfrm>
                <a:prstGeom prst="line">
                  <a:avLst/>
                </a:prstGeom>
                <a:noFill/>
                <a:ln w="38100" cap="flat" cmpd="sng" algn="ctr">
                  <a:solidFill>
                    <a:sysClr val="window" lastClr="FFFFFF">
                      <a:lumMod val="75000"/>
                    </a:sysClr>
                  </a:solidFill>
                  <a:prstDash val="solid"/>
                  <a:miter lim="800000"/>
                </a:ln>
                <a:effectLst/>
              </p:spPr>
            </p:cxnSp>
            <p:cxnSp>
              <p:nvCxnSpPr>
                <p:cNvPr id="552" name="直接连接符 551">
                  <a:extLst>
                    <a:ext uri="{FF2B5EF4-FFF2-40B4-BE49-F238E27FC236}">
                      <a16:creationId xmlns:a16="http://schemas.microsoft.com/office/drawing/2014/main" id="{9F1145CA-8140-47C9-9E81-4939DBB04BD4}"/>
                    </a:ext>
                  </a:extLst>
                </p:cNvPr>
                <p:cNvCxnSpPr/>
                <p:nvPr/>
              </p:nvCxnSpPr>
              <p:spPr bwMode="gray">
                <a:xfrm>
                  <a:off x="7203123" y="2996952"/>
                  <a:ext cx="0" cy="144112"/>
                </a:xfrm>
                <a:prstGeom prst="line">
                  <a:avLst/>
                </a:prstGeom>
                <a:noFill/>
                <a:ln w="38100" cap="flat" cmpd="sng" algn="ctr">
                  <a:solidFill>
                    <a:sysClr val="window" lastClr="FFFFFF">
                      <a:lumMod val="75000"/>
                    </a:sysClr>
                  </a:solidFill>
                  <a:prstDash val="solid"/>
                  <a:miter lim="800000"/>
                </a:ln>
                <a:effectLst/>
              </p:spPr>
            </p:cxnSp>
            <p:cxnSp>
              <p:nvCxnSpPr>
                <p:cNvPr id="553" name="直接连接符 552">
                  <a:extLst>
                    <a:ext uri="{FF2B5EF4-FFF2-40B4-BE49-F238E27FC236}">
                      <a16:creationId xmlns:a16="http://schemas.microsoft.com/office/drawing/2014/main" id="{ED9FBB5F-C74C-44A9-B888-757D43CE4D57}"/>
                    </a:ext>
                  </a:extLst>
                </p:cNvPr>
                <p:cNvCxnSpPr/>
                <p:nvPr/>
              </p:nvCxnSpPr>
              <p:spPr bwMode="gray">
                <a:xfrm>
                  <a:off x="7284132" y="2996952"/>
                  <a:ext cx="0" cy="144112"/>
                </a:xfrm>
                <a:prstGeom prst="line">
                  <a:avLst/>
                </a:prstGeom>
                <a:noFill/>
                <a:ln w="38100" cap="flat" cmpd="sng" algn="ctr">
                  <a:solidFill>
                    <a:sysClr val="window" lastClr="FFFFFF">
                      <a:lumMod val="75000"/>
                    </a:sysClr>
                  </a:solidFill>
                  <a:prstDash val="solid"/>
                  <a:miter lim="800000"/>
                </a:ln>
                <a:effectLst/>
              </p:spPr>
            </p:cxnSp>
            <p:cxnSp>
              <p:nvCxnSpPr>
                <p:cNvPr id="554" name="直接连接符 553">
                  <a:extLst>
                    <a:ext uri="{FF2B5EF4-FFF2-40B4-BE49-F238E27FC236}">
                      <a16:creationId xmlns:a16="http://schemas.microsoft.com/office/drawing/2014/main" id="{38F83EC8-CE19-4EC2-9C82-8C7D3E4950CD}"/>
                    </a:ext>
                  </a:extLst>
                </p:cNvPr>
                <p:cNvCxnSpPr/>
                <p:nvPr/>
              </p:nvCxnSpPr>
              <p:spPr bwMode="gray">
                <a:xfrm>
                  <a:off x="7365141" y="2996952"/>
                  <a:ext cx="0" cy="144112"/>
                </a:xfrm>
                <a:prstGeom prst="line">
                  <a:avLst/>
                </a:prstGeom>
                <a:noFill/>
                <a:ln w="38100" cap="flat" cmpd="sng" algn="ctr">
                  <a:solidFill>
                    <a:sysClr val="window" lastClr="FFFFFF">
                      <a:lumMod val="75000"/>
                    </a:sysClr>
                  </a:solidFill>
                  <a:prstDash val="solid"/>
                  <a:miter lim="800000"/>
                </a:ln>
                <a:effectLst/>
              </p:spPr>
            </p:cxnSp>
            <p:cxnSp>
              <p:nvCxnSpPr>
                <p:cNvPr id="555" name="直接连接符 554">
                  <a:extLst>
                    <a:ext uri="{FF2B5EF4-FFF2-40B4-BE49-F238E27FC236}">
                      <a16:creationId xmlns:a16="http://schemas.microsoft.com/office/drawing/2014/main" id="{144CB985-0A2F-4E05-A388-7B4BC5593C17}"/>
                    </a:ext>
                  </a:extLst>
                </p:cNvPr>
                <p:cNvCxnSpPr/>
                <p:nvPr/>
              </p:nvCxnSpPr>
              <p:spPr bwMode="gray">
                <a:xfrm>
                  <a:off x="7446150" y="2996952"/>
                  <a:ext cx="0" cy="144112"/>
                </a:xfrm>
                <a:prstGeom prst="line">
                  <a:avLst/>
                </a:prstGeom>
                <a:noFill/>
                <a:ln w="38100" cap="flat" cmpd="sng" algn="ctr">
                  <a:solidFill>
                    <a:sysClr val="window" lastClr="FFFFFF">
                      <a:lumMod val="75000"/>
                    </a:sysClr>
                  </a:solidFill>
                  <a:prstDash val="solid"/>
                  <a:miter lim="800000"/>
                </a:ln>
                <a:effectLst/>
              </p:spPr>
            </p:cxnSp>
            <p:cxnSp>
              <p:nvCxnSpPr>
                <p:cNvPr id="556" name="直接连接符 555">
                  <a:extLst>
                    <a:ext uri="{FF2B5EF4-FFF2-40B4-BE49-F238E27FC236}">
                      <a16:creationId xmlns:a16="http://schemas.microsoft.com/office/drawing/2014/main" id="{AEA6C7B6-5D9F-4C9A-AB94-A8305F8B305A}"/>
                    </a:ext>
                  </a:extLst>
                </p:cNvPr>
                <p:cNvCxnSpPr/>
                <p:nvPr/>
              </p:nvCxnSpPr>
              <p:spPr bwMode="gray">
                <a:xfrm>
                  <a:off x="7527159" y="2996952"/>
                  <a:ext cx="0" cy="144112"/>
                </a:xfrm>
                <a:prstGeom prst="line">
                  <a:avLst/>
                </a:prstGeom>
                <a:noFill/>
                <a:ln w="38100" cap="flat" cmpd="sng" algn="ctr">
                  <a:solidFill>
                    <a:sysClr val="window" lastClr="FFFFFF">
                      <a:lumMod val="75000"/>
                    </a:sysClr>
                  </a:solidFill>
                  <a:prstDash val="solid"/>
                  <a:miter lim="800000"/>
                </a:ln>
                <a:effectLst/>
              </p:spPr>
            </p:cxnSp>
            <p:cxnSp>
              <p:nvCxnSpPr>
                <p:cNvPr id="557" name="直接连接符 556">
                  <a:extLst>
                    <a:ext uri="{FF2B5EF4-FFF2-40B4-BE49-F238E27FC236}">
                      <a16:creationId xmlns:a16="http://schemas.microsoft.com/office/drawing/2014/main" id="{D0330B5F-A09C-420F-96B4-16BF607E1177}"/>
                    </a:ext>
                  </a:extLst>
                </p:cNvPr>
                <p:cNvCxnSpPr/>
                <p:nvPr/>
              </p:nvCxnSpPr>
              <p:spPr bwMode="gray">
                <a:xfrm>
                  <a:off x="7608168" y="2996952"/>
                  <a:ext cx="0" cy="144112"/>
                </a:xfrm>
                <a:prstGeom prst="line">
                  <a:avLst/>
                </a:prstGeom>
                <a:noFill/>
                <a:ln w="38100" cap="flat" cmpd="sng" algn="ctr">
                  <a:solidFill>
                    <a:sysClr val="window" lastClr="FFFFFF">
                      <a:lumMod val="75000"/>
                    </a:sysClr>
                  </a:solidFill>
                  <a:prstDash val="solid"/>
                  <a:miter lim="800000"/>
                </a:ln>
                <a:effectLst/>
              </p:spPr>
            </p:cxnSp>
            <p:cxnSp>
              <p:nvCxnSpPr>
                <p:cNvPr id="558" name="直接连接符 557">
                  <a:extLst>
                    <a:ext uri="{FF2B5EF4-FFF2-40B4-BE49-F238E27FC236}">
                      <a16:creationId xmlns:a16="http://schemas.microsoft.com/office/drawing/2014/main" id="{45332B0C-06F6-4696-8359-4662D633E5E1}"/>
                    </a:ext>
                  </a:extLst>
                </p:cNvPr>
                <p:cNvCxnSpPr/>
                <p:nvPr/>
              </p:nvCxnSpPr>
              <p:spPr bwMode="gray">
                <a:xfrm>
                  <a:off x="7689177" y="2996952"/>
                  <a:ext cx="0" cy="144112"/>
                </a:xfrm>
                <a:prstGeom prst="line">
                  <a:avLst/>
                </a:prstGeom>
                <a:noFill/>
                <a:ln w="38100" cap="flat" cmpd="sng" algn="ctr">
                  <a:solidFill>
                    <a:sysClr val="window" lastClr="FFFFFF">
                      <a:lumMod val="75000"/>
                    </a:sysClr>
                  </a:solidFill>
                  <a:prstDash val="solid"/>
                  <a:miter lim="800000"/>
                </a:ln>
                <a:effectLst/>
              </p:spPr>
            </p:cxnSp>
            <p:cxnSp>
              <p:nvCxnSpPr>
                <p:cNvPr id="559" name="直接连接符 558">
                  <a:extLst>
                    <a:ext uri="{FF2B5EF4-FFF2-40B4-BE49-F238E27FC236}">
                      <a16:creationId xmlns:a16="http://schemas.microsoft.com/office/drawing/2014/main" id="{5FAF6129-4E5E-4DF4-A633-458D10021E18}"/>
                    </a:ext>
                  </a:extLst>
                </p:cNvPr>
                <p:cNvCxnSpPr/>
                <p:nvPr/>
              </p:nvCxnSpPr>
              <p:spPr bwMode="gray">
                <a:xfrm>
                  <a:off x="7770186" y="2996952"/>
                  <a:ext cx="0" cy="144112"/>
                </a:xfrm>
                <a:prstGeom prst="line">
                  <a:avLst/>
                </a:prstGeom>
                <a:noFill/>
                <a:ln w="38100" cap="flat" cmpd="sng" algn="ctr">
                  <a:solidFill>
                    <a:sysClr val="window" lastClr="FFFFFF">
                      <a:lumMod val="75000"/>
                    </a:sysClr>
                  </a:solidFill>
                  <a:prstDash val="solid"/>
                  <a:miter lim="800000"/>
                </a:ln>
                <a:effectLst/>
              </p:spPr>
            </p:cxnSp>
            <p:cxnSp>
              <p:nvCxnSpPr>
                <p:cNvPr id="560" name="直接连接符 559">
                  <a:extLst>
                    <a:ext uri="{FF2B5EF4-FFF2-40B4-BE49-F238E27FC236}">
                      <a16:creationId xmlns:a16="http://schemas.microsoft.com/office/drawing/2014/main" id="{D8762F45-D47D-4022-AB7F-198D99642952}"/>
                    </a:ext>
                  </a:extLst>
                </p:cNvPr>
                <p:cNvCxnSpPr/>
                <p:nvPr/>
              </p:nvCxnSpPr>
              <p:spPr bwMode="gray">
                <a:xfrm>
                  <a:off x="7851195" y="2996952"/>
                  <a:ext cx="0" cy="144112"/>
                </a:xfrm>
                <a:prstGeom prst="line">
                  <a:avLst/>
                </a:prstGeom>
                <a:noFill/>
                <a:ln w="38100" cap="flat" cmpd="sng" algn="ctr">
                  <a:solidFill>
                    <a:sysClr val="window" lastClr="FFFFFF">
                      <a:lumMod val="75000"/>
                    </a:sysClr>
                  </a:solidFill>
                  <a:prstDash val="solid"/>
                  <a:miter lim="800000"/>
                </a:ln>
                <a:effectLst/>
              </p:spPr>
            </p:cxnSp>
            <p:cxnSp>
              <p:nvCxnSpPr>
                <p:cNvPr id="561" name="直接连接符 560">
                  <a:extLst>
                    <a:ext uri="{FF2B5EF4-FFF2-40B4-BE49-F238E27FC236}">
                      <a16:creationId xmlns:a16="http://schemas.microsoft.com/office/drawing/2014/main" id="{472E8934-90F9-4223-BC71-7513A8D2C8D3}"/>
                    </a:ext>
                  </a:extLst>
                </p:cNvPr>
                <p:cNvCxnSpPr/>
                <p:nvPr/>
              </p:nvCxnSpPr>
              <p:spPr bwMode="gray">
                <a:xfrm>
                  <a:off x="7932204" y="2996952"/>
                  <a:ext cx="0" cy="144112"/>
                </a:xfrm>
                <a:prstGeom prst="line">
                  <a:avLst/>
                </a:prstGeom>
                <a:noFill/>
                <a:ln w="38100" cap="flat" cmpd="sng" algn="ctr">
                  <a:solidFill>
                    <a:sysClr val="window" lastClr="FFFFFF">
                      <a:lumMod val="75000"/>
                    </a:sysClr>
                  </a:solidFill>
                  <a:prstDash val="solid"/>
                  <a:miter lim="800000"/>
                </a:ln>
                <a:effectLst/>
              </p:spPr>
            </p:cxnSp>
            <p:cxnSp>
              <p:nvCxnSpPr>
                <p:cNvPr id="562" name="直接连接符 561">
                  <a:extLst>
                    <a:ext uri="{FF2B5EF4-FFF2-40B4-BE49-F238E27FC236}">
                      <a16:creationId xmlns:a16="http://schemas.microsoft.com/office/drawing/2014/main" id="{4F34AEF7-5752-4806-8B2D-895BAC91E55D}"/>
                    </a:ext>
                  </a:extLst>
                </p:cNvPr>
                <p:cNvCxnSpPr/>
                <p:nvPr/>
              </p:nvCxnSpPr>
              <p:spPr bwMode="gray">
                <a:xfrm>
                  <a:off x="8013213" y="2996952"/>
                  <a:ext cx="0" cy="144112"/>
                </a:xfrm>
                <a:prstGeom prst="line">
                  <a:avLst/>
                </a:prstGeom>
                <a:noFill/>
                <a:ln w="38100" cap="flat" cmpd="sng" algn="ctr">
                  <a:solidFill>
                    <a:sysClr val="window" lastClr="FFFFFF">
                      <a:lumMod val="75000"/>
                    </a:sysClr>
                  </a:solidFill>
                  <a:prstDash val="solid"/>
                  <a:miter lim="800000"/>
                </a:ln>
                <a:effectLst/>
              </p:spPr>
            </p:cxnSp>
            <p:cxnSp>
              <p:nvCxnSpPr>
                <p:cNvPr id="563" name="直接连接符 562">
                  <a:extLst>
                    <a:ext uri="{FF2B5EF4-FFF2-40B4-BE49-F238E27FC236}">
                      <a16:creationId xmlns:a16="http://schemas.microsoft.com/office/drawing/2014/main" id="{12B4E23D-F74B-4E29-8154-D0773007D04B}"/>
                    </a:ext>
                  </a:extLst>
                </p:cNvPr>
                <p:cNvCxnSpPr/>
                <p:nvPr/>
              </p:nvCxnSpPr>
              <p:spPr bwMode="gray">
                <a:xfrm>
                  <a:off x="8094222" y="2996952"/>
                  <a:ext cx="0" cy="144112"/>
                </a:xfrm>
                <a:prstGeom prst="line">
                  <a:avLst/>
                </a:prstGeom>
                <a:noFill/>
                <a:ln w="38100" cap="flat" cmpd="sng" algn="ctr">
                  <a:solidFill>
                    <a:sysClr val="window" lastClr="FFFFFF">
                      <a:lumMod val="75000"/>
                    </a:sysClr>
                  </a:solidFill>
                  <a:prstDash val="solid"/>
                  <a:miter lim="800000"/>
                </a:ln>
                <a:effectLst/>
              </p:spPr>
            </p:cxnSp>
            <p:cxnSp>
              <p:nvCxnSpPr>
                <p:cNvPr id="564" name="直接连接符 563">
                  <a:extLst>
                    <a:ext uri="{FF2B5EF4-FFF2-40B4-BE49-F238E27FC236}">
                      <a16:creationId xmlns:a16="http://schemas.microsoft.com/office/drawing/2014/main" id="{7D572246-1C96-4BC2-A575-39B31560A077}"/>
                    </a:ext>
                  </a:extLst>
                </p:cNvPr>
                <p:cNvCxnSpPr/>
                <p:nvPr/>
              </p:nvCxnSpPr>
              <p:spPr bwMode="gray">
                <a:xfrm>
                  <a:off x="8175231" y="2996952"/>
                  <a:ext cx="0" cy="144112"/>
                </a:xfrm>
                <a:prstGeom prst="line">
                  <a:avLst/>
                </a:prstGeom>
                <a:noFill/>
                <a:ln w="38100" cap="flat" cmpd="sng" algn="ctr">
                  <a:solidFill>
                    <a:sysClr val="window" lastClr="FFFFFF">
                      <a:lumMod val="75000"/>
                    </a:sysClr>
                  </a:solidFill>
                  <a:prstDash val="solid"/>
                  <a:miter lim="800000"/>
                </a:ln>
                <a:effectLst/>
              </p:spPr>
            </p:cxnSp>
            <p:cxnSp>
              <p:nvCxnSpPr>
                <p:cNvPr id="565" name="直接连接符 564">
                  <a:extLst>
                    <a:ext uri="{FF2B5EF4-FFF2-40B4-BE49-F238E27FC236}">
                      <a16:creationId xmlns:a16="http://schemas.microsoft.com/office/drawing/2014/main" id="{822409F8-115B-473D-96B8-9CCCB0F8635A}"/>
                    </a:ext>
                  </a:extLst>
                </p:cNvPr>
                <p:cNvCxnSpPr/>
                <p:nvPr/>
              </p:nvCxnSpPr>
              <p:spPr bwMode="gray">
                <a:xfrm>
                  <a:off x="8256240" y="2996952"/>
                  <a:ext cx="0" cy="144112"/>
                </a:xfrm>
                <a:prstGeom prst="line">
                  <a:avLst/>
                </a:prstGeom>
                <a:noFill/>
                <a:ln w="38100" cap="flat" cmpd="sng" algn="ctr">
                  <a:solidFill>
                    <a:sysClr val="window" lastClr="FFFFFF">
                      <a:lumMod val="75000"/>
                    </a:sysClr>
                  </a:solidFill>
                  <a:prstDash val="solid"/>
                  <a:miter lim="800000"/>
                </a:ln>
                <a:effectLst/>
              </p:spPr>
            </p:cxnSp>
            <p:cxnSp>
              <p:nvCxnSpPr>
                <p:cNvPr id="566" name="直接连接符 565">
                  <a:extLst>
                    <a:ext uri="{FF2B5EF4-FFF2-40B4-BE49-F238E27FC236}">
                      <a16:creationId xmlns:a16="http://schemas.microsoft.com/office/drawing/2014/main" id="{00D476EE-826C-463C-A238-EB8B03F9AAE3}"/>
                    </a:ext>
                  </a:extLst>
                </p:cNvPr>
                <p:cNvCxnSpPr/>
                <p:nvPr/>
              </p:nvCxnSpPr>
              <p:spPr bwMode="gray">
                <a:xfrm>
                  <a:off x="8337249" y="2996952"/>
                  <a:ext cx="0" cy="144112"/>
                </a:xfrm>
                <a:prstGeom prst="line">
                  <a:avLst/>
                </a:prstGeom>
                <a:noFill/>
                <a:ln w="38100" cap="flat" cmpd="sng" algn="ctr">
                  <a:solidFill>
                    <a:sysClr val="window" lastClr="FFFFFF">
                      <a:lumMod val="75000"/>
                    </a:sysClr>
                  </a:solidFill>
                  <a:prstDash val="solid"/>
                  <a:miter lim="800000"/>
                </a:ln>
                <a:effectLst/>
              </p:spPr>
            </p:cxnSp>
            <p:cxnSp>
              <p:nvCxnSpPr>
                <p:cNvPr id="567" name="直接连接符 566">
                  <a:extLst>
                    <a:ext uri="{FF2B5EF4-FFF2-40B4-BE49-F238E27FC236}">
                      <a16:creationId xmlns:a16="http://schemas.microsoft.com/office/drawing/2014/main" id="{99E14CBC-5C3F-468E-AE2A-157A94A0A42C}"/>
                    </a:ext>
                  </a:extLst>
                </p:cNvPr>
                <p:cNvCxnSpPr/>
                <p:nvPr/>
              </p:nvCxnSpPr>
              <p:spPr bwMode="gray">
                <a:xfrm>
                  <a:off x="8418258" y="2996952"/>
                  <a:ext cx="0" cy="144112"/>
                </a:xfrm>
                <a:prstGeom prst="line">
                  <a:avLst/>
                </a:prstGeom>
                <a:noFill/>
                <a:ln w="38100" cap="flat" cmpd="sng" algn="ctr">
                  <a:solidFill>
                    <a:sysClr val="window" lastClr="FFFFFF">
                      <a:lumMod val="75000"/>
                    </a:sysClr>
                  </a:solidFill>
                  <a:prstDash val="solid"/>
                  <a:miter lim="800000"/>
                </a:ln>
                <a:effectLst/>
              </p:spPr>
            </p:cxnSp>
            <p:cxnSp>
              <p:nvCxnSpPr>
                <p:cNvPr id="568" name="直接连接符 567">
                  <a:extLst>
                    <a:ext uri="{FF2B5EF4-FFF2-40B4-BE49-F238E27FC236}">
                      <a16:creationId xmlns:a16="http://schemas.microsoft.com/office/drawing/2014/main" id="{CC164366-1543-4146-9AED-5E2B60EA43E5}"/>
                    </a:ext>
                  </a:extLst>
                </p:cNvPr>
                <p:cNvCxnSpPr/>
                <p:nvPr/>
              </p:nvCxnSpPr>
              <p:spPr bwMode="gray">
                <a:xfrm>
                  <a:off x="8499267" y="2996952"/>
                  <a:ext cx="0" cy="144112"/>
                </a:xfrm>
                <a:prstGeom prst="line">
                  <a:avLst/>
                </a:prstGeom>
                <a:noFill/>
                <a:ln w="38100" cap="flat" cmpd="sng" algn="ctr">
                  <a:solidFill>
                    <a:sysClr val="window" lastClr="FFFFFF">
                      <a:lumMod val="75000"/>
                    </a:sysClr>
                  </a:solidFill>
                  <a:prstDash val="solid"/>
                  <a:miter lim="800000"/>
                </a:ln>
                <a:effectLst/>
              </p:spPr>
            </p:cxnSp>
            <p:cxnSp>
              <p:nvCxnSpPr>
                <p:cNvPr id="569" name="直接连接符 568">
                  <a:extLst>
                    <a:ext uri="{FF2B5EF4-FFF2-40B4-BE49-F238E27FC236}">
                      <a16:creationId xmlns:a16="http://schemas.microsoft.com/office/drawing/2014/main" id="{662A9223-4CFC-4BA1-A64D-1A66C8D3A260}"/>
                    </a:ext>
                  </a:extLst>
                </p:cNvPr>
                <p:cNvCxnSpPr/>
                <p:nvPr/>
              </p:nvCxnSpPr>
              <p:spPr bwMode="gray">
                <a:xfrm>
                  <a:off x="8580276" y="2996952"/>
                  <a:ext cx="0" cy="144112"/>
                </a:xfrm>
                <a:prstGeom prst="line">
                  <a:avLst/>
                </a:prstGeom>
                <a:noFill/>
                <a:ln w="38100" cap="flat" cmpd="sng" algn="ctr">
                  <a:solidFill>
                    <a:sysClr val="window" lastClr="FFFFFF">
                      <a:lumMod val="75000"/>
                    </a:sysClr>
                  </a:solidFill>
                  <a:prstDash val="solid"/>
                  <a:miter lim="800000"/>
                </a:ln>
                <a:effectLst/>
              </p:spPr>
            </p:cxnSp>
            <p:cxnSp>
              <p:nvCxnSpPr>
                <p:cNvPr id="570" name="直接连接符 569">
                  <a:extLst>
                    <a:ext uri="{FF2B5EF4-FFF2-40B4-BE49-F238E27FC236}">
                      <a16:creationId xmlns:a16="http://schemas.microsoft.com/office/drawing/2014/main" id="{F571DF64-5EE4-4063-BC45-3F6C9FC83970}"/>
                    </a:ext>
                  </a:extLst>
                </p:cNvPr>
                <p:cNvCxnSpPr/>
                <p:nvPr/>
              </p:nvCxnSpPr>
              <p:spPr bwMode="gray">
                <a:xfrm>
                  <a:off x="8661285" y="2996952"/>
                  <a:ext cx="0" cy="144112"/>
                </a:xfrm>
                <a:prstGeom prst="line">
                  <a:avLst/>
                </a:prstGeom>
                <a:noFill/>
                <a:ln w="38100" cap="flat" cmpd="sng" algn="ctr">
                  <a:solidFill>
                    <a:sysClr val="window" lastClr="FFFFFF">
                      <a:lumMod val="75000"/>
                    </a:sysClr>
                  </a:solidFill>
                  <a:prstDash val="solid"/>
                  <a:miter lim="800000"/>
                </a:ln>
                <a:effectLst/>
              </p:spPr>
            </p:cxnSp>
            <p:cxnSp>
              <p:nvCxnSpPr>
                <p:cNvPr id="571" name="直接连接符 570">
                  <a:extLst>
                    <a:ext uri="{FF2B5EF4-FFF2-40B4-BE49-F238E27FC236}">
                      <a16:creationId xmlns:a16="http://schemas.microsoft.com/office/drawing/2014/main" id="{DA34ACF4-249C-4674-A568-F2C056E97B78}"/>
                    </a:ext>
                  </a:extLst>
                </p:cNvPr>
                <p:cNvCxnSpPr/>
                <p:nvPr/>
              </p:nvCxnSpPr>
              <p:spPr bwMode="gray">
                <a:xfrm>
                  <a:off x="8742294" y="2996952"/>
                  <a:ext cx="0" cy="144112"/>
                </a:xfrm>
                <a:prstGeom prst="line">
                  <a:avLst/>
                </a:prstGeom>
                <a:noFill/>
                <a:ln w="38100" cap="flat" cmpd="sng" algn="ctr">
                  <a:solidFill>
                    <a:sysClr val="window" lastClr="FFFFFF">
                      <a:lumMod val="75000"/>
                    </a:sysClr>
                  </a:solidFill>
                  <a:prstDash val="solid"/>
                  <a:miter lim="800000"/>
                </a:ln>
                <a:effectLst/>
              </p:spPr>
            </p:cxnSp>
          </p:grpSp>
          <p:sp>
            <p:nvSpPr>
              <p:cNvPr id="546" name="圆角矩形 128">
                <a:extLst>
                  <a:ext uri="{FF2B5EF4-FFF2-40B4-BE49-F238E27FC236}">
                    <a16:creationId xmlns:a16="http://schemas.microsoft.com/office/drawing/2014/main" id="{25DB87FD-9498-4C1B-9F4D-2B1E1947E9D3}"/>
                  </a:ext>
                </a:extLst>
              </p:cNvPr>
              <p:cNvSpPr/>
              <p:nvPr/>
            </p:nvSpPr>
            <p:spPr bwMode="gray">
              <a:xfrm>
                <a:off x="7824192" y="1569747"/>
                <a:ext cx="2520000" cy="2520280"/>
              </a:xfrm>
              <a:prstGeom prst="roundRect">
                <a:avLst>
                  <a:gd name="adj" fmla="val 8963"/>
                </a:avLst>
              </a:prstGeom>
              <a:solidFill>
                <a:sysClr val="window" lastClr="FFFFFF"/>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1" i="0" u="none" strike="noStrike" kern="0" cap="none" spc="0" normalizeH="0" baseline="0" noProof="0" dirty="0">
                    <a:ln>
                      <a:noFill/>
                    </a:ln>
                    <a:solidFill>
                      <a:srgbClr val="56C4D2"/>
                    </a:solidFill>
                    <a:effectLst/>
                    <a:uLnTx/>
                    <a:uFillTx/>
                    <a:latin typeface="Huawei Sans"/>
                    <a:ea typeface="方正兰亭黑简体"/>
                    <a:cs typeface="+mn-cs"/>
                    <a:sym typeface="Huawei Sans" panose="020C0503030203020204" pitchFamily="34" charset="0"/>
                  </a:rPr>
                  <a:t>NP</a:t>
                </a:r>
              </a:p>
            </p:txBody>
          </p:sp>
        </p:grpSp>
        <p:sp>
          <p:nvSpPr>
            <p:cNvPr id="489" name="矩形 488">
              <a:extLst>
                <a:ext uri="{FF2B5EF4-FFF2-40B4-BE49-F238E27FC236}">
                  <a16:creationId xmlns:a16="http://schemas.microsoft.com/office/drawing/2014/main" id="{206FBE6A-414A-43E7-881F-B55D477BF3AC}"/>
                </a:ext>
              </a:extLst>
            </p:cNvPr>
            <p:cNvSpPr/>
            <p:nvPr/>
          </p:nvSpPr>
          <p:spPr bwMode="gray">
            <a:xfrm>
              <a:off x="1517644" y="2156602"/>
              <a:ext cx="3600000" cy="615804"/>
            </a:xfrm>
            <a:prstGeom prst="rect">
              <a:avLst/>
            </a:prstGeom>
            <a:noFill/>
            <a:ln w="19050" cap="flat" cmpd="sng" algn="ctr">
              <a:solidFill>
                <a:sysClr val="windowText" lastClr="0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1" lang="en-US" altLang="zh-CN" sz="1800" b="0" i="0" u="none" strike="noStrike" kern="0" cap="none" spc="0" normalizeH="0" baseline="0" noProof="0" dirty="0">
                  <a:ln>
                    <a:noFill/>
                  </a:ln>
                  <a:solidFill>
                    <a:prstClr val="black"/>
                  </a:solidFill>
                  <a:effectLst/>
                  <a:uLnTx/>
                  <a:uFillTx/>
                  <a:sym typeface="Huawei Sans" panose="020C0503030203020204" pitchFamily="34" charset="0"/>
                </a:rPr>
                <a:t>Data analysis</a:t>
              </a:r>
              <a:endParaRPr kumimoji="1" lang="zh-CN" altLang="en-US" sz="1800" b="0" i="0" u="none" strike="noStrike" kern="0" cap="none" spc="0" normalizeH="0" baseline="0" noProof="0" dirty="0">
                <a:ln>
                  <a:noFill/>
                </a:ln>
                <a:solidFill>
                  <a:prstClr val="black"/>
                </a:solidFill>
                <a:effectLst/>
                <a:uLnTx/>
                <a:uFillTx/>
                <a:sym typeface="Huawei Sans" panose="020C0503030203020204" pitchFamily="34" charset="0"/>
              </a:endParaRPr>
            </a:p>
          </p:txBody>
        </p:sp>
        <p:sp>
          <p:nvSpPr>
            <p:cNvPr id="490" name="文本框 489">
              <a:extLst>
                <a:ext uri="{FF2B5EF4-FFF2-40B4-BE49-F238E27FC236}">
                  <a16:creationId xmlns:a16="http://schemas.microsoft.com/office/drawing/2014/main" id="{87DF84DB-0402-4994-AB35-796B6876B699}"/>
                </a:ext>
              </a:extLst>
            </p:cNvPr>
            <p:cNvSpPr txBox="1"/>
            <p:nvPr/>
          </p:nvSpPr>
          <p:spPr bwMode="gray">
            <a:xfrm>
              <a:off x="3352670" y="3874431"/>
              <a:ext cx="797391" cy="369332"/>
            </a:xfrm>
            <a:prstGeom prst="rect">
              <a:avLst/>
            </a:prstGeom>
            <a:solidFill>
              <a:srgbClr val="2DA6AF"/>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a:ln>
                    <a:noFill/>
                  </a:ln>
                  <a:solidFill>
                    <a:prstClr val="white"/>
                  </a:solidFill>
                  <a:effectLst/>
                  <a:uLnTx/>
                  <a:uFillTx/>
                  <a:sym typeface="Huawei Sans" panose="020C0503030203020204" pitchFamily="34" charset="0"/>
                </a:rPr>
                <a:t>gRPC</a:t>
              </a:r>
              <a:endParaRPr kumimoji="0" lang="zh-CN" altLang="en-US" sz="1800" b="1" i="0" u="none" strike="noStrike" kern="0" cap="none" spc="0" normalizeH="0" baseline="0" noProof="0" dirty="0">
                <a:ln>
                  <a:noFill/>
                </a:ln>
                <a:solidFill>
                  <a:prstClr val="white"/>
                </a:solidFill>
                <a:effectLst/>
                <a:uLnTx/>
                <a:uFillTx/>
                <a:sym typeface="Huawei Sans" panose="020C0503030203020204" pitchFamily="34" charset="0"/>
              </a:endParaRPr>
            </a:p>
          </p:txBody>
        </p:sp>
        <p:sp>
          <p:nvSpPr>
            <p:cNvPr id="491" name="文本框 490">
              <a:extLst>
                <a:ext uri="{FF2B5EF4-FFF2-40B4-BE49-F238E27FC236}">
                  <a16:creationId xmlns:a16="http://schemas.microsoft.com/office/drawing/2014/main" id="{2CEA416E-97F4-408E-A4DA-F35771745C52}"/>
                </a:ext>
              </a:extLst>
            </p:cNvPr>
            <p:cNvSpPr txBox="1"/>
            <p:nvPr/>
          </p:nvSpPr>
          <p:spPr bwMode="gray">
            <a:xfrm>
              <a:off x="2043823" y="3874431"/>
              <a:ext cx="797391" cy="369332"/>
            </a:xfrm>
            <a:prstGeom prst="rect">
              <a:avLst/>
            </a:prstGeom>
            <a:solidFill>
              <a:srgbClr val="2DA6AF"/>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a:ln>
                    <a:noFill/>
                  </a:ln>
                  <a:solidFill>
                    <a:prstClr val="white"/>
                  </a:solidFill>
                  <a:effectLst/>
                  <a:uLnTx/>
                  <a:uFillTx/>
                  <a:sym typeface="Huawei Sans" panose="020C0503030203020204" pitchFamily="34" charset="0"/>
                </a:rPr>
                <a:t>gRPC</a:t>
              </a:r>
              <a:endParaRPr kumimoji="0" lang="zh-CN" altLang="en-US" sz="1800" b="1" i="0" u="none" strike="noStrike" kern="0" cap="none" spc="0" normalizeH="0" baseline="0" noProof="0" dirty="0">
                <a:ln>
                  <a:noFill/>
                </a:ln>
                <a:solidFill>
                  <a:prstClr val="white"/>
                </a:solidFill>
                <a:effectLst/>
                <a:uLnTx/>
                <a:uFillTx/>
                <a:sym typeface="Huawei Sans" panose="020C0503030203020204" pitchFamily="34" charset="0"/>
              </a:endParaRPr>
            </a:p>
          </p:txBody>
        </p:sp>
        <p:sp>
          <p:nvSpPr>
            <p:cNvPr id="492" name="文本框 491">
              <a:extLst>
                <a:ext uri="{FF2B5EF4-FFF2-40B4-BE49-F238E27FC236}">
                  <a16:creationId xmlns:a16="http://schemas.microsoft.com/office/drawing/2014/main" id="{93FEBEB5-C96F-4D07-AB36-4A97B614F650}"/>
                </a:ext>
              </a:extLst>
            </p:cNvPr>
            <p:cNvSpPr txBox="1"/>
            <p:nvPr/>
          </p:nvSpPr>
          <p:spPr bwMode="gray">
            <a:xfrm>
              <a:off x="2043823" y="2911322"/>
              <a:ext cx="797391" cy="369332"/>
            </a:xfrm>
            <a:prstGeom prst="rect">
              <a:avLst/>
            </a:prstGeom>
            <a:solidFill>
              <a:srgbClr val="2DA6AF"/>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a:ln>
                    <a:noFill/>
                  </a:ln>
                  <a:solidFill>
                    <a:prstClr val="white"/>
                  </a:solidFill>
                  <a:effectLst/>
                  <a:uLnTx/>
                  <a:uFillTx/>
                  <a:sym typeface="Huawei Sans" panose="020C0503030203020204" pitchFamily="34" charset="0"/>
                </a:rPr>
                <a:t>gRPC</a:t>
              </a:r>
              <a:endParaRPr kumimoji="0" lang="zh-CN" altLang="en-US" sz="1800" b="1" i="0" u="none" strike="noStrike" kern="0" cap="none" spc="0" normalizeH="0" baseline="0" noProof="0" dirty="0">
                <a:ln>
                  <a:noFill/>
                </a:ln>
                <a:solidFill>
                  <a:prstClr val="white"/>
                </a:solidFill>
                <a:effectLst/>
                <a:uLnTx/>
                <a:uFillTx/>
                <a:sym typeface="Huawei Sans" panose="020C0503030203020204" pitchFamily="34" charset="0"/>
              </a:endParaRPr>
            </a:p>
          </p:txBody>
        </p:sp>
        <p:sp>
          <p:nvSpPr>
            <p:cNvPr id="493" name="文本框 492">
              <a:extLst>
                <a:ext uri="{FF2B5EF4-FFF2-40B4-BE49-F238E27FC236}">
                  <a16:creationId xmlns:a16="http://schemas.microsoft.com/office/drawing/2014/main" id="{A9AA3A5C-280A-4B7F-99E2-8752BCEF552B}"/>
                </a:ext>
              </a:extLst>
            </p:cNvPr>
            <p:cNvSpPr txBox="1"/>
            <p:nvPr/>
          </p:nvSpPr>
          <p:spPr bwMode="gray">
            <a:xfrm>
              <a:off x="3835029" y="4798672"/>
              <a:ext cx="1234545" cy="369332"/>
            </a:xfrm>
            <a:prstGeom prst="rect">
              <a:avLst/>
            </a:prstGeom>
            <a:solidFill>
              <a:srgbClr val="2DA6AF"/>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a:ln>
                    <a:noFill/>
                  </a:ln>
                  <a:solidFill>
                    <a:prstClr val="white"/>
                  </a:solidFill>
                  <a:effectLst/>
                  <a:uLnTx/>
                  <a:uFillTx/>
                  <a:sym typeface="Huawei Sans" panose="020C0503030203020204" pitchFamily="34" charset="0"/>
                </a:rPr>
                <a:t>Protobuf</a:t>
              </a:r>
              <a:endParaRPr kumimoji="0" lang="zh-CN" altLang="en-US" sz="1800" b="1" i="0" u="none" strike="noStrike" kern="0" cap="none" spc="0" normalizeH="0" baseline="0" noProof="0" dirty="0">
                <a:ln>
                  <a:noFill/>
                </a:ln>
                <a:solidFill>
                  <a:prstClr val="white"/>
                </a:solidFill>
                <a:effectLst/>
                <a:uLnTx/>
                <a:uFillTx/>
                <a:sym typeface="Huawei Sans" panose="020C0503030203020204" pitchFamily="34" charset="0"/>
              </a:endParaRPr>
            </a:p>
          </p:txBody>
        </p:sp>
      </p:grpSp>
      <p:grpSp>
        <p:nvGrpSpPr>
          <p:cNvPr id="4" name="组合 3">
            <a:extLst>
              <a:ext uri="{FF2B5EF4-FFF2-40B4-BE49-F238E27FC236}">
                <a16:creationId xmlns:a16="http://schemas.microsoft.com/office/drawing/2014/main" id="{D0530083-9275-47C9-B57F-330772DA0875}"/>
              </a:ext>
            </a:extLst>
          </p:cNvPr>
          <p:cNvGrpSpPr/>
          <p:nvPr/>
        </p:nvGrpSpPr>
        <p:grpSpPr>
          <a:xfrm>
            <a:off x="6339841" y="119877"/>
            <a:ext cx="5402246" cy="217482"/>
            <a:chOff x="7012557" y="119877"/>
            <a:chExt cx="4729530" cy="217482"/>
          </a:xfrm>
        </p:grpSpPr>
        <p:sp>
          <p:nvSpPr>
            <p:cNvPr id="6" name="燕尾形 27">
              <a:extLst>
                <a:ext uri="{FF2B5EF4-FFF2-40B4-BE49-F238E27FC236}">
                  <a16:creationId xmlns:a16="http://schemas.microsoft.com/office/drawing/2014/main" id="{178DA290-551B-48C7-AD29-D92C57541F4D}"/>
                </a:ext>
              </a:extLst>
            </p:cNvPr>
            <p:cNvSpPr/>
            <p:nvPr/>
          </p:nvSpPr>
          <p:spPr bwMode="gray">
            <a:xfrm>
              <a:off x="10794955" y="124239"/>
              <a:ext cx="947132"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Data Push</a:t>
              </a:r>
              <a:endParaRPr lang="en-US" altLang="zh-CN" sz="1200" kern="0" dirty="0">
                <a:latin typeface="Huawei Sans" panose="020C0503030203020204" pitchFamily="34" charset="0"/>
              </a:endParaRPr>
            </a:p>
          </p:txBody>
        </p:sp>
        <p:sp>
          <p:nvSpPr>
            <p:cNvPr id="7" name="燕尾形 27">
              <a:extLst>
                <a:ext uri="{FF2B5EF4-FFF2-40B4-BE49-F238E27FC236}">
                  <a16:creationId xmlns:a16="http://schemas.microsoft.com/office/drawing/2014/main" id="{59E12A5D-2A60-4046-84E2-6E08AB5684E2}"/>
                </a:ext>
              </a:extLst>
            </p:cNvPr>
            <p:cNvSpPr/>
            <p:nvPr/>
          </p:nvSpPr>
          <p:spPr bwMode="gray">
            <a:xfrm>
              <a:off x="9564210" y="124239"/>
              <a:ext cx="1285005"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Data Generation</a:t>
              </a:r>
              <a:endParaRPr lang="en-US" altLang="zh-CN" sz="1200" kern="0" dirty="0">
                <a:latin typeface="Huawei Sans" panose="020C0503030203020204" pitchFamily="34" charset="0"/>
              </a:endParaRPr>
            </a:p>
          </p:txBody>
        </p:sp>
        <p:sp>
          <p:nvSpPr>
            <p:cNvPr id="8" name="燕尾形 27">
              <a:extLst>
                <a:ext uri="{FF2B5EF4-FFF2-40B4-BE49-F238E27FC236}">
                  <a16:creationId xmlns:a16="http://schemas.microsoft.com/office/drawing/2014/main" id="{C05201DC-B48F-4CCE-B9CF-C5B5668A42D5}"/>
                </a:ext>
              </a:extLst>
            </p:cNvPr>
            <p:cNvSpPr/>
            <p:nvPr/>
          </p:nvSpPr>
          <p:spPr bwMode="gray">
            <a:xfrm>
              <a:off x="8142199" y="124239"/>
              <a:ext cx="147627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Data Subscription</a:t>
              </a:r>
              <a:endParaRPr lang="en-US" altLang="zh-CN" sz="1200" kern="0" dirty="0">
                <a:latin typeface="Huawei Sans" panose="020C0503030203020204" pitchFamily="34" charset="0"/>
              </a:endParaRPr>
            </a:p>
          </p:txBody>
        </p:sp>
        <p:sp>
          <p:nvSpPr>
            <p:cNvPr id="613" name="五边形 23">
              <a:extLst>
                <a:ext uri="{FF2B5EF4-FFF2-40B4-BE49-F238E27FC236}">
                  <a16:creationId xmlns:a16="http://schemas.microsoft.com/office/drawing/2014/main" id="{7FBEB47B-6F0B-400C-90D9-0D976A44EEE6}"/>
                </a:ext>
              </a:extLst>
            </p:cNvPr>
            <p:cNvSpPr/>
            <p:nvPr/>
          </p:nvSpPr>
          <p:spPr bwMode="gray">
            <a:xfrm>
              <a:off x="7012557" y="119877"/>
              <a:ext cx="1181590" cy="2124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altLang="zh-CN" sz="12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Data Source</a:t>
              </a:r>
              <a:endParaRPr lang="zh-CN" altLang="en-US" sz="12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Tree>
    <p:extLst>
      <p:ext uri="{BB962C8B-B14F-4D97-AF65-F5344CB8AC3E}">
        <p14:creationId xmlns:p14="http://schemas.microsoft.com/office/powerpoint/2010/main" val="2333706165"/>
      </p:ext>
    </p:extLst>
  </p:cSld>
  <p:clrMapOvr>
    <a:overrideClrMapping bg1="lt1" tx1="dk1" bg2="lt2" tx2="dk2" accent1="accent1" accent2="accent2" accent3="accent3" accent4="accent4" accent5="accent5" accent6="accent6" hlink="hlink" folHlink="folHlink"/>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7E05F50-F8E5-4F4D-AF16-B9F9150C329F}"/>
              </a:ext>
            </a:extLst>
          </p:cNvPr>
          <p:cNvSpPr>
            <a:spLocks noGrp="1"/>
          </p:cNvSpPr>
          <p:nvPr>
            <p:ph type="title"/>
          </p:nvPr>
        </p:nvSpPr>
        <p:spPr bwMode="gray">
          <a:xfrm>
            <a:off x="455613" y="447468"/>
            <a:ext cx="11293475" cy="497095"/>
          </a:xfrm>
        </p:spPr>
        <p:txBody>
          <a:bodyPr/>
          <a:lstStyle/>
          <a:p>
            <a:r>
              <a:rPr lang="en-US" dirty="0"/>
              <a:t>YANG Model and Sampling Path</a:t>
            </a:r>
          </a:p>
        </p:txBody>
      </p:sp>
      <p:grpSp>
        <p:nvGrpSpPr>
          <p:cNvPr id="20" name="组合 19">
            <a:extLst>
              <a:ext uri="{FF2B5EF4-FFF2-40B4-BE49-F238E27FC236}">
                <a16:creationId xmlns:a16="http://schemas.microsoft.com/office/drawing/2014/main" id="{B9D6C3A4-4DCA-462B-8C72-8078DFAB8556}"/>
              </a:ext>
            </a:extLst>
          </p:cNvPr>
          <p:cNvGrpSpPr/>
          <p:nvPr/>
        </p:nvGrpSpPr>
        <p:grpSpPr bwMode="gray">
          <a:xfrm>
            <a:off x="1039876" y="1363632"/>
            <a:ext cx="9933007" cy="4339650"/>
            <a:chOff x="865309" y="1259175"/>
            <a:chExt cx="9933007" cy="4339650"/>
          </a:xfrm>
        </p:grpSpPr>
        <p:sp>
          <p:nvSpPr>
            <p:cNvPr id="21" name="TextBox 5">
              <a:extLst>
                <a:ext uri="{FF2B5EF4-FFF2-40B4-BE49-F238E27FC236}">
                  <a16:creationId xmlns:a16="http://schemas.microsoft.com/office/drawing/2014/main" id="{9F51C222-BAA1-49E4-A0CA-58544C5F4896}"/>
                </a:ext>
              </a:extLst>
            </p:cNvPr>
            <p:cNvSpPr txBox="1">
              <a:spLocks noChangeArrowheads="1"/>
            </p:cNvSpPr>
            <p:nvPr/>
          </p:nvSpPr>
          <p:spPr bwMode="gray">
            <a:xfrm>
              <a:off x="1181292" y="1422667"/>
              <a:ext cx="4007928" cy="338554"/>
            </a:xfrm>
            <a:prstGeom prst="rect">
              <a:avLst/>
            </a:prstGeom>
            <a:noFill/>
            <a:ln w="9525">
              <a:solidFill>
                <a:srgbClr val="30B5C5"/>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kumimoji="1" sz="3600">
                  <a:solidFill>
                    <a:schemeClr val="tx1"/>
                  </a:solidFill>
                  <a:latin typeface="Times New Roman" panose="02020603050405020304" pitchFamily="18" charset="0"/>
                  <a:ea typeface="宋体" panose="02010600030101010101" pitchFamily="2" charset="-122"/>
                </a:defRPr>
              </a:lvl1pPr>
              <a:lvl2pPr marL="742950" indent="-285750">
                <a:defRPr kumimoji="1" sz="3600">
                  <a:solidFill>
                    <a:schemeClr val="tx1"/>
                  </a:solidFill>
                  <a:latin typeface="Times New Roman" panose="02020603050405020304" pitchFamily="18" charset="0"/>
                  <a:ea typeface="宋体" panose="02010600030101010101" pitchFamily="2" charset="-122"/>
                </a:defRPr>
              </a:lvl2pPr>
              <a:lvl3pPr marL="1143000" indent="-228600">
                <a:defRPr kumimoji="1" sz="3600">
                  <a:solidFill>
                    <a:schemeClr val="tx1"/>
                  </a:solidFill>
                  <a:latin typeface="Times New Roman" panose="02020603050405020304" pitchFamily="18" charset="0"/>
                  <a:ea typeface="宋体" panose="02010600030101010101" pitchFamily="2" charset="-122"/>
                </a:defRPr>
              </a:lvl3pPr>
              <a:lvl4pPr marL="1600200" indent="-228600">
                <a:defRPr kumimoji="1" sz="3600">
                  <a:solidFill>
                    <a:schemeClr val="tx1"/>
                  </a:solidFill>
                  <a:latin typeface="Times New Roman" panose="02020603050405020304" pitchFamily="18" charset="0"/>
                  <a:ea typeface="宋体" panose="02010600030101010101" pitchFamily="2" charset="-122"/>
                </a:defRPr>
              </a:lvl4pPr>
              <a:lvl5pPr marL="2057400" indent="-228600">
                <a:defRPr kumimoji="1" sz="36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36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36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36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3600">
                  <a:solidFill>
                    <a:schemeClr val="tx1"/>
                  </a:solidFill>
                  <a:latin typeface="Times New Roman" panose="02020603050405020304" pitchFamily="18" charset="0"/>
                  <a:ea typeface="宋体" panose="02010600030101010101" pitchFamily="2" charset="-122"/>
                </a:defRPr>
              </a:lvl9pPr>
            </a:lstStyle>
            <a:p>
              <a:pPr fontAlgn="ctr"/>
              <a:r>
                <a:rPr lang="en-US" altLang="zh-CN" sz="1600" dirty="0">
                  <a:latin typeface="Huawei Sans" panose="020C0503030203020204" pitchFamily="34" charset="0"/>
                </a:rPr>
                <a:t>Top node in the YANG model</a:t>
              </a:r>
            </a:p>
          </p:txBody>
        </p:sp>
        <p:sp>
          <p:nvSpPr>
            <p:cNvPr id="22" name="TextBox 6">
              <a:extLst>
                <a:ext uri="{FF2B5EF4-FFF2-40B4-BE49-F238E27FC236}">
                  <a16:creationId xmlns:a16="http://schemas.microsoft.com/office/drawing/2014/main" id="{A713F7F6-D256-4B3C-B5BB-1D69F95367C5}"/>
                </a:ext>
              </a:extLst>
            </p:cNvPr>
            <p:cNvSpPr txBox="1">
              <a:spLocks noChangeArrowheads="1"/>
            </p:cNvSpPr>
            <p:nvPr/>
          </p:nvSpPr>
          <p:spPr bwMode="gray">
            <a:xfrm>
              <a:off x="1181292" y="2069838"/>
              <a:ext cx="4007928" cy="338554"/>
            </a:xfrm>
            <a:prstGeom prst="rect">
              <a:avLst/>
            </a:prstGeom>
            <a:noFill/>
            <a:ln w="9525">
              <a:solidFill>
                <a:srgbClr val="30B5C5"/>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kumimoji="1" sz="3600">
                  <a:solidFill>
                    <a:schemeClr val="tx1"/>
                  </a:solidFill>
                  <a:latin typeface="Times New Roman" panose="02020603050405020304" pitchFamily="18" charset="0"/>
                  <a:ea typeface="宋体" panose="02010600030101010101" pitchFamily="2" charset="-122"/>
                </a:defRPr>
              </a:lvl1pPr>
              <a:lvl2pPr marL="742950" indent="-285750">
                <a:defRPr kumimoji="1" sz="3600">
                  <a:solidFill>
                    <a:schemeClr val="tx1"/>
                  </a:solidFill>
                  <a:latin typeface="Times New Roman" panose="02020603050405020304" pitchFamily="18" charset="0"/>
                  <a:ea typeface="宋体" panose="02010600030101010101" pitchFamily="2" charset="-122"/>
                </a:defRPr>
              </a:lvl2pPr>
              <a:lvl3pPr marL="1143000" indent="-228600">
                <a:defRPr kumimoji="1" sz="3600">
                  <a:solidFill>
                    <a:schemeClr val="tx1"/>
                  </a:solidFill>
                  <a:latin typeface="Times New Roman" panose="02020603050405020304" pitchFamily="18" charset="0"/>
                  <a:ea typeface="宋体" panose="02010600030101010101" pitchFamily="2" charset="-122"/>
                </a:defRPr>
              </a:lvl3pPr>
              <a:lvl4pPr marL="1600200" indent="-228600">
                <a:defRPr kumimoji="1" sz="3600">
                  <a:solidFill>
                    <a:schemeClr val="tx1"/>
                  </a:solidFill>
                  <a:latin typeface="Times New Roman" panose="02020603050405020304" pitchFamily="18" charset="0"/>
                  <a:ea typeface="宋体" panose="02010600030101010101" pitchFamily="2" charset="-122"/>
                </a:defRPr>
              </a:lvl4pPr>
              <a:lvl5pPr marL="2057400" indent="-228600">
                <a:defRPr kumimoji="1" sz="36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36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36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36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3600">
                  <a:solidFill>
                    <a:schemeClr val="tx1"/>
                  </a:solidFill>
                  <a:latin typeface="Times New Roman" panose="02020603050405020304" pitchFamily="18" charset="0"/>
                  <a:ea typeface="宋体" panose="02010600030101010101" pitchFamily="2" charset="-122"/>
                </a:defRPr>
              </a:lvl9pPr>
            </a:lstStyle>
            <a:p>
              <a:pPr fontAlgn="ctr"/>
              <a:r>
                <a:rPr lang="en-US" altLang="zh-CN" sz="1600" dirty="0">
                  <a:latin typeface="Huawei Sans" panose="020C0503030203020204" pitchFamily="34" charset="0"/>
                </a:rPr>
                <a:t>Top container in the YANG model</a:t>
              </a:r>
            </a:p>
          </p:txBody>
        </p:sp>
        <p:sp>
          <p:nvSpPr>
            <p:cNvPr id="23" name="TextBox 7">
              <a:extLst>
                <a:ext uri="{FF2B5EF4-FFF2-40B4-BE49-F238E27FC236}">
                  <a16:creationId xmlns:a16="http://schemas.microsoft.com/office/drawing/2014/main" id="{5A4B7A34-D384-425C-94D4-D49CA52F7EBD}"/>
                </a:ext>
              </a:extLst>
            </p:cNvPr>
            <p:cNvSpPr txBox="1">
              <a:spLocks noChangeArrowheads="1"/>
            </p:cNvSpPr>
            <p:nvPr/>
          </p:nvSpPr>
          <p:spPr bwMode="gray">
            <a:xfrm>
              <a:off x="1181292" y="2717009"/>
              <a:ext cx="4007928" cy="338554"/>
            </a:xfrm>
            <a:prstGeom prst="rect">
              <a:avLst/>
            </a:prstGeom>
            <a:noFill/>
            <a:ln w="9525">
              <a:solidFill>
                <a:srgbClr val="30B5C5"/>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kumimoji="1" sz="3600">
                  <a:solidFill>
                    <a:schemeClr val="tx1"/>
                  </a:solidFill>
                  <a:latin typeface="Times New Roman" panose="02020603050405020304" pitchFamily="18" charset="0"/>
                  <a:ea typeface="宋体" panose="02010600030101010101" pitchFamily="2" charset="-122"/>
                </a:defRPr>
              </a:lvl1pPr>
              <a:lvl2pPr marL="742950" indent="-285750">
                <a:defRPr kumimoji="1" sz="3600">
                  <a:solidFill>
                    <a:schemeClr val="tx1"/>
                  </a:solidFill>
                  <a:latin typeface="Times New Roman" panose="02020603050405020304" pitchFamily="18" charset="0"/>
                  <a:ea typeface="宋体" panose="02010600030101010101" pitchFamily="2" charset="-122"/>
                </a:defRPr>
              </a:lvl2pPr>
              <a:lvl3pPr marL="1143000" indent="-228600">
                <a:defRPr kumimoji="1" sz="3600">
                  <a:solidFill>
                    <a:schemeClr val="tx1"/>
                  </a:solidFill>
                  <a:latin typeface="Times New Roman" panose="02020603050405020304" pitchFamily="18" charset="0"/>
                  <a:ea typeface="宋体" panose="02010600030101010101" pitchFamily="2" charset="-122"/>
                </a:defRPr>
              </a:lvl3pPr>
              <a:lvl4pPr marL="1600200" indent="-228600">
                <a:defRPr kumimoji="1" sz="3600">
                  <a:solidFill>
                    <a:schemeClr val="tx1"/>
                  </a:solidFill>
                  <a:latin typeface="Times New Roman" panose="02020603050405020304" pitchFamily="18" charset="0"/>
                  <a:ea typeface="宋体" panose="02010600030101010101" pitchFamily="2" charset="-122"/>
                </a:defRPr>
              </a:lvl4pPr>
              <a:lvl5pPr marL="2057400" indent="-228600">
                <a:defRPr kumimoji="1" sz="36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36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36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36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3600">
                  <a:solidFill>
                    <a:schemeClr val="tx1"/>
                  </a:solidFill>
                  <a:latin typeface="Times New Roman" panose="02020603050405020304" pitchFamily="18" charset="0"/>
                  <a:ea typeface="宋体" panose="02010600030101010101" pitchFamily="2" charset="-122"/>
                </a:defRPr>
              </a:lvl9pPr>
            </a:lstStyle>
            <a:p>
              <a:pPr fontAlgn="ctr"/>
              <a:r>
                <a:rPr lang="en-US" altLang="zh-CN" sz="1600" dirty="0">
                  <a:latin typeface="Huawei Sans" panose="020C0503030203020204" pitchFamily="34" charset="0"/>
                </a:rPr>
                <a:t>Level-2 container in the YANG model</a:t>
              </a:r>
            </a:p>
          </p:txBody>
        </p:sp>
        <p:sp>
          <p:nvSpPr>
            <p:cNvPr id="24" name="TextBox 13">
              <a:extLst>
                <a:ext uri="{FF2B5EF4-FFF2-40B4-BE49-F238E27FC236}">
                  <a16:creationId xmlns:a16="http://schemas.microsoft.com/office/drawing/2014/main" id="{872A262F-D6A2-46A0-9493-235950CFC0C4}"/>
                </a:ext>
              </a:extLst>
            </p:cNvPr>
            <p:cNvSpPr txBox="1">
              <a:spLocks noChangeArrowheads="1"/>
            </p:cNvSpPr>
            <p:nvPr/>
          </p:nvSpPr>
          <p:spPr bwMode="gray">
            <a:xfrm>
              <a:off x="1181292" y="3364180"/>
              <a:ext cx="4007928" cy="338554"/>
            </a:xfrm>
            <a:prstGeom prst="rect">
              <a:avLst/>
            </a:prstGeom>
            <a:noFill/>
            <a:ln w="9525">
              <a:solidFill>
                <a:srgbClr val="30B5C5"/>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kumimoji="1" sz="3600">
                  <a:solidFill>
                    <a:schemeClr val="tx1"/>
                  </a:solidFill>
                  <a:latin typeface="Times New Roman" panose="02020603050405020304" pitchFamily="18" charset="0"/>
                  <a:ea typeface="宋体" panose="02010600030101010101" pitchFamily="2" charset="-122"/>
                </a:defRPr>
              </a:lvl1pPr>
              <a:lvl2pPr marL="742950" indent="-285750">
                <a:defRPr kumimoji="1" sz="3600">
                  <a:solidFill>
                    <a:schemeClr val="tx1"/>
                  </a:solidFill>
                  <a:latin typeface="Times New Roman" panose="02020603050405020304" pitchFamily="18" charset="0"/>
                  <a:ea typeface="宋体" panose="02010600030101010101" pitchFamily="2" charset="-122"/>
                </a:defRPr>
              </a:lvl2pPr>
              <a:lvl3pPr marL="1143000" indent="-228600">
                <a:defRPr kumimoji="1" sz="3600">
                  <a:solidFill>
                    <a:schemeClr val="tx1"/>
                  </a:solidFill>
                  <a:latin typeface="Times New Roman" panose="02020603050405020304" pitchFamily="18" charset="0"/>
                  <a:ea typeface="宋体" panose="02010600030101010101" pitchFamily="2" charset="-122"/>
                </a:defRPr>
              </a:lvl3pPr>
              <a:lvl4pPr marL="1600200" indent="-228600">
                <a:defRPr kumimoji="1" sz="3600">
                  <a:solidFill>
                    <a:schemeClr val="tx1"/>
                  </a:solidFill>
                  <a:latin typeface="Times New Roman" panose="02020603050405020304" pitchFamily="18" charset="0"/>
                  <a:ea typeface="宋体" panose="02010600030101010101" pitchFamily="2" charset="-122"/>
                </a:defRPr>
              </a:lvl4pPr>
              <a:lvl5pPr marL="2057400" indent="-228600">
                <a:defRPr kumimoji="1" sz="36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36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36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36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3600">
                  <a:solidFill>
                    <a:schemeClr val="tx1"/>
                  </a:solidFill>
                  <a:latin typeface="Times New Roman" panose="02020603050405020304" pitchFamily="18" charset="0"/>
                  <a:ea typeface="宋体" panose="02010600030101010101" pitchFamily="2" charset="-122"/>
                </a:defRPr>
              </a:lvl9pPr>
            </a:lstStyle>
            <a:p>
              <a:pPr fontAlgn="ctr"/>
              <a:r>
                <a:rPr lang="en-US" altLang="zh-CN" sz="1600" dirty="0">
                  <a:latin typeface="Huawei Sans" panose="020C0503030203020204" pitchFamily="34" charset="0"/>
                </a:rPr>
                <a:t>Node to be sampled</a:t>
              </a:r>
            </a:p>
          </p:txBody>
        </p:sp>
        <p:cxnSp>
          <p:nvCxnSpPr>
            <p:cNvPr id="25" name="Straight Connector 11">
              <a:extLst>
                <a:ext uri="{FF2B5EF4-FFF2-40B4-BE49-F238E27FC236}">
                  <a16:creationId xmlns:a16="http://schemas.microsoft.com/office/drawing/2014/main" id="{889DC6FF-66BE-452A-8A76-87FBD40F6C48}"/>
                </a:ext>
              </a:extLst>
            </p:cNvPr>
            <p:cNvCxnSpPr>
              <a:cxnSpLocks/>
              <a:stCxn id="21" idx="3"/>
            </p:cNvCxnSpPr>
            <p:nvPr/>
          </p:nvCxnSpPr>
          <p:spPr bwMode="gray">
            <a:xfrm flipV="1">
              <a:off x="5189220" y="1396270"/>
              <a:ext cx="1360997" cy="195674"/>
            </a:xfrm>
            <a:prstGeom prst="line">
              <a:avLst/>
            </a:prstGeom>
            <a:ln/>
            <a:extLst>
              <a:ext uri="{909E8E84-426E-40dd-AFC4-6F175D3DCCD1}"/>
              <a:ext uri="{91240B29-F687-4f45-9708-019B960494DF}"/>
              <a:ext uri="{AF507438-7753-43e0-B8FC-AC1667EBCBE1}"/>
            </a:extLst>
          </p:spPr>
          <p:style>
            <a:lnRef idx="1">
              <a:schemeClr val="dk1"/>
            </a:lnRef>
            <a:fillRef idx="0">
              <a:schemeClr val="dk1"/>
            </a:fillRef>
            <a:effectRef idx="0">
              <a:schemeClr val="dk1"/>
            </a:effectRef>
            <a:fontRef idx="minor">
              <a:schemeClr val="tx1"/>
            </a:fontRef>
          </p:style>
        </p:cxnSp>
        <p:cxnSp>
          <p:nvCxnSpPr>
            <p:cNvPr id="30" name="Straight Connector 17">
              <a:extLst>
                <a:ext uri="{FF2B5EF4-FFF2-40B4-BE49-F238E27FC236}">
                  <a16:creationId xmlns:a16="http://schemas.microsoft.com/office/drawing/2014/main" id="{2C639E9A-F6E5-4E0B-AC03-B14CD5D62605}"/>
                </a:ext>
              </a:extLst>
            </p:cNvPr>
            <p:cNvCxnSpPr>
              <a:cxnSpLocks/>
              <a:stCxn id="22" idx="3"/>
            </p:cNvCxnSpPr>
            <p:nvPr/>
          </p:nvCxnSpPr>
          <p:spPr bwMode="gray">
            <a:xfrm>
              <a:off x="5189220" y="2239115"/>
              <a:ext cx="1567715" cy="244203"/>
            </a:xfrm>
            <a:prstGeom prst="line">
              <a:avLst/>
            </a:prstGeom>
            <a:ln/>
            <a:extLst>
              <a:ext uri="{909E8E84-426E-40dd-AFC4-6F175D3DCCD1}"/>
              <a:ext uri="{91240B29-F687-4f45-9708-019B960494DF}"/>
              <a:ext uri="{AF507438-7753-43e0-B8FC-AC1667EBCBE1}"/>
            </a:extLst>
          </p:spPr>
          <p:style>
            <a:lnRef idx="1">
              <a:schemeClr val="dk1"/>
            </a:lnRef>
            <a:fillRef idx="0">
              <a:schemeClr val="dk1"/>
            </a:fillRef>
            <a:effectRef idx="0">
              <a:schemeClr val="dk1"/>
            </a:effectRef>
            <a:fontRef idx="minor">
              <a:schemeClr val="tx1"/>
            </a:fontRef>
          </p:style>
        </p:cxnSp>
        <p:cxnSp>
          <p:nvCxnSpPr>
            <p:cNvPr id="31" name="Straight Connector 19">
              <a:extLst>
                <a:ext uri="{FF2B5EF4-FFF2-40B4-BE49-F238E27FC236}">
                  <a16:creationId xmlns:a16="http://schemas.microsoft.com/office/drawing/2014/main" id="{6C559B10-6D7A-44DC-92B2-350708D4723E}"/>
                </a:ext>
              </a:extLst>
            </p:cNvPr>
            <p:cNvCxnSpPr>
              <a:cxnSpLocks/>
              <a:stCxn id="23" idx="3"/>
            </p:cNvCxnSpPr>
            <p:nvPr/>
          </p:nvCxnSpPr>
          <p:spPr bwMode="gray">
            <a:xfrm>
              <a:off x="5189220" y="2886286"/>
              <a:ext cx="1694180" cy="130017"/>
            </a:xfrm>
            <a:prstGeom prst="line">
              <a:avLst/>
            </a:prstGeom>
            <a:ln/>
            <a:extLst>
              <a:ext uri="{909E8E84-426E-40dd-AFC4-6F175D3DCCD1}"/>
              <a:ext uri="{91240B29-F687-4f45-9708-019B960494DF}"/>
              <a:ext uri="{AF507438-7753-43e0-B8FC-AC1667EBCBE1}"/>
            </a:extLst>
          </p:spPr>
          <p:style>
            <a:lnRef idx="1">
              <a:schemeClr val="dk1"/>
            </a:lnRef>
            <a:fillRef idx="0">
              <a:schemeClr val="dk1"/>
            </a:fillRef>
            <a:effectRef idx="0">
              <a:schemeClr val="dk1"/>
            </a:effectRef>
            <a:fontRef idx="minor">
              <a:schemeClr val="tx1"/>
            </a:fontRef>
          </p:style>
        </p:cxnSp>
        <p:cxnSp>
          <p:nvCxnSpPr>
            <p:cNvPr id="32" name="Straight Connector 21">
              <a:extLst>
                <a:ext uri="{FF2B5EF4-FFF2-40B4-BE49-F238E27FC236}">
                  <a16:creationId xmlns:a16="http://schemas.microsoft.com/office/drawing/2014/main" id="{E0B83938-ED69-4792-99EF-1EA59F9E6DA7}"/>
                </a:ext>
              </a:extLst>
            </p:cNvPr>
            <p:cNvCxnSpPr>
              <a:cxnSpLocks/>
              <a:stCxn id="24" idx="3"/>
            </p:cNvCxnSpPr>
            <p:nvPr/>
          </p:nvCxnSpPr>
          <p:spPr bwMode="gray">
            <a:xfrm>
              <a:off x="5189220" y="3533457"/>
              <a:ext cx="1694180" cy="27036"/>
            </a:xfrm>
            <a:prstGeom prst="line">
              <a:avLst/>
            </a:prstGeom>
            <a:ln/>
            <a:extLst>
              <a:ext uri="{909E8E84-426E-40dd-AFC4-6F175D3DCCD1}"/>
              <a:ext uri="{91240B29-F687-4f45-9708-019B960494DF}"/>
              <a:ext uri="{AF507438-7753-43e0-B8FC-AC1667EBCBE1}"/>
            </a:extLst>
          </p:spPr>
          <p:style>
            <a:lnRef idx="1">
              <a:schemeClr val="dk1"/>
            </a:lnRef>
            <a:fillRef idx="0">
              <a:schemeClr val="dk1"/>
            </a:fillRef>
            <a:effectRef idx="0">
              <a:schemeClr val="dk1"/>
            </a:effectRef>
            <a:fontRef idx="minor">
              <a:schemeClr val="tx1"/>
            </a:fontRef>
          </p:style>
        </p:cxnSp>
        <p:sp>
          <p:nvSpPr>
            <p:cNvPr id="33" name="矩形 32">
              <a:extLst>
                <a:ext uri="{FF2B5EF4-FFF2-40B4-BE49-F238E27FC236}">
                  <a16:creationId xmlns:a16="http://schemas.microsoft.com/office/drawing/2014/main" id="{EE734FFE-40D7-4F41-9089-7BEC3B12FB01}"/>
                </a:ext>
              </a:extLst>
            </p:cNvPr>
            <p:cNvSpPr/>
            <p:nvPr/>
          </p:nvSpPr>
          <p:spPr bwMode="gray">
            <a:xfrm>
              <a:off x="865309" y="4491952"/>
              <a:ext cx="4501823" cy="326818"/>
            </a:xfrm>
            <a:prstGeom prst="rect">
              <a:avLst/>
            </a:prstGeom>
            <a:no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just">
                <a:buClr>
                  <a:schemeClr val="bg2"/>
                </a:buClr>
                <a:buSzPct val="100000"/>
              </a:pPr>
              <a:r>
                <a:rPr lang="en-US" altLang="zh-CN" sz="1600" kern="0" dirty="0">
                  <a:latin typeface="Huawei Sans" panose="020C0503030203020204" pitchFamily="34" charset="0"/>
                  <a:ea typeface="方正兰亭黑简体" panose="02000000000000000000" pitchFamily="2" charset="-122"/>
                  <a:sym typeface="Huawei Sans" panose="020C0503030203020204" pitchFamily="34" charset="0"/>
                </a:rPr>
                <a:t> huawei-debug:debug/cpu-infos/cpu-info</a:t>
              </a:r>
            </a:p>
          </p:txBody>
        </p:sp>
        <p:sp>
          <p:nvSpPr>
            <p:cNvPr id="34" name="文本框 33">
              <a:extLst>
                <a:ext uri="{FF2B5EF4-FFF2-40B4-BE49-F238E27FC236}">
                  <a16:creationId xmlns:a16="http://schemas.microsoft.com/office/drawing/2014/main" id="{E35071F4-5261-49BA-90F9-044D9C0D3D71}"/>
                </a:ext>
              </a:extLst>
            </p:cNvPr>
            <p:cNvSpPr txBox="1"/>
            <p:nvPr/>
          </p:nvSpPr>
          <p:spPr bwMode="gray">
            <a:xfrm>
              <a:off x="6550217" y="1259175"/>
              <a:ext cx="4248099" cy="4339650"/>
            </a:xfrm>
            <a:prstGeom prst="rect">
              <a:avLst/>
            </a:prstGeom>
            <a:noFill/>
            <a:ln>
              <a:solidFill>
                <a:srgbClr val="56C4D2"/>
              </a:solidFill>
            </a:ln>
          </p:spPr>
          <p:txBody>
            <a:bodyPr wrap="square" rtlCol="0">
              <a:spAutoFit/>
            </a:bodyPr>
            <a:lstStyle/>
            <a:p>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Module Huawei-debug     {</a:t>
              </a:r>
            </a:p>
            <a:p>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    namespace “urn:Huawei:yang:Huawei-debug”;</a:t>
              </a:r>
            </a:p>
            <a:p>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    prefix debug;</a:t>
              </a:r>
            </a:p>
            <a:p>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    import huawei-extension   {</a:t>
              </a:r>
            </a:p>
            <a:p>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          prefix ext;</a:t>
              </a:r>
            </a:p>
            <a:p>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  }</a:t>
              </a:r>
            </a:p>
            <a:p>
              <a:r>
                <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rPr>
                <a:t>   container </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debug   {</a:t>
              </a:r>
            </a:p>
            <a:p>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          description</a:t>
              </a:r>
            </a:p>
            <a:p>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          “Debug information”;</a:t>
              </a:r>
            </a:p>
            <a:p>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rPr>
                <a:t>container</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 cpu-infos   {</a:t>
              </a:r>
            </a:p>
            <a:p>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          description</a:t>
              </a:r>
            </a:p>
            <a:p>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          “CPU information of boards”;</a:t>
              </a:r>
            </a:p>
            <a:p>
              <a:r>
                <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rPr>
                <a:t>      list </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cpu-info    {</a:t>
              </a:r>
            </a:p>
            <a:p>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          ext:entry-from    “system”;</a:t>
              </a:r>
            </a:p>
            <a:p>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          key “position”;</a:t>
              </a:r>
            </a:p>
            <a:p>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             description </a:t>
              </a:r>
            </a:p>
            <a:p>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               “CPU information of a board”</a:t>
              </a:r>
            </a:p>
            <a:p>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                leaf position  {</a:t>
              </a:r>
            </a:p>
            <a:p>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                    type string {</a:t>
              </a:r>
            </a:p>
            <a:p>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                       length  “1..32”;</a:t>
              </a:r>
            </a:p>
            <a:p>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                     }</a:t>
              </a:r>
            </a:p>
            <a:p>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        …… </a:t>
              </a:r>
            </a:p>
            <a:p>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  </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38" name="组合 37">
            <a:extLst>
              <a:ext uri="{FF2B5EF4-FFF2-40B4-BE49-F238E27FC236}">
                <a16:creationId xmlns:a16="http://schemas.microsoft.com/office/drawing/2014/main" id="{602B3D2D-A091-4221-9DB1-92CAC708D393}"/>
              </a:ext>
            </a:extLst>
          </p:cNvPr>
          <p:cNvGrpSpPr/>
          <p:nvPr/>
        </p:nvGrpSpPr>
        <p:grpSpPr>
          <a:xfrm>
            <a:off x="6339841" y="119877"/>
            <a:ext cx="5402246" cy="217482"/>
            <a:chOff x="7012557" y="119877"/>
            <a:chExt cx="4729530" cy="217482"/>
          </a:xfrm>
        </p:grpSpPr>
        <p:sp>
          <p:nvSpPr>
            <p:cNvPr id="39" name="燕尾形 27">
              <a:extLst>
                <a:ext uri="{FF2B5EF4-FFF2-40B4-BE49-F238E27FC236}">
                  <a16:creationId xmlns:a16="http://schemas.microsoft.com/office/drawing/2014/main" id="{F9CD123C-7A10-4CC2-B87E-79794BB3C559}"/>
                </a:ext>
              </a:extLst>
            </p:cNvPr>
            <p:cNvSpPr/>
            <p:nvPr/>
          </p:nvSpPr>
          <p:spPr bwMode="gray">
            <a:xfrm>
              <a:off x="10794955" y="124239"/>
              <a:ext cx="947132"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Data Push</a:t>
              </a:r>
              <a:endParaRPr lang="en-US" altLang="zh-CN" sz="1200" kern="0" dirty="0">
                <a:latin typeface="Huawei Sans" panose="020C0503030203020204" pitchFamily="34" charset="0"/>
              </a:endParaRPr>
            </a:p>
          </p:txBody>
        </p:sp>
        <p:sp>
          <p:nvSpPr>
            <p:cNvPr id="40" name="燕尾形 27">
              <a:extLst>
                <a:ext uri="{FF2B5EF4-FFF2-40B4-BE49-F238E27FC236}">
                  <a16:creationId xmlns:a16="http://schemas.microsoft.com/office/drawing/2014/main" id="{D13C827B-21AC-4CEC-9F35-6F84149A868C}"/>
                </a:ext>
              </a:extLst>
            </p:cNvPr>
            <p:cNvSpPr/>
            <p:nvPr/>
          </p:nvSpPr>
          <p:spPr bwMode="gray">
            <a:xfrm>
              <a:off x="9564210" y="124239"/>
              <a:ext cx="1285005"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Data Generation</a:t>
              </a:r>
              <a:endParaRPr lang="en-US" altLang="zh-CN" sz="1200" kern="0" dirty="0">
                <a:latin typeface="Huawei Sans" panose="020C0503030203020204" pitchFamily="34" charset="0"/>
              </a:endParaRPr>
            </a:p>
          </p:txBody>
        </p:sp>
        <p:sp>
          <p:nvSpPr>
            <p:cNvPr id="41" name="燕尾形 27">
              <a:extLst>
                <a:ext uri="{FF2B5EF4-FFF2-40B4-BE49-F238E27FC236}">
                  <a16:creationId xmlns:a16="http://schemas.microsoft.com/office/drawing/2014/main" id="{1698796C-9F38-456D-9635-CAF65EA509BB}"/>
                </a:ext>
              </a:extLst>
            </p:cNvPr>
            <p:cNvSpPr/>
            <p:nvPr/>
          </p:nvSpPr>
          <p:spPr bwMode="gray">
            <a:xfrm>
              <a:off x="8142199" y="124239"/>
              <a:ext cx="147627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Data Subscription</a:t>
              </a:r>
              <a:endParaRPr lang="en-US" altLang="zh-CN" sz="1200" kern="0" dirty="0">
                <a:latin typeface="Huawei Sans" panose="020C0503030203020204" pitchFamily="34" charset="0"/>
              </a:endParaRPr>
            </a:p>
          </p:txBody>
        </p:sp>
        <p:sp>
          <p:nvSpPr>
            <p:cNvPr id="42" name="五边形 23">
              <a:extLst>
                <a:ext uri="{FF2B5EF4-FFF2-40B4-BE49-F238E27FC236}">
                  <a16:creationId xmlns:a16="http://schemas.microsoft.com/office/drawing/2014/main" id="{A96C2F23-71D8-4FE2-8DEF-4C58EE2C055E}"/>
                </a:ext>
              </a:extLst>
            </p:cNvPr>
            <p:cNvSpPr/>
            <p:nvPr/>
          </p:nvSpPr>
          <p:spPr bwMode="gray">
            <a:xfrm>
              <a:off x="7012557" y="119877"/>
              <a:ext cx="1181590" cy="2124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altLang="zh-CN" sz="12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Data Source</a:t>
              </a:r>
              <a:endParaRPr lang="zh-CN" altLang="en-US" sz="12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Tree>
    <p:extLst>
      <p:ext uri="{BB962C8B-B14F-4D97-AF65-F5344CB8AC3E}">
        <p14:creationId xmlns:p14="http://schemas.microsoft.com/office/powerpoint/2010/main" val="45315013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B440C554-0FAA-443C-AE98-341F0B275ED1}"/>
              </a:ext>
            </a:extLst>
          </p:cNvPr>
          <p:cNvSpPr/>
          <p:nvPr/>
        </p:nvSpPr>
        <p:spPr bwMode="gray">
          <a:xfrm>
            <a:off x="4686300" y="3602036"/>
            <a:ext cx="4132577" cy="253321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endParaRPr>
          </a:p>
        </p:txBody>
      </p:sp>
      <p:sp>
        <p:nvSpPr>
          <p:cNvPr id="2" name="标题 1">
            <a:extLst>
              <a:ext uri="{FF2B5EF4-FFF2-40B4-BE49-F238E27FC236}">
                <a16:creationId xmlns:a16="http://schemas.microsoft.com/office/drawing/2014/main" id="{C7E05F50-F8E5-4F4D-AF16-B9F9150C329F}"/>
              </a:ext>
            </a:extLst>
          </p:cNvPr>
          <p:cNvSpPr>
            <a:spLocks noGrp="1"/>
          </p:cNvSpPr>
          <p:nvPr>
            <p:ph type="title"/>
          </p:nvPr>
        </p:nvSpPr>
        <p:spPr bwMode="gray"/>
        <p:txBody>
          <a:bodyPr/>
          <a:lstStyle/>
          <a:p>
            <a:r>
              <a:rPr lang="en-US" dirty="0"/>
              <a:t>Telemetry Data Subscription</a:t>
            </a:r>
          </a:p>
        </p:txBody>
      </p:sp>
      <p:sp>
        <p:nvSpPr>
          <p:cNvPr id="5" name="文本占位符 4">
            <a:extLst>
              <a:ext uri="{FF2B5EF4-FFF2-40B4-BE49-F238E27FC236}">
                <a16:creationId xmlns:a16="http://schemas.microsoft.com/office/drawing/2014/main" id="{BC93F568-044D-4B18-9E6B-D1441242B11E}"/>
              </a:ext>
            </a:extLst>
          </p:cNvPr>
          <p:cNvSpPr>
            <a:spLocks noGrp="1"/>
          </p:cNvSpPr>
          <p:nvPr>
            <p:ph type="body" sz="quarter" idx="10"/>
          </p:nvPr>
        </p:nvSpPr>
        <p:spPr bwMode="gray">
          <a:xfrm>
            <a:off x="455612" y="1052514"/>
            <a:ext cx="11293476" cy="483197"/>
          </a:xfrm>
        </p:spPr>
        <p:txBody>
          <a:bodyPr/>
          <a:lstStyle/>
          <a:p>
            <a:r>
              <a:rPr lang="en-US" altLang="zh-CN" sz="1800" dirty="0"/>
              <a:t>Telemetry data subscription defines the data receive end and transmit end, as well as their interactions.</a:t>
            </a:r>
          </a:p>
        </p:txBody>
      </p:sp>
      <p:sp>
        <p:nvSpPr>
          <p:cNvPr id="138" name="文本框 137">
            <a:extLst>
              <a:ext uri="{FF2B5EF4-FFF2-40B4-BE49-F238E27FC236}">
                <a16:creationId xmlns:a16="http://schemas.microsoft.com/office/drawing/2014/main" id="{A4D781EC-3666-4DB6-8D3B-4A5C7AAAF667}"/>
              </a:ext>
            </a:extLst>
          </p:cNvPr>
          <p:cNvSpPr txBox="1"/>
          <p:nvPr/>
        </p:nvSpPr>
        <p:spPr bwMode="gray">
          <a:xfrm>
            <a:off x="4686300" y="1874193"/>
            <a:ext cx="6824588" cy="1626023"/>
          </a:xfrm>
          <a:prstGeom prst="rect">
            <a:avLst/>
          </a:prstGeom>
          <a:noFill/>
          <a:ln w="9525">
            <a:solidFill>
              <a:srgbClr val="56C4D2"/>
            </a:solidFill>
          </a:ln>
        </p:spPr>
        <p:txBody>
          <a:bodyPr wrap="square" rtlCol="0" anchor="ctr">
            <a:spAutoFit/>
          </a:bodyPr>
          <a:lstStyle>
            <a:defPPr>
              <a:defRPr lang="en-US"/>
            </a:defPPr>
            <a:lvl1pPr>
              <a:lnSpc>
                <a:spcPct val="120000"/>
              </a:lnSpc>
              <a:defRPr sz="1600">
                <a:latin typeface="Huawei Sans" panose="020C0503030203020204" pitchFamily="34" charset="0"/>
                <a:ea typeface="方正兰亭黑简体" panose="02000000000000000000" pitchFamily="2" charset="-122"/>
              </a:defRPr>
            </a:lvl1pPr>
          </a:lstStyle>
          <a:p>
            <a:r>
              <a:rPr lang="en-US" sz="1200" dirty="0"/>
              <a:t>Huawei provides two subscription modes for telemetry: static and dynamic.</a:t>
            </a:r>
            <a:endParaRPr lang="en-US" altLang="zh-CN" sz="1200" dirty="0"/>
          </a:p>
          <a:p>
            <a:r>
              <a:rPr lang="en-US" sz="1200" dirty="0"/>
              <a:t>In static telemetry subscription, a device functions as a client and a collector functions as the server. The device proactively initiates a connection to the collector to collect and send data. This mode is applicable to long-term inspection.</a:t>
            </a:r>
            <a:endParaRPr lang="en-US" altLang="zh-CN" sz="1200" dirty="0"/>
          </a:p>
          <a:p>
            <a:r>
              <a:rPr lang="en-US" sz="1200" dirty="0"/>
              <a:t>In dynamic telemetry subscription, a collector functions as a client and initiates a connection to a device functioning as a server to collect data. This mode is applicable to short-term monitoring.</a:t>
            </a:r>
            <a:endParaRPr lang="en-US" altLang="zh-CN" sz="1200" dirty="0"/>
          </a:p>
        </p:txBody>
      </p:sp>
      <p:sp>
        <p:nvSpPr>
          <p:cNvPr id="140" name="矩形 1">
            <a:extLst>
              <a:ext uri="{FF2B5EF4-FFF2-40B4-BE49-F238E27FC236}">
                <a16:creationId xmlns:a16="http://schemas.microsoft.com/office/drawing/2014/main" id="{9D14EDCA-860D-4915-A978-85E8CA11AB1E}"/>
              </a:ext>
            </a:extLst>
          </p:cNvPr>
          <p:cNvSpPr>
            <a:spLocks noChangeArrowheads="1"/>
          </p:cNvSpPr>
          <p:nvPr/>
        </p:nvSpPr>
        <p:spPr bwMode="gray">
          <a:xfrm>
            <a:off x="6835502" y="3944322"/>
            <a:ext cx="1646237" cy="334134"/>
          </a:xfrm>
          <a:prstGeom prst="rect">
            <a:avLst/>
          </a:prstGeom>
          <a:solidFill>
            <a:schemeClr val="bg1"/>
          </a:solidFill>
          <a:ln w="9525" algn="ctr">
            <a:solidFill>
              <a:srgbClr val="56C4D2"/>
            </a:solidFill>
            <a:round/>
            <a:headEnd/>
            <a:tailEnd/>
          </a:ln>
        </p:spPr>
        <p:txBody>
          <a:bodyPr anchor="ctr"/>
          <a:lstStyle>
            <a:lvl1pPr>
              <a:defRPr kumimoji="1" sz="3600">
                <a:solidFill>
                  <a:schemeClr val="tx1"/>
                </a:solidFill>
                <a:latin typeface="Arial" panose="02020603050405020304" pitchFamily="18" charset="0"/>
                <a:ea typeface="宋体" panose="02010600030101010101" pitchFamily="2" charset="-122"/>
              </a:defRPr>
            </a:lvl1pPr>
            <a:lvl2pPr marL="742950" indent="-285750">
              <a:defRPr kumimoji="1" sz="3600">
                <a:solidFill>
                  <a:schemeClr val="tx1"/>
                </a:solidFill>
                <a:latin typeface="Arial" panose="02020603050405020304" pitchFamily="18" charset="0"/>
                <a:ea typeface="宋体" panose="02010600030101010101" pitchFamily="2" charset="-122"/>
              </a:defRPr>
            </a:lvl2pPr>
            <a:lvl3pPr marL="1143000" indent="-228600">
              <a:defRPr kumimoji="1" sz="3600">
                <a:solidFill>
                  <a:schemeClr val="tx1"/>
                </a:solidFill>
                <a:latin typeface="Arial" panose="02020603050405020304" pitchFamily="18" charset="0"/>
                <a:ea typeface="宋体" panose="02010600030101010101" pitchFamily="2" charset="-122"/>
              </a:defRPr>
            </a:lvl3pPr>
            <a:lvl4pPr marL="1600200" indent="-228600">
              <a:defRPr kumimoji="1" sz="3600">
                <a:solidFill>
                  <a:schemeClr val="tx1"/>
                </a:solidFill>
                <a:latin typeface="Arial" panose="02020603050405020304" pitchFamily="18" charset="0"/>
                <a:ea typeface="宋体" panose="02010600030101010101" pitchFamily="2" charset="-122"/>
              </a:defRPr>
            </a:lvl4pPr>
            <a:lvl5pPr marL="2057400" indent="-228600">
              <a:defRPr kumimoji="1" sz="3600">
                <a:solidFill>
                  <a:schemeClr val="tx1"/>
                </a:solidFill>
                <a:latin typeface="Arial"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9pPr>
          </a:lstStyle>
          <a:p>
            <a:pPr algn="ctr"/>
            <a:r>
              <a:rPr lang="en-US" sz="1200" dirty="0">
                <a:latin typeface="Huawei Sans" panose="020C0503030203020204" pitchFamily="34" charset="0"/>
                <a:ea typeface="方正兰亭黑简体" panose="02000000000000000000" pitchFamily="2" charset="-122"/>
              </a:rPr>
              <a:t>Collector</a:t>
            </a:r>
          </a:p>
        </p:txBody>
      </p:sp>
      <p:sp>
        <p:nvSpPr>
          <p:cNvPr id="141" name="矩形 25">
            <a:extLst>
              <a:ext uri="{FF2B5EF4-FFF2-40B4-BE49-F238E27FC236}">
                <a16:creationId xmlns:a16="http://schemas.microsoft.com/office/drawing/2014/main" id="{992FE30B-FB5D-4C44-9C31-D713784814D7}"/>
              </a:ext>
            </a:extLst>
          </p:cNvPr>
          <p:cNvSpPr>
            <a:spLocks noChangeArrowheads="1"/>
          </p:cNvSpPr>
          <p:nvPr/>
        </p:nvSpPr>
        <p:spPr bwMode="gray">
          <a:xfrm>
            <a:off x="5835377" y="5295284"/>
            <a:ext cx="1647825" cy="339288"/>
          </a:xfrm>
          <a:prstGeom prst="rect">
            <a:avLst/>
          </a:prstGeom>
          <a:solidFill>
            <a:schemeClr val="bg1"/>
          </a:solidFill>
          <a:ln w="9525" algn="ctr">
            <a:solidFill>
              <a:srgbClr val="56C4D2"/>
            </a:solidFill>
            <a:round/>
            <a:headEnd/>
            <a:tailEnd/>
          </a:ln>
        </p:spPr>
        <p:txBody>
          <a:bodyPr anchor="ctr"/>
          <a:lstStyle>
            <a:lvl1pPr>
              <a:defRPr kumimoji="1" sz="3600">
                <a:solidFill>
                  <a:schemeClr val="tx1"/>
                </a:solidFill>
                <a:latin typeface="Arial" panose="02020603050405020304" pitchFamily="18" charset="0"/>
                <a:ea typeface="宋体" panose="02010600030101010101" pitchFamily="2" charset="-122"/>
              </a:defRPr>
            </a:lvl1pPr>
            <a:lvl2pPr marL="742950" indent="-285750">
              <a:defRPr kumimoji="1" sz="3600">
                <a:solidFill>
                  <a:schemeClr val="tx1"/>
                </a:solidFill>
                <a:latin typeface="Arial" panose="02020603050405020304" pitchFamily="18" charset="0"/>
                <a:ea typeface="宋体" panose="02010600030101010101" pitchFamily="2" charset="-122"/>
              </a:defRPr>
            </a:lvl2pPr>
            <a:lvl3pPr marL="1143000" indent="-228600">
              <a:defRPr kumimoji="1" sz="3600">
                <a:solidFill>
                  <a:schemeClr val="tx1"/>
                </a:solidFill>
                <a:latin typeface="Arial" panose="02020603050405020304" pitchFamily="18" charset="0"/>
                <a:ea typeface="宋体" panose="02010600030101010101" pitchFamily="2" charset="-122"/>
              </a:defRPr>
            </a:lvl3pPr>
            <a:lvl4pPr marL="1600200" indent="-228600">
              <a:defRPr kumimoji="1" sz="3600">
                <a:solidFill>
                  <a:schemeClr val="tx1"/>
                </a:solidFill>
                <a:latin typeface="Arial" panose="02020603050405020304" pitchFamily="18" charset="0"/>
                <a:ea typeface="宋体" panose="02010600030101010101" pitchFamily="2" charset="-122"/>
              </a:defRPr>
            </a:lvl4pPr>
            <a:lvl5pPr marL="2057400" indent="-228600">
              <a:defRPr kumimoji="1" sz="3600">
                <a:solidFill>
                  <a:schemeClr val="tx1"/>
                </a:solidFill>
                <a:latin typeface="Arial"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9pPr>
          </a:lstStyle>
          <a:p>
            <a:pPr algn="ctr"/>
            <a:r>
              <a:rPr lang="en-US" sz="1200" dirty="0">
                <a:latin typeface="Huawei Sans" panose="020C0503030203020204" pitchFamily="34" charset="0"/>
                <a:ea typeface="方正兰亭黑简体" panose="02000000000000000000" pitchFamily="2" charset="-122"/>
              </a:rPr>
              <a:t>Device</a:t>
            </a:r>
          </a:p>
        </p:txBody>
      </p:sp>
      <p:cxnSp>
        <p:nvCxnSpPr>
          <p:cNvPr id="142" name="直接箭头连接符 3">
            <a:extLst>
              <a:ext uri="{FF2B5EF4-FFF2-40B4-BE49-F238E27FC236}">
                <a16:creationId xmlns:a16="http://schemas.microsoft.com/office/drawing/2014/main" id="{AAAAB749-FB14-4A7D-93FA-BCA6715BA2DA}"/>
              </a:ext>
            </a:extLst>
          </p:cNvPr>
          <p:cNvCxnSpPr>
            <a:cxnSpLocks noChangeShapeType="1"/>
          </p:cNvCxnSpPr>
          <p:nvPr/>
        </p:nvCxnSpPr>
        <p:spPr bwMode="gray">
          <a:xfrm>
            <a:off x="6259239" y="4333258"/>
            <a:ext cx="0" cy="936625"/>
          </a:xfrm>
          <a:prstGeom prst="straightConnector1">
            <a:avLst/>
          </a:prstGeom>
          <a:noFill/>
          <a:ln w="19050" algn="ctr">
            <a:solidFill>
              <a:schemeClr val="tx1"/>
            </a:solidFill>
            <a:round/>
            <a:headEnd/>
            <a:tailEnd type="triangle" w="med" len="med"/>
          </a:ln>
        </p:spPr>
      </p:cxnSp>
      <p:cxnSp>
        <p:nvCxnSpPr>
          <p:cNvPr id="143" name="直接箭头连接符 5">
            <a:extLst>
              <a:ext uri="{FF2B5EF4-FFF2-40B4-BE49-F238E27FC236}">
                <a16:creationId xmlns:a16="http://schemas.microsoft.com/office/drawing/2014/main" id="{1EDC8EAE-EF38-4A6F-84C8-E0B925716E69}"/>
              </a:ext>
            </a:extLst>
          </p:cNvPr>
          <p:cNvCxnSpPr>
            <a:cxnSpLocks noChangeShapeType="1"/>
          </p:cNvCxnSpPr>
          <p:nvPr/>
        </p:nvCxnSpPr>
        <p:spPr bwMode="gray">
          <a:xfrm flipV="1">
            <a:off x="7150735" y="4320558"/>
            <a:ext cx="0" cy="936625"/>
          </a:xfrm>
          <a:prstGeom prst="straightConnector1">
            <a:avLst/>
          </a:prstGeom>
          <a:noFill/>
          <a:ln w="19050" algn="ctr">
            <a:solidFill>
              <a:schemeClr val="tx1"/>
            </a:solidFill>
            <a:round/>
            <a:headEnd/>
            <a:tailEnd type="triangle" w="med" len="med"/>
          </a:ln>
        </p:spPr>
      </p:cxnSp>
      <p:sp>
        <p:nvSpPr>
          <p:cNvPr id="144" name="文本框 6">
            <a:extLst>
              <a:ext uri="{FF2B5EF4-FFF2-40B4-BE49-F238E27FC236}">
                <a16:creationId xmlns:a16="http://schemas.microsoft.com/office/drawing/2014/main" id="{AB1ECEAE-4F89-4382-855B-7ABA30135CA7}"/>
              </a:ext>
            </a:extLst>
          </p:cNvPr>
          <p:cNvSpPr txBox="1">
            <a:spLocks noChangeArrowheads="1"/>
          </p:cNvSpPr>
          <p:nvPr/>
        </p:nvSpPr>
        <p:spPr bwMode="gray">
          <a:xfrm>
            <a:off x="4939884" y="4583205"/>
            <a:ext cx="15128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600">
                <a:solidFill>
                  <a:schemeClr val="tx1"/>
                </a:solidFill>
                <a:latin typeface="Arial" panose="02020603050405020304" pitchFamily="18" charset="0"/>
                <a:ea typeface="宋体" panose="02010600030101010101" pitchFamily="2" charset="-122"/>
              </a:defRPr>
            </a:lvl1pPr>
            <a:lvl2pPr marL="742950" indent="-285750">
              <a:defRPr kumimoji="1" sz="3600">
                <a:solidFill>
                  <a:schemeClr val="tx1"/>
                </a:solidFill>
                <a:latin typeface="Arial" panose="02020603050405020304" pitchFamily="18" charset="0"/>
                <a:ea typeface="宋体" panose="02010600030101010101" pitchFamily="2" charset="-122"/>
              </a:defRPr>
            </a:lvl2pPr>
            <a:lvl3pPr marL="1143000" indent="-228600">
              <a:defRPr kumimoji="1" sz="3600">
                <a:solidFill>
                  <a:schemeClr val="tx1"/>
                </a:solidFill>
                <a:latin typeface="Arial" panose="02020603050405020304" pitchFamily="18" charset="0"/>
                <a:ea typeface="宋体" panose="02010600030101010101" pitchFamily="2" charset="-122"/>
              </a:defRPr>
            </a:lvl3pPr>
            <a:lvl4pPr marL="1600200" indent="-228600">
              <a:defRPr kumimoji="1" sz="3600">
                <a:solidFill>
                  <a:schemeClr val="tx1"/>
                </a:solidFill>
                <a:latin typeface="Arial" panose="02020603050405020304" pitchFamily="18" charset="0"/>
                <a:ea typeface="宋体" panose="02010600030101010101" pitchFamily="2" charset="-122"/>
              </a:defRPr>
            </a:lvl4pPr>
            <a:lvl5pPr marL="2057400" indent="-228600">
              <a:defRPr kumimoji="1" sz="3600">
                <a:solidFill>
                  <a:schemeClr val="tx1"/>
                </a:solidFill>
                <a:latin typeface="Arial"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9pPr>
          </a:lstStyle>
          <a:p>
            <a:pPr fontAlgn="ctr"/>
            <a:r>
              <a:rPr lang="en-US" sz="1200" dirty="0">
                <a:latin typeface="Huawei Sans" panose="020C0503030203020204" pitchFamily="34" charset="0"/>
              </a:rPr>
              <a:t>Static configuration</a:t>
            </a:r>
          </a:p>
        </p:txBody>
      </p:sp>
      <p:sp>
        <p:nvSpPr>
          <p:cNvPr id="145" name="文本框 31">
            <a:extLst>
              <a:ext uri="{FF2B5EF4-FFF2-40B4-BE49-F238E27FC236}">
                <a16:creationId xmlns:a16="http://schemas.microsoft.com/office/drawing/2014/main" id="{C46F9ECC-0571-4A1B-99D0-A12EECAE366B}"/>
              </a:ext>
            </a:extLst>
          </p:cNvPr>
          <p:cNvSpPr txBox="1">
            <a:spLocks noChangeArrowheads="1"/>
          </p:cNvSpPr>
          <p:nvPr/>
        </p:nvSpPr>
        <p:spPr bwMode="gray">
          <a:xfrm>
            <a:off x="7219361" y="4404870"/>
            <a:ext cx="150983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3600">
                <a:solidFill>
                  <a:schemeClr val="tx1"/>
                </a:solidFill>
                <a:latin typeface="Arial" panose="02020603050405020304" pitchFamily="18" charset="0"/>
                <a:ea typeface="宋体" panose="02010600030101010101" pitchFamily="2" charset="-122"/>
              </a:defRPr>
            </a:lvl1pPr>
            <a:lvl2pPr marL="742950" indent="-285750">
              <a:defRPr kumimoji="1" sz="3600">
                <a:solidFill>
                  <a:schemeClr val="tx1"/>
                </a:solidFill>
                <a:latin typeface="Arial" panose="02020603050405020304" pitchFamily="18" charset="0"/>
                <a:ea typeface="宋体" panose="02010600030101010101" pitchFamily="2" charset="-122"/>
              </a:defRPr>
            </a:lvl2pPr>
            <a:lvl3pPr marL="1143000" indent="-228600">
              <a:defRPr kumimoji="1" sz="3600">
                <a:solidFill>
                  <a:schemeClr val="tx1"/>
                </a:solidFill>
                <a:latin typeface="Arial" panose="02020603050405020304" pitchFamily="18" charset="0"/>
                <a:ea typeface="宋体" panose="02010600030101010101" pitchFamily="2" charset="-122"/>
              </a:defRPr>
            </a:lvl3pPr>
            <a:lvl4pPr marL="1600200" indent="-228600">
              <a:defRPr kumimoji="1" sz="3600">
                <a:solidFill>
                  <a:schemeClr val="tx1"/>
                </a:solidFill>
                <a:latin typeface="Arial" panose="02020603050405020304" pitchFamily="18" charset="0"/>
                <a:ea typeface="宋体" panose="02010600030101010101" pitchFamily="2" charset="-122"/>
              </a:defRPr>
            </a:lvl4pPr>
            <a:lvl5pPr marL="2057400" indent="-228600">
              <a:defRPr kumimoji="1" sz="3600">
                <a:solidFill>
                  <a:schemeClr val="tx1"/>
                </a:solidFill>
                <a:latin typeface="Arial"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9pPr>
          </a:lstStyle>
          <a:p>
            <a:pPr fontAlgn="ctr"/>
            <a:r>
              <a:rPr lang="en-US" sz="1200" dirty="0">
                <a:latin typeface="Huawei Sans" panose="020C0503030203020204" pitchFamily="34" charset="0"/>
              </a:rPr>
              <a:t>The device proactively sends data</a:t>
            </a:r>
            <a:endParaRPr lang="en-US" altLang="zh-CN" sz="1200" dirty="0">
              <a:latin typeface="Huawei Sans" panose="020C0503030203020204" pitchFamily="34" charset="0"/>
              <a:ea typeface="+mn-ea"/>
            </a:endParaRPr>
          </a:p>
          <a:p>
            <a:pPr fontAlgn="ctr"/>
            <a:r>
              <a:rPr lang="en-US" sz="1200" dirty="0">
                <a:latin typeface="Huawei Sans" panose="020C0503030203020204" pitchFamily="34" charset="0"/>
              </a:rPr>
              <a:t>(dial-out).</a:t>
            </a:r>
          </a:p>
        </p:txBody>
      </p:sp>
      <p:sp>
        <p:nvSpPr>
          <p:cNvPr id="146" name="矩形 41">
            <a:extLst>
              <a:ext uri="{FF2B5EF4-FFF2-40B4-BE49-F238E27FC236}">
                <a16:creationId xmlns:a16="http://schemas.microsoft.com/office/drawing/2014/main" id="{F168DC76-DB06-42BC-806C-9533392466EE}"/>
              </a:ext>
            </a:extLst>
          </p:cNvPr>
          <p:cNvSpPr>
            <a:spLocks noChangeArrowheads="1"/>
          </p:cNvSpPr>
          <p:nvPr/>
        </p:nvSpPr>
        <p:spPr bwMode="gray">
          <a:xfrm>
            <a:off x="4940027" y="3944322"/>
            <a:ext cx="1646237" cy="334134"/>
          </a:xfrm>
          <a:prstGeom prst="rect">
            <a:avLst/>
          </a:prstGeom>
          <a:solidFill>
            <a:schemeClr val="bg1"/>
          </a:solidFill>
          <a:ln w="9525" algn="ctr">
            <a:solidFill>
              <a:srgbClr val="56C4D2"/>
            </a:solidFill>
            <a:round/>
            <a:headEnd/>
            <a:tailEnd/>
          </a:ln>
        </p:spPr>
        <p:txBody>
          <a:bodyPr anchor="ctr"/>
          <a:lstStyle>
            <a:lvl1pPr>
              <a:defRPr kumimoji="1" sz="3600">
                <a:solidFill>
                  <a:schemeClr val="tx1"/>
                </a:solidFill>
                <a:latin typeface="Arial" panose="02020603050405020304" pitchFamily="18" charset="0"/>
                <a:ea typeface="宋体" panose="02010600030101010101" pitchFamily="2" charset="-122"/>
              </a:defRPr>
            </a:lvl1pPr>
            <a:lvl2pPr marL="742950" indent="-285750">
              <a:defRPr kumimoji="1" sz="3600">
                <a:solidFill>
                  <a:schemeClr val="tx1"/>
                </a:solidFill>
                <a:latin typeface="Arial" panose="02020603050405020304" pitchFamily="18" charset="0"/>
                <a:ea typeface="宋体" panose="02010600030101010101" pitchFamily="2" charset="-122"/>
              </a:defRPr>
            </a:lvl2pPr>
            <a:lvl3pPr marL="1143000" indent="-228600">
              <a:defRPr kumimoji="1" sz="3600">
                <a:solidFill>
                  <a:schemeClr val="tx1"/>
                </a:solidFill>
                <a:latin typeface="Arial" panose="02020603050405020304" pitchFamily="18" charset="0"/>
                <a:ea typeface="宋体" panose="02010600030101010101" pitchFamily="2" charset="-122"/>
              </a:defRPr>
            </a:lvl3pPr>
            <a:lvl4pPr marL="1600200" indent="-228600">
              <a:defRPr kumimoji="1" sz="3600">
                <a:solidFill>
                  <a:schemeClr val="tx1"/>
                </a:solidFill>
                <a:latin typeface="Arial" panose="02020603050405020304" pitchFamily="18" charset="0"/>
                <a:ea typeface="宋体" panose="02010600030101010101" pitchFamily="2" charset="-122"/>
              </a:defRPr>
            </a:lvl4pPr>
            <a:lvl5pPr marL="2057400" indent="-228600">
              <a:defRPr kumimoji="1" sz="3600">
                <a:solidFill>
                  <a:schemeClr val="tx1"/>
                </a:solidFill>
                <a:latin typeface="Arial"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9pPr>
          </a:lstStyle>
          <a:p>
            <a:pPr algn="ctr"/>
            <a:r>
              <a:rPr lang="en-US" sz="1200" dirty="0">
                <a:latin typeface="Huawei Sans" panose="020C0503030203020204" pitchFamily="34" charset="0"/>
                <a:ea typeface="方正兰亭黑简体" panose="02000000000000000000" pitchFamily="2" charset="-122"/>
              </a:rPr>
              <a:t>CLI/NMS</a:t>
            </a:r>
          </a:p>
        </p:txBody>
      </p:sp>
      <p:sp>
        <p:nvSpPr>
          <p:cNvPr id="147" name="矩形 1">
            <a:extLst>
              <a:ext uri="{FF2B5EF4-FFF2-40B4-BE49-F238E27FC236}">
                <a16:creationId xmlns:a16="http://schemas.microsoft.com/office/drawing/2014/main" id="{55A70543-0AE9-4BC0-A303-DD8FBB18DFBF}"/>
              </a:ext>
            </a:extLst>
          </p:cNvPr>
          <p:cNvSpPr>
            <a:spLocks noChangeArrowheads="1"/>
          </p:cNvSpPr>
          <p:nvPr/>
        </p:nvSpPr>
        <p:spPr bwMode="gray">
          <a:xfrm>
            <a:off x="9318352" y="3957022"/>
            <a:ext cx="1646237" cy="334134"/>
          </a:xfrm>
          <a:prstGeom prst="rect">
            <a:avLst/>
          </a:prstGeom>
          <a:solidFill>
            <a:schemeClr val="bg1"/>
          </a:solidFill>
          <a:ln w="9525" algn="ctr">
            <a:solidFill>
              <a:srgbClr val="56C4D2"/>
            </a:solidFill>
            <a:round/>
            <a:headEnd/>
            <a:tailEnd/>
          </a:ln>
        </p:spPr>
        <p:txBody>
          <a:bodyPr anchor="ctr"/>
          <a:lstStyle>
            <a:lvl1pPr>
              <a:defRPr kumimoji="1" sz="3600">
                <a:solidFill>
                  <a:schemeClr val="tx1"/>
                </a:solidFill>
                <a:latin typeface="Arial" panose="02020603050405020304" pitchFamily="18" charset="0"/>
                <a:ea typeface="宋体" panose="02010600030101010101" pitchFamily="2" charset="-122"/>
              </a:defRPr>
            </a:lvl1pPr>
            <a:lvl2pPr marL="742950" indent="-285750">
              <a:defRPr kumimoji="1" sz="3600">
                <a:solidFill>
                  <a:schemeClr val="tx1"/>
                </a:solidFill>
                <a:latin typeface="Arial" panose="02020603050405020304" pitchFamily="18" charset="0"/>
                <a:ea typeface="宋体" panose="02010600030101010101" pitchFamily="2" charset="-122"/>
              </a:defRPr>
            </a:lvl2pPr>
            <a:lvl3pPr marL="1143000" indent="-228600">
              <a:defRPr kumimoji="1" sz="3600">
                <a:solidFill>
                  <a:schemeClr val="tx1"/>
                </a:solidFill>
                <a:latin typeface="Arial" panose="02020603050405020304" pitchFamily="18" charset="0"/>
                <a:ea typeface="宋体" panose="02010600030101010101" pitchFamily="2" charset="-122"/>
              </a:defRPr>
            </a:lvl3pPr>
            <a:lvl4pPr marL="1600200" indent="-228600">
              <a:defRPr kumimoji="1" sz="3600">
                <a:solidFill>
                  <a:schemeClr val="tx1"/>
                </a:solidFill>
                <a:latin typeface="Arial" panose="02020603050405020304" pitchFamily="18" charset="0"/>
                <a:ea typeface="宋体" panose="02010600030101010101" pitchFamily="2" charset="-122"/>
              </a:defRPr>
            </a:lvl4pPr>
            <a:lvl5pPr marL="2057400" indent="-228600">
              <a:defRPr kumimoji="1" sz="3600">
                <a:solidFill>
                  <a:schemeClr val="tx1"/>
                </a:solidFill>
                <a:latin typeface="Arial"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9pPr>
          </a:lstStyle>
          <a:p>
            <a:pPr algn="ctr"/>
            <a:r>
              <a:rPr lang="en-US" sz="1200" dirty="0">
                <a:latin typeface="Huawei Sans" panose="020C0503030203020204" pitchFamily="34" charset="0"/>
                <a:ea typeface="方正兰亭黑简体" panose="02000000000000000000" pitchFamily="2" charset="-122"/>
              </a:rPr>
              <a:t>Collector</a:t>
            </a:r>
          </a:p>
        </p:txBody>
      </p:sp>
      <p:sp>
        <p:nvSpPr>
          <p:cNvPr id="148" name="矩形 25">
            <a:extLst>
              <a:ext uri="{FF2B5EF4-FFF2-40B4-BE49-F238E27FC236}">
                <a16:creationId xmlns:a16="http://schemas.microsoft.com/office/drawing/2014/main" id="{C666ED6C-5D61-488F-A914-326126C842DA}"/>
              </a:ext>
            </a:extLst>
          </p:cNvPr>
          <p:cNvSpPr>
            <a:spLocks noChangeArrowheads="1"/>
          </p:cNvSpPr>
          <p:nvPr/>
        </p:nvSpPr>
        <p:spPr bwMode="gray">
          <a:xfrm>
            <a:off x="9296127" y="5295284"/>
            <a:ext cx="1647825" cy="339288"/>
          </a:xfrm>
          <a:prstGeom prst="rect">
            <a:avLst/>
          </a:prstGeom>
          <a:solidFill>
            <a:schemeClr val="bg1"/>
          </a:solidFill>
          <a:ln w="9525" algn="ctr">
            <a:solidFill>
              <a:srgbClr val="56C4D2"/>
            </a:solidFill>
            <a:round/>
            <a:headEnd/>
            <a:tailEnd/>
          </a:ln>
        </p:spPr>
        <p:txBody>
          <a:bodyPr anchor="ctr"/>
          <a:lstStyle>
            <a:lvl1pPr>
              <a:defRPr kumimoji="1" sz="3600">
                <a:solidFill>
                  <a:schemeClr val="tx1"/>
                </a:solidFill>
                <a:latin typeface="Arial" panose="02020603050405020304" pitchFamily="18" charset="0"/>
                <a:ea typeface="宋体" panose="02010600030101010101" pitchFamily="2" charset="-122"/>
              </a:defRPr>
            </a:lvl1pPr>
            <a:lvl2pPr marL="742950" indent="-285750">
              <a:defRPr kumimoji="1" sz="3600">
                <a:solidFill>
                  <a:schemeClr val="tx1"/>
                </a:solidFill>
                <a:latin typeface="Arial" panose="02020603050405020304" pitchFamily="18" charset="0"/>
                <a:ea typeface="宋体" panose="02010600030101010101" pitchFamily="2" charset="-122"/>
              </a:defRPr>
            </a:lvl2pPr>
            <a:lvl3pPr marL="1143000" indent="-228600">
              <a:defRPr kumimoji="1" sz="3600">
                <a:solidFill>
                  <a:schemeClr val="tx1"/>
                </a:solidFill>
                <a:latin typeface="Arial" panose="02020603050405020304" pitchFamily="18" charset="0"/>
                <a:ea typeface="宋体" panose="02010600030101010101" pitchFamily="2" charset="-122"/>
              </a:defRPr>
            </a:lvl3pPr>
            <a:lvl4pPr marL="1600200" indent="-228600">
              <a:defRPr kumimoji="1" sz="3600">
                <a:solidFill>
                  <a:schemeClr val="tx1"/>
                </a:solidFill>
                <a:latin typeface="Arial" panose="02020603050405020304" pitchFamily="18" charset="0"/>
                <a:ea typeface="宋体" panose="02010600030101010101" pitchFamily="2" charset="-122"/>
              </a:defRPr>
            </a:lvl4pPr>
            <a:lvl5pPr marL="2057400" indent="-228600">
              <a:defRPr kumimoji="1" sz="3600">
                <a:solidFill>
                  <a:schemeClr val="tx1"/>
                </a:solidFill>
                <a:latin typeface="Arial"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9pPr>
          </a:lstStyle>
          <a:p>
            <a:pPr algn="ctr"/>
            <a:r>
              <a:rPr lang="en-US" sz="1200" dirty="0">
                <a:latin typeface="Huawei Sans" panose="020C0503030203020204" pitchFamily="34" charset="0"/>
                <a:ea typeface="方正兰亭黑简体" panose="02000000000000000000" pitchFamily="2" charset="-122"/>
              </a:rPr>
              <a:t>Device</a:t>
            </a:r>
          </a:p>
        </p:txBody>
      </p:sp>
      <p:sp>
        <p:nvSpPr>
          <p:cNvPr id="4" name="文本框 3">
            <a:extLst>
              <a:ext uri="{FF2B5EF4-FFF2-40B4-BE49-F238E27FC236}">
                <a16:creationId xmlns:a16="http://schemas.microsoft.com/office/drawing/2014/main" id="{16A0EFCD-9472-4D08-8880-3AE5CCAFD58B}"/>
              </a:ext>
            </a:extLst>
          </p:cNvPr>
          <p:cNvSpPr txBox="1"/>
          <p:nvPr/>
        </p:nvSpPr>
        <p:spPr bwMode="gray">
          <a:xfrm>
            <a:off x="6023863" y="5805532"/>
            <a:ext cx="1457450" cy="276999"/>
          </a:xfrm>
          <a:prstGeom prst="rect">
            <a:avLst/>
          </a:prstGeom>
          <a:noFill/>
        </p:spPr>
        <p:txBody>
          <a:bodyPr wrap="none" rtlCol="0">
            <a:spAutoFit/>
          </a:bodyPr>
          <a:lstStyle/>
          <a:p>
            <a:pPr algn="ctr" fontAlgn="ctr"/>
            <a:r>
              <a:rPr lang="en-US" sz="1200" dirty="0">
                <a:latin typeface="Huawei Sans" panose="020C0503030203020204" pitchFamily="34" charset="0"/>
              </a:rPr>
              <a:t>Static subscription</a:t>
            </a:r>
          </a:p>
        </p:txBody>
      </p:sp>
      <p:sp>
        <p:nvSpPr>
          <p:cNvPr id="151" name="矩形 150">
            <a:extLst>
              <a:ext uri="{FF2B5EF4-FFF2-40B4-BE49-F238E27FC236}">
                <a16:creationId xmlns:a16="http://schemas.microsoft.com/office/drawing/2014/main" id="{3A325883-0AD8-4BF0-84FF-9E87BE1D643E}"/>
              </a:ext>
            </a:extLst>
          </p:cNvPr>
          <p:cNvSpPr/>
          <p:nvPr/>
        </p:nvSpPr>
        <p:spPr bwMode="gray">
          <a:xfrm>
            <a:off x="9025261" y="3602035"/>
            <a:ext cx="2485627" cy="253321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endParaRPr>
          </a:p>
        </p:txBody>
      </p:sp>
      <p:sp>
        <p:nvSpPr>
          <p:cNvPr id="152" name="文本框 151">
            <a:extLst>
              <a:ext uri="{FF2B5EF4-FFF2-40B4-BE49-F238E27FC236}">
                <a16:creationId xmlns:a16="http://schemas.microsoft.com/office/drawing/2014/main" id="{E7697235-421A-4FEE-BF3E-751DDD01BAC9}"/>
              </a:ext>
            </a:extLst>
          </p:cNvPr>
          <p:cNvSpPr txBox="1"/>
          <p:nvPr/>
        </p:nvSpPr>
        <p:spPr bwMode="gray">
          <a:xfrm>
            <a:off x="9427940" y="5805532"/>
            <a:ext cx="1680268" cy="276999"/>
          </a:xfrm>
          <a:prstGeom prst="rect">
            <a:avLst/>
          </a:prstGeom>
          <a:noFill/>
        </p:spPr>
        <p:txBody>
          <a:bodyPr wrap="none" rtlCol="0">
            <a:spAutoFit/>
          </a:bodyPr>
          <a:lstStyle/>
          <a:p>
            <a:pPr algn="ctr" fontAlgn="ctr"/>
            <a:r>
              <a:rPr lang="en-US" sz="1200" dirty="0">
                <a:latin typeface="Huawei Sans" panose="020C0503030203020204" pitchFamily="34" charset="0"/>
              </a:rPr>
              <a:t>Dynamic subscription</a:t>
            </a:r>
          </a:p>
        </p:txBody>
      </p:sp>
      <p:cxnSp>
        <p:nvCxnSpPr>
          <p:cNvPr id="153" name="直接箭头连接符 8">
            <a:extLst>
              <a:ext uri="{FF2B5EF4-FFF2-40B4-BE49-F238E27FC236}">
                <a16:creationId xmlns:a16="http://schemas.microsoft.com/office/drawing/2014/main" id="{E2D716D5-2775-4E93-A04C-420987259E39}"/>
              </a:ext>
            </a:extLst>
          </p:cNvPr>
          <p:cNvCxnSpPr>
            <a:cxnSpLocks noChangeShapeType="1"/>
          </p:cNvCxnSpPr>
          <p:nvPr/>
        </p:nvCxnSpPr>
        <p:spPr bwMode="gray">
          <a:xfrm>
            <a:off x="10120627" y="4289058"/>
            <a:ext cx="0" cy="936625"/>
          </a:xfrm>
          <a:prstGeom prst="straightConnector1">
            <a:avLst/>
          </a:prstGeom>
          <a:noFill/>
          <a:ln w="19050" algn="ctr">
            <a:solidFill>
              <a:schemeClr val="tx1"/>
            </a:solidFill>
            <a:round/>
            <a:headEnd type="triangle" w="med" len="med"/>
            <a:tailEnd type="triangle" w="med" len="med"/>
          </a:ln>
        </p:spPr>
      </p:cxnSp>
      <p:sp>
        <p:nvSpPr>
          <p:cNvPr id="154" name="文本框 39">
            <a:extLst>
              <a:ext uri="{FF2B5EF4-FFF2-40B4-BE49-F238E27FC236}">
                <a16:creationId xmlns:a16="http://schemas.microsoft.com/office/drawing/2014/main" id="{CED97860-99BE-407D-B48D-581E7C6FBC78}"/>
              </a:ext>
            </a:extLst>
          </p:cNvPr>
          <p:cNvSpPr txBox="1">
            <a:spLocks noChangeArrowheads="1"/>
          </p:cNvSpPr>
          <p:nvPr/>
        </p:nvSpPr>
        <p:spPr bwMode="gray">
          <a:xfrm>
            <a:off x="9072461" y="4387216"/>
            <a:ext cx="1065768" cy="805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kumimoji="1" sz="3600">
                <a:solidFill>
                  <a:schemeClr val="tx1"/>
                </a:solidFill>
                <a:latin typeface="Arial" panose="02020603050405020304" pitchFamily="18" charset="0"/>
                <a:ea typeface="宋体" panose="02010600030101010101" pitchFamily="2" charset="-122"/>
              </a:defRPr>
            </a:lvl1pPr>
            <a:lvl2pPr marL="742950" indent="-285750">
              <a:defRPr kumimoji="1" sz="3600">
                <a:solidFill>
                  <a:schemeClr val="tx1"/>
                </a:solidFill>
                <a:latin typeface="Arial" panose="02020603050405020304" pitchFamily="18" charset="0"/>
                <a:ea typeface="宋体" panose="02010600030101010101" pitchFamily="2" charset="-122"/>
              </a:defRPr>
            </a:lvl2pPr>
            <a:lvl3pPr marL="1143000" indent="-228600">
              <a:defRPr kumimoji="1" sz="3600">
                <a:solidFill>
                  <a:schemeClr val="tx1"/>
                </a:solidFill>
                <a:latin typeface="Arial" panose="02020603050405020304" pitchFamily="18" charset="0"/>
                <a:ea typeface="宋体" panose="02010600030101010101" pitchFamily="2" charset="-122"/>
              </a:defRPr>
            </a:lvl3pPr>
            <a:lvl4pPr marL="1600200" indent="-228600">
              <a:defRPr kumimoji="1" sz="3600">
                <a:solidFill>
                  <a:schemeClr val="tx1"/>
                </a:solidFill>
                <a:latin typeface="Arial" panose="02020603050405020304" pitchFamily="18" charset="0"/>
                <a:ea typeface="宋体" panose="02010600030101010101" pitchFamily="2" charset="-122"/>
              </a:defRPr>
            </a:lvl4pPr>
            <a:lvl5pPr marL="2057400" indent="-228600">
              <a:defRPr kumimoji="1" sz="3600">
                <a:solidFill>
                  <a:schemeClr val="tx1"/>
                </a:solidFill>
                <a:latin typeface="Arial"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9pPr>
          </a:lstStyle>
          <a:p>
            <a:pPr fontAlgn="ctr"/>
            <a:r>
              <a:rPr lang="en-US" sz="1200" dirty="0">
                <a:latin typeface="Huawei Sans" panose="020C0503030203020204" pitchFamily="34" charset="0"/>
              </a:rPr>
              <a:t>Dynamic subscription (dial-in)</a:t>
            </a:r>
          </a:p>
        </p:txBody>
      </p:sp>
      <p:grpSp>
        <p:nvGrpSpPr>
          <p:cNvPr id="160" name="组合 159">
            <a:extLst>
              <a:ext uri="{FF2B5EF4-FFF2-40B4-BE49-F238E27FC236}">
                <a16:creationId xmlns:a16="http://schemas.microsoft.com/office/drawing/2014/main" id="{9B1D9FC9-8D78-4CA0-A03A-C3F8BFAC9C69}"/>
              </a:ext>
            </a:extLst>
          </p:cNvPr>
          <p:cNvGrpSpPr/>
          <p:nvPr/>
        </p:nvGrpSpPr>
        <p:grpSpPr bwMode="gray">
          <a:xfrm>
            <a:off x="777357" y="1909786"/>
            <a:ext cx="3600277" cy="3941182"/>
            <a:chOff x="1517644" y="2156602"/>
            <a:chExt cx="3600277" cy="3941182"/>
          </a:xfrm>
        </p:grpSpPr>
        <p:sp>
          <p:nvSpPr>
            <p:cNvPr id="161" name="矩形 160">
              <a:extLst>
                <a:ext uri="{FF2B5EF4-FFF2-40B4-BE49-F238E27FC236}">
                  <a16:creationId xmlns:a16="http://schemas.microsoft.com/office/drawing/2014/main" id="{91AA349B-40AE-4DE5-BBC2-C4093F2A9124}"/>
                </a:ext>
              </a:extLst>
            </p:cNvPr>
            <p:cNvSpPr/>
            <p:nvPr/>
          </p:nvSpPr>
          <p:spPr bwMode="gray">
            <a:xfrm>
              <a:off x="1517644" y="3830560"/>
              <a:ext cx="1800277" cy="819565"/>
            </a:xfrm>
            <a:prstGeom prst="rect">
              <a:avLst/>
            </a:prstGeom>
            <a:noFill/>
            <a:ln w="50800" cap="flat" cmpd="sng" algn="ctr">
              <a:solidFill>
                <a:srgbClr val="EC706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lumMod val="65000"/>
                    <a:lumOff val="35000"/>
                  </a:prstClr>
                </a:solidFill>
                <a:effectLst/>
                <a:uLnTx/>
                <a:uFillTx/>
                <a:latin typeface="Huawei Sans"/>
                <a:ea typeface="方正兰亭黑简体"/>
                <a:cs typeface="+mn-cs"/>
                <a:sym typeface="Huawei Sans" panose="020C0503030203020204" pitchFamily="34" charset="0"/>
              </a:endParaRPr>
            </a:p>
          </p:txBody>
        </p:sp>
        <p:cxnSp>
          <p:nvCxnSpPr>
            <p:cNvPr id="162" name="直接连接符 161">
              <a:extLst>
                <a:ext uri="{FF2B5EF4-FFF2-40B4-BE49-F238E27FC236}">
                  <a16:creationId xmlns:a16="http://schemas.microsoft.com/office/drawing/2014/main" id="{9B8CDCE9-99A2-47E1-A623-4697006830CA}"/>
                </a:ext>
              </a:extLst>
            </p:cNvPr>
            <p:cNvCxnSpPr>
              <a:stCxn id="177" idx="0"/>
              <a:endCxn id="172" idx="4"/>
            </p:cNvCxnSpPr>
            <p:nvPr/>
          </p:nvCxnSpPr>
          <p:spPr bwMode="gray">
            <a:xfrm flipH="1" flipV="1">
              <a:off x="2375414" y="5516685"/>
              <a:ext cx="242234" cy="417563"/>
            </a:xfrm>
            <a:prstGeom prst="line">
              <a:avLst/>
            </a:prstGeom>
            <a:noFill/>
            <a:ln w="25400" cap="flat" cmpd="sng" algn="ctr">
              <a:solidFill>
                <a:sysClr val="window" lastClr="FFFFFF">
                  <a:lumMod val="50000"/>
                </a:sysClr>
              </a:solidFill>
              <a:prstDash val="solid"/>
              <a:miter lim="800000"/>
            </a:ln>
            <a:effectLst/>
          </p:spPr>
        </p:cxnSp>
        <p:cxnSp>
          <p:nvCxnSpPr>
            <p:cNvPr id="163" name="直接连接符 162">
              <a:extLst>
                <a:ext uri="{FF2B5EF4-FFF2-40B4-BE49-F238E27FC236}">
                  <a16:creationId xmlns:a16="http://schemas.microsoft.com/office/drawing/2014/main" id="{CFA52BBF-84A0-443D-9778-0532B2161E52}"/>
                </a:ext>
              </a:extLst>
            </p:cNvPr>
            <p:cNvCxnSpPr>
              <a:stCxn id="172" idx="4"/>
              <a:endCxn id="174" idx="0"/>
            </p:cNvCxnSpPr>
            <p:nvPr/>
          </p:nvCxnSpPr>
          <p:spPr bwMode="gray">
            <a:xfrm flipH="1">
              <a:off x="2113592" y="5516685"/>
              <a:ext cx="261822" cy="417563"/>
            </a:xfrm>
            <a:prstGeom prst="line">
              <a:avLst/>
            </a:prstGeom>
            <a:noFill/>
            <a:ln w="25400" cap="flat" cmpd="sng" algn="ctr">
              <a:solidFill>
                <a:sysClr val="window" lastClr="FFFFFF">
                  <a:lumMod val="50000"/>
                </a:sysClr>
              </a:solidFill>
              <a:prstDash val="solid"/>
              <a:miter lim="800000"/>
            </a:ln>
            <a:effectLst/>
          </p:spPr>
        </p:cxnSp>
        <p:sp>
          <p:nvSpPr>
            <p:cNvPr id="164" name="矩形 163">
              <a:extLst>
                <a:ext uri="{FF2B5EF4-FFF2-40B4-BE49-F238E27FC236}">
                  <a16:creationId xmlns:a16="http://schemas.microsoft.com/office/drawing/2014/main" id="{601C8D7E-908D-4957-B743-0113CD818A00}"/>
                </a:ext>
              </a:extLst>
            </p:cNvPr>
            <p:cNvSpPr/>
            <p:nvPr/>
          </p:nvSpPr>
          <p:spPr bwMode="gray">
            <a:xfrm>
              <a:off x="1517921" y="2782392"/>
              <a:ext cx="3600000" cy="595271"/>
            </a:xfrm>
            <a:prstGeom prst="rect">
              <a:avLst/>
            </a:prstGeom>
            <a:noFill/>
            <a:ln w="19050" cap="flat" cmpd="sng" algn="ctr">
              <a:solidFill>
                <a:sysClr val="windowText" lastClr="0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1" lang="zh-CN" altLang="en-US" sz="1800" b="0" i="0" u="none" strike="noStrike" kern="0" cap="none" spc="0" normalizeH="0" baseline="0" noProof="0" dirty="0">
                  <a:ln>
                    <a:noFill/>
                  </a:ln>
                  <a:solidFill>
                    <a:prstClr val="black"/>
                  </a:solidFill>
                  <a:effectLst/>
                  <a:uLnTx/>
                  <a:uFillTx/>
                  <a:sym typeface="Huawei Sans" panose="020C0503030203020204" pitchFamily="34" charset="0"/>
                </a:rPr>
                <a:t>            </a:t>
              </a:r>
              <a:r>
                <a:rPr kumimoji="1" lang="en-US" altLang="zh-CN" sz="1800" b="0" i="0" u="none" strike="noStrike" kern="0" cap="none" spc="0" normalizeH="0" baseline="0" noProof="0" dirty="0">
                  <a:ln>
                    <a:noFill/>
                  </a:ln>
                  <a:solidFill>
                    <a:prstClr val="black"/>
                  </a:solidFill>
                  <a:effectLst/>
                  <a:uLnTx/>
                  <a:uFillTx/>
                  <a:sym typeface="Huawei Sans" panose="020C0503030203020204" pitchFamily="34" charset="0"/>
                </a:rPr>
                <a:t>Data</a:t>
              </a:r>
              <a:r>
                <a:rPr kumimoji="1" lang="zh-CN" altLang="en-US" sz="1800" b="0" i="0" u="none" strike="noStrike" kern="0" cap="none" spc="0" normalizeH="0" baseline="0" noProof="0" dirty="0">
                  <a:ln>
                    <a:noFill/>
                  </a:ln>
                  <a:solidFill>
                    <a:prstClr val="black"/>
                  </a:solidFill>
                  <a:effectLst/>
                  <a:uLnTx/>
                  <a:uFillTx/>
                  <a:sym typeface="Huawei Sans" panose="020C0503030203020204" pitchFamily="34" charset="0"/>
                </a:rPr>
                <a:t> </a:t>
              </a:r>
              <a:r>
                <a:rPr kumimoji="1" lang="en-US" altLang="zh-CN" sz="1800" b="0" i="0" u="none" strike="noStrike" kern="0" cap="none" spc="0" normalizeH="0" baseline="0" noProof="0" dirty="0">
                  <a:ln>
                    <a:noFill/>
                  </a:ln>
                  <a:solidFill>
                    <a:prstClr val="black"/>
                  </a:solidFill>
                  <a:effectLst/>
                  <a:uLnTx/>
                  <a:uFillTx/>
                  <a:sym typeface="Huawei Sans" panose="020C0503030203020204" pitchFamily="34" charset="0"/>
                </a:rPr>
                <a:t>collection</a:t>
              </a:r>
              <a:endParaRPr kumimoji="1" lang="zh-CN" altLang="en-US" sz="1800" b="0" i="0" u="none" strike="noStrike" kern="0" cap="none" spc="0" normalizeH="0" baseline="0" noProof="0" dirty="0">
                <a:ln>
                  <a:noFill/>
                </a:ln>
                <a:solidFill>
                  <a:prstClr val="black"/>
                </a:solidFill>
                <a:effectLst/>
                <a:uLnTx/>
                <a:uFillTx/>
                <a:sym typeface="Huawei Sans" panose="020C0503030203020204" pitchFamily="34" charset="0"/>
              </a:endParaRPr>
            </a:p>
          </p:txBody>
        </p:sp>
        <p:sp>
          <p:nvSpPr>
            <p:cNvPr id="165" name="矩形 164">
              <a:extLst>
                <a:ext uri="{FF2B5EF4-FFF2-40B4-BE49-F238E27FC236}">
                  <a16:creationId xmlns:a16="http://schemas.microsoft.com/office/drawing/2014/main" id="{769294A2-4467-4A35-AC3E-0C4E7EA637D2}"/>
                </a:ext>
              </a:extLst>
            </p:cNvPr>
            <p:cNvSpPr/>
            <p:nvPr/>
          </p:nvSpPr>
          <p:spPr bwMode="gray">
            <a:xfrm>
              <a:off x="1517921" y="3809792"/>
              <a:ext cx="1800000" cy="824239"/>
            </a:xfrm>
            <a:prstGeom prst="rect">
              <a:avLst/>
            </a:prstGeom>
            <a:noFill/>
            <a:ln w="9525" cap="flat" cmpd="sng" algn="ctr">
              <a:solidFill>
                <a:sysClr val="windowText" lastClr="0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1" lang="en-US" altLang="zh-CN" sz="1600" b="0" i="0" u="none" strike="noStrike" kern="0" cap="none" spc="0" normalizeH="0" baseline="0" noProof="0" dirty="0">
                <a:ln>
                  <a:noFill/>
                </a:ln>
                <a:solidFill>
                  <a:prstClr val="black"/>
                </a:solidFill>
                <a:effectLst/>
                <a:uLnTx/>
                <a:uFillTx/>
                <a:sym typeface="Huawei Sans" panose="020C0503030203020204" pitchFamily="34" charset="0"/>
              </a:endParaRPr>
            </a:p>
            <a:p>
              <a:pPr marL="0" marR="0" lvl="0" indent="0" algn="ctr" defTabSz="914400" eaLnBrk="1" fontAlgn="base" latinLnBrk="0" hangingPunct="1">
                <a:lnSpc>
                  <a:spcPct val="100000"/>
                </a:lnSpc>
                <a:spcBef>
                  <a:spcPct val="0"/>
                </a:spcBef>
                <a:spcAft>
                  <a:spcPct val="0"/>
                </a:spcAft>
                <a:buClrTx/>
                <a:buSzTx/>
                <a:buFontTx/>
                <a:buNone/>
                <a:tabLst/>
                <a:defRPr/>
              </a:pPr>
              <a:endParaRPr kumimoji="1" lang="en-US" altLang="zh-CN" sz="1600" b="0" i="0" u="none" strike="noStrike" kern="0" cap="none" spc="0" normalizeH="0" baseline="0" noProof="0" dirty="0">
                <a:ln>
                  <a:noFill/>
                </a:ln>
                <a:solidFill>
                  <a:prstClr val="black"/>
                </a:solidFill>
                <a:effectLst/>
                <a:uLnTx/>
                <a:uFillTx/>
                <a:sym typeface="Huawei Sans" panose="020C0503030203020204" pitchFamily="34" charset="0"/>
              </a:endParaRPr>
            </a:p>
            <a:p>
              <a:pPr marL="0" marR="0" lvl="0" indent="0" algn="ctr" defTabSz="914400" eaLnBrk="1" fontAlgn="base" latinLnBrk="0" hangingPunct="1">
                <a:lnSpc>
                  <a:spcPct val="100000"/>
                </a:lnSpc>
                <a:spcBef>
                  <a:spcPct val="0"/>
                </a:spcBef>
                <a:spcAft>
                  <a:spcPct val="0"/>
                </a:spcAft>
                <a:buClrTx/>
                <a:buSzTx/>
                <a:buFontTx/>
                <a:buNone/>
                <a:tabLst/>
                <a:defRPr/>
              </a:pPr>
              <a:r>
                <a:rPr kumimoji="1" lang="en-US" altLang="zh-CN" sz="1400" b="0" i="0" u="none" strike="noStrike" kern="0" cap="none" spc="0" normalizeH="0" baseline="0" noProof="0" dirty="0">
                  <a:ln>
                    <a:noFill/>
                  </a:ln>
                  <a:solidFill>
                    <a:prstClr val="black"/>
                  </a:solidFill>
                  <a:effectLst/>
                  <a:uLnTx/>
                  <a:uFillTx/>
                  <a:sym typeface="Huawei Sans" panose="020C0503030203020204" pitchFamily="34" charset="0"/>
                </a:rPr>
                <a:t>Data subscription</a:t>
              </a:r>
              <a:endParaRPr kumimoji="1" lang="zh-CN" altLang="en-US" sz="1400" b="0" i="0" u="none" strike="noStrike" kern="0" cap="none" spc="0" normalizeH="0" baseline="0" noProof="0" dirty="0">
                <a:ln>
                  <a:noFill/>
                </a:ln>
                <a:solidFill>
                  <a:prstClr val="black"/>
                </a:solidFill>
                <a:effectLst/>
                <a:uLnTx/>
                <a:uFillTx/>
                <a:sym typeface="Huawei Sans" panose="020C0503030203020204" pitchFamily="34" charset="0"/>
              </a:endParaRPr>
            </a:p>
          </p:txBody>
        </p:sp>
        <p:sp>
          <p:nvSpPr>
            <p:cNvPr id="166" name="矩形 165">
              <a:extLst>
                <a:ext uri="{FF2B5EF4-FFF2-40B4-BE49-F238E27FC236}">
                  <a16:creationId xmlns:a16="http://schemas.microsoft.com/office/drawing/2014/main" id="{ED5A32D9-606B-428D-AEF5-F1FC75E8345B}"/>
                </a:ext>
              </a:extLst>
            </p:cNvPr>
            <p:cNvSpPr/>
            <p:nvPr/>
          </p:nvSpPr>
          <p:spPr bwMode="gray">
            <a:xfrm>
              <a:off x="3317921" y="3809792"/>
              <a:ext cx="1800000" cy="824239"/>
            </a:xfrm>
            <a:prstGeom prst="rect">
              <a:avLst/>
            </a:prstGeom>
            <a:noFill/>
            <a:ln w="9525" cap="flat" cmpd="sng" algn="ctr">
              <a:solidFill>
                <a:sysClr val="windowText" lastClr="0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1" lang="en-US" altLang="zh-CN" sz="1600" b="0" i="0" u="none" strike="noStrike" kern="0" cap="none" spc="0" normalizeH="0" baseline="0" noProof="0" dirty="0">
                <a:ln>
                  <a:noFill/>
                </a:ln>
                <a:solidFill>
                  <a:prstClr val="black"/>
                </a:solidFill>
                <a:effectLst/>
                <a:uLnTx/>
                <a:uFillTx/>
                <a:sym typeface="Huawei Sans" panose="020C0503030203020204" pitchFamily="34" charset="0"/>
              </a:endParaRPr>
            </a:p>
            <a:p>
              <a:pPr marL="0" marR="0" lvl="0" indent="0" algn="ctr" defTabSz="914400" eaLnBrk="1" fontAlgn="base" latinLnBrk="0" hangingPunct="1">
                <a:lnSpc>
                  <a:spcPct val="100000"/>
                </a:lnSpc>
                <a:spcBef>
                  <a:spcPct val="0"/>
                </a:spcBef>
                <a:spcAft>
                  <a:spcPct val="0"/>
                </a:spcAft>
                <a:buClrTx/>
                <a:buSzTx/>
                <a:buFontTx/>
                <a:buNone/>
                <a:tabLst/>
                <a:defRPr/>
              </a:pPr>
              <a:endParaRPr kumimoji="1" lang="en-US" altLang="zh-CN" sz="1600" b="0" i="0" u="none" strike="noStrike" kern="0" cap="none" spc="0" normalizeH="0" baseline="0" noProof="0" dirty="0">
                <a:ln>
                  <a:noFill/>
                </a:ln>
                <a:solidFill>
                  <a:prstClr val="black"/>
                </a:solidFill>
                <a:effectLst/>
                <a:uLnTx/>
                <a:uFillTx/>
                <a:sym typeface="Huawei Sans" panose="020C0503030203020204" pitchFamily="34" charset="0"/>
              </a:endParaRPr>
            </a:p>
            <a:p>
              <a:pPr marL="0" marR="0" lvl="0" indent="0" algn="ctr" defTabSz="914400" eaLnBrk="1" fontAlgn="base" latinLnBrk="0" hangingPunct="1">
                <a:lnSpc>
                  <a:spcPct val="100000"/>
                </a:lnSpc>
                <a:spcBef>
                  <a:spcPct val="0"/>
                </a:spcBef>
                <a:spcAft>
                  <a:spcPct val="0"/>
                </a:spcAft>
                <a:buClrTx/>
                <a:buSzTx/>
                <a:buFontTx/>
                <a:buNone/>
                <a:tabLst/>
                <a:defRPr/>
              </a:pPr>
              <a:r>
                <a:rPr kumimoji="1" lang="en-US" altLang="zh-CN" sz="1600" b="0" i="0" u="none" strike="noStrike" kern="0" cap="none" spc="0" normalizeH="0" baseline="0" noProof="0" dirty="0">
                  <a:ln>
                    <a:noFill/>
                  </a:ln>
                  <a:solidFill>
                    <a:prstClr val="black"/>
                  </a:solidFill>
                  <a:effectLst/>
                  <a:uLnTx/>
                  <a:uFillTx/>
                  <a:sym typeface="Huawei Sans" panose="020C0503030203020204" pitchFamily="34" charset="0"/>
                </a:rPr>
                <a:t>Data push</a:t>
              </a:r>
              <a:endParaRPr kumimoji="1" lang="zh-CN" altLang="en-US" sz="1600" b="0" i="0" u="none" strike="noStrike" kern="0" cap="none" spc="0" normalizeH="0" baseline="0" noProof="0" dirty="0">
                <a:ln>
                  <a:noFill/>
                </a:ln>
                <a:solidFill>
                  <a:prstClr val="black"/>
                </a:solidFill>
                <a:effectLst/>
                <a:uLnTx/>
                <a:uFillTx/>
                <a:sym typeface="Huawei Sans" panose="020C0503030203020204" pitchFamily="34" charset="0"/>
              </a:endParaRPr>
            </a:p>
          </p:txBody>
        </p:sp>
        <p:sp>
          <p:nvSpPr>
            <p:cNvPr id="167" name="矩形 166">
              <a:extLst>
                <a:ext uri="{FF2B5EF4-FFF2-40B4-BE49-F238E27FC236}">
                  <a16:creationId xmlns:a16="http://schemas.microsoft.com/office/drawing/2014/main" id="{2D4B866E-A319-4E10-8960-1E5C0AE4844D}"/>
                </a:ext>
              </a:extLst>
            </p:cNvPr>
            <p:cNvSpPr/>
            <p:nvPr/>
          </p:nvSpPr>
          <p:spPr bwMode="gray">
            <a:xfrm>
              <a:off x="1517921" y="4640532"/>
              <a:ext cx="3600000" cy="699991"/>
            </a:xfrm>
            <a:prstGeom prst="rect">
              <a:avLst/>
            </a:prstGeom>
            <a:noFill/>
            <a:ln w="9525" cap="flat" cmpd="sng" algn="ctr">
              <a:solidFill>
                <a:sysClr val="windowText" lastClr="0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r>
                <a:rPr kumimoji="1" lang="en-US" altLang="zh-CN" sz="1400" b="0" i="0" u="none" strike="noStrike" kern="0" cap="none" spc="0" normalizeH="0" baseline="0" noProof="0" dirty="0">
                  <a:ln>
                    <a:noFill/>
                  </a:ln>
                  <a:solidFill>
                    <a:prstClr val="black"/>
                  </a:solidFill>
                  <a:effectLst/>
                  <a:uLnTx/>
                  <a:uFillTx/>
                  <a:sym typeface="Huawei Sans" panose="020C0503030203020204" pitchFamily="34" charset="0"/>
                </a:rPr>
                <a:t>     Data generation</a:t>
              </a:r>
              <a:endParaRPr kumimoji="1" lang="zh-CN" altLang="en-US" sz="1400" b="0" i="0" u="none" strike="noStrike" kern="0" cap="none" spc="0" normalizeH="0" baseline="0" noProof="0" dirty="0">
                <a:ln>
                  <a:noFill/>
                </a:ln>
                <a:solidFill>
                  <a:prstClr val="black"/>
                </a:solidFill>
                <a:effectLst/>
                <a:uLnTx/>
                <a:uFillTx/>
                <a:sym typeface="Huawei Sans" panose="020C0503030203020204" pitchFamily="34" charset="0"/>
              </a:endParaRPr>
            </a:p>
          </p:txBody>
        </p:sp>
        <p:sp>
          <p:nvSpPr>
            <p:cNvPr id="168" name="上箭头 36">
              <a:extLst>
                <a:ext uri="{FF2B5EF4-FFF2-40B4-BE49-F238E27FC236}">
                  <a16:creationId xmlns:a16="http://schemas.microsoft.com/office/drawing/2014/main" id="{22833A95-A4D3-4A1C-9D3F-F8523FE5B528}"/>
                </a:ext>
              </a:extLst>
            </p:cNvPr>
            <p:cNvSpPr/>
            <p:nvPr/>
          </p:nvSpPr>
          <p:spPr bwMode="gray">
            <a:xfrm>
              <a:off x="4038201" y="3377664"/>
              <a:ext cx="288000" cy="432128"/>
            </a:xfrm>
            <a:prstGeom prst="upArrow">
              <a:avLst/>
            </a:prstGeom>
            <a:solidFill>
              <a:srgbClr val="002060"/>
            </a:solidFill>
            <a:ln w="9525" cap="flat" cmpd="sng" algn="ctr">
              <a:solidFill>
                <a:sysClr val="windowText" lastClr="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zh-CN" altLang="en-US" sz="3600" b="0" i="0" u="none" strike="noStrike" kern="0" cap="none" spc="0" normalizeH="0" baseline="0" noProof="0">
                <a:ln>
                  <a:noFill/>
                </a:ln>
                <a:solidFill>
                  <a:prstClr val="black"/>
                </a:solidFill>
                <a:effectLst/>
                <a:uLnTx/>
                <a:uFillTx/>
                <a:sym typeface="Huawei Sans" panose="020C0503030203020204" pitchFamily="34" charset="0"/>
              </a:endParaRPr>
            </a:p>
          </p:txBody>
        </p:sp>
        <p:sp>
          <p:nvSpPr>
            <p:cNvPr id="169" name="下箭头 37">
              <a:extLst>
                <a:ext uri="{FF2B5EF4-FFF2-40B4-BE49-F238E27FC236}">
                  <a16:creationId xmlns:a16="http://schemas.microsoft.com/office/drawing/2014/main" id="{CD7D471A-AD5B-4211-9A86-F190E16A10A8}"/>
                </a:ext>
              </a:extLst>
            </p:cNvPr>
            <p:cNvSpPr/>
            <p:nvPr/>
          </p:nvSpPr>
          <p:spPr bwMode="gray">
            <a:xfrm>
              <a:off x="2310041" y="3377664"/>
              <a:ext cx="288000" cy="432128"/>
            </a:xfrm>
            <a:prstGeom prst="downArrow">
              <a:avLst/>
            </a:prstGeom>
            <a:solidFill>
              <a:srgbClr val="002060"/>
            </a:solidFill>
            <a:ln w="9525" cap="flat" cmpd="sng" algn="ctr">
              <a:solidFill>
                <a:sysClr val="windowText" lastClr="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1" lang="zh-CN" altLang="en-US" sz="3600" b="0" i="0" u="none" strike="noStrike" kern="0" cap="none" spc="0" normalizeH="0" baseline="0" noProof="0">
                <a:ln>
                  <a:noFill/>
                </a:ln>
                <a:solidFill>
                  <a:prstClr val="black"/>
                </a:solidFill>
                <a:effectLst/>
                <a:uLnTx/>
                <a:uFillTx/>
                <a:sym typeface="Huawei Sans" panose="020C0503030203020204" pitchFamily="34" charset="0"/>
              </a:endParaRPr>
            </a:p>
          </p:txBody>
        </p:sp>
        <p:sp>
          <p:nvSpPr>
            <p:cNvPr id="170" name="矩形 169">
              <a:extLst>
                <a:ext uri="{FF2B5EF4-FFF2-40B4-BE49-F238E27FC236}">
                  <a16:creationId xmlns:a16="http://schemas.microsoft.com/office/drawing/2014/main" id="{64E96FB8-2685-43E6-BFCA-6AA7F464688A}"/>
                </a:ext>
              </a:extLst>
            </p:cNvPr>
            <p:cNvSpPr/>
            <p:nvPr/>
          </p:nvSpPr>
          <p:spPr bwMode="gray">
            <a:xfrm>
              <a:off x="1517921" y="5341592"/>
              <a:ext cx="3600000" cy="756192"/>
            </a:xfrm>
            <a:prstGeom prst="rect">
              <a:avLst/>
            </a:prstGeom>
            <a:noFill/>
            <a:ln w="9525" cap="flat" cmpd="sng" algn="ctr">
              <a:solidFill>
                <a:sysClr val="windowText" lastClr="0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1" lang="en-US" altLang="zh-CN" sz="1400" b="0" i="0" u="none" strike="noStrike" kern="0" cap="none" spc="0" normalizeH="0" baseline="0" noProof="0" dirty="0">
                  <a:ln>
                    <a:noFill/>
                  </a:ln>
                  <a:solidFill>
                    <a:prstClr val="black"/>
                  </a:solidFill>
                  <a:effectLst/>
                  <a:uLnTx/>
                  <a:uFillTx/>
                  <a:sym typeface="Huawei Sans" panose="020C0503030203020204" pitchFamily="34" charset="0"/>
                </a:rPr>
                <a:t>Data source</a:t>
              </a:r>
              <a:endParaRPr kumimoji="1" lang="zh-CN" altLang="en-US" sz="1400" b="0" i="0" u="none" strike="noStrike" kern="0" cap="none" spc="0" normalizeH="0" baseline="0" noProof="0" dirty="0">
                <a:ln>
                  <a:noFill/>
                </a:ln>
                <a:solidFill>
                  <a:prstClr val="black"/>
                </a:solidFill>
                <a:effectLst/>
                <a:uLnTx/>
                <a:uFillTx/>
                <a:sym typeface="Huawei Sans" panose="020C0503030203020204" pitchFamily="34" charset="0"/>
              </a:endParaRPr>
            </a:p>
          </p:txBody>
        </p:sp>
        <p:sp>
          <p:nvSpPr>
            <p:cNvPr id="171" name="文本框 170">
              <a:extLst>
                <a:ext uri="{FF2B5EF4-FFF2-40B4-BE49-F238E27FC236}">
                  <a16:creationId xmlns:a16="http://schemas.microsoft.com/office/drawing/2014/main" id="{ABE9F302-32EA-4264-AFC9-BE7A5BC7E030}"/>
                </a:ext>
              </a:extLst>
            </p:cNvPr>
            <p:cNvSpPr txBox="1"/>
            <p:nvPr/>
          </p:nvSpPr>
          <p:spPr bwMode="gray">
            <a:xfrm>
              <a:off x="4264873" y="3845331"/>
              <a:ext cx="763200" cy="369332"/>
            </a:xfrm>
            <a:prstGeom prst="rect">
              <a:avLst/>
            </a:prstGeom>
            <a:solidFill>
              <a:srgbClr val="FFC000"/>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a:ln>
                    <a:noFill/>
                  </a:ln>
                  <a:solidFill>
                    <a:prstClr val="white"/>
                  </a:solidFill>
                  <a:effectLst/>
                  <a:uLnTx/>
                  <a:uFillTx/>
                  <a:sym typeface="Huawei Sans" panose="020C0503030203020204" pitchFamily="34" charset="0"/>
                </a:rPr>
                <a:t>UDP</a:t>
              </a:r>
              <a:endParaRPr kumimoji="0" lang="zh-CN" altLang="en-US" sz="1800" b="1" i="0" u="none" strike="noStrike" kern="0" cap="none" spc="0" normalizeH="0" baseline="0" noProof="0" dirty="0">
                <a:ln>
                  <a:noFill/>
                </a:ln>
                <a:solidFill>
                  <a:prstClr val="white"/>
                </a:solidFill>
                <a:effectLst/>
                <a:uLnTx/>
                <a:uFillTx/>
                <a:sym typeface="Huawei Sans" panose="020C0503030203020204" pitchFamily="34" charset="0"/>
              </a:endParaRPr>
            </a:p>
          </p:txBody>
        </p:sp>
        <p:sp>
          <p:nvSpPr>
            <p:cNvPr id="172" name="椭圆 171">
              <a:extLst>
                <a:ext uri="{FF2B5EF4-FFF2-40B4-BE49-F238E27FC236}">
                  <a16:creationId xmlns:a16="http://schemas.microsoft.com/office/drawing/2014/main" id="{34DE7161-DFD9-4627-80FB-F9A149B0DDA7}"/>
                </a:ext>
              </a:extLst>
            </p:cNvPr>
            <p:cNvSpPr>
              <a:spLocks noChangeAspect="1"/>
            </p:cNvSpPr>
            <p:nvPr/>
          </p:nvSpPr>
          <p:spPr bwMode="gray">
            <a:xfrm>
              <a:off x="2321414" y="5408685"/>
              <a:ext cx="108000" cy="108000"/>
            </a:xfrm>
            <a:prstGeom prst="ellipse">
              <a:avLst/>
            </a:prstGeom>
            <a:solidFill>
              <a:sysClr val="window" lastClr="FFFFFF"/>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Huawei Sans"/>
                <a:ea typeface="方正兰亭黑简体"/>
                <a:cs typeface="+mn-cs"/>
                <a:sym typeface="Huawei Sans" panose="020C0503030203020204" pitchFamily="34" charset="0"/>
              </a:endParaRPr>
            </a:p>
          </p:txBody>
        </p:sp>
        <p:sp>
          <p:nvSpPr>
            <p:cNvPr id="173" name="椭圆 172">
              <a:extLst>
                <a:ext uri="{FF2B5EF4-FFF2-40B4-BE49-F238E27FC236}">
                  <a16:creationId xmlns:a16="http://schemas.microsoft.com/office/drawing/2014/main" id="{0AE7E4E8-F759-4EA4-BDB8-4AD6F9DAB5F8}"/>
                </a:ext>
              </a:extLst>
            </p:cNvPr>
            <p:cNvSpPr>
              <a:spLocks noChangeAspect="1"/>
            </p:cNvSpPr>
            <p:nvPr/>
          </p:nvSpPr>
          <p:spPr bwMode="gray">
            <a:xfrm>
              <a:off x="2167592" y="5697693"/>
              <a:ext cx="108000" cy="108000"/>
            </a:xfrm>
            <a:prstGeom prst="ellipse">
              <a:avLst/>
            </a:prstGeom>
            <a:solidFill>
              <a:sysClr val="window" lastClr="FFFFFF"/>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Huawei Sans"/>
                <a:ea typeface="方正兰亭黑简体"/>
                <a:cs typeface="+mn-cs"/>
                <a:sym typeface="Huawei Sans" panose="020C0503030203020204" pitchFamily="34" charset="0"/>
              </a:endParaRPr>
            </a:p>
          </p:txBody>
        </p:sp>
        <p:sp>
          <p:nvSpPr>
            <p:cNvPr id="174" name="椭圆 173">
              <a:extLst>
                <a:ext uri="{FF2B5EF4-FFF2-40B4-BE49-F238E27FC236}">
                  <a16:creationId xmlns:a16="http://schemas.microsoft.com/office/drawing/2014/main" id="{5A0DD791-E58B-480D-A1B6-09173A21C188}"/>
                </a:ext>
              </a:extLst>
            </p:cNvPr>
            <p:cNvSpPr>
              <a:spLocks noChangeAspect="1"/>
            </p:cNvSpPr>
            <p:nvPr/>
          </p:nvSpPr>
          <p:spPr bwMode="gray">
            <a:xfrm>
              <a:off x="2059592" y="5934248"/>
              <a:ext cx="108000" cy="108000"/>
            </a:xfrm>
            <a:prstGeom prst="ellipse">
              <a:avLst/>
            </a:prstGeom>
            <a:solidFill>
              <a:sysClr val="window" lastClr="FFFFFF"/>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Huawei Sans"/>
                <a:ea typeface="方正兰亭黑简体"/>
                <a:cs typeface="+mn-cs"/>
                <a:sym typeface="Huawei Sans" panose="020C0503030203020204" pitchFamily="34" charset="0"/>
              </a:endParaRPr>
            </a:p>
          </p:txBody>
        </p:sp>
        <p:sp>
          <p:nvSpPr>
            <p:cNvPr id="175" name="椭圆 174">
              <a:extLst>
                <a:ext uri="{FF2B5EF4-FFF2-40B4-BE49-F238E27FC236}">
                  <a16:creationId xmlns:a16="http://schemas.microsoft.com/office/drawing/2014/main" id="{568D0B63-354E-43CF-A112-D28E4C13497C}"/>
                </a:ext>
              </a:extLst>
            </p:cNvPr>
            <p:cNvSpPr>
              <a:spLocks noChangeAspect="1"/>
            </p:cNvSpPr>
            <p:nvPr/>
          </p:nvSpPr>
          <p:spPr bwMode="gray">
            <a:xfrm>
              <a:off x="2455624" y="5697693"/>
              <a:ext cx="108000" cy="108000"/>
            </a:xfrm>
            <a:prstGeom prst="ellipse">
              <a:avLst/>
            </a:prstGeom>
            <a:solidFill>
              <a:sysClr val="window" lastClr="FFFFFF"/>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Huawei Sans"/>
                <a:ea typeface="方正兰亭黑简体"/>
                <a:cs typeface="+mn-cs"/>
                <a:sym typeface="Huawei Sans" panose="020C0503030203020204" pitchFamily="34" charset="0"/>
              </a:endParaRPr>
            </a:p>
          </p:txBody>
        </p:sp>
        <p:sp>
          <p:nvSpPr>
            <p:cNvPr id="176" name="椭圆 175">
              <a:extLst>
                <a:ext uri="{FF2B5EF4-FFF2-40B4-BE49-F238E27FC236}">
                  <a16:creationId xmlns:a16="http://schemas.microsoft.com/office/drawing/2014/main" id="{D30F7EEC-581C-4A7B-B6A7-C668BD1484DB}"/>
                </a:ext>
              </a:extLst>
            </p:cNvPr>
            <p:cNvSpPr>
              <a:spLocks noChangeAspect="1"/>
            </p:cNvSpPr>
            <p:nvPr/>
          </p:nvSpPr>
          <p:spPr bwMode="gray">
            <a:xfrm>
              <a:off x="2321414" y="5934248"/>
              <a:ext cx="108000" cy="108000"/>
            </a:xfrm>
            <a:prstGeom prst="ellipse">
              <a:avLst/>
            </a:prstGeom>
            <a:solidFill>
              <a:sysClr val="window" lastClr="FFFFFF"/>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Huawei Sans"/>
                <a:ea typeface="方正兰亭黑简体"/>
                <a:cs typeface="+mn-cs"/>
                <a:sym typeface="Huawei Sans" panose="020C0503030203020204" pitchFamily="34" charset="0"/>
              </a:endParaRPr>
            </a:p>
          </p:txBody>
        </p:sp>
        <p:sp>
          <p:nvSpPr>
            <p:cNvPr id="177" name="椭圆 176">
              <a:extLst>
                <a:ext uri="{FF2B5EF4-FFF2-40B4-BE49-F238E27FC236}">
                  <a16:creationId xmlns:a16="http://schemas.microsoft.com/office/drawing/2014/main" id="{49CA13AB-EE5B-48F4-9511-1410E28CBF35}"/>
                </a:ext>
              </a:extLst>
            </p:cNvPr>
            <p:cNvSpPr>
              <a:spLocks noChangeAspect="1"/>
            </p:cNvSpPr>
            <p:nvPr/>
          </p:nvSpPr>
          <p:spPr bwMode="gray">
            <a:xfrm>
              <a:off x="2563648" y="5934248"/>
              <a:ext cx="108000" cy="108000"/>
            </a:xfrm>
            <a:prstGeom prst="ellipse">
              <a:avLst/>
            </a:prstGeom>
            <a:solidFill>
              <a:srgbClr val="FFFF00"/>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Huawei Sans"/>
                <a:ea typeface="方正兰亭黑简体"/>
                <a:cs typeface="+mn-cs"/>
                <a:sym typeface="Huawei Sans" panose="020C0503030203020204" pitchFamily="34" charset="0"/>
              </a:endParaRPr>
            </a:p>
          </p:txBody>
        </p:sp>
        <p:cxnSp>
          <p:nvCxnSpPr>
            <p:cNvPr id="178" name="直接连接符 177">
              <a:extLst>
                <a:ext uri="{FF2B5EF4-FFF2-40B4-BE49-F238E27FC236}">
                  <a16:creationId xmlns:a16="http://schemas.microsoft.com/office/drawing/2014/main" id="{094717C0-5ED3-46E6-B3FE-ABDAF0951CBA}"/>
                </a:ext>
              </a:extLst>
            </p:cNvPr>
            <p:cNvCxnSpPr>
              <a:stCxn id="175" idx="4"/>
              <a:endCxn id="176" idx="0"/>
            </p:cNvCxnSpPr>
            <p:nvPr/>
          </p:nvCxnSpPr>
          <p:spPr bwMode="gray">
            <a:xfrm flipH="1">
              <a:off x="2375414" y="5805693"/>
              <a:ext cx="134210" cy="128555"/>
            </a:xfrm>
            <a:prstGeom prst="line">
              <a:avLst/>
            </a:prstGeom>
            <a:noFill/>
            <a:ln w="25400" cap="flat" cmpd="sng" algn="ctr">
              <a:solidFill>
                <a:sysClr val="window" lastClr="FFFFFF">
                  <a:lumMod val="50000"/>
                </a:sysClr>
              </a:solidFill>
              <a:prstDash val="solid"/>
              <a:miter lim="800000"/>
            </a:ln>
            <a:effectLst/>
          </p:spPr>
        </p:cxnSp>
        <p:grpSp>
          <p:nvGrpSpPr>
            <p:cNvPr id="179" name="组合 178">
              <a:extLst>
                <a:ext uri="{FF2B5EF4-FFF2-40B4-BE49-F238E27FC236}">
                  <a16:creationId xmlns:a16="http://schemas.microsoft.com/office/drawing/2014/main" id="{96E99FD4-FF95-490F-936B-B5C9A9DF3ADA}"/>
                </a:ext>
              </a:extLst>
            </p:cNvPr>
            <p:cNvGrpSpPr>
              <a:grpSpLocks noChangeAspect="1"/>
            </p:cNvGrpSpPr>
            <p:nvPr/>
          </p:nvGrpSpPr>
          <p:grpSpPr bwMode="gray">
            <a:xfrm>
              <a:off x="4110209" y="5377784"/>
              <a:ext cx="726306" cy="720000"/>
              <a:chOff x="7668754" y="1425755"/>
              <a:chExt cx="2832865" cy="2808272"/>
            </a:xfrm>
          </p:grpSpPr>
          <p:cxnSp>
            <p:nvCxnSpPr>
              <p:cNvPr id="185" name="直接连接符 184">
                <a:extLst>
                  <a:ext uri="{FF2B5EF4-FFF2-40B4-BE49-F238E27FC236}">
                    <a16:creationId xmlns:a16="http://schemas.microsoft.com/office/drawing/2014/main" id="{3712327D-8DCF-47D2-A166-E1A4D4347566}"/>
                  </a:ext>
                </a:extLst>
              </p:cNvPr>
              <p:cNvCxnSpPr/>
              <p:nvPr/>
            </p:nvCxnSpPr>
            <p:spPr bwMode="gray">
              <a:xfrm>
                <a:off x="8111944" y="1425755"/>
                <a:ext cx="0" cy="144112"/>
              </a:xfrm>
              <a:prstGeom prst="line">
                <a:avLst/>
              </a:prstGeom>
              <a:noFill/>
              <a:ln w="38100" cap="flat" cmpd="sng" algn="ctr">
                <a:solidFill>
                  <a:sysClr val="window" lastClr="FFFFFF">
                    <a:lumMod val="75000"/>
                  </a:sysClr>
                </a:solidFill>
                <a:prstDash val="solid"/>
                <a:miter lim="800000"/>
              </a:ln>
              <a:effectLst/>
            </p:spPr>
          </p:cxnSp>
          <p:cxnSp>
            <p:nvCxnSpPr>
              <p:cNvPr id="186" name="直接连接符 185">
                <a:extLst>
                  <a:ext uri="{FF2B5EF4-FFF2-40B4-BE49-F238E27FC236}">
                    <a16:creationId xmlns:a16="http://schemas.microsoft.com/office/drawing/2014/main" id="{3361B209-D50A-428C-8271-70826907260B}"/>
                  </a:ext>
                </a:extLst>
              </p:cNvPr>
              <p:cNvCxnSpPr/>
              <p:nvPr/>
            </p:nvCxnSpPr>
            <p:spPr bwMode="gray">
              <a:xfrm>
                <a:off x="8192953" y="1425755"/>
                <a:ext cx="0" cy="144112"/>
              </a:xfrm>
              <a:prstGeom prst="line">
                <a:avLst/>
              </a:prstGeom>
              <a:noFill/>
              <a:ln w="38100" cap="flat" cmpd="sng" algn="ctr">
                <a:solidFill>
                  <a:sysClr val="window" lastClr="FFFFFF">
                    <a:lumMod val="75000"/>
                  </a:sysClr>
                </a:solidFill>
                <a:prstDash val="solid"/>
                <a:miter lim="800000"/>
              </a:ln>
              <a:effectLst/>
            </p:spPr>
          </p:cxnSp>
          <p:cxnSp>
            <p:nvCxnSpPr>
              <p:cNvPr id="187" name="直接连接符 186">
                <a:extLst>
                  <a:ext uri="{FF2B5EF4-FFF2-40B4-BE49-F238E27FC236}">
                    <a16:creationId xmlns:a16="http://schemas.microsoft.com/office/drawing/2014/main" id="{4A1F0232-D3E2-4CFA-9A2F-7BCAD83746AB}"/>
                  </a:ext>
                </a:extLst>
              </p:cNvPr>
              <p:cNvCxnSpPr/>
              <p:nvPr/>
            </p:nvCxnSpPr>
            <p:spPr bwMode="gray">
              <a:xfrm>
                <a:off x="8273962" y="1425755"/>
                <a:ext cx="0" cy="144112"/>
              </a:xfrm>
              <a:prstGeom prst="line">
                <a:avLst/>
              </a:prstGeom>
              <a:noFill/>
              <a:ln w="38100" cap="flat" cmpd="sng" algn="ctr">
                <a:solidFill>
                  <a:sysClr val="window" lastClr="FFFFFF">
                    <a:lumMod val="75000"/>
                  </a:sysClr>
                </a:solidFill>
                <a:prstDash val="solid"/>
                <a:miter lim="800000"/>
              </a:ln>
              <a:effectLst/>
            </p:spPr>
          </p:cxnSp>
          <p:cxnSp>
            <p:nvCxnSpPr>
              <p:cNvPr id="188" name="直接连接符 187">
                <a:extLst>
                  <a:ext uri="{FF2B5EF4-FFF2-40B4-BE49-F238E27FC236}">
                    <a16:creationId xmlns:a16="http://schemas.microsoft.com/office/drawing/2014/main" id="{B33C9818-3864-42C6-9286-2F3C2AF0040A}"/>
                  </a:ext>
                </a:extLst>
              </p:cNvPr>
              <p:cNvCxnSpPr/>
              <p:nvPr/>
            </p:nvCxnSpPr>
            <p:spPr bwMode="gray">
              <a:xfrm>
                <a:off x="8354971" y="1425755"/>
                <a:ext cx="0" cy="144112"/>
              </a:xfrm>
              <a:prstGeom prst="line">
                <a:avLst/>
              </a:prstGeom>
              <a:noFill/>
              <a:ln w="38100" cap="flat" cmpd="sng" algn="ctr">
                <a:solidFill>
                  <a:sysClr val="window" lastClr="FFFFFF">
                    <a:lumMod val="75000"/>
                  </a:sysClr>
                </a:solidFill>
                <a:prstDash val="solid"/>
                <a:miter lim="800000"/>
              </a:ln>
              <a:effectLst/>
            </p:spPr>
          </p:cxnSp>
          <p:cxnSp>
            <p:nvCxnSpPr>
              <p:cNvPr id="189" name="直接连接符 188">
                <a:extLst>
                  <a:ext uri="{FF2B5EF4-FFF2-40B4-BE49-F238E27FC236}">
                    <a16:creationId xmlns:a16="http://schemas.microsoft.com/office/drawing/2014/main" id="{8FF4D0D6-0574-4050-AB81-B12F176962A6}"/>
                  </a:ext>
                </a:extLst>
              </p:cNvPr>
              <p:cNvCxnSpPr/>
              <p:nvPr/>
            </p:nvCxnSpPr>
            <p:spPr bwMode="gray">
              <a:xfrm>
                <a:off x="8435980" y="1425755"/>
                <a:ext cx="0" cy="144112"/>
              </a:xfrm>
              <a:prstGeom prst="line">
                <a:avLst/>
              </a:prstGeom>
              <a:noFill/>
              <a:ln w="38100" cap="flat" cmpd="sng" algn="ctr">
                <a:solidFill>
                  <a:sysClr val="window" lastClr="FFFFFF">
                    <a:lumMod val="75000"/>
                  </a:sysClr>
                </a:solidFill>
                <a:prstDash val="solid"/>
                <a:miter lim="800000"/>
              </a:ln>
              <a:effectLst/>
            </p:spPr>
          </p:cxnSp>
          <p:cxnSp>
            <p:nvCxnSpPr>
              <p:cNvPr id="190" name="直接连接符 189">
                <a:extLst>
                  <a:ext uri="{FF2B5EF4-FFF2-40B4-BE49-F238E27FC236}">
                    <a16:creationId xmlns:a16="http://schemas.microsoft.com/office/drawing/2014/main" id="{5C8084F2-C0EB-444C-A89B-3AA2EBE8EA88}"/>
                  </a:ext>
                </a:extLst>
              </p:cNvPr>
              <p:cNvCxnSpPr/>
              <p:nvPr/>
            </p:nvCxnSpPr>
            <p:spPr bwMode="gray">
              <a:xfrm>
                <a:off x="8516989" y="1425755"/>
                <a:ext cx="0" cy="144112"/>
              </a:xfrm>
              <a:prstGeom prst="line">
                <a:avLst/>
              </a:prstGeom>
              <a:noFill/>
              <a:ln w="38100" cap="flat" cmpd="sng" algn="ctr">
                <a:solidFill>
                  <a:sysClr val="window" lastClr="FFFFFF">
                    <a:lumMod val="75000"/>
                  </a:sysClr>
                </a:solidFill>
                <a:prstDash val="solid"/>
                <a:miter lim="800000"/>
              </a:ln>
              <a:effectLst/>
            </p:spPr>
          </p:cxnSp>
          <p:cxnSp>
            <p:nvCxnSpPr>
              <p:cNvPr id="191" name="直接连接符 190">
                <a:extLst>
                  <a:ext uri="{FF2B5EF4-FFF2-40B4-BE49-F238E27FC236}">
                    <a16:creationId xmlns:a16="http://schemas.microsoft.com/office/drawing/2014/main" id="{95CB3398-23B6-4EA4-83FB-5414350CEDE6}"/>
                  </a:ext>
                </a:extLst>
              </p:cNvPr>
              <p:cNvCxnSpPr/>
              <p:nvPr/>
            </p:nvCxnSpPr>
            <p:spPr bwMode="gray">
              <a:xfrm>
                <a:off x="8597998" y="1425755"/>
                <a:ext cx="0" cy="144112"/>
              </a:xfrm>
              <a:prstGeom prst="line">
                <a:avLst/>
              </a:prstGeom>
              <a:noFill/>
              <a:ln w="38100" cap="flat" cmpd="sng" algn="ctr">
                <a:solidFill>
                  <a:sysClr val="window" lastClr="FFFFFF">
                    <a:lumMod val="75000"/>
                  </a:sysClr>
                </a:solidFill>
                <a:prstDash val="solid"/>
                <a:miter lim="800000"/>
              </a:ln>
              <a:effectLst/>
            </p:spPr>
          </p:cxnSp>
          <p:cxnSp>
            <p:nvCxnSpPr>
              <p:cNvPr id="192" name="直接连接符 191">
                <a:extLst>
                  <a:ext uri="{FF2B5EF4-FFF2-40B4-BE49-F238E27FC236}">
                    <a16:creationId xmlns:a16="http://schemas.microsoft.com/office/drawing/2014/main" id="{6929385C-2C83-4A02-A9DA-9115E9158B25}"/>
                  </a:ext>
                </a:extLst>
              </p:cNvPr>
              <p:cNvCxnSpPr/>
              <p:nvPr/>
            </p:nvCxnSpPr>
            <p:spPr bwMode="gray">
              <a:xfrm>
                <a:off x="8679007" y="1425755"/>
                <a:ext cx="0" cy="144112"/>
              </a:xfrm>
              <a:prstGeom prst="line">
                <a:avLst/>
              </a:prstGeom>
              <a:noFill/>
              <a:ln w="38100" cap="flat" cmpd="sng" algn="ctr">
                <a:solidFill>
                  <a:sysClr val="window" lastClr="FFFFFF">
                    <a:lumMod val="75000"/>
                  </a:sysClr>
                </a:solidFill>
                <a:prstDash val="solid"/>
                <a:miter lim="800000"/>
              </a:ln>
              <a:effectLst/>
            </p:spPr>
          </p:cxnSp>
          <p:cxnSp>
            <p:nvCxnSpPr>
              <p:cNvPr id="193" name="直接连接符 192">
                <a:extLst>
                  <a:ext uri="{FF2B5EF4-FFF2-40B4-BE49-F238E27FC236}">
                    <a16:creationId xmlns:a16="http://schemas.microsoft.com/office/drawing/2014/main" id="{FCC77EDD-D78B-4039-B05D-7CA51EE39413}"/>
                  </a:ext>
                </a:extLst>
              </p:cNvPr>
              <p:cNvCxnSpPr/>
              <p:nvPr/>
            </p:nvCxnSpPr>
            <p:spPr bwMode="gray">
              <a:xfrm>
                <a:off x="8760016" y="1425755"/>
                <a:ext cx="0" cy="144112"/>
              </a:xfrm>
              <a:prstGeom prst="line">
                <a:avLst/>
              </a:prstGeom>
              <a:noFill/>
              <a:ln w="38100" cap="flat" cmpd="sng" algn="ctr">
                <a:solidFill>
                  <a:sysClr val="window" lastClr="FFFFFF">
                    <a:lumMod val="75000"/>
                  </a:sysClr>
                </a:solidFill>
                <a:prstDash val="solid"/>
                <a:miter lim="800000"/>
              </a:ln>
              <a:effectLst/>
            </p:spPr>
          </p:cxnSp>
          <p:cxnSp>
            <p:nvCxnSpPr>
              <p:cNvPr id="194" name="直接连接符 193">
                <a:extLst>
                  <a:ext uri="{FF2B5EF4-FFF2-40B4-BE49-F238E27FC236}">
                    <a16:creationId xmlns:a16="http://schemas.microsoft.com/office/drawing/2014/main" id="{6C098F80-4ED2-4244-8025-582A38194274}"/>
                  </a:ext>
                </a:extLst>
              </p:cNvPr>
              <p:cNvCxnSpPr/>
              <p:nvPr/>
            </p:nvCxnSpPr>
            <p:spPr bwMode="gray">
              <a:xfrm>
                <a:off x="8841025" y="1425755"/>
                <a:ext cx="0" cy="144112"/>
              </a:xfrm>
              <a:prstGeom prst="line">
                <a:avLst/>
              </a:prstGeom>
              <a:noFill/>
              <a:ln w="38100" cap="flat" cmpd="sng" algn="ctr">
                <a:solidFill>
                  <a:sysClr val="window" lastClr="FFFFFF">
                    <a:lumMod val="75000"/>
                  </a:sysClr>
                </a:solidFill>
                <a:prstDash val="solid"/>
                <a:miter lim="800000"/>
              </a:ln>
              <a:effectLst/>
            </p:spPr>
          </p:cxnSp>
          <p:cxnSp>
            <p:nvCxnSpPr>
              <p:cNvPr id="195" name="直接连接符 194">
                <a:extLst>
                  <a:ext uri="{FF2B5EF4-FFF2-40B4-BE49-F238E27FC236}">
                    <a16:creationId xmlns:a16="http://schemas.microsoft.com/office/drawing/2014/main" id="{0A1E0643-B9B9-41E7-B091-27D590A6B5CD}"/>
                  </a:ext>
                </a:extLst>
              </p:cNvPr>
              <p:cNvCxnSpPr/>
              <p:nvPr/>
            </p:nvCxnSpPr>
            <p:spPr bwMode="gray">
              <a:xfrm>
                <a:off x="8922034" y="1425755"/>
                <a:ext cx="0" cy="144112"/>
              </a:xfrm>
              <a:prstGeom prst="line">
                <a:avLst/>
              </a:prstGeom>
              <a:noFill/>
              <a:ln w="38100" cap="flat" cmpd="sng" algn="ctr">
                <a:solidFill>
                  <a:sysClr val="window" lastClr="FFFFFF">
                    <a:lumMod val="75000"/>
                  </a:sysClr>
                </a:solidFill>
                <a:prstDash val="solid"/>
                <a:miter lim="800000"/>
              </a:ln>
              <a:effectLst/>
            </p:spPr>
          </p:cxnSp>
          <p:cxnSp>
            <p:nvCxnSpPr>
              <p:cNvPr id="196" name="直接连接符 195">
                <a:extLst>
                  <a:ext uri="{FF2B5EF4-FFF2-40B4-BE49-F238E27FC236}">
                    <a16:creationId xmlns:a16="http://schemas.microsoft.com/office/drawing/2014/main" id="{72A9538A-48BA-4E3C-BA39-32C7A17CD61B}"/>
                  </a:ext>
                </a:extLst>
              </p:cNvPr>
              <p:cNvCxnSpPr/>
              <p:nvPr/>
            </p:nvCxnSpPr>
            <p:spPr bwMode="gray">
              <a:xfrm>
                <a:off x="9003043" y="1425755"/>
                <a:ext cx="0" cy="144112"/>
              </a:xfrm>
              <a:prstGeom prst="line">
                <a:avLst/>
              </a:prstGeom>
              <a:noFill/>
              <a:ln w="38100" cap="flat" cmpd="sng" algn="ctr">
                <a:solidFill>
                  <a:sysClr val="window" lastClr="FFFFFF">
                    <a:lumMod val="75000"/>
                  </a:sysClr>
                </a:solidFill>
                <a:prstDash val="solid"/>
                <a:miter lim="800000"/>
              </a:ln>
              <a:effectLst/>
            </p:spPr>
          </p:cxnSp>
          <p:cxnSp>
            <p:nvCxnSpPr>
              <p:cNvPr id="197" name="直接连接符 196">
                <a:extLst>
                  <a:ext uri="{FF2B5EF4-FFF2-40B4-BE49-F238E27FC236}">
                    <a16:creationId xmlns:a16="http://schemas.microsoft.com/office/drawing/2014/main" id="{8FE2718B-7B6D-4991-8CBA-66BCFA70DFD1}"/>
                  </a:ext>
                </a:extLst>
              </p:cNvPr>
              <p:cNvCxnSpPr/>
              <p:nvPr/>
            </p:nvCxnSpPr>
            <p:spPr bwMode="gray">
              <a:xfrm>
                <a:off x="9084052" y="1425755"/>
                <a:ext cx="0" cy="144112"/>
              </a:xfrm>
              <a:prstGeom prst="line">
                <a:avLst/>
              </a:prstGeom>
              <a:noFill/>
              <a:ln w="38100" cap="flat" cmpd="sng" algn="ctr">
                <a:solidFill>
                  <a:sysClr val="window" lastClr="FFFFFF">
                    <a:lumMod val="75000"/>
                  </a:sysClr>
                </a:solidFill>
                <a:prstDash val="solid"/>
                <a:miter lim="800000"/>
              </a:ln>
              <a:effectLst/>
            </p:spPr>
          </p:cxnSp>
          <p:cxnSp>
            <p:nvCxnSpPr>
              <p:cNvPr id="198" name="直接连接符 197">
                <a:extLst>
                  <a:ext uri="{FF2B5EF4-FFF2-40B4-BE49-F238E27FC236}">
                    <a16:creationId xmlns:a16="http://schemas.microsoft.com/office/drawing/2014/main" id="{73E87A35-315B-40F9-AC13-C7C8DEE49472}"/>
                  </a:ext>
                </a:extLst>
              </p:cNvPr>
              <p:cNvCxnSpPr/>
              <p:nvPr/>
            </p:nvCxnSpPr>
            <p:spPr bwMode="gray">
              <a:xfrm>
                <a:off x="9165061" y="1425755"/>
                <a:ext cx="0" cy="144112"/>
              </a:xfrm>
              <a:prstGeom prst="line">
                <a:avLst/>
              </a:prstGeom>
              <a:noFill/>
              <a:ln w="38100" cap="flat" cmpd="sng" algn="ctr">
                <a:solidFill>
                  <a:sysClr val="window" lastClr="FFFFFF">
                    <a:lumMod val="75000"/>
                  </a:sysClr>
                </a:solidFill>
                <a:prstDash val="solid"/>
                <a:miter lim="800000"/>
              </a:ln>
              <a:effectLst/>
            </p:spPr>
          </p:cxnSp>
          <p:cxnSp>
            <p:nvCxnSpPr>
              <p:cNvPr id="199" name="直接连接符 198">
                <a:extLst>
                  <a:ext uri="{FF2B5EF4-FFF2-40B4-BE49-F238E27FC236}">
                    <a16:creationId xmlns:a16="http://schemas.microsoft.com/office/drawing/2014/main" id="{72A4B3C2-2A02-4268-A9AE-13C64B0044B4}"/>
                  </a:ext>
                </a:extLst>
              </p:cNvPr>
              <p:cNvCxnSpPr/>
              <p:nvPr/>
            </p:nvCxnSpPr>
            <p:spPr bwMode="gray">
              <a:xfrm>
                <a:off x="9246070" y="1425755"/>
                <a:ext cx="0" cy="144112"/>
              </a:xfrm>
              <a:prstGeom prst="line">
                <a:avLst/>
              </a:prstGeom>
              <a:noFill/>
              <a:ln w="38100" cap="flat" cmpd="sng" algn="ctr">
                <a:solidFill>
                  <a:sysClr val="window" lastClr="FFFFFF">
                    <a:lumMod val="75000"/>
                  </a:sysClr>
                </a:solidFill>
                <a:prstDash val="solid"/>
                <a:miter lim="800000"/>
              </a:ln>
              <a:effectLst/>
            </p:spPr>
          </p:cxnSp>
          <p:cxnSp>
            <p:nvCxnSpPr>
              <p:cNvPr id="200" name="直接连接符 199">
                <a:extLst>
                  <a:ext uri="{FF2B5EF4-FFF2-40B4-BE49-F238E27FC236}">
                    <a16:creationId xmlns:a16="http://schemas.microsoft.com/office/drawing/2014/main" id="{9C6EB2DD-B388-4975-A56B-E1F40C2D9B51}"/>
                  </a:ext>
                </a:extLst>
              </p:cNvPr>
              <p:cNvCxnSpPr/>
              <p:nvPr/>
            </p:nvCxnSpPr>
            <p:spPr bwMode="gray">
              <a:xfrm>
                <a:off x="9327079" y="1425755"/>
                <a:ext cx="0" cy="144112"/>
              </a:xfrm>
              <a:prstGeom prst="line">
                <a:avLst/>
              </a:prstGeom>
              <a:noFill/>
              <a:ln w="38100" cap="flat" cmpd="sng" algn="ctr">
                <a:solidFill>
                  <a:sysClr val="window" lastClr="FFFFFF">
                    <a:lumMod val="75000"/>
                  </a:sysClr>
                </a:solidFill>
                <a:prstDash val="solid"/>
                <a:miter lim="800000"/>
              </a:ln>
              <a:effectLst/>
            </p:spPr>
          </p:cxnSp>
          <p:cxnSp>
            <p:nvCxnSpPr>
              <p:cNvPr id="201" name="直接连接符 200">
                <a:extLst>
                  <a:ext uri="{FF2B5EF4-FFF2-40B4-BE49-F238E27FC236}">
                    <a16:creationId xmlns:a16="http://schemas.microsoft.com/office/drawing/2014/main" id="{9A285362-EE3C-4D6F-B1D4-D62C2B2AB92B}"/>
                  </a:ext>
                </a:extLst>
              </p:cNvPr>
              <p:cNvCxnSpPr/>
              <p:nvPr/>
            </p:nvCxnSpPr>
            <p:spPr bwMode="gray">
              <a:xfrm>
                <a:off x="9408088" y="1425755"/>
                <a:ext cx="0" cy="144112"/>
              </a:xfrm>
              <a:prstGeom prst="line">
                <a:avLst/>
              </a:prstGeom>
              <a:noFill/>
              <a:ln w="38100" cap="flat" cmpd="sng" algn="ctr">
                <a:solidFill>
                  <a:sysClr val="window" lastClr="FFFFFF">
                    <a:lumMod val="75000"/>
                  </a:sysClr>
                </a:solidFill>
                <a:prstDash val="solid"/>
                <a:miter lim="800000"/>
              </a:ln>
              <a:effectLst/>
            </p:spPr>
          </p:cxnSp>
          <p:cxnSp>
            <p:nvCxnSpPr>
              <p:cNvPr id="202" name="直接连接符 201">
                <a:extLst>
                  <a:ext uri="{FF2B5EF4-FFF2-40B4-BE49-F238E27FC236}">
                    <a16:creationId xmlns:a16="http://schemas.microsoft.com/office/drawing/2014/main" id="{FCD9B2C1-ADC7-4178-9738-577586F5D7E0}"/>
                  </a:ext>
                </a:extLst>
              </p:cNvPr>
              <p:cNvCxnSpPr/>
              <p:nvPr/>
            </p:nvCxnSpPr>
            <p:spPr bwMode="gray">
              <a:xfrm>
                <a:off x="9489097" y="1425755"/>
                <a:ext cx="0" cy="144112"/>
              </a:xfrm>
              <a:prstGeom prst="line">
                <a:avLst/>
              </a:prstGeom>
              <a:noFill/>
              <a:ln w="38100" cap="flat" cmpd="sng" algn="ctr">
                <a:solidFill>
                  <a:sysClr val="window" lastClr="FFFFFF">
                    <a:lumMod val="75000"/>
                  </a:sysClr>
                </a:solidFill>
                <a:prstDash val="solid"/>
                <a:miter lim="800000"/>
              </a:ln>
              <a:effectLst/>
            </p:spPr>
          </p:cxnSp>
          <p:cxnSp>
            <p:nvCxnSpPr>
              <p:cNvPr id="203" name="直接连接符 202">
                <a:extLst>
                  <a:ext uri="{FF2B5EF4-FFF2-40B4-BE49-F238E27FC236}">
                    <a16:creationId xmlns:a16="http://schemas.microsoft.com/office/drawing/2014/main" id="{A79B6B30-BCCB-4DD1-B004-748506E461AB}"/>
                  </a:ext>
                </a:extLst>
              </p:cNvPr>
              <p:cNvCxnSpPr/>
              <p:nvPr/>
            </p:nvCxnSpPr>
            <p:spPr bwMode="gray">
              <a:xfrm>
                <a:off x="9570106" y="1425755"/>
                <a:ext cx="0" cy="144112"/>
              </a:xfrm>
              <a:prstGeom prst="line">
                <a:avLst/>
              </a:prstGeom>
              <a:noFill/>
              <a:ln w="38100" cap="flat" cmpd="sng" algn="ctr">
                <a:solidFill>
                  <a:sysClr val="window" lastClr="FFFFFF">
                    <a:lumMod val="75000"/>
                  </a:sysClr>
                </a:solidFill>
                <a:prstDash val="solid"/>
                <a:miter lim="800000"/>
              </a:ln>
              <a:effectLst/>
            </p:spPr>
          </p:cxnSp>
          <p:cxnSp>
            <p:nvCxnSpPr>
              <p:cNvPr id="204" name="直接连接符 203">
                <a:extLst>
                  <a:ext uri="{FF2B5EF4-FFF2-40B4-BE49-F238E27FC236}">
                    <a16:creationId xmlns:a16="http://schemas.microsoft.com/office/drawing/2014/main" id="{C0760619-95C3-4A50-9F5F-CCD85792AAA1}"/>
                  </a:ext>
                </a:extLst>
              </p:cNvPr>
              <p:cNvCxnSpPr/>
              <p:nvPr/>
            </p:nvCxnSpPr>
            <p:spPr bwMode="gray">
              <a:xfrm>
                <a:off x="9651115" y="1425755"/>
                <a:ext cx="0" cy="144112"/>
              </a:xfrm>
              <a:prstGeom prst="line">
                <a:avLst/>
              </a:prstGeom>
              <a:noFill/>
              <a:ln w="38100" cap="flat" cmpd="sng" algn="ctr">
                <a:solidFill>
                  <a:sysClr val="window" lastClr="FFFFFF">
                    <a:lumMod val="75000"/>
                  </a:sysClr>
                </a:solidFill>
                <a:prstDash val="solid"/>
                <a:miter lim="800000"/>
              </a:ln>
              <a:effectLst/>
            </p:spPr>
          </p:cxnSp>
          <p:cxnSp>
            <p:nvCxnSpPr>
              <p:cNvPr id="205" name="直接连接符 204">
                <a:extLst>
                  <a:ext uri="{FF2B5EF4-FFF2-40B4-BE49-F238E27FC236}">
                    <a16:creationId xmlns:a16="http://schemas.microsoft.com/office/drawing/2014/main" id="{BBBCDED9-2968-4542-928F-6035C1C7C20C}"/>
                  </a:ext>
                </a:extLst>
              </p:cNvPr>
              <p:cNvCxnSpPr/>
              <p:nvPr/>
            </p:nvCxnSpPr>
            <p:spPr bwMode="gray">
              <a:xfrm>
                <a:off x="9732124" y="1425755"/>
                <a:ext cx="0" cy="144112"/>
              </a:xfrm>
              <a:prstGeom prst="line">
                <a:avLst/>
              </a:prstGeom>
              <a:noFill/>
              <a:ln w="38100" cap="flat" cmpd="sng" algn="ctr">
                <a:solidFill>
                  <a:sysClr val="window" lastClr="FFFFFF">
                    <a:lumMod val="75000"/>
                  </a:sysClr>
                </a:solidFill>
                <a:prstDash val="solid"/>
                <a:miter lim="800000"/>
              </a:ln>
              <a:effectLst/>
            </p:spPr>
          </p:cxnSp>
          <p:cxnSp>
            <p:nvCxnSpPr>
              <p:cNvPr id="206" name="直接连接符 205">
                <a:extLst>
                  <a:ext uri="{FF2B5EF4-FFF2-40B4-BE49-F238E27FC236}">
                    <a16:creationId xmlns:a16="http://schemas.microsoft.com/office/drawing/2014/main" id="{19B9803A-FDBD-456C-A18E-C062CE739433}"/>
                  </a:ext>
                </a:extLst>
              </p:cNvPr>
              <p:cNvCxnSpPr/>
              <p:nvPr/>
            </p:nvCxnSpPr>
            <p:spPr bwMode="gray">
              <a:xfrm>
                <a:off x="9813133" y="1425755"/>
                <a:ext cx="0" cy="144112"/>
              </a:xfrm>
              <a:prstGeom prst="line">
                <a:avLst/>
              </a:prstGeom>
              <a:noFill/>
              <a:ln w="38100" cap="flat" cmpd="sng" algn="ctr">
                <a:solidFill>
                  <a:sysClr val="window" lastClr="FFFFFF">
                    <a:lumMod val="75000"/>
                  </a:sysClr>
                </a:solidFill>
                <a:prstDash val="solid"/>
                <a:miter lim="800000"/>
              </a:ln>
              <a:effectLst/>
            </p:spPr>
          </p:cxnSp>
          <p:cxnSp>
            <p:nvCxnSpPr>
              <p:cNvPr id="207" name="直接连接符 206">
                <a:extLst>
                  <a:ext uri="{FF2B5EF4-FFF2-40B4-BE49-F238E27FC236}">
                    <a16:creationId xmlns:a16="http://schemas.microsoft.com/office/drawing/2014/main" id="{49B0FA10-DA27-4398-83A7-01C88FD5B1FF}"/>
                  </a:ext>
                </a:extLst>
              </p:cNvPr>
              <p:cNvCxnSpPr/>
              <p:nvPr/>
            </p:nvCxnSpPr>
            <p:spPr bwMode="gray">
              <a:xfrm>
                <a:off x="9894142" y="1425755"/>
                <a:ext cx="0" cy="144112"/>
              </a:xfrm>
              <a:prstGeom prst="line">
                <a:avLst/>
              </a:prstGeom>
              <a:noFill/>
              <a:ln w="38100" cap="flat" cmpd="sng" algn="ctr">
                <a:solidFill>
                  <a:sysClr val="window" lastClr="FFFFFF">
                    <a:lumMod val="75000"/>
                  </a:sysClr>
                </a:solidFill>
                <a:prstDash val="solid"/>
                <a:miter lim="800000"/>
              </a:ln>
              <a:effectLst/>
            </p:spPr>
          </p:cxnSp>
          <p:cxnSp>
            <p:nvCxnSpPr>
              <p:cNvPr id="208" name="直接连接符 207">
                <a:extLst>
                  <a:ext uri="{FF2B5EF4-FFF2-40B4-BE49-F238E27FC236}">
                    <a16:creationId xmlns:a16="http://schemas.microsoft.com/office/drawing/2014/main" id="{A90EC30B-AAD9-4FC3-BEB4-48538FF426EC}"/>
                  </a:ext>
                </a:extLst>
              </p:cNvPr>
              <p:cNvCxnSpPr/>
              <p:nvPr/>
            </p:nvCxnSpPr>
            <p:spPr bwMode="gray">
              <a:xfrm>
                <a:off x="9975151" y="1425755"/>
                <a:ext cx="0" cy="144112"/>
              </a:xfrm>
              <a:prstGeom prst="line">
                <a:avLst/>
              </a:prstGeom>
              <a:noFill/>
              <a:ln w="38100" cap="flat" cmpd="sng" algn="ctr">
                <a:solidFill>
                  <a:sysClr val="window" lastClr="FFFFFF">
                    <a:lumMod val="75000"/>
                  </a:sysClr>
                </a:solidFill>
                <a:prstDash val="solid"/>
                <a:miter lim="800000"/>
              </a:ln>
              <a:effectLst/>
            </p:spPr>
          </p:cxnSp>
          <p:cxnSp>
            <p:nvCxnSpPr>
              <p:cNvPr id="209" name="直接连接符 208">
                <a:extLst>
                  <a:ext uri="{FF2B5EF4-FFF2-40B4-BE49-F238E27FC236}">
                    <a16:creationId xmlns:a16="http://schemas.microsoft.com/office/drawing/2014/main" id="{A3B6805D-AA1D-466A-908F-DFDC4D482C40}"/>
                  </a:ext>
                </a:extLst>
              </p:cNvPr>
              <p:cNvCxnSpPr/>
              <p:nvPr/>
            </p:nvCxnSpPr>
            <p:spPr bwMode="gray">
              <a:xfrm>
                <a:off x="10056160" y="1425755"/>
                <a:ext cx="0" cy="144112"/>
              </a:xfrm>
              <a:prstGeom prst="line">
                <a:avLst/>
              </a:prstGeom>
              <a:noFill/>
              <a:ln w="38100" cap="flat" cmpd="sng" algn="ctr">
                <a:solidFill>
                  <a:sysClr val="window" lastClr="FFFFFF">
                    <a:lumMod val="75000"/>
                  </a:sysClr>
                </a:solidFill>
                <a:prstDash val="solid"/>
                <a:miter lim="800000"/>
              </a:ln>
              <a:effectLst/>
            </p:spPr>
          </p:cxnSp>
          <p:cxnSp>
            <p:nvCxnSpPr>
              <p:cNvPr id="210" name="直接连接符 209">
                <a:extLst>
                  <a:ext uri="{FF2B5EF4-FFF2-40B4-BE49-F238E27FC236}">
                    <a16:creationId xmlns:a16="http://schemas.microsoft.com/office/drawing/2014/main" id="{4D392346-2F3E-49AF-BA2E-BFF1A7925B27}"/>
                  </a:ext>
                </a:extLst>
              </p:cNvPr>
              <p:cNvCxnSpPr/>
              <p:nvPr/>
            </p:nvCxnSpPr>
            <p:spPr bwMode="gray">
              <a:xfrm>
                <a:off x="8111944" y="4089915"/>
                <a:ext cx="0" cy="144112"/>
              </a:xfrm>
              <a:prstGeom prst="line">
                <a:avLst/>
              </a:prstGeom>
              <a:noFill/>
              <a:ln w="38100" cap="flat" cmpd="sng" algn="ctr">
                <a:solidFill>
                  <a:sysClr val="window" lastClr="FFFFFF">
                    <a:lumMod val="75000"/>
                  </a:sysClr>
                </a:solidFill>
                <a:prstDash val="solid"/>
                <a:miter lim="800000"/>
              </a:ln>
              <a:effectLst/>
            </p:spPr>
          </p:cxnSp>
          <p:cxnSp>
            <p:nvCxnSpPr>
              <p:cNvPr id="211" name="直接连接符 210">
                <a:extLst>
                  <a:ext uri="{FF2B5EF4-FFF2-40B4-BE49-F238E27FC236}">
                    <a16:creationId xmlns:a16="http://schemas.microsoft.com/office/drawing/2014/main" id="{AD6EE443-8F2B-4B6E-9287-EAFC3CE7B85C}"/>
                  </a:ext>
                </a:extLst>
              </p:cNvPr>
              <p:cNvCxnSpPr/>
              <p:nvPr/>
            </p:nvCxnSpPr>
            <p:spPr bwMode="gray">
              <a:xfrm>
                <a:off x="8192953" y="4089915"/>
                <a:ext cx="0" cy="144112"/>
              </a:xfrm>
              <a:prstGeom prst="line">
                <a:avLst/>
              </a:prstGeom>
              <a:noFill/>
              <a:ln w="38100" cap="flat" cmpd="sng" algn="ctr">
                <a:solidFill>
                  <a:sysClr val="window" lastClr="FFFFFF">
                    <a:lumMod val="75000"/>
                  </a:sysClr>
                </a:solidFill>
                <a:prstDash val="solid"/>
                <a:miter lim="800000"/>
              </a:ln>
              <a:effectLst/>
            </p:spPr>
          </p:cxnSp>
          <p:cxnSp>
            <p:nvCxnSpPr>
              <p:cNvPr id="212" name="直接连接符 211">
                <a:extLst>
                  <a:ext uri="{FF2B5EF4-FFF2-40B4-BE49-F238E27FC236}">
                    <a16:creationId xmlns:a16="http://schemas.microsoft.com/office/drawing/2014/main" id="{43F92984-BBA9-4300-851D-B57BCA396450}"/>
                  </a:ext>
                </a:extLst>
              </p:cNvPr>
              <p:cNvCxnSpPr/>
              <p:nvPr/>
            </p:nvCxnSpPr>
            <p:spPr bwMode="gray">
              <a:xfrm>
                <a:off x="8273962" y="4089915"/>
                <a:ext cx="0" cy="144112"/>
              </a:xfrm>
              <a:prstGeom prst="line">
                <a:avLst/>
              </a:prstGeom>
              <a:noFill/>
              <a:ln w="38100" cap="flat" cmpd="sng" algn="ctr">
                <a:solidFill>
                  <a:sysClr val="window" lastClr="FFFFFF">
                    <a:lumMod val="75000"/>
                  </a:sysClr>
                </a:solidFill>
                <a:prstDash val="solid"/>
                <a:miter lim="800000"/>
              </a:ln>
              <a:effectLst/>
            </p:spPr>
          </p:cxnSp>
          <p:cxnSp>
            <p:nvCxnSpPr>
              <p:cNvPr id="213" name="直接连接符 212">
                <a:extLst>
                  <a:ext uri="{FF2B5EF4-FFF2-40B4-BE49-F238E27FC236}">
                    <a16:creationId xmlns:a16="http://schemas.microsoft.com/office/drawing/2014/main" id="{B02FFB85-BD98-4148-AF01-D96917B0C8C5}"/>
                  </a:ext>
                </a:extLst>
              </p:cNvPr>
              <p:cNvCxnSpPr/>
              <p:nvPr/>
            </p:nvCxnSpPr>
            <p:spPr bwMode="gray">
              <a:xfrm>
                <a:off x="8354971" y="4089915"/>
                <a:ext cx="0" cy="144112"/>
              </a:xfrm>
              <a:prstGeom prst="line">
                <a:avLst/>
              </a:prstGeom>
              <a:noFill/>
              <a:ln w="38100" cap="flat" cmpd="sng" algn="ctr">
                <a:solidFill>
                  <a:sysClr val="window" lastClr="FFFFFF">
                    <a:lumMod val="75000"/>
                  </a:sysClr>
                </a:solidFill>
                <a:prstDash val="solid"/>
                <a:miter lim="800000"/>
              </a:ln>
              <a:effectLst/>
            </p:spPr>
          </p:cxnSp>
          <p:cxnSp>
            <p:nvCxnSpPr>
              <p:cNvPr id="214" name="直接连接符 213">
                <a:extLst>
                  <a:ext uri="{FF2B5EF4-FFF2-40B4-BE49-F238E27FC236}">
                    <a16:creationId xmlns:a16="http://schemas.microsoft.com/office/drawing/2014/main" id="{23E35287-5C12-4AC5-9D46-F370BA55DD6A}"/>
                  </a:ext>
                </a:extLst>
              </p:cNvPr>
              <p:cNvCxnSpPr/>
              <p:nvPr/>
            </p:nvCxnSpPr>
            <p:spPr bwMode="gray">
              <a:xfrm>
                <a:off x="8435980" y="4089915"/>
                <a:ext cx="0" cy="144112"/>
              </a:xfrm>
              <a:prstGeom prst="line">
                <a:avLst/>
              </a:prstGeom>
              <a:noFill/>
              <a:ln w="38100" cap="flat" cmpd="sng" algn="ctr">
                <a:solidFill>
                  <a:sysClr val="window" lastClr="FFFFFF">
                    <a:lumMod val="75000"/>
                  </a:sysClr>
                </a:solidFill>
                <a:prstDash val="solid"/>
                <a:miter lim="800000"/>
              </a:ln>
              <a:effectLst/>
            </p:spPr>
          </p:cxnSp>
          <p:cxnSp>
            <p:nvCxnSpPr>
              <p:cNvPr id="215" name="直接连接符 214">
                <a:extLst>
                  <a:ext uri="{FF2B5EF4-FFF2-40B4-BE49-F238E27FC236}">
                    <a16:creationId xmlns:a16="http://schemas.microsoft.com/office/drawing/2014/main" id="{D8EBD47F-FF20-42B7-9A57-A5E028C9FF23}"/>
                  </a:ext>
                </a:extLst>
              </p:cNvPr>
              <p:cNvCxnSpPr/>
              <p:nvPr/>
            </p:nvCxnSpPr>
            <p:spPr bwMode="gray">
              <a:xfrm>
                <a:off x="8516989" y="4089915"/>
                <a:ext cx="0" cy="144112"/>
              </a:xfrm>
              <a:prstGeom prst="line">
                <a:avLst/>
              </a:prstGeom>
              <a:noFill/>
              <a:ln w="38100" cap="flat" cmpd="sng" algn="ctr">
                <a:solidFill>
                  <a:sysClr val="window" lastClr="FFFFFF">
                    <a:lumMod val="75000"/>
                  </a:sysClr>
                </a:solidFill>
                <a:prstDash val="solid"/>
                <a:miter lim="800000"/>
              </a:ln>
              <a:effectLst/>
            </p:spPr>
          </p:cxnSp>
          <p:cxnSp>
            <p:nvCxnSpPr>
              <p:cNvPr id="216" name="直接连接符 215">
                <a:extLst>
                  <a:ext uri="{FF2B5EF4-FFF2-40B4-BE49-F238E27FC236}">
                    <a16:creationId xmlns:a16="http://schemas.microsoft.com/office/drawing/2014/main" id="{39A153EC-2A5A-4664-AA67-22233031C054}"/>
                  </a:ext>
                </a:extLst>
              </p:cNvPr>
              <p:cNvCxnSpPr/>
              <p:nvPr/>
            </p:nvCxnSpPr>
            <p:spPr bwMode="gray">
              <a:xfrm>
                <a:off x="8597998" y="4089915"/>
                <a:ext cx="0" cy="144112"/>
              </a:xfrm>
              <a:prstGeom prst="line">
                <a:avLst/>
              </a:prstGeom>
              <a:noFill/>
              <a:ln w="38100" cap="flat" cmpd="sng" algn="ctr">
                <a:solidFill>
                  <a:sysClr val="window" lastClr="FFFFFF">
                    <a:lumMod val="75000"/>
                  </a:sysClr>
                </a:solidFill>
                <a:prstDash val="solid"/>
                <a:miter lim="800000"/>
              </a:ln>
              <a:effectLst/>
            </p:spPr>
          </p:cxnSp>
          <p:cxnSp>
            <p:nvCxnSpPr>
              <p:cNvPr id="217" name="直接连接符 216">
                <a:extLst>
                  <a:ext uri="{FF2B5EF4-FFF2-40B4-BE49-F238E27FC236}">
                    <a16:creationId xmlns:a16="http://schemas.microsoft.com/office/drawing/2014/main" id="{6F77B952-57D9-4764-B498-347F7FCF449D}"/>
                  </a:ext>
                </a:extLst>
              </p:cNvPr>
              <p:cNvCxnSpPr/>
              <p:nvPr/>
            </p:nvCxnSpPr>
            <p:spPr bwMode="gray">
              <a:xfrm>
                <a:off x="8679007" y="4089915"/>
                <a:ext cx="0" cy="144112"/>
              </a:xfrm>
              <a:prstGeom prst="line">
                <a:avLst/>
              </a:prstGeom>
              <a:noFill/>
              <a:ln w="38100" cap="flat" cmpd="sng" algn="ctr">
                <a:solidFill>
                  <a:sysClr val="window" lastClr="FFFFFF">
                    <a:lumMod val="75000"/>
                  </a:sysClr>
                </a:solidFill>
                <a:prstDash val="solid"/>
                <a:miter lim="800000"/>
              </a:ln>
              <a:effectLst/>
            </p:spPr>
          </p:cxnSp>
          <p:cxnSp>
            <p:nvCxnSpPr>
              <p:cNvPr id="218" name="直接连接符 217">
                <a:extLst>
                  <a:ext uri="{FF2B5EF4-FFF2-40B4-BE49-F238E27FC236}">
                    <a16:creationId xmlns:a16="http://schemas.microsoft.com/office/drawing/2014/main" id="{6BFAD82A-8E21-4FFE-8CB2-CBD6E81301FF}"/>
                  </a:ext>
                </a:extLst>
              </p:cNvPr>
              <p:cNvCxnSpPr/>
              <p:nvPr/>
            </p:nvCxnSpPr>
            <p:spPr bwMode="gray">
              <a:xfrm>
                <a:off x="8760016" y="4089915"/>
                <a:ext cx="0" cy="144112"/>
              </a:xfrm>
              <a:prstGeom prst="line">
                <a:avLst/>
              </a:prstGeom>
              <a:noFill/>
              <a:ln w="38100" cap="flat" cmpd="sng" algn="ctr">
                <a:solidFill>
                  <a:sysClr val="window" lastClr="FFFFFF">
                    <a:lumMod val="75000"/>
                  </a:sysClr>
                </a:solidFill>
                <a:prstDash val="solid"/>
                <a:miter lim="800000"/>
              </a:ln>
              <a:effectLst/>
            </p:spPr>
          </p:cxnSp>
          <p:cxnSp>
            <p:nvCxnSpPr>
              <p:cNvPr id="219" name="直接连接符 218">
                <a:extLst>
                  <a:ext uri="{FF2B5EF4-FFF2-40B4-BE49-F238E27FC236}">
                    <a16:creationId xmlns:a16="http://schemas.microsoft.com/office/drawing/2014/main" id="{F4092C95-C3E2-45DF-BE20-B6C4FF65B182}"/>
                  </a:ext>
                </a:extLst>
              </p:cNvPr>
              <p:cNvCxnSpPr/>
              <p:nvPr/>
            </p:nvCxnSpPr>
            <p:spPr bwMode="gray">
              <a:xfrm>
                <a:off x="8841025" y="4089915"/>
                <a:ext cx="0" cy="144112"/>
              </a:xfrm>
              <a:prstGeom prst="line">
                <a:avLst/>
              </a:prstGeom>
              <a:noFill/>
              <a:ln w="38100" cap="flat" cmpd="sng" algn="ctr">
                <a:solidFill>
                  <a:sysClr val="window" lastClr="FFFFFF">
                    <a:lumMod val="75000"/>
                  </a:sysClr>
                </a:solidFill>
                <a:prstDash val="solid"/>
                <a:miter lim="800000"/>
              </a:ln>
              <a:effectLst/>
            </p:spPr>
          </p:cxnSp>
          <p:cxnSp>
            <p:nvCxnSpPr>
              <p:cNvPr id="220" name="直接连接符 219">
                <a:extLst>
                  <a:ext uri="{FF2B5EF4-FFF2-40B4-BE49-F238E27FC236}">
                    <a16:creationId xmlns:a16="http://schemas.microsoft.com/office/drawing/2014/main" id="{D6F91B33-BAAE-45C3-A2B3-2F98DC0D93C4}"/>
                  </a:ext>
                </a:extLst>
              </p:cNvPr>
              <p:cNvCxnSpPr/>
              <p:nvPr/>
            </p:nvCxnSpPr>
            <p:spPr bwMode="gray">
              <a:xfrm>
                <a:off x="8922034" y="4089915"/>
                <a:ext cx="0" cy="144112"/>
              </a:xfrm>
              <a:prstGeom prst="line">
                <a:avLst/>
              </a:prstGeom>
              <a:noFill/>
              <a:ln w="38100" cap="flat" cmpd="sng" algn="ctr">
                <a:solidFill>
                  <a:sysClr val="window" lastClr="FFFFFF">
                    <a:lumMod val="75000"/>
                  </a:sysClr>
                </a:solidFill>
                <a:prstDash val="solid"/>
                <a:miter lim="800000"/>
              </a:ln>
              <a:effectLst/>
            </p:spPr>
          </p:cxnSp>
          <p:cxnSp>
            <p:nvCxnSpPr>
              <p:cNvPr id="221" name="直接连接符 220">
                <a:extLst>
                  <a:ext uri="{FF2B5EF4-FFF2-40B4-BE49-F238E27FC236}">
                    <a16:creationId xmlns:a16="http://schemas.microsoft.com/office/drawing/2014/main" id="{620E24D6-CD61-48A3-A84C-138626E5E3E2}"/>
                  </a:ext>
                </a:extLst>
              </p:cNvPr>
              <p:cNvCxnSpPr/>
              <p:nvPr/>
            </p:nvCxnSpPr>
            <p:spPr bwMode="gray">
              <a:xfrm>
                <a:off x="9003043" y="4089915"/>
                <a:ext cx="0" cy="144112"/>
              </a:xfrm>
              <a:prstGeom prst="line">
                <a:avLst/>
              </a:prstGeom>
              <a:noFill/>
              <a:ln w="38100" cap="flat" cmpd="sng" algn="ctr">
                <a:solidFill>
                  <a:sysClr val="window" lastClr="FFFFFF">
                    <a:lumMod val="75000"/>
                  </a:sysClr>
                </a:solidFill>
                <a:prstDash val="solid"/>
                <a:miter lim="800000"/>
              </a:ln>
              <a:effectLst/>
            </p:spPr>
          </p:cxnSp>
          <p:cxnSp>
            <p:nvCxnSpPr>
              <p:cNvPr id="222" name="直接连接符 221">
                <a:extLst>
                  <a:ext uri="{FF2B5EF4-FFF2-40B4-BE49-F238E27FC236}">
                    <a16:creationId xmlns:a16="http://schemas.microsoft.com/office/drawing/2014/main" id="{10E11285-ADF0-45D6-8F2F-FFFB830A3C82}"/>
                  </a:ext>
                </a:extLst>
              </p:cNvPr>
              <p:cNvCxnSpPr/>
              <p:nvPr/>
            </p:nvCxnSpPr>
            <p:spPr bwMode="gray">
              <a:xfrm>
                <a:off x="9084052" y="4089915"/>
                <a:ext cx="0" cy="144112"/>
              </a:xfrm>
              <a:prstGeom prst="line">
                <a:avLst/>
              </a:prstGeom>
              <a:noFill/>
              <a:ln w="38100" cap="flat" cmpd="sng" algn="ctr">
                <a:solidFill>
                  <a:sysClr val="window" lastClr="FFFFFF">
                    <a:lumMod val="75000"/>
                  </a:sysClr>
                </a:solidFill>
                <a:prstDash val="solid"/>
                <a:miter lim="800000"/>
              </a:ln>
              <a:effectLst/>
            </p:spPr>
          </p:cxnSp>
          <p:cxnSp>
            <p:nvCxnSpPr>
              <p:cNvPr id="223" name="直接连接符 222">
                <a:extLst>
                  <a:ext uri="{FF2B5EF4-FFF2-40B4-BE49-F238E27FC236}">
                    <a16:creationId xmlns:a16="http://schemas.microsoft.com/office/drawing/2014/main" id="{E301D6B4-E8B9-4C5C-8E06-CD114CF472DB}"/>
                  </a:ext>
                </a:extLst>
              </p:cNvPr>
              <p:cNvCxnSpPr/>
              <p:nvPr/>
            </p:nvCxnSpPr>
            <p:spPr bwMode="gray">
              <a:xfrm>
                <a:off x="9165061" y="4089915"/>
                <a:ext cx="0" cy="144112"/>
              </a:xfrm>
              <a:prstGeom prst="line">
                <a:avLst/>
              </a:prstGeom>
              <a:noFill/>
              <a:ln w="38100" cap="flat" cmpd="sng" algn="ctr">
                <a:solidFill>
                  <a:sysClr val="window" lastClr="FFFFFF">
                    <a:lumMod val="75000"/>
                  </a:sysClr>
                </a:solidFill>
                <a:prstDash val="solid"/>
                <a:miter lim="800000"/>
              </a:ln>
              <a:effectLst/>
            </p:spPr>
          </p:cxnSp>
          <p:cxnSp>
            <p:nvCxnSpPr>
              <p:cNvPr id="224" name="直接连接符 223">
                <a:extLst>
                  <a:ext uri="{FF2B5EF4-FFF2-40B4-BE49-F238E27FC236}">
                    <a16:creationId xmlns:a16="http://schemas.microsoft.com/office/drawing/2014/main" id="{2AB6695A-6A78-41B2-9102-47F0C77E1FEC}"/>
                  </a:ext>
                </a:extLst>
              </p:cNvPr>
              <p:cNvCxnSpPr/>
              <p:nvPr/>
            </p:nvCxnSpPr>
            <p:spPr bwMode="gray">
              <a:xfrm>
                <a:off x="9246070" y="4089915"/>
                <a:ext cx="0" cy="144112"/>
              </a:xfrm>
              <a:prstGeom prst="line">
                <a:avLst/>
              </a:prstGeom>
              <a:noFill/>
              <a:ln w="38100" cap="flat" cmpd="sng" algn="ctr">
                <a:solidFill>
                  <a:sysClr val="window" lastClr="FFFFFF">
                    <a:lumMod val="75000"/>
                  </a:sysClr>
                </a:solidFill>
                <a:prstDash val="solid"/>
                <a:miter lim="800000"/>
              </a:ln>
              <a:effectLst/>
            </p:spPr>
          </p:cxnSp>
          <p:cxnSp>
            <p:nvCxnSpPr>
              <p:cNvPr id="225" name="直接连接符 224">
                <a:extLst>
                  <a:ext uri="{FF2B5EF4-FFF2-40B4-BE49-F238E27FC236}">
                    <a16:creationId xmlns:a16="http://schemas.microsoft.com/office/drawing/2014/main" id="{658E0DF5-E864-42F4-8C50-E90FBB056C85}"/>
                  </a:ext>
                </a:extLst>
              </p:cNvPr>
              <p:cNvCxnSpPr/>
              <p:nvPr/>
            </p:nvCxnSpPr>
            <p:spPr bwMode="gray">
              <a:xfrm>
                <a:off x="9327079" y="4089915"/>
                <a:ext cx="0" cy="144112"/>
              </a:xfrm>
              <a:prstGeom prst="line">
                <a:avLst/>
              </a:prstGeom>
              <a:noFill/>
              <a:ln w="38100" cap="flat" cmpd="sng" algn="ctr">
                <a:solidFill>
                  <a:sysClr val="window" lastClr="FFFFFF">
                    <a:lumMod val="75000"/>
                  </a:sysClr>
                </a:solidFill>
                <a:prstDash val="solid"/>
                <a:miter lim="800000"/>
              </a:ln>
              <a:effectLst/>
            </p:spPr>
          </p:cxnSp>
          <p:cxnSp>
            <p:nvCxnSpPr>
              <p:cNvPr id="226" name="直接连接符 225">
                <a:extLst>
                  <a:ext uri="{FF2B5EF4-FFF2-40B4-BE49-F238E27FC236}">
                    <a16:creationId xmlns:a16="http://schemas.microsoft.com/office/drawing/2014/main" id="{39B98928-1A81-4465-8150-0E9C1777FC23}"/>
                  </a:ext>
                </a:extLst>
              </p:cNvPr>
              <p:cNvCxnSpPr/>
              <p:nvPr/>
            </p:nvCxnSpPr>
            <p:spPr bwMode="gray">
              <a:xfrm>
                <a:off x="9408088" y="4089915"/>
                <a:ext cx="0" cy="144112"/>
              </a:xfrm>
              <a:prstGeom prst="line">
                <a:avLst/>
              </a:prstGeom>
              <a:noFill/>
              <a:ln w="38100" cap="flat" cmpd="sng" algn="ctr">
                <a:solidFill>
                  <a:sysClr val="window" lastClr="FFFFFF">
                    <a:lumMod val="75000"/>
                  </a:sysClr>
                </a:solidFill>
                <a:prstDash val="solid"/>
                <a:miter lim="800000"/>
              </a:ln>
              <a:effectLst/>
            </p:spPr>
          </p:cxnSp>
          <p:cxnSp>
            <p:nvCxnSpPr>
              <p:cNvPr id="227" name="直接连接符 226">
                <a:extLst>
                  <a:ext uri="{FF2B5EF4-FFF2-40B4-BE49-F238E27FC236}">
                    <a16:creationId xmlns:a16="http://schemas.microsoft.com/office/drawing/2014/main" id="{ECB49990-0FE1-498E-8114-57E5B08B8D52}"/>
                  </a:ext>
                </a:extLst>
              </p:cNvPr>
              <p:cNvCxnSpPr/>
              <p:nvPr/>
            </p:nvCxnSpPr>
            <p:spPr bwMode="gray">
              <a:xfrm>
                <a:off x="9489097" y="4089915"/>
                <a:ext cx="0" cy="144112"/>
              </a:xfrm>
              <a:prstGeom prst="line">
                <a:avLst/>
              </a:prstGeom>
              <a:noFill/>
              <a:ln w="38100" cap="flat" cmpd="sng" algn="ctr">
                <a:solidFill>
                  <a:sysClr val="window" lastClr="FFFFFF">
                    <a:lumMod val="75000"/>
                  </a:sysClr>
                </a:solidFill>
                <a:prstDash val="solid"/>
                <a:miter lim="800000"/>
              </a:ln>
              <a:effectLst/>
            </p:spPr>
          </p:cxnSp>
          <p:cxnSp>
            <p:nvCxnSpPr>
              <p:cNvPr id="228" name="直接连接符 227">
                <a:extLst>
                  <a:ext uri="{FF2B5EF4-FFF2-40B4-BE49-F238E27FC236}">
                    <a16:creationId xmlns:a16="http://schemas.microsoft.com/office/drawing/2014/main" id="{F80C1C7A-53AB-4B96-BAAC-EE1A07B8EF01}"/>
                  </a:ext>
                </a:extLst>
              </p:cNvPr>
              <p:cNvCxnSpPr/>
              <p:nvPr/>
            </p:nvCxnSpPr>
            <p:spPr bwMode="gray">
              <a:xfrm>
                <a:off x="9570106" y="4089915"/>
                <a:ext cx="0" cy="144112"/>
              </a:xfrm>
              <a:prstGeom prst="line">
                <a:avLst/>
              </a:prstGeom>
              <a:noFill/>
              <a:ln w="38100" cap="flat" cmpd="sng" algn="ctr">
                <a:solidFill>
                  <a:sysClr val="window" lastClr="FFFFFF">
                    <a:lumMod val="75000"/>
                  </a:sysClr>
                </a:solidFill>
                <a:prstDash val="solid"/>
                <a:miter lim="800000"/>
              </a:ln>
              <a:effectLst/>
            </p:spPr>
          </p:cxnSp>
          <p:cxnSp>
            <p:nvCxnSpPr>
              <p:cNvPr id="229" name="直接连接符 228">
                <a:extLst>
                  <a:ext uri="{FF2B5EF4-FFF2-40B4-BE49-F238E27FC236}">
                    <a16:creationId xmlns:a16="http://schemas.microsoft.com/office/drawing/2014/main" id="{E4054C05-D411-4411-B39D-3F9E05A5155F}"/>
                  </a:ext>
                </a:extLst>
              </p:cNvPr>
              <p:cNvCxnSpPr/>
              <p:nvPr/>
            </p:nvCxnSpPr>
            <p:spPr bwMode="gray">
              <a:xfrm>
                <a:off x="9651115" y="4089915"/>
                <a:ext cx="0" cy="144112"/>
              </a:xfrm>
              <a:prstGeom prst="line">
                <a:avLst/>
              </a:prstGeom>
              <a:noFill/>
              <a:ln w="38100" cap="flat" cmpd="sng" algn="ctr">
                <a:solidFill>
                  <a:sysClr val="window" lastClr="FFFFFF">
                    <a:lumMod val="75000"/>
                  </a:sysClr>
                </a:solidFill>
                <a:prstDash val="solid"/>
                <a:miter lim="800000"/>
              </a:ln>
              <a:effectLst/>
            </p:spPr>
          </p:cxnSp>
          <p:cxnSp>
            <p:nvCxnSpPr>
              <p:cNvPr id="230" name="直接连接符 229">
                <a:extLst>
                  <a:ext uri="{FF2B5EF4-FFF2-40B4-BE49-F238E27FC236}">
                    <a16:creationId xmlns:a16="http://schemas.microsoft.com/office/drawing/2014/main" id="{42FBACC6-A443-4F32-ACCF-06F711DB101A}"/>
                  </a:ext>
                </a:extLst>
              </p:cNvPr>
              <p:cNvCxnSpPr/>
              <p:nvPr/>
            </p:nvCxnSpPr>
            <p:spPr bwMode="gray">
              <a:xfrm>
                <a:off x="9732124" y="4089915"/>
                <a:ext cx="0" cy="144112"/>
              </a:xfrm>
              <a:prstGeom prst="line">
                <a:avLst/>
              </a:prstGeom>
              <a:noFill/>
              <a:ln w="38100" cap="flat" cmpd="sng" algn="ctr">
                <a:solidFill>
                  <a:sysClr val="window" lastClr="FFFFFF">
                    <a:lumMod val="75000"/>
                  </a:sysClr>
                </a:solidFill>
                <a:prstDash val="solid"/>
                <a:miter lim="800000"/>
              </a:ln>
              <a:effectLst/>
            </p:spPr>
          </p:cxnSp>
          <p:cxnSp>
            <p:nvCxnSpPr>
              <p:cNvPr id="231" name="直接连接符 230">
                <a:extLst>
                  <a:ext uri="{FF2B5EF4-FFF2-40B4-BE49-F238E27FC236}">
                    <a16:creationId xmlns:a16="http://schemas.microsoft.com/office/drawing/2014/main" id="{9DD473A9-8878-4CFF-B3B2-6B80EDA9305E}"/>
                  </a:ext>
                </a:extLst>
              </p:cNvPr>
              <p:cNvCxnSpPr/>
              <p:nvPr/>
            </p:nvCxnSpPr>
            <p:spPr bwMode="gray">
              <a:xfrm>
                <a:off x="9813133" y="4089915"/>
                <a:ext cx="0" cy="144112"/>
              </a:xfrm>
              <a:prstGeom prst="line">
                <a:avLst/>
              </a:prstGeom>
              <a:noFill/>
              <a:ln w="38100" cap="flat" cmpd="sng" algn="ctr">
                <a:solidFill>
                  <a:sysClr val="window" lastClr="FFFFFF">
                    <a:lumMod val="75000"/>
                  </a:sysClr>
                </a:solidFill>
                <a:prstDash val="solid"/>
                <a:miter lim="800000"/>
              </a:ln>
              <a:effectLst/>
            </p:spPr>
          </p:cxnSp>
          <p:cxnSp>
            <p:nvCxnSpPr>
              <p:cNvPr id="232" name="直接连接符 231">
                <a:extLst>
                  <a:ext uri="{FF2B5EF4-FFF2-40B4-BE49-F238E27FC236}">
                    <a16:creationId xmlns:a16="http://schemas.microsoft.com/office/drawing/2014/main" id="{A076359A-1CD8-49D9-8C2E-41001F98F643}"/>
                  </a:ext>
                </a:extLst>
              </p:cNvPr>
              <p:cNvCxnSpPr/>
              <p:nvPr/>
            </p:nvCxnSpPr>
            <p:spPr bwMode="gray">
              <a:xfrm>
                <a:off x="9894142" y="4089915"/>
                <a:ext cx="0" cy="144112"/>
              </a:xfrm>
              <a:prstGeom prst="line">
                <a:avLst/>
              </a:prstGeom>
              <a:noFill/>
              <a:ln w="38100" cap="flat" cmpd="sng" algn="ctr">
                <a:solidFill>
                  <a:sysClr val="window" lastClr="FFFFFF">
                    <a:lumMod val="75000"/>
                  </a:sysClr>
                </a:solidFill>
                <a:prstDash val="solid"/>
                <a:miter lim="800000"/>
              </a:ln>
              <a:effectLst/>
            </p:spPr>
          </p:cxnSp>
          <p:cxnSp>
            <p:nvCxnSpPr>
              <p:cNvPr id="233" name="直接连接符 232">
                <a:extLst>
                  <a:ext uri="{FF2B5EF4-FFF2-40B4-BE49-F238E27FC236}">
                    <a16:creationId xmlns:a16="http://schemas.microsoft.com/office/drawing/2014/main" id="{B410A529-0136-4CEB-ADD8-9E7DBC3E355D}"/>
                  </a:ext>
                </a:extLst>
              </p:cNvPr>
              <p:cNvCxnSpPr/>
              <p:nvPr/>
            </p:nvCxnSpPr>
            <p:spPr bwMode="gray">
              <a:xfrm>
                <a:off x="9975151" y="4089915"/>
                <a:ext cx="0" cy="144112"/>
              </a:xfrm>
              <a:prstGeom prst="line">
                <a:avLst/>
              </a:prstGeom>
              <a:noFill/>
              <a:ln w="38100" cap="flat" cmpd="sng" algn="ctr">
                <a:solidFill>
                  <a:sysClr val="window" lastClr="FFFFFF">
                    <a:lumMod val="75000"/>
                  </a:sysClr>
                </a:solidFill>
                <a:prstDash val="solid"/>
                <a:miter lim="800000"/>
              </a:ln>
              <a:effectLst/>
            </p:spPr>
          </p:cxnSp>
          <p:cxnSp>
            <p:nvCxnSpPr>
              <p:cNvPr id="234" name="直接连接符 233">
                <a:extLst>
                  <a:ext uri="{FF2B5EF4-FFF2-40B4-BE49-F238E27FC236}">
                    <a16:creationId xmlns:a16="http://schemas.microsoft.com/office/drawing/2014/main" id="{DC551D20-9C2F-4EA9-AF2E-F0EEEF448ECD}"/>
                  </a:ext>
                </a:extLst>
              </p:cNvPr>
              <p:cNvCxnSpPr/>
              <p:nvPr/>
            </p:nvCxnSpPr>
            <p:spPr bwMode="gray">
              <a:xfrm>
                <a:off x="10056160" y="4089915"/>
                <a:ext cx="0" cy="144112"/>
              </a:xfrm>
              <a:prstGeom prst="line">
                <a:avLst/>
              </a:prstGeom>
              <a:noFill/>
              <a:ln w="38100" cap="flat" cmpd="sng" algn="ctr">
                <a:solidFill>
                  <a:sysClr val="window" lastClr="FFFFFF">
                    <a:lumMod val="75000"/>
                  </a:sysClr>
                </a:solidFill>
                <a:prstDash val="solid"/>
                <a:miter lim="800000"/>
              </a:ln>
              <a:effectLst/>
            </p:spPr>
          </p:cxnSp>
          <p:grpSp>
            <p:nvGrpSpPr>
              <p:cNvPr id="235" name="组合 234">
                <a:extLst>
                  <a:ext uri="{FF2B5EF4-FFF2-40B4-BE49-F238E27FC236}">
                    <a16:creationId xmlns:a16="http://schemas.microsoft.com/office/drawing/2014/main" id="{3B31191D-A542-4E8A-A700-BBD7BAD6B788}"/>
                  </a:ext>
                </a:extLst>
              </p:cNvPr>
              <p:cNvGrpSpPr/>
              <p:nvPr/>
            </p:nvGrpSpPr>
            <p:grpSpPr bwMode="gray">
              <a:xfrm rot="5400000">
                <a:off x="6768702" y="2757831"/>
                <a:ext cx="1944216" cy="144112"/>
                <a:chOff x="6798078" y="2996952"/>
                <a:chExt cx="1944216" cy="144112"/>
              </a:xfrm>
            </p:grpSpPr>
            <p:cxnSp>
              <p:nvCxnSpPr>
                <p:cNvPr id="263" name="直接连接符 262">
                  <a:extLst>
                    <a:ext uri="{FF2B5EF4-FFF2-40B4-BE49-F238E27FC236}">
                      <a16:creationId xmlns:a16="http://schemas.microsoft.com/office/drawing/2014/main" id="{8E65DCA1-244E-4093-9989-812239C59F05}"/>
                    </a:ext>
                  </a:extLst>
                </p:cNvPr>
                <p:cNvCxnSpPr/>
                <p:nvPr/>
              </p:nvCxnSpPr>
              <p:spPr bwMode="gray">
                <a:xfrm>
                  <a:off x="6798078" y="2996952"/>
                  <a:ext cx="0" cy="144112"/>
                </a:xfrm>
                <a:prstGeom prst="line">
                  <a:avLst/>
                </a:prstGeom>
                <a:noFill/>
                <a:ln w="38100" cap="flat" cmpd="sng" algn="ctr">
                  <a:solidFill>
                    <a:sysClr val="window" lastClr="FFFFFF">
                      <a:lumMod val="75000"/>
                    </a:sysClr>
                  </a:solidFill>
                  <a:prstDash val="solid"/>
                  <a:miter lim="800000"/>
                </a:ln>
                <a:effectLst/>
              </p:spPr>
            </p:cxnSp>
            <p:cxnSp>
              <p:nvCxnSpPr>
                <p:cNvPr id="264" name="直接连接符 263">
                  <a:extLst>
                    <a:ext uri="{FF2B5EF4-FFF2-40B4-BE49-F238E27FC236}">
                      <a16:creationId xmlns:a16="http://schemas.microsoft.com/office/drawing/2014/main" id="{0305F778-0100-4E3D-A100-88F0AFACDD4D}"/>
                    </a:ext>
                  </a:extLst>
                </p:cNvPr>
                <p:cNvCxnSpPr/>
                <p:nvPr/>
              </p:nvCxnSpPr>
              <p:spPr bwMode="gray">
                <a:xfrm>
                  <a:off x="6879087" y="2996952"/>
                  <a:ext cx="0" cy="144112"/>
                </a:xfrm>
                <a:prstGeom prst="line">
                  <a:avLst/>
                </a:prstGeom>
                <a:noFill/>
                <a:ln w="38100" cap="flat" cmpd="sng" algn="ctr">
                  <a:solidFill>
                    <a:sysClr val="window" lastClr="FFFFFF">
                      <a:lumMod val="75000"/>
                    </a:sysClr>
                  </a:solidFill>
                  <a:prstDash val="solid"/>
                  <a:miter lim="800000"/>
                </a:ln>
                <a:effectLst/>
              </p:spPr>
            </p:cxnSp>
            <p:cxnSp>
              <p:nvCxnSpPr>
                <p:cNvPr id="265" name="直接连接符 264">
                  <a:extLst>
                    <a:ext uri="{FF2B5EF4-FFF2-40B4-BE49-F238E27FC236}">
                      <a16:creationId xmlns:a16="http://schemas.microsoft.com/office/drawing/2014/main" id="{BB613687-1325-4F6D-8B04-0DD23B4C0C1B}"/>
                    </a:ext>
                  </a:extLst>
                </p:cNvPr>
                <p:cNvCxnSpPr/>
                <p:nvPr/>
              </p:nvCxnSpPr>
              <p:spPr bwMode="gray">
                <a:xfrm>
                  <a:off x="6960096" y="2996952"/>
                  <a:ext cx="0" cy="144112"/>
                </a:xfrm>
                <a:prstGeom prst="line">
                  <a:avLst/>
                </a:prstGeom>
                <a:noFill/>
                <a:ln w="38100" cap="flat" cmpd="sng" algn="ctr">
                  <a:solidFill>
                    <a:sysClr val="window" lastClr="FFFFFF">
                      <a:lumMod val="75000"/>
                    </a:sysClr>
                  </a:solidFill>
                  <a:prstDash val="solid"/>
                  <a:miter lim="800000"/>
                </a:ln>
                <a:effectLst/>
              </p:spPr>
            </p:cxnSp>
            <p:cxnSp>
              <p:nvCxnSpPr>
                <p:cNvPr id="266" name="直接连接符 265">
                  <a:extLst>
                    <a:ext uri="{FF2B5EF4-FFF2-40B4-BE49-F238E27FC236}">
                      <a16:creationId xmlns:a16="http://schemas.microsoft.com/office/drawing/2014/main" id="{79C649C7-3B29-44D9-889C-689BC3B278E1}"/>
                    </a:ext>
                  </a:extLst>
                </p:cNvPr>
                <p:cNvCxnSpPr/>
                <p:nvPr/>
              </p:nvCxnSpPr>
              <p:spPr bwMode="gray">
                <a:xfrm>
                  <a:off x="7041105" y="2996952"/>
                  <a:ext cx="0" cy="144112"/>
                </a:xfrm>
                <a:prstGeom prst="line">
                  <a:avLst/>
                </a:prstGeom>
                <a:noFill/>
                <a:ln w="38100" cap="flat" cmpd="sng" algn="ctr">
                  <a:solidFill>
                    <a:sysClr val="window" lastClr="FFFFFF">
                      <a:lumMod val="75000"/>
                    </a:sysClr>
                  </a:solidFill>
                  <a:prstDash val="solid"/>
                  <a:miter lim="800000"/>
                </a:ln>
                <a:effectLst/>
              </p:spPr>
            </p:cxnSp>
            <p:cxnSp>
              <p:nvCxnSpPr>
                <p:cNvPr id="267" name="直接连接符 266">
                  <a:extLst>
                    <a:ext uri="{FF2B5EF4-FFF2-40B4-BE49-F238E27FC236}">
                      <a16:creationId xmlns:a16="http://schemas.microsoft.com/office/drawing/2014/main" id="{0010B265-3C7F-413B-A575-DCEBD2D97844}"/>
                    </a:ext>
                  </a:extLst>
                </p:cNvPr>
                <p:cNvCxnSpPr/>
                <p:nvPr/>
              </p:nvCxnSpPr>
              <p:spPr bwMode="gray">
                <a:xfrm>
                  <a:off x="7122114" y="2996952"/>
                  <a:ext cx="0" cy="144112"/>
                </a:xfrm>
                <a:prstGeom prst="line">
                  <a:avLst/>
                </a:prstGeom>
                <a:noFill/>
                <a:ln w="38100" cap="flat" cmpd="sng" algn="ctr">
                  <a:solidFill>
                    <a:sysClr val="window" lastClr="FFFFFF">
                      <a:lumMod val="75000"/>
                    </a:sysClr>
                  </a:solidFill>
                  <a:prstDash val="solid"/>
                  <a:miter lim="800000"/>
                </a:ln>
                <a:effectLst/>
              </p:spPr>
            </p:cxnSp>
            <p:cxnSp>
              <p:nvCxnSpPr>
                <p:cNvPr id="268" name="直接连接符 267">
                  <a:extLst>
                    <a:ext uri="{FF2B5EF4-FFF2-40B4-BE49-F238E27FC236}">
                      <a16:creationId xmlns:a16="http://schemas.microsoft.com/office/drawing/2014/main" id="{C7BE609C-6D24-4D95-90B1-D190C7632905}"/>
                    </a:ext>
                  </a:extLst>
                </p:cNvPr>
                <p:cNvCxnSpPr/>
                <p:nvPr/>
              </p:nvCxnSpPr>
              <p:spPr bwMode="gray">
                <a:xfrm>
                  <a:off x="7203123" y="2996952"/>
                  <a:ext cx="0" cy="144112"/>
                </a:xfrm>
                <a:prstGeom prst="line">
                  <a:avLst/>
                </a:prstGeom>
                <a:noFill/>
                <a:ln w="38100" cap="flat" cmpd="sng" algn="ctr">
                  <a:solidFill>
                    <a:sysClr val="window" lastClr="FFFFFF">
                      <a:lumMod val="75000"/>
                    </a:sysClr>
                  </a:solidFill>
                  <a:prstDash val="solid"/>
                  <a:miter lim="800000"/>
                </a:ln>
                <a:effectLst/>
              </p:spPr>
            </p:cxnSp>
            <p:cxnSp>
              <p:nvCxnSpPr>
                <p:cNvPr id="269" name="直接连接符 268">
                  <a:extLst>
                    <a:ext uri="{FF2B5EF4-FFF2-40B4-BE49-F238E27FC236}">
                      <a16:creationId xmlns:a16="http://schemas.microsoft.com/office/drawing/2014/main" id="{7C103125-8C80-4BCF-AC9E-4E7DE67AE1B9}"/>
                    </a:ext>
                  </a:extLst>
                </p:cNvPr>
                <p:cNvCxnSpPr/>
                <p:nvPr/>
              </p:nvCxnSpPr>
              <p:spPr bwMode="gray">
                <a:xfrm>
                  <a:off x="7284132" y="2996952"/>
                  <a:ext cx="0" cy="144112"/>
                </a:xfrm>
                <a:prstGeom prst="line">
                  <a:avLst/>
                </a:prstGeom>
                <a:noFill/>
                <a:ln w="38100" cap="flat" cmpd="sng" algn="ctr">
                  <a:solidFill>
                    <a:sysClr val="window" lastClr="FFFFFF">
                      <a:lumMod val="75000"/>
                    </a:sysClr>
                  </a:solidFill>
                  <a:prstDash val="solid"/>
                  <a:miter lim="800000"/>
                </a:ln>
                <a:effectLst/>
              </p:spPr>
            </p:cxnSp>
            <p:cxnSp>
              <p:nvCxnSpPr>
                <p:cNvPr id="270" name="直接连接符 269">
                  <a:extLst>
                    <a:ext uri="{FF2B5EF4-FFF2-40B4-BE49-F238E27FC236}">
                      <a16:creationId xmlns:a16="http://schemas.microsoft.com/office/drawing/2014/main" id="{D219ED55-8A99-4EA8-8E63-FBD82E30AA88}"/>
                    </a:ext>
                  </a:extLst>
                </p:cNvPr>
                <p:cNvCxnSpPr/>
                <p:nvPr/>
              </p:nvCxnSpPr>
              <p:spPr bwMode="gray">
                <a:xfrm>
                  <a:off x="7365141" y="2996952"/>
                  <a:ext cx="0" cy="144112"/>
                </a:xfrm>
                <a:prstGeom prst="line">
                  <a:avLst/>
                </a:prstGeom>
                <a:noFill/>
                <a:ln w="38100" cap="flat" cmpd="sng" algn="ctr">
                  <a:solidFill>
                    <a:sysClr val="window" lastClr="FFFFFF">
                      <a:lumMod val="75000"/>
                    </a:sysClr>
                  </a:solidFill>
                  <a:prstDash val="solid"/>
                  <a:miter lim="800000"/>
                </a:ln>
                <a:effectLst/>
              </p:spPr>
            </p:cxnSp>
            <p:cxnSp>
              <p:nvCxnSpPr>
                <p:cNvPr id="271" name="直接连接符 270">
                  <a:extLst>
                    <a:ext uri="{FF2B5EF4-FFF2-40B4-BE49-F238E27FC236}">
                      <a16:creationId xmlns:a16="http://schemas.microsoft.com/office/drawing/2014/main" id="{EE5E6AF3-D90C-48F7-8353-81A4BF72A182}"/>
                    </a:ext>
                  </a:extLst>
                </p:cNvPr>
                <p:cNvCxnSpPr/>
                <p:nvPr/>
              </p:nvCxnSpPr>
              <p:spPr bwMode="gray">
                <a:xfrm>
                  <a:off x="7446150" y="2996952"/>
                  <a:ext cx="0" cy="144112"/>
                </a:xfrm>
                <a:prstGeom prst="line">
                  <a:avLst/>
                </a:prstGeom>
                <a:noFill/>
                <a:ln w="38100" cap="flat" cmpd="sng" algn="ctr">
                  <a:solidFill>
                    <a:sysClr val="window" lastClr="FFFFFF">
                      <a:lumMod val="75000"/>
                    </a:sysClr>
                  </a:solidFill>
                  <a:prstDash val="solid"/>
                  <a:miter lim="800000"/>
                </a:ln>
                <a:effectLst/>
              </p:spPr>
            </p:cxnSp>
            <p:cxnSp>
              <p:nvCxnSpPr>
                <p:cNvPr id="272" name="直接连接符 271">
                  <a:extLst>
                    <a:ext uri="{FF2B5EF4-FFF2-40B4-BE49-F238E27FC236}">
                      <a16:creationId xmlns:a16="http://schemas.microsoft.com/office/drawing/2014/main" id="{73FF727F-2197-40C6-BD0F-AD7C51902261}"/>
                    </a:ext>
                  </a:extLst>
                </p:cNvPr>
                <p:cNvCxnSpPr/>
                <p:nvPr/>
              </p:nvCxnSpPr>
              <p:spPr bwMode="gray">
                <a:xfrm>
                  <a:off x="7527159" y="2996952"/>
                  <a:ext cx="0" cy="144112"/>
                </a:xfrm>
                <a:prstGeom prst="line">
                  <a:avLst/>
                </a:prstGeom>
                <a:noFill/>
                <a:ln w="38100" cap="flat" cmpd="sng" algn="ctr">
                  <a:solidFill>
                    <a:sysClr val="window" lastClr="FFFFFF">
                      <a:lumMod val="75000"/>
                    </a:sysClr>
                  </a:solidFill>
                  <a:prstDash val="solid"/>
                  <a:miter lim="800000"/>
                </a:ln>
                <a:effectLst/>
              </p:spPr>
            </p:cxnSp>
            <p:cxnSp>
              <p:nvCxnSpPr>
                <p:cNvPr id="273" name="直接连接符 272">
                  <a:extLst>
                    <a:ext uri="{FF2B5EF4-FFF2-40B4-BE49-F238E27FC236}">
                      <a16:creationId xmlns:a16="http://schemas.microsoft.com/office/drawing/2014/main" id="{4375FF46-E134-4A16-8B7A-F7E0D9D33657}"/>
                    </a:ext>
                  </a:extLst>
                </p:cNvPr>
                <p:cNvCxnSpPr/>
                <p:nvPr/>
              </p:nvCxnSpPr>
              <p:spPr bwMode="gray">
                <a:xfrm>
                  <a:off x="7608168" y="2996952"/>
                  <a:ext cx="0" cy="144112"/>
                </a:xfrm>
                <a:prstGeom prst="line">
                  <a:avLst/>
                </a:prstGeom>
                <a:noFill/>
                <a:ln w="38100" cap="flat" cmpd="sng" algn="ctr">
                  <a:solidFill>
                    <a:sysClr val="window" lastClr="FFFFFF">
                      <a:lumMod val="75000"/>
                    </a:sysClr>
                  </a:solidFill>
                  <a:prstDash val="solid"/>
                  <a:miter lim="800000"/>
                </a:ln>
                <a:effectLst/>
              </p:spPr>
            </p:cxnSp>
            <p:cxnSp>
              <p:nvCxnSpPr>
                <p:cNvPr id="274" name="直接连接符 273">
                  <a:extLst>
                    <a:ext uri="{FF2B5EF4-FFF2-40B4-BE49-F238E27FC236}">
                      <a16:creationId xmlns:a16="http://schemas.microsoft.com/office/drawing/2014/main" id="{4F116841-8D2F-419A-A3E0-4F82AC192C14}"/>
                    </a:ext>
                  </a:extLst>
                </p:cNvPr>
                <p:cNvCxnSpPr/>
                <p:nvPr/>
              </p:nvCxnSpPr>
              <p:spPr bwMode="gray">
                <a:xfrm>
                  <a:off x="7689177" y="2996952"/>
                  <a:ext cx="0" cy="144112"/>
                </a:xfrm>
                <a:prstGeom prst="line">
                  <a:avLst/>
                </a:prstGeom>
                <a:noFill/>
                <a:ln w="38100" cap="flat" cmpd="sng" algn="ctr">
                  <a:solidFill>
                    <a:sysClr val="window" lastClr="FFFFFF">
                      <a:lumMod val="75000"/>
                    </a:sysClr>
                  </a:solidFill>
                  <a:prstDash val="solid"/>
                  <a:miter lim="800000"/>
                </a:ln>
                <a:effectLst/>
              </p:spPr>
            </p:cxnSp>
            <p:cxnSp>
              <p:nvCxnSpPr>
                <p:cNvPr id="275" name="直接连接符 274">
                  <a:extLst>
                    <a:ext uri="{FF2B5EF4-FFF2-40B4-BE49-F238E27FC236}">
                      <a16:creationId xmlns:a16="http://schemas.microsoft.com/office/drawing/2014/main" id="{C6234911-943E-46B8-9FEE-3E367D7DB64F}"/>
                    </a:ext>
                  </a:extLst>
                </p:cNvPr>
                <p:cNvCxnSpPr/>
                <p:nvPr/>
              </p:nvCxnSpPr>
              <p:spPr bwMode="gray">
                <a:xfrm>
                  <a:off x="7770186" y="2996952"/>
                  <a:ext cx="0" cy="144112"/>
                </a:xfrm>
                <a:prstGeom prst="line">
                  <a:avLst/>
                </a:prstGeom>
                <a:noFill/>
                <a:ln w="38100" cap="flat" cmpd="sng" algn="ctr">
                  <a:solidFill>
                    <a:sysClr val="window" lastClr="FFFFFF">
                      <a:lumMod val="75000"/>
                    </a:sysClr>
                  </a:solidFill>
                  <a:prstDash val="solid"/>
                  <a:miter lim="800000"/>
                </a:ln>
                <a:effectLst/>
              </p:spPr>
            </p:cxnSp>
            <p:cxnSp>
              <p:nvCxnSpPr>
                <p:cNvPr id="276" name="直接连接符 275">
                  <a:extLst>
                    <a:ext uri="{FF2B5EF4-FFF2-40B4-BE49-F238E27FC236}">
                      <a16:creationId xmlns:a16="http://schemas.microsoft.com/office/drawing/2014/main" id="{17E9399B-AF9D-43DA-AE7B-ECA5DBD4D2E7}"/>
                    </a:ext>
                  </a:extLst>
                </p:cNvPr>
                <p:cNvCxnSpPr/>
                <p:nvPr/>
              </p:nvCxnSpPr>
              <p:spPr bwMode="gray">
                <a:xfrm>
                  <a:off x="7851195" y="2996952"/>
                  <a:ext cx="0" cy="144112"/>
                </a:xfrm>
                <a:prstGeom prst="line">
                  <a:avLst/>
                </a:prstGeom>
                <a:noFill/>
                <a:ln w="38100" cap="flat" cmpd="sng" algn="ctr">
                  <a:solidFill>
                    <a:sysClr val="window" lastClr="FFFFFF">
                      <a:lumMod val="75000"/>
                    </a:sysClr>
                  </a:solidFill>
                  <a:prstDash val="solid"/>
                  <a:miter lim="800000"/>
                </a:ln>
                <a:effectLst/>
              </p:spPr>
            </p:cxnSp>
            <p:cxnSp>
              <p:nvCxnSpPr>
                <p:cNvPr id="277" name="直接连接符 276">
                  <a:extLst>
                    <a:ext uri="{FF2B5EF4-FFF2-40B4-BE49-F238E27FC236}">
                      <a16:creationId xmlns:a16="http://schemas.microsoft.com/office/drawing/2014/main" id="{A02184A8-83C2-4C1E-82CE-F0C0039FB310}"/>
                    </a:ext>
                  </a:extLst>
                </p:cNvPr>
                <p:cNvCxnSpPr/>
                <p:nvPr/>
              </p:nvCxnSpPr>
              <p:spPr bwMode="gray">
                <a:xfrm>
                  <a:off x="7932204" y="2996952"/>
                  <a:ext cx="0" cy="144112"/>
                </a:xfrm>
                <a:prstGeom prst="line">
                  <a:avLst/>
                </a:prstGeom>
                <a:noFill/>
                <a:ln w="38100" cap="flat" cmpd="sng" algn="ctr">
                  <a:solidFill>
                    <a:sysClr val="window" lastClr="FFFFFF">
                      <a:lumMod val="75000"/>
                    </a:sysClr>
                  </a:solidFill>
                  <a:prstDash val="solid"/>
                  <a:miter lim="800000"/>
                </a:ln>
                <a:effectLst/>
              </p:spPr>
            </p:cxnSp>
            <p:cxnSp>
              <p:nvCxnSpPr>
                <p:cNvPr id="278" name="直接连接符 277">
                  <a:extLst>
                    <a:ext uri="{FF2B5EF4-FFF2-40B4-BE49-F238E27FC236}">
                      <a16:creationId xmlns:a16="http://schemas.microsoft.com/office/drawing/2014/main" id="{C58E15D1-39C1-4336-81AC-ED87C1576502}"/>
                    </a:ext>
                  </a:extLst>
                </p:cNvPr>
                <p:cNvCxnSpPr/>
                <p:nvPr/>
              </p:nvCxnSpPr>
              <p:spPr bwMode="gray">
                <a:xfrm>
                  <a:off x="8013213" y="2996952"/>
                  <a:ext cx="0" cy="144112"/>
                </a:xfrm>
                <a:prstGeom prst="line">
                  <a:avLst/>
                </a:prstGeom>
                <a:noFill/>
                <a:ln w="38100" cap="flat" cmpd="sng" algn="ctr">
                  <a:solidFill>
                    <a:sysClr val="window" lastClr="FFFFFF">
                      <a:lumMod val="75000"/>
                    </a:sysClr>
                  </a:solidFill>
                  <a:prstDash val="solid"/>
                  <a:miter lim="800000"/>
                </a:ln>
                <a:effectLst/>
              </p:spPr>
            </p:cxnSp>
            <p:cxnSp>
              <p:nvCxnSpPr>
                <p:cNvPr id="279" name="直接连接符 278">
                  <a:extLst>
                    <a:ext uri="{FF2B5EF4-FFF2-40B4-BE49-F238E27FC236}">
                      <a16:creationId xmlns:a16="http://schemas.microsoft.com/office/drawing/2014/main" id="{C117EBF4-50B7-4DFE-A95D-C5D4D34A9E90}"/>
                    </a:ext>
                  </a:extLst>
                </p:cNvPr>
                <p:cNvCxnSpPr/>
                <p:nvPr/>
              </p:nvCxnSpPr>
              <p:spPr bwMode="gray">
                <a:xfrm>
                  <a:off x="8094222" y="2996952"/>
                  <a:ext cx="0" cy="144112"/>
                </a:xfrm>
                <a:prstGeom prst="line">
                  <a:avLst/>
                </a:prstGeom>
                <a:noFill/>
                <a:ln w="38100" cap="flat" cmpd="sng" algn="ctr">
                  <a:solidFill>
                    <a:sysClr val="window" lastClr="FFFFFF">
                      <a:lumMod val="75000"/>
                    </a:sysClr>
                  </a:solidFill>
                  <a:prstDash val="solid"/>
                  <a:miter lim="800000"/>
                </a:ln>
                <a:effectLst/>
              </p:spPr>
            </p:cxnSp>
            <p:cxnSp>
              <p:nvCxnSpPr>
                <p:cNvPr id="280" name="直接连接符 279">
                  <a:extLst>
                    <a:ext uri="{FF2B5EF4-FFF2-40B4-BE49-F238E27FC236}">
                      <a16:creationId xmlns:a16="http://schemas.microsoft.com/office/drawing/2014/main" id="{67D285ED-C516-4EE5-A1B3-C33194357BAD}"/>
                    </a:ext>
                  </a:extLst>
                </p:cNvPr>
                <p:cNvCxnSpPr/>
                <p:nvPr/>
              </p:nvCxnSpPr>
              <p:spPr bwMode="gray">
                <a:xfrm>
                  <a:off x="8175231" y="2996952"/>
                  <a:ext cx="0" cy="144112"/>
                </a:xfrm>
                <a:prstGeom prst="line">
                  <a:avLst/>
                </a:prstGeom>
                <a:noFill/>
                <a:ln w="38100" cap="flat" cmpd="sng" algn="ctr">
                  <a:solidFill>
                    <a:sysClr val="window" lastClr="FFFFFF">
                      <a:lumMod val="75000"/>
                    </a:sysClr>
                  </a:solidFill>
                  <a:prstDash val="solid"/>
                  <a:miter lim="800000"/>
                </a:ln>
                <a:effectLst/>
              </p:spPr>
            </p:cxnSp>
            <p:cxnSp>
              <p:nvCxnSpPr>
                <p:cNvPr id="281" name="直接连接符 280">
                  <a:extLst>
                    <a:ext uri="{FF2B5EF4-FFF2-40B4-BE49-F238E27FC236}">
                      <a16:creationId xmlns:a16="http://schemas.microsoft.com/office/drawing/2014/main" id="{F8BC9C52-F3AE-4396-886C-48DF1B75B700}"/>
                    </a:ext>
                  </a:extLst>
                </p:cNvPr>
                <p:cNvCxnSpPr/>
                <p:nvPr/>
              </p:nvCxnSpPr>
              <p:spPr bwMode="gray">
                <a:xfrm>
                  <a:off x="8256240" y="2996952"/>
                  <a:ext cx="0" cy="144112"/>
                </a:xfrm>
                <a:prstGeom prst="line">
                  <a:avLst/>
                </a:prstGeom>
                <a:noFill/>
                <a:ln w="38100" cap="flat" cmpd="sng" algn="ctr">
                  <a:solidFill>
                    <a:sysClr val="window" lastClr="FFFFFF">
                      <a:lumMod val="75000"/>
                    </a:sysClr>
                  </a:solidFill>
                  <a:prstDash val="solid"/>
                  <a:miter lim="800000"/>
                </a:ln>
                <a:effectLst/>
              </p:spPr>
            </p:cxnSp>
            <p:cxnSp>
              <p:nvCxnSpPr>
                <p:cNvPr id="282" name="直接连接符 281">
                  <a:extLst>
                    <a:ext uri="{FF2B5EF4-FFF2-40B4-BE49-F238E27FC236}">
                      <a16:creationId xmlns:a16="http://schemas.microsoft.com/office/drawing/2014/main" id="{1CA85A4F-DF74-4DB6-89EC-675425B60C24}"/>
                    </a:ext>
                  </a:extLst>
                </p:cNvPr>
                <p:cNvCxnSpPr/>
                <p:nvPr/>
              </p:nvCxnSpPr>
              <p:spPr bwMode="gray">
                <a:xfrm>
                  <a:off x="8337249" y="2996952"/>
                  <a:ext cx="0" cy="144112"/>
                </a:xfrm>
                <a:prstGeom prst="line">
                  <a:avLst/>
                </a:prstGeom>
                <a:noFill/>
                <a:ln w="38100" cap="flat" cmpd="sng" algn="ctr">
                  <a:solidFill>
                    <a:sysClr val="window" lastClr="FFFFFF">
                      <a:lumMod val="75000"/>
                    </a:sysClr>
                  </a:solidFill>
                  <a:prstDash val="solid"/>
                  <a:miter lim="800000"/>
                </a:ln>
                <a:effectLst/>
              </p:spPr>
            </p:cxnSp>
            <p:cxnSp>
              <p:nvCxnSpPr>
                <p:cNvPr id="283" name="直接连接符 282">
                  <a:extLst>
                    <a:ext uri="{FF2B5EF4-FFF2-40B4-BE49-F238E27FC236}">
                      <a16:creationId xmlns:a16="http://schemas.microsoft.com/office/drawing/2014/main" id="{9FEB882F-0D51-43F6-94F7-BCC167E7D330}"/>
                    </a:ext>
                  </a:extLst>
                </p:cNvPr>
                <p:cNvCxnSpPr/>
                <p:nvPr/>
              </p:nvCxnSpPr>
              <p:spPr bwMode="gray">
                <a:xfrm>
                  <a:off x="8418258" y="2996952"/>
                  <a:ext cx="0" cy="144112"/>
                </a:xfrm>
                <a:prstGeom prst="line">
                  <a:avLst/>
                </a:prstGeom>
                <a:noFill/>
                <a:ln w="38100" cap="flat" cmpd="sng" algn="ctr">
                  <a:solidFill>
                    <a:sysClr val="window" lastClr="FFFFFF">
                      <a:lumMod val="75000"/>
                    </a:sysClr>
                  </a:solidFill>
                  <a:prstDash val="solid"/>
                  <a:miter lim="800000"/>
                </a:ln>
                <a:effectLst/>
              </p:spPr>
            </p:cxnSp>
            <p:cxnSp>
              <p:nvCxnSpPr>
                <p:cNvPr id="284" name="直接连接符 283">
                  <a:extLst>
                    <a:ext uri="{FF2B5EF4-FFF2-40B4-BE49-F238E27FC236}">
                      <a16:creationId xmlns:a16="http://schemas.microsoft.com/office/drawing/2014/main" id="{2FD74C00-51CA-4EAB-BF20-35C15B9E0CAD}"/>
                    </a:ext>
                  </a:extLst>
                </p:cNvPr>
                <p:cNvCxnSpPr/>
                <p:nvPr/>
              </p:nvCxnSpPr>
              <p:spPr bwMode="gray">
                <a:xfrm>
                  <a:off x="8499267" y="2996952"/>
                  <a:ext cx="0" cy="144112"/>
                </a:xfrm>
                <a:prstGeom prst="line">
                  <a:avLst/>
                </a:prstGeom>
                <a:noFill/>
                <a:ln w="38100" cap="flat" cmpd="sng" algn="ctr">
                  <a:solidFill>
                    <a:sysClr val="window" lastClr="FFFFFF">
                      <a:lumMod val="75000"/>
                    </a:sysClr>
                  </a:solidFill>
                  <a:prstDash val="solid"/>
                  <a:miter lim="800000"/>
                </a:ln>
                <a:effectLst/>
              </p:spPr>
            </p:cxnSp>
            <p:cxnSp>
              <p:nvCxnSpPr>
                <p:cNvPr id="285" name="直接连接符 284">
                  <a:extLst>
                    <a:ext uri="{FF2B5EF4-FFF2-40B4-BE49-F238E27FC236}">
                      <a16:creationId xmlns:a16="http://schemas.microsoft.com/office/drawing/2014/main" id="{C35D17B3-EE99-4EC3-8D76-5E720CD33250}"/>
                    </a:ext>
                  </a:extLst>
                </p:cNvPr>
                <p:cNvCxnSpPr/>
                <p:nvPr/>
              </p:nvCxnSpPr>
              <p:spPr bwMode="gray">
                <a:xfrm>
                  <a:off x="8580276" y="2996952"/>
                  <a:ext cx="0" cy="144112"/>
                </a:xfrm>
                <a:prstGeom prst="line">
                  <a:avLst/>
                </a:prstGeom>
                <a:noFill/>
                <a:ln w="38100" cap="flat" cmpd="sng" algn="ctr">
                  <a:solidFill>
                    <a:sysClr val="window" lastClr="FFFFFF">
                      <a:lumMod val="75000"/>
                    </a:sysClr>
                  </a:solidFill>
                  <a:prstDash val="solid"/>
                  <a:miter lim="800000"/>
                </a:ln>
                <a:effectLst/>
              </p:spPr>
            </p:cxnSp>
            <p:cxnSp>
              <p:nvCxnSpPr>
                <p:cNvPr id="286" name="直接连接符 285">
                  <a:extLst>
                    <a:ext uri="{FF2B5EF4-FFF2-40B4-BE49-F238E27FC236}">
                      <a16:creationId xmlns:a16="http://schemas.microsoft.com/office/drawing/2014/main" id="{A4D3EDD4-E3D9-4E4E-AB48-038ABE6C80FF}"/>
                    </a:ext>
                  </a:extLst>
                </p:cNvPr>
                <p:cNvCxnSpPr/>
                <p:nvPr/>
              </p:nvCxnSpPr>
              <p:spPr bwMode="gray">
                <a:xfrm>
                  <a:off x="8661285" y="2996952"/>
                  <a:ext cx="0" cy="144112"/>
                </a:xfrm>
                <a:prstGeom prst="line">
                  <a:avLst/>
                </a:prstGeom>
                <a:noFill/>
                <a:ln w="38100" cap="flat" cmpd="sng" algn="ctr">
                  <a:solidFill>
                    <a:sysClr val="window" lastClr="FFFFFF">
                      <a:lumMod val="75000"/>
                    </a:sysClr>
                  </a:solidFill>
                  <a:prstDash val="solid"/>
                  <a:miter lim="800000"/>
                </a:ln>
                <a:effectLst/>
              </p:spPr>
            </p:cxnSp>
            <p:cxnSp>
              <p:nvCxnSpPr>
                <p:cNvPr id="287" name="直接连接符 286">
                  <a:extLst>
                    <a:ext uri="{FF2B5EF4-FFF2-40B4-BE49-F238E27FC236}">
                      <a16:creationId xmlns:a16="http://schemas.microsoft.com/office/drawing/2014/main" id="{1403DC78-0A6C-4F39-9AF1-1D92BC84D1BE}"/>
                    </a:ext>
                  </a:extLst>
                </p:cNvPr>
                <p:cNvCxnSpPr/>
                <p:nvPr/>
              </p:nvCxnSpPr>
              <p:spPr bwMode="gray">
                <a:xfrm>
                  <a:off x="8742294" y="2996952"/>
                  <a:ext cx="0" cy="144112"/>
                </a:xfrm>
                <a:prstGeom prst="line">
                  <a:avLst/>
                </a:prstGeom>
                <a:noFill/>
                <a:ln w="38100" cap="flat" cmpd="sng" algn="ctr">
                  <a:solidFill>
                    <a:sysClr val="window" lastClr="FFFFFF">
                      <a:lumMod val="75000"/>
                    </a:sysClr>
                  </a:solidFill>
                  <a:prstDash val="solid"/>
                  <a:miter lim="800000"/>
                </a:ln>
                <a:effectLst/>
              </p:spPr>
            </p:cxnSp>
          </p:grpSp>
          <p:grpSp>
            <p:nvGrpSpPr>
              <p:cNvPr id="236" name="组合 235">
                <a:extLst>
                  <a:ext uri="{FF2B5EF4-FFF2-40B4-BE49-F238E27FC236}">
                    <a16:creationId xmlns:a16="http://schemas.microsoft.com/office/drawing/2014/main" id="{A2712DCD-A437-4E95-83F9-6A5A9437DA08}"/>
                  </a:ext>
                </a:extLst>
              </p:cNvPr>
              <p:cNvGrpSpPr/>
              <p:nvPr/>
            </p:nvGrpSpPr>
            <p:grpSpPr bwMode="gray">
              <a:xfrm rot="5400000">
                <a:off x="9457455" y="2757238"/>
                <a:ext cx="1944216" cy="144112"/>
                <a:chOff x="6798078" y="2996952"/>
                <a:chExt cx="1944216" cy="144112"/>
              </a:xfrm>
            </p:grpSpPr>
            <p:cxnSp>
              <p:nvCxnSpPr>
                <p:cNvPr id="238" name="直接连接符 237">
                  <a:extLst>
                    <a:ext uri="{FF2B5EF4-FFF2-40B4-BE49-F238E27FC236}">
                      <a16:creationId xmlns:a16="http://schemas.microsoft.com/office/drawing/2014/main" id="{A580F02D-3982-4972-86F2-CF0367ECFA0F}"/>
                    </a:ext>
                  </a:extLst>
                </p:cNvPr>
                <p:cNvCxnSpPr/>
                <p:nvPr/>
              </p:nvCxnSpPr>
              <p:spPr bwMode="gray">
                <a:xfrm>
                  <a:off x="6798078" y="2996952"/>
                  <a:ext cx="0" cy="144112"/>
                </a:xfrm>
                <a:prstGeom prst="line">
                  <a:avLst/>
                </a:prstGeom>
                <a:noFill/>
                <a:ln w="38100" cap="flat" cmpd="sng" algn="ctr">
                  <a:solidFill>
                    <a:sysClr val="window" lastClr="FFFFFF">
                      <a:lumMod val="75000"/>
                    </a:sysClr>
                  </a:solidFill>
                  <a:prstDash val="solid"/>
                  <a:miter lim="800000"/>
                </a:ln>
                <a:effectLst/>
              </p:spPr>
            </p:cxnSp>
            <p:cxnSp>
              <p:nvCxnSpPr>
                <p:cNvPr id="239" name="直接连接符 238">
                  <a:extLst>
                    <a:ext uri="{FF2B5EF4-FFF2-40B4-BE49-F238E27FC236}">
                      <a16:creationId xmlns:a16="http://schemas.microsoft.com/office/drawing/2014/main" id="{70598CBF-D2ED-4C52-9DD1-1AA52C0412B3}"/>
                    </a:ext>
                  </a:extLst>
                </p:cNvPr>
                <p:cNvCxnSpPr/>
                <p:nvPr/>
              </p:nvCxnSpPr>
              <p:spPr bwMode="gray">
                <a:xfrm>
                  <a:off x="6879087" y="2996952"/>
                  <a:ext cx="0" cy="144112"/>
                </a:xfrm>
                <a:prstGeom prst="line">
                  <a:avLst/>
                </a:prstGeom>
                <a:noFill/>
                <a:ln w="38100" cap="flat" cmpd="sng" algn="ctr">
                  <a:solidFill>
                    <a:sysClr val="window" lastClr="FFFFFF">
                      <a:lumMod val="75000"/>
                    </a:sysClr>
                  </a:solidFill>
                  <a:prstDash val="solid"/>
                  <a:miter lim="800000"/>
                </a:ln>
                <a:effectLst/>
              </p:spPr>
            </p:cxnSp>
            <p:cxnSp>
              <p:nvCxnSpPr>
                <p:cNvPr id="240" name="直接连接符 239">
                  <a:extLst>
                    <a:ext uri="{FF2B5EF4-FFF2-40B4-BE49-F238E27FC236}">
                      <a16:creationId xmlns:a16="http://schemas.microsoft.com/office/drawing/2014/main" id="{6FD615A6-551F-47BF-B09D-78919C003B68}"/>
                    </a:ext>
                  </a:extLst>
                </p:cNvPr>
                <p:cNvCxnSpPr/>
                <p:nvPr/>
              </p:nvCxnSpPr>
              <p:spPr bwMode="gray">
                <a:xfrm>
                  <a:off x="6960096" y="2996952"/>
                  <a:ext cx="0" cy="144112"/>
                </a:xfrm>
                <a:prstGeom prst="line">
                  <a:avLst/>
                </a:prstGeom>
                <a:noFill/>
                <a:ln w="38100" cap="flat" cmpd="sng" algn="ctr">
                  <a:solidFill>
                    <a:sysClr val="window" lastClr="FFFFFF">
                      <a:lumMod val="75000"/>
                    </a:sysClr>
                  </a:solidFill>
                  <a:prstDash val="solid"/>
                  <a:miter lim="800000"/>
                </a:ln>
                <a:effectLst/>
              </p:spPr>
            </p:cxnSp>
            <p:cxnSp>
              <p:nvCxnSpPr>
                <p:cNvPr id="241" name="直接连接符 240">
                  <a:extLst>
                    <a:ext uri="{FF2B5EF4-FFF2-40B4-BE49-F238E27FC236}">
                      <a16:creationId xmlns:a16="http://schemas.microsoft.com/office/drawing/2014/main" id="{25C3ABE7-53A0-4DB1-B253-EA3ECB7C4527}"/>
                    </a:ext>
                  </a:extLst>
                </p:cNvPr>
                <p:cNvCxnSpPr/>
                <p:nvPr/>
              </p:nvCxnSpPr>
              <p:spPr bwMode="gray">
                <a:xfrm>
                  <a:off x="7041105" y="2996952"/>
                  <a:ext cx="0" cy="144112"/>
                </a:xfrm>
                <a:prstGeom prst="line">
                  <a:avLst/>
                </a:prstGeom>
                <a:noFill/>
                <a:ln w="38100" cap="flat" cmpd="sng" algn="ctr">
                  <a:solidFill>
                    <a:sysClr val="window" lastClr="FFFFFF">
                      <a:lumMod val="75000"/>
                    </a:sysClr>
                  </a:solidFill>
                  <a:prstDash val="solid"/>
                  <a:miter lim="800000"/>
                </a:ln>
                <a:effectLst/>
              </p:spPr>
            </p:cxnSp>
            <p:cxnSp>
              <p:nvCxnSpPr>
                <p:cNvPr id="242" name="直接连接符 241">
                  <a:extLst>
                    <a:ext uri="{FF2B5EF4-FFF2-40B4-BE49-F238E27FC236}">
                      <a16:creationId xmlns:a16="http://schemas.microsoft.com/office/drawing/2014/main" id="{EEF5BBC3-43ED-408F-A60F-81F0884FAA16}"/>
                    </a:ext>
                  </a:extLst>
                </p:cNvPr>
                <p:cNvCxnSpPr/>
                <p:nvPr/>
              </p:nvCxnSpPr>
              <p:spPr bwMode="gray">
                <a:xfrm>
                  <a:off x="7122114" y="2996952"/>
                  <a:ext cx="0" cy="144112"/>
                </a:xfrm>
                <a:prstGeom prst="line">
                  <a:avLst/>
                </a:prstGeom>
                <a:noFill/>
                <a:ln w="38100" cap="flat" cmpd="sng" algn="ctr">
                  <a:solidFill>
                    <a:sysClr val="window" lastClr="FFFFFF">
                      <a:lumMod val="75000"/>
                    </a:sysClr>
                  </a:solidFill>
                  <a:prstDash val="solid"/>
                  <a:miter lim="800000"/>
                </a:ln>
                <a:effectLst/>
              </p:spPr>
            </p:cxnSp>
            <p:cxnSp>
              <p:nvCxnSpPr>
                <p:cNvPr id="243" name="直接连接符 242">
                  <a:extLst>
                    <a:ext uri="{FF2B5EF4-FFF2-40B4-BE49-F238E27FC236}">
                      <a16:creationId xmlns:a16="http://schemas.microsoft.com/office/drawing/2014/main" id="{8CC5B602-6C36-46F6-849A-953C47B4538E}"/>
                    </a:ext>
                  </a:extLst>
                </p:cNvPr>
                <p:cNvCxnSpPr/>
                <p:nvPr/>
              </p:nvCxnSpPr>
              <p:spPr bwMode="gray">
                <a:xfrm>
                  <a:off x="7203123" y="2996952"/>
                  <a:ext cx="0" cy="144112"/>
                </a:xfrm>
                <a:prstGeom prst="line">
                  <a:avLst/>
                </a:prstGeom>
                <a:noFill/>
                <a:ln w="38100" cap="flat" cmpd="sng" algn="ctr">
                  <a:solidFill>
                    <a:sysClr val="window" lastClr="FFFFFF">
                      <a:lumMod val="75000"/>
                    </a:sysClr>
                  </a:solidFill>
                  <a:prstDash val="solid"/>
                  <a:miter lim="800000"/>
                </a:ln>
                <a:effectLst/>
              </p:spPr>
            </p:cxnSp>
            <p:cxnSp>
              <p:nvCxnSpPr>
                <p:cNvPr id="244" name="直接连接符 243">
                  <a:extLst>
                    <a:ext uri="{FF2B5EF4-FFF2-40B4-BE49-F238E27FC236}">
                      <a16:creationId xmlns:a16="http://schemas.microsoft.com/office/drawing/2014/main" id="{77AE93F3-28B6-40F8-9C2B-4F7AD78A39A2}"/>
                    </a:ext>
                  </a:extLst>
                </p:cNvPr>
                <p:cNvCxnSpPr/>
                <p:nvPr/>
              </p:nvCxnSpPr>
              <p:spPr bwMode="gray">
                <a:xfrm>
                  <a:off x="7284132" y="2996952"/>
                  <a:ext cx="0" cy="144112"/>
                </a:xfrm>
                <a:prstGeom prst="line">
                  <a:avLst/>
                </a:prstGeom>
                <a:noFill/>
                <a:ln w="38100" cap="flat" cmpd="sng" algn="ctr">
                  <a:solidFill>
                    <a:sysClr val="window" lastClr="FFFFFF">
                      <a:lumMod val="75000"/>
                    </a:sysClr>
                  </a:solidFill>
                  <a:prstDash val="solid"/>
                  <a:miter lim="800000"/>
                </a:ln>
                <a:effectLst/>
              </p:spPr>
            </p:cxnSp>
            <p:cxnSp>
              <p:nvCxnSpPr>
                <p:cNvPr id="245" name="直接连接符 244">
                  <a:extLst>
                    <a:ext uri="{FF2B5EF4-FFF2-40B4-BE49-F238E27FC236}">
                      <a16:creationId xmlns:a16="http://schemas.microsoft.com/office/drawing/2014/main" id="{01596871-ACB1-4D8A-BEF6-93DE15C6CAEE}"/>
                    </a:ext>
                  </a:extLst>
                </p:cNvPr>
                <p:cNvCxnSpPr/>
                <p:nvPr/>
              </p:nvCxnSpPr>
              <p:spPr bwMode="gray">
                <a:xfrm>
                  <a:off x="7365141" y="2996952"/>
                  <a:ext cx="0" cy="144112"/>
                </a:xfrm>
                <a:prstGeom prst="line">
                  <a:avLst/>
                </a:prstGeom>
                <a:noFill/>
                <a:ln w="38100" cap="flat" cmpd="sng" algn="ctr">
                  <a:solidFill>
                    <a:sysClr val="window" lastClr="FFFFFF">
                      <a:lumMod val="75000"/>
                    </a:sysClr>
                  </a:solidFill>
                  <a:prstDash val="solid"/>
                  <a:miter lim="800000"/>
                </a:ln>
                <a:effectLst/>
              </p:spPr>
            </p:cxnSp>
            <p:cxnSp>
              <p:nvCxnSpPr>
                <p:cNvPr id="246" name="直接连接符 245">
                  <a:extLst>
                    <a:ext uri="{FF2B5EF4-FFF2-40B4-BE49-F238E27FC236}">
                      <a16:creationId xmlns:a16="http://schemas.microsoft.com/office/drawing/2014/main" id="{20058203-A0F2-443D-BFC1-A3001899353C}"/>
                    </a:ext>
                  </a:extLst>
                </p:cNvPr>
                <p:cNvCxnSpPr/>
                <p:nvPr/>
              </p:nvCxnSpPr>
              <p:spPr bwMode="gray">
                <a:xfrm>
                  <a:off x="7446150" y="2996952"/>
                  <a:ext cx="0" cy="144112"/>
                </a:xfrm>
                <a:prstGeom prst="line">
                  <a:avLst/>
                </a:prstGeom>
                <a:noFill/>
                <a:ln w="38100" cap="flat" cmpd="sng" algn="ctr">
                  <a:solidFill>
                    <a:sysClr val="window" lastClr="FFFFFF">
                      <a:lumMod val="75000"/>
                    </a:sysClr>
                  </a:solidFill>
                  <a:prstDash val="solid"/>
                  <a:miter lim="800000"/>
                </a:ln>
                <a:effectLst/>
              </p:spPr>
            </p:cxnSp>
            <p:cxnSp>
              <p:nvCxnSpPr>
                <p:cNvPr id="247" name="直接连接符 246">
                  <a:extLst>
                    <a:ext uri="{FF2B5EF4-FFF2-40B4-BE49-F238E27FC236}">
                      <a16:creationId xmlns:a16="http://schemas.microsoft.com/office/drawing/2014/main" id="{0C5BF366-78E5-4C57-8EF1-FE6F5473C397}"/>
                    </a:ext>
                  </a:extLst>
                </p:cNvPr>
                <p:cNvCxnSpPr/>
                <p:nvPr/>
              </p:nvCxnSpPr>
              <p:spPr bwMode="gray">
                <a:xfrm>
                  <a:off x="7527159" y="2996952"/>
                  <a:ext cx="0" cy="144112"/>
                </a:xfrm>
                <a:prstGeom prst="line">
                  <a:avLst/>
                </a:prstGeom>
                <a:noFill/>
                <a:ln w="38100" cap="flat" cmpd="sng" algn="ctr">
                  <a:solidFill>
                    <a:sysClr val="window" lastClr="FFFFFF">
                      <a:lumMod val="75000"/>
                    </a:sysClr>
                  </a:solidFill>
                  <a:prstDash val="solid"/>
                  <a:miter lim="800000"/>
                </a:ln>
                <a:effectLst/>
              </p:spPr>
            </p:cxnSp>
            <p:cxnSp>
              <p:nvCxnSpPr>
                <p:cNvPr id="248" name="直接连接符 247">
                  <a:extLst>
                    <a:ext uri="{FF2B5EF4-FFF2-40B4-BE49-F238E27FC236}">
                      <a16:creationId xmlns:a16="http://schemas.microsoft.com/office/drawing/2014/main" id="{B6A944AA-98D8-49EA-A68E-1101F390B236}"/>
                    </a:ext>
                  </a:extLst>
                </p:cNvPr>
                <p:cNvCxnSpPr/>
                <p:nvPr/>
              </p:nvCxnSpPr>
              <p:spPr bwMode="gray">
                <a:xfrm>
                  <a:off x="7608168" y="2996952"/>
                  <a:ext cx="0" cy="144112"/>
                </a:xfrm>
                <a:prstGeom prst="line">
                  <a:avLst/>
                </a:prstGeom>
                <a:noFill/>
                <a:ln w="38100" cap="flat" cmpd="sng" algn="ctr">
                  <a:solidFill>
                    <a:sysClr val="window" lastClr="FFFFFF">
                      <a:lumMod val="75000"/>
                    </a:sysClr>
                  </a:solidFill>
                  <a:prstDash val="solid"/>
                  <a:miter lim="800000"/>
                </a:ln>
                <a:effectLst/>
              </p:spPr>
            </p:cxnSp>
            <p:cxnSp>
              <p:nvCxnSpPr>
                <p:cNvPr id="249" name="直接连接符 248">
                  <a:extLst>
                    <a:ext uri="{FF2B5EF4-FFF2-40B4-BE49-F238E27FC236}">
                      <a16:creationId xmlns:a16="http://schemas.microsoft.com/office/drawing/2014/main" id="{64BA118F-A023-4505-AE40-C6238D96306C}"/>
                    </a:ext>
                  </a:extLst>
                </p:cNvPr>
                <p:cNvCxnSpPr/>
                <p:nvPr/>
              </p:nvCxnSpPr>
              <p:spPr bwMode="gray">
                <a:xfrm>
                  <a:off x="7689177" y="2996952"/>
                  <a:ext cx="0" cy="144112"/>
                </a:xfrm>
                <a:prstGeom prst="line">
                  <a:avLst/>
                </a:prstGeom>
                <a:noFill/>
                <a:ln w="38100" cap="flat" cmpd="sng" algn="ctr">
                  <a:solidFill>
                    <a:sysClr val="window" lastClr="FFFFFF">
                      <a:lumMod val="75000"/>
                    </a:sysClr>
                  </a:solidFill>
                  <a:prstDash val="solid"/>
                  <a:miter lim="800000"/>
                </a:ln>
                <a:effectLst/>
              </p:spPr>
            </p:cxnSp>
            <p:cxnSp>
              <p:nvCxnSpPr>
                <p:cNvPr id="250" name="直接连接符 249">
                  <a:extLst>
                    <a:ext uri="{FF2B5EF4-FFF2-40B4-BE49-F238E27FC236}">
                      <a16:creationId xmlns:a16="http://schemas.microsoft.com/office/drawing/2014/main" id="{A3BD8399-3DE2-4A87-9A90-472768518D68}"/>
                    </a:ext>
                  </a:extLst>
                </p:cNvPr>
                <p:cNvCxnSpPr/>
                <p:nvPr/>
              </p:nvCxnSpPr>
              <p:spPr bwMode="gray">
                <a:xfrm>
                  <a:off x="7770186" y="2996952"/>
                  <a:ext cx="0" cy="144112"/>
                </a:xfrm>
                <a:prstGeom prst="line">
                  <a:avLst/>
                </a:prstGeom>
                <a:noFill/>
                <a:ln w="38100" cap="flat" cmpd="sng" algn="ctr">
                  <a:solidFill>
                    <a:sysClr val="window" lastClr="FFFFFF">
                      <a:lumMod val="75000"/>
                    </a:sysClr>
                  </a:solidFill>
                  <a:prstDash val="solid"/>
                  <a:miter lim="800000"/>
                </a:ln>
                <a:effectLst/>
              </p:spPr>
            </p:cxnSp>
            <p:cxnSp>
              <p:nvCxnSpPr>
                <p:cNvPr id="251" name="直接连接符 250">
                  <a:extLst>
                    <a:ext uri="{FF2B5EF4-FFF2-40B4-BE49-F238E27FC236}">
                      <a16:creationId xmlns:a16="http://schemas.microsoft.com/office/drawing/2014/main" id="{9846FF2A-4AE0-40AF-A97C-999082BA27FE}"/>
                    </a:ext>
                  </a:extLst>
                </p:cNvPr>
                <p:cNvCxnSpPr/>
                <p:nvPr/>
              </p:nvCxnSpPr>
              <p:spPr bwMode="gray">
                <a:xfrm>
                  <a:off x="7851195" y="2996952"/>
                  <a:ext cx="0" cy="144112"/>
                </a:xfrm>
                <a:prstGeom prst="line">
                  <a:avLst/>
                </a:prstGeom>
                <a:noFill/>
                <a:ln w="38100" cap="flat" cmpd="sng" algn="ctr">
                  <a:solidFill>
                    <a:sysClr val="window" lastClr="FFFFFF">
                      <a:lumMod val="75000"/>
                    </a:sysClr>
                  </a:solidFill>
                  <a:prstDash val="solid"/>
                  <a:miter lim="800000"/>
                </a:ln>
                <a:effectLst/>
              </p:spPr>
            </p:cxnSp>
            <p:cxnSp>
              <p:nvCxnSpPr>
                <p:cNvPr id="252" name="直接连接符 251">
                  <a:extLst>
                    <a:ext uri="{FF2B5EF4-FFF2-40B4-BE49-F238E27FC236}">
                      <a16:creationId xmlns:a16="http://schemas.microsoft.com/office/drawing/2014/main" id="{E116E8C8-16FD-460B-B244-CC4024F53B0B}"/>
                    </a:ext>
                  </a:extLst>
                </p:cNvPr>
                <p:cNvCxnSpPr/>
                <p:nvPr/>
              </p:nvCxnSpPr>
              <p:spPr bwMode="gray">
                <a:xfrm>
                  <a:off x="7932204" y="2996952"/>
                  <a:ext cx="0" cy="144112"/>
                </a:xfrm>
                <a:prstGeom prst="line">
                  <a:avLst/>
                </a:prstGeom>
                <a:noFill/>
                <a:ln w="38100" cap="flat" cmpd="sng" algn="ctr">
                  <a:solidFill>
                    <a:sysClr val="window" lastClr="FFFFFF">
                      <a:lumMod val="75000"/>
                    </a:sysClr>
                  </a:solidFill>
                  <a:prstDash val="solid"/>
                  <a:miter lim="800000"/>
                </a:ln>
                <a:effectLst/>
              </p:spPr>
            </p:cxnSp>
            <p:cxnSp>
              <p:nvCxnSpPr>
                <p:cNvPr id="253" name="直接连接符 252">
                  <a:extLst>
                    <a:ext uri="{FF2B5EF4-FFF2-40B4-BE49-F238E27FC236}">
                      <a16:creationId xmlns:a16="http://schemas.microsoft.com/office/drawing/2014/main" id="{E8B78407-4F19-4D2F-865F-D0C8EDE53E39}"/>
                    </a:ext>
                  </a:extLst>
                </p:cNvPr>
                <p:cNvCxnSpPr/>
                <p:nvPr/>
              </p:nvCxnSpPr>
              <p:spPr bwMode="gray">
                <a:xfrm>
                  <a:off x="8013213" y="2996952"/>
                  <a:ext cx="0" cy="144112"/>
                </a:xfrm>
                <a:prstGeom prst="line">
                  <a:avLst/>
                </a:prstGeom>
                <a:noFill/>
                <a:ln w="38100" cap="flat" cmpd="sng" algn="ctr">
                  <a:solidFill>
                    <a:sysClr val="window" lastClr="FFFFFF">
                      <a:lumMod val="75000"/>
                    </a:sysClr>
                  </a:solidFill>
                  <a:prstDash val="solid"/>
                  <a:miter lim="800000"/>
                </a:ln>
                <a:effectLst/>
              </p:spPr>
            </p:cxnSp>
            <p:cxnSp>
              <p:nvCxnSpPr>
                <p:cNvPr id="254" name="直接连接符 253">
                  <a:extLst>
                    <a:ext uri="{FF2B5EF4-FFF2-40B4-BE49-F238E27FC236}">
                      <a16:creationId xmlns:a16="http://schemas.microsoft.com/office/drawing/2014/main" id="{72D8AD2D-CB72-4077-8B44-42080B24FD64}"/>
                    </a:ext>
                  </a:extLst>
                </p:cNvPr>
                <p:cNvCxnSpPr/>
                <p:nvPr/>
              </p:nvCxnSpPr>
              <p:spPr bwMode="gray">
                <a:xfrm>
                  <a:off x="8094222" y="2996952"/>
                  <a:ext cx="0" cy="144112"/>
                </a:xfrm>
                <a:prstGeom prst="line">
                  <a:avLst/>
                </a:prstGeom>
                <a:noFill/>
                <a:ln w="38100" cap="flat" cmpd="sng" algn="ctr">
                  <a:solidFill>
                    <a:sysClr val="window" lastClr="FFFFFF">
                      <a:lumMod val="75000"/>
                    </a:sysClr>
                  </a:solidFill>
                  <a:prstDash val="solid"/>
                  <a:miter lim="800000"/>
                </a:ln>
                <a:effectLst/>
              </p:spPr>
            </p:cxnSp>
            <p:cxnSp>
              <p:nvCxnSpPr>
                <p:cNvPr id="255" name="直接连接符 254">
                  <a:extLst>
                    <a:ext uri="{FF2B5EF4-FFF2-40B4-BE49-F238E27FC236}">
                      <a16:creationId xmlns:a16="http://schemas.microsoft.com/office/drawing/2014/main" id="{93AE9E44-72CB-44CF-AC96-EA5B2657FA07}"/>
                    </a:ext>
                  </a:extLst>
                </p:cNvPr>
                <p:cNvCxnSpPr/>
                <p:nvPr/>
              </p:nvCxnSpPr>
              <p:spPr bwMode="gray">
                <a:xfrm>
                  <a:off x="8175231" y="2996952"/>
                  <a:ext cx="0" cy="144112"/>
                </a:xfrm>
                <a:prstGeom prst="line">
                  <a:avLst/>
                </a:prstGeom>
                <a:noFill/>
                <a:ln w="38100" cap="flat" cmpd="sng" algn="ctr">
                  <a:solidFill>
                    <a:sysClr val="window" lastClr="FFFFFF">
                      <a:lumMod val="75000"/>
                    </a:sysClr>
                  </a:solidFill>
                  <a:prstDash val="solid"/>
                  <a:miter lim="800000"/>
                </a:ln>
                <a:effectLst/>
              </p:spPr>
            </p:cxnSp>
            <p:cxnSp>
              <p:nvCxnSpPr>
                <p:cNvPr id="256" name="直接连接符 255">
                  <a:extLst>
                    <a:ext uri="{FF2B5EF4-FFF2-40B4-BE49-F238E27FC236}">
                      <a16:creationId xmlns:a16="http://schemas.microsoft.com/office/drawing/2014/main" id="{BB8C6528-072E-4F28-924E-372C38C1860D}"/>
                    </a:ext>
                  </a:extLst>
                </p:cNvPr>
                <p:cNvCxnSpPr/>
                <p:nvPr/>
              </p:nvCxnSpPr>
              <p:spPr bwMode="gray">
                <a:xfrm>
                  <a:off x="8256240" y="2996952"/>
                  <a:ext cx="0" cy="144112"/>
                </a:xfrm>
                <a:prstGeom prst="line">
                  <a:avLst/>
                </a:prstGeom>
                <a:noFill/>
                <a:ln w="38100" cap="flat" cmpd="sng" algn="ctr">
                  <a:solidFill>
                    <a:sysClr val="window" lastClr="FFFFFF">
                      <a:lumMod val="75000"/>
                    </a:sysClr>
                  </a:solidFill>
                  <a:prstDash val="solid"/>
                  <a:miter lim="800000"/>
                </a:ln>
                <a:effectLst/>
              </p:spPr>
            </p:cxnSp>
            <p:cxnSp>
              <p:nvCxnSpPr>
                <p:cNvPr id="257" name="直接连接符 256">
                  <a:extLst>
                    <a:ext uri="{FF2B5EF4-FFF2-40B4-BE49-F238E27FC236}">
                      <a16:creationId xmlns:a16="http://schemas.microsoft.com/office/drawing/2014/main" id="{39FE992A-6709-4ABF-BA7E-1A01D17A0DC7}"/>
                    </a:ext>
                  </a:extLst>
                </p:cNvPr>
                <p:cNvCxnSpPr/>
                <p:nvPr/>
              </p:nvCxnSpPr>
              <p:spPr bwMode="gray">
                <a:xfrm>
                  <a:off x="8337249" y="2996952"/>
                  <a:ext cx="0" cy="144112"/>
                </a:xfrm>
                <a:prstGeom prst="line">
                  <a:avLst/>
                </a:prstGeom>
                <a:noFill/>
                <a:ln w="38100" cap="flat" cmpd="sng" algn="ctr">
                  <a:solidFill>
                    <a:sysClr val="window" lastClr="FFFFFF">
                      <a:lumMod val="75000"/>
                    </a:sysClr>
                  </a:solidFill>
                  <a:prstDash val="solid"/>
                  <a:miter lim="800000"/>
                </a:ln>
                <a:effectLst/>
              </p:spPr>
            </p:cxnSp>
            <p:cxnSp>
              <p:nvCxnSpPr>
                <p:cNvPr id="258" name="直接连接符 257">
                  <a:extLst>
                    <a:ext uri="{FF2B5EF4-FFF2-40B4-BE49-F238E27FC236}">
                      <a16:creationId xmlns:a16="http://schemas.microsoft.com/office/drawing/2014/main" id="{D33A9BF9-8C43-4843-B730-B9BE402A87B7}"/>
                    </a:ext>
                  </a:extLst>
                </p:cNvPr>
                <p:cNvCxnSpPr/>
                <p:nvPr/>
              </p:nvCxnSpPr>
              <p:spPr bwMode="gray">
                <a:xfrm>
                  <a:off x="8418258" y="2996952"/>
                  <a:ext cx="0" cy="144112"/>
                </a:xfrm>
                <a:prstGeom prst="line">
                  <a:avLst/>
                </a:prstGeom>
                <a:noFill/>
                <a:ln w="38100" cap="flat" cmpd="sng" algn="ctr">
                  <a:solidFill>
                    <a:sysClr val="window" lastClr="FFFFFF">
                      <a:lumMod val="75000"/>
                    </a:sysClr>
                  </a:solidFill>
                  <a:prstDash val="solid"/>
                  <a:miter lim="800000"/>
                </a:ln>
                <a:effectLst/>
              </p:spPr>
            </p:cxnSp>
            <p:cxnSp>
              <p:nvCxnSpPr>
                <p:cNvPr id="259" name="直接连接符 258">
                  <a:extLst>
                    <a:ext uri="{FF2B5EF4-FFF2-40B4-BE49-F238E27FC236}">
                      <a16:creationId xmlns:a16="http://schemas.microsoft.com/office/drawing/2014/main" id="{C9C6E80A-5540-4343-88C6-1792861BB2ED}"/>
                    </a:ext>
                  </a:extLst>
                </p:cNvPr>
                <p:cNvCxnSpPr/>
                <p:nvPr/>
              </p:nvCxnSpPr>
              <p:spPr bwMode="gray">
                <a:xfrm>
                  <a:off x="8499267" y="2996952"/>
                  <a:ext cx="0" cy="144112"/>
                </a:xfrm>
                <a:prstGeom prst="line">
                  <a:avLst/>
                </a:prstGeom>
                <a:noFill/>
                <a:ln w="38100" cap="flat" cmpd="sng" algn="ctr">
                  <a:solidFill>
                    <a:sysClr val="window" lastClr="FFFFFF">
                      <a:lumMod val="75000"/>
                    </a:sysClr>
                  </a:solidFill>
                  <a:prstDash val="solid"/>
                  <a:miter lim="800000"/>
                </a:ln>
                <a:effectLst/>
              </p:spPr>
            </p:cxnSp>
            <p:cxnSp>
              <p:nvCxnSpPr>
                <p:cNvPr id="260" name="直接连接符 259">
                  <a:extLst>
                    <a:ext uri="{FF2B5EF4-FFF2-40B4-BE49-F238E27FC236}">
                      <a16:creationId xmlns:a16="http://schemas.microsoft.com/office/drawing/2014/main" id="{135D5DBE-257D-4F71-B692-C3FD2E35F934}"/>
                    </a:ext>
                  </a:extLst>
                </p:cNvPr>
                <p:cNvCxnSpPr/>
                <p:nvPr/>
              </p:nvCxnSpPr>
              <p:spPr bwMode="gray">
                <a:xfrm>
                  <a:off x="8580276" y="2996952"/>
                  <a:ext cx="0" cy="144112"/>
                </a:xfrm>
                <a:prstGeom prst="line">
                  <a:avLst/>
                </a:prstGeom>
                <a:noFill/>
                <a:ln w="38100" cap="flat" cmpd="sng" algn="ctr">
                  <a:solidFill>
                    <a:sysClr val="window" lastClr="FFFFFF">
                      <a:lumMod val="75000"/>
                    </a:sysClr>
                  </a:solidFill>
                  <a:prstDash val="solid"/>
                  <a:miter lim="800000"/>
                </a:ln>
                <a:effectLst/>
              </p:spPr>
            </p:cxnSp>
            <p:cxnSp>
              <p:nvCxnSpPr>
                <p:cNvPr id="261" name="直接连接符 260">
                  <a:extLst>
                    <a:ext uri="{FF2B5EF4-FFF2-40B4-BE49-F238E27FC236}">
                      <a16:creationId xmlns:a16="http://schemas.microsoft.com/office/drawing/2014/main" id="{FBB407FA-E075-446B-8AFC-A1509B9B460D}"/>
                    </a:ext>
                  </a:extLst>
                </p:cNvPr>
                <p:cNvCxnSpPr/>
                <p:nvPr/>
              </p:nvCxnSpPr>
              <p:spPr bwMode="gray">
                <a:xfrm>
                  <a:off x="8661285" y="2996952"/>
                  <a:ext cx="0" cy="144112"/>
                </a:xfrm>
                <a:prstGeom prst="line">
                  <a:avLst/>
                </a:prstGeom>
                <a:noFill/>
                <a:ln w="38100" cap="flat" cmpd="sng" algn="ctr">
                  <a:solidFill>
                    <a:sysClr val="window" lastClr="FFFFFF">
                      <a:lumMod val="75000"/>
                    </a:sysClr>
                  </a:solidFill>
                  <a:prstDash val="solid"/>
                  <a:miter lim="800000"/>
                </a:ln>
                <a:effectLst/>
              </p:spPr>
            </p:cxnSp>
            <p:cxnSp>
              <p:nvCxnSpPr>
                <p:cNvPr id="262" name="直接连接符 261">
                  <a:extLst>
                    <a:ext uri="{FF2B5EF4-FFF2-40B4-BE49-F238E27FC236}">
                      <a16:creationId xmlns:a16="http://schemas.microsoft.com/office/drawing/2014/main" id="{4BFBFD6E-18CE-4527-BCCA-D97D5C174CEA}"/>
                    </a:ext>
                  </a:extLst>
                </p:cNvPr>
                <p:cNvCxnSpPr/>
                <p:nvPr/>
              </p:nvCxnSpPr>
              <p:spPr bwMode="gray">
                <a:xfrm>
                  <a:off x="8742294" y="2996952"/>
                  <a:ext cx="0" cy="144112"/>
                </a:xfrm>
                <a:prstGeom prst="line">
                  <a:avLst/>
                </a:prstGeom>
                <a:noFill/>
                <a:ln w="38100" cap="flat" cmpd="sng" algn="ctr">
                  <a:solidFill>
                    <a:sysClr val="window" lastClr="FFFFFF">
                      <a:lumMod val="75000"/>
                    </a:sysClr>
                  </a:solidFill>
                  <a:prstDash val="solid"/>
                  <a:miter lim="800000"/>
                </a:ln>
                <a:effectLst/>
              </p:spPr>
            </p:cxnSp>
          </p:grpSp>
          <p:sp>
            <p:nvSpPr>
              <p:cNvPr id="237" name="圆角矩形 128">
                <a:extLst>
                  <a:ext uri="{FF2B5EF4-FFF2-40B4-BE49-F238E27FC236}">
                    <a16:creationId xmlns:a16="http://schemas.microsoft.com/office/drawing/2014/main" id="{2BC9580F-4ACB-4C89-A3A7-545280F6AEBC}"/>
                  </a:ext>
                </a:extLst>
              </p:cNvPr>
              <p:cNvSpPr/>
              <p:nvPr/>
            </p:nvSpPr>
            <p:spPr bwMode="gray">
              <a:xfrm>
                <a:off x="7824192" y="1569747"/>
                <a:ext cx="2520000" cy="2520280"/>
              </a:xfrm>
              <a:prstGeom prst="roundRect">
                <a:avLst>
                  <a:gd name="adj" fmla="val 8963"/>
                </a:avLst>
              </a:prstGeom>
              <a:solidFill>
                <a:sysClr val="window" lastClr="FFFFFF"/>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1" i="0" u="none" strike="noStrike" kern="0" cap="none" spc="0" normalizeH="0" baseline="0" noProof="0" dirty="0">
                    <a:ln>
                      <a:noFill/>
                    </a:ln>
                    <a:solidFill>
                      <a:srgbClr val="56C4D2"/>
                    </a:solidFill>
                    <a:effectLst/>
                    <a:uLnTx/>
                    <a:uFillTx/>
                    <a:latin typeface="Huawei Sans"/>
                    <a:ea typeface="方正兰亭黑简体"/>
                    <a:cs typeface="+mn-cs"/>
                    <a:sym typeface="Huawei Sans" panose="020C0503030203020204" pitchFamily="34" charset="0"/>
                  </a:rPr>
                  <a:t>NP</a:t>
                </a:r>
              </a:p>
            </p:txBody>
          </p:sp>
        </p:grpSp>
        <p:sp>
          <p:nvSpPr>
            <p:cNvPr id="180" name="矩形 179">
              <a:extLst>
                <a:ext uri="{FF2B5EF4-FFF2-40B4-BE49-F238E27FC236}">
                  <a16:creationId xmlns:a16="http://schemas.microsoft.com/office/drawing/2014/main" id="{ADEAF51B-DB08-47DD-B059-9966E0DC0994}"/>
                </a:ext>
              </a:extLst>
            </p:cNvPr>
            <p:cNvSpPr/>
            <p:nvPr/>
          </p:nvSpPr>
          <p:spPr bwMode="gray">
            <a:xfrm>
              <a:off x="1517644" y="2156602"/>
              <a:ext cx="3600000" cy="615804"/>
            </a:xfrm>
            <a:prstGeom prst="rect">
              <a:avLst/>
            </a:prstGeom>
            <a:noFill/>
            <a:ln w="19050" cap="flat" cmpd="sng" algn="ctr">
              <a:solidFill>
                <a:sysClr val="windowText" lastClr="0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1" lang="en-US" altLang="zh-CN" sz="1800" b="0" i="0" u="none" strike="noStrike" kern="0" cap="none" spc="0" normalizeH="0" baseline="0" noProof="0" dirty="0">
                  <a:ln>
                    <a:noFill/>
                  </a:ln>
                  <a:solidFill>
                    <a:prstClr val="black"/>
                  </a:solidFill>
                  <a:effectLst/>
                  <a:uLnTx/>
                  <a:uFillTx/>
                  <a:sym typeface="Huawei Sans" panose="020C0503030203020204" pitchFamily="34" charset="0"/>
                </a:rPr>
                <a:t>Data analysis</a:t>
              </a:r>
              <a:endParaRPr kumimoji="1" lang="zh-CN" altLang="en-US" sz="1800" b="0" i="0" u="none" strike="noStrike" kern="0" cap="none" spc="0" normalizeH="0" baseline="0" noProof="0" dirty="0">
                <a:ln>
                  <a:noFill/>
                </a:ln>
                <a:solidFill>
                  <a:prstClr val="black"/>
                </a:solidFill>
                <a:effectLst/>
                <a:uLnTx/>
                <a:uFillTx/>
                <a:sym typeface="Huawei Sans" panose="020C0503030203020204" pitchFamily="34" charset="0"/>
              </a:endParaRPr>
            </a:p>
          </p:txBody>
        </p:sp>
        <p:sp>
          <p:nvSpPr>
            <p:cNvPr id="181" name="文本框 180">
              <a:extLst>
                <a:ext uri="{FF2B5EF4-FFF2-40B4-BE49-F238E27FC236}">
                  <a16:creationId xmlns:a16="http://schemas.microsoft.com/office/drawing/2014/main" id="{7E9CC84F-626D-40C6-982B-C1CC9CF3D4D0}"/>
                </a:ext>
              </a:extLst>
            </p:cNvPr>
            <p:cNvSpPr txBox="1"/>
            <p:nvPr/>
          </p:nvSpPr>
          <p:spPr bwMode="gray">
            <a:xfrm>
              <a:off x="3352670" y="3874431"/>
              <a:ext cx="797391" cy="369332"/>
            </a:xfrm>
            <a:prstGeom prst="rect">
              <a:avLst/>
            </a:prstGeom>
            <a:solidFill>
              <a:srgbClr val="2DA6AF"/>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a:ln>
                    <a:noFill/>
                  </a:ln>
                  <a:solidFill>
                    <a:prstClr val="white"/>
                  </a:solidFill>
                  <a:effectLst/>
                  <a:uLnTx/>
                  <a:uFillTx/>
                  <a:sym typeface="Huawei Sans" panose="020C0503030203020204" pitchFamily="34" charset="0"/>
                </a:rPr>
                <a:t>gRPC</a:t>
              </a:r>
              <a:endParaRPr kumimoji="0" lang="zh-CN" altLang="en-US" sz="1800" b="1" i="0" u="none" strike="noStrike" kern="0" cap="none" spc="0" normalizeH="0" baseline="0" noProof="0" dirty="0">
                <a:ln>
                  <a:noFill/>
                </a:ln>
                <a:solidFill>
                  <a:prstClr val="white"/>
                </a:solidFill>
                <a:effectLst/>
                <a:uLnTx/>
                <a:uFillTx/>
                <a:sym typeface="Huawei Sans" panose="020C0503030203020204" pitchFamily="34" charset="0"/>
              </a:endParaRPr>
            </a:p>
          </p:txBody>
        </p:sp>
        <p:sp>
          <p:nvSpPr>
            <p:cNvPr id="182" name="文本框 181">
              <a:extLst>
                <a:ext uri="{FF2B5EF4-FFF2-40B4-BE49-F238E27FC236}">
                  <a16:creationId xmlns:a16="http://schemas.microsoft.com/office/drawing/2014/main" id="{5D19673D-6BDE-49F9-A663-6118EEB1E710}"/>
                </a:ext>
              </a:extLst>
            </p:cNvPr>
            <p:cNvSpPr txBox="1"/>
            <p:nvPr/>
          </p:nvSpPr>
          <p:spPr bwMode="gray">
            <a:xfrm>
              <a:off x="2043823" y="3874431"/>
              <a:ext cx="797391" cy="369332"/>
            </a:xfrm>
            <a:prstGeom prst="rect">
              <a:avLst/>
            </a:prstGeom>
            <a:solidFill>
              <a:srgbClr val="2DA6AF"/>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a:ln>
                    <a:noFill/>
                  </a:ln>
                  <a:solidFill>
                    <a:prstClr val="white"/>
                  </a:solidFill>
                  <a:effectLst/>
                  <a:uLnTx/>
                  <a:uFillTx/>
                  <a:sym typeface="Huawei Sans" panose="020C0503030203020204" pitchFamily="34" charset="0"/>
                </a:rPr>
                <a:t>gRPC</a:t>
              </a:r>
              <a:endParaRPr kumimoji="0" lang="zh-CN" altLang="en-US" sz="1800" b="1" i="0" u="none" strike="noStrike" kern="0" cap="none" spc="0" normalizeH="0" baseline="0" noProof="0" dirty="0">
                <a:ln>
                  <a:noFill/>
                </a:ln>
                <a:solidFill>
                  <a:prstClr val="white"/>
                </a:solidFill>
                <a:effectLst/>
                <a:uLnTx/>
                <a:uFillTx/>
                <a:sym typeface="Huawei Sans" panose="020C0503030203020204" pitchFamily="34" charset="0"/>
              </a:endParaRPr>
            </a:p>
          </p:txBody>
        </p:sp>
        <p:sp>
          <p:nvSpPr>
            <p:cNvPr id="183" name="文本框 182">
              <a:extLst>
                <a:ext uri="{FF2B5EF4-FFF2-40B4-BE49-F238E27FC236}">
                  <a16:creationId xmlns:a16="http://schemas.microsoft.com/office/drawing/2014/main" id="{1AD88602-D1D5-424B-AF78-BF98898B435C}"/>
                </a:ext>
              </a:extLst>
            </p:cNvPr>
            <p:cNvSpPr txBox="1"/>
            <p:nvPr/>
          </p:nvSpPr>
          <p:spPr bwMode="gray">
            <a:xfrm>
              <a:off x="2043823" y="2911322"/>
              <a:ext cx="797391" cy="369332"/>
            </a:xfrm>
            <a:prstGeom prst="rect">
              <a:avLst/>
            </a:prstGeom>
            <a:solidFill>
              <a:srgbClr val="2DA6AF"/>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a:ln>
                    <a:noFill/>
                  </a:ln>
                  <a:solidFill>
                    <a:prstClr val="white"/>
                  </a:solidFill>
                  <a:effectLst/>
                  <a:uLnTx/>
                  <a:uFillTx/>
                  <a:sym typeface="Huawei Sans" panose="020C0503030203020204" pitchFamily="34" charset="0"/>
                </a:rPr>
                <a:t>gRPC</a:t>
              </a:r>
              <a:endParaRPr kumimoji="0" lang="zh-CN" altLang="en-US" sz="1800" b="1" i="0" u="none" strike="noStrike" kern="0" cap="none" spc="0" normalizeH="0" baseline="0" noProof="0" dirty="0">
                <a:ln>
                  <a:noFill/>
                </a:ln>
                <a:solidFill>
                  <a:prstClr val="white"/>
                </a:solidFill>
                <a:effectLst/>
                <a:uLnTx/>
                <a:uFillTx/>
                <a:sym typeface="Huawei Sans" panose="020C0503030203020204" pitchFamily="34" charset="0"/>
              </a:endParaRPr>
            </a:p>
          </p:txBody>
        </p:sp>
        <p:sp>
          <p:nvSpPr>
            <p:cNvPr id="184" name="文本框 183">
              <a:extLst>
                <a:ext uri="{FF2B5EF4-FFF2-40B4-BE49-F238E27FC236}">
                  <a16:creationId xmlns:a16="http://schemas.microsoft.com/office/drawing/2014/main" id="{73A8D13A-6C15-4FC9-BC4C-B8E75DA1396B}"/>
                </a:ext>
              </a:extLst>
            </p:cNvPr>
            <p:cNvSpPr txBox="1"/>
            <p:nvPr/>
          </p:nvSpPr>
          <p:spPr bwMode="gray">
            <a:xfrm>
              <a:off x="3835029" y="4798672"/>
              <a:ext cx="1234545" cy="369332"/>
            </a:xfrm>
            <a:prstGeom prst="rect">
              <a:avLst/>
            </a:prstGeom>
            <a:solidFill>
              <a:srgbClr val="2DA6AF"/>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a:ln>
                    <a:noFill/>
                  </a:ln>
                  <a:solidFill>
                    <a:prstClr val="white"/>
                  </a:solidFill>
                  <a:effectLst/>
                  <a:uLnTx/>
                  <a:uFillTx/>
                  <a:sym typeface="Huawei Sans" panose="020C0503030203020204" pitchFamily="34" charset="0"/>
                </a:rPr>
                <a:t>Protobuf</a:t>
              </a:r>
              <a:endParaRPr kumimoji="0" lang="zh-CN" altLang="en-US" sz="1800" b="1" i="0" u="none" strike="noStrike" kern="0" cap="none" spc="0" normalizeH="0" baseline="0" noProof="0" dirty="0">
                <a:ln>
                  <a:noFill/>
                </a:ln>
                <a:solidFill>
                  <a:prstClr val="white"/>
                </a:solidFill>
                <a:effectLst/>
                <a:uLnTx/>
                <a:uFillTx/>
                <a:sym typeface="Huawei Sans" panose="020C0503030203020204" pitchFamily="34" charset="0"/>
              </a:endParaRPr>
            </a:p>
          </p:txBody>
        </p:sp>
      </p:grpSp>
      <p:grpSp>
        <p:nvGrpSpPr>
          <p:cNvPr id="292" name="组合 291">
            <a:extLst>
              <a:ext uri="{FF2B5EF4-FFF2-40B4-BE49-F238E27FC236}">
                <a16:creationId xmlns:a16="http://schemas.microsoft.com/office/drawing/2014/main" id="{D19E17B2-93D6-4778-A699-2E2F60E3BD7C}"/>
              </a:ext>
            </a:extLst>
          </p:cNvPr>
          <p:cNvGrpSpPr/>
          <p:nvPr/>
        </p:nvGrpSpPr>
        <p:grpSpPr>
          <a:xfrm>
            <a:off x="6339841" y="119877"/>
            <a:ext cx="5402246" cy="217482"/>
            <a:chOff x="7012557" y="119877"/>
            <a:chExt cx="4729530" cy="217482"/>
          </a:xfrm>
        </p:grpSpPr>
        <p:sp>
          <p:nvSpPr>
            <p:cNvPr id="293" name="燕尾形 27">
              <a:extLst>
                <a:ext uri="{FF2B5EF4-FFF2-40B4-BE49-F238E27FC236}">
                  <a16:creationId xmlns:a16="http://schemas.microsoft.com/office/drawing/2014/main" id="{7C86B3DB-BA57-4F29-BE8C-7F0BCB05F1B4}"/>
                </a:ext>
              </a:extLst>
            </p:cNvPr>
            <p:cNvSpPr/>
            <p:nvPr/>
          </p:nvSpPr>
          <p:spPr bwMode="gray">
            <a:xfrm>
              <a:off x="10794955" y="124239"/>
              <a:ext cx="947132"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Data Push</a:t>
              </a:r>
              <a:endParaRPr lang="en-US" altLang="zh-CN" sz="1200" kern="0" dirty="0">
                <a:latin typeface="Huawei Sans" panose="020C0503030203020204" pitchFamily="34" charset="0"/>
              </a:endParaRPr>
            </a:p>
          </p:txBody>
        </p:sp>
        <p:sp>
          <p:nvSpPr>
            <p:cNvPr id="294" name="燕尾形 27">
              <a:extLst>
                <a:ext uri="{FF2B5EF4-FFF2-40B4-BE49-F238E27FC236}">
                  <a16:creationId xmlns:a16="http://schemas.microsoft.com/office/drawing/2014/main" id="{287992E4-ED2C-44C7-8808-F82FCA6D5A81}"/>
                </a:ext>
              </a:extLst>
            </p:cNvPr>
            <p:cNvSpPr/>
            <p:nvPr/>
          </p:nvSpPr>
          <p:spPr bwMode="gray">
            <a:xfrm>
              <a:off x="9564210" y="124239"/>
              <a:ext cx="1285005"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Data Generation</a:t>
              </a:r>
              <a:endParaRPr lang="en-US" altLang="zh-CN" sz="1200" kern="0" dirty="0">
                <a:latin typeface="Huawei Sans" panose="020C0503030203020204" pitchFamily="34" charset="0"/>
              </a:endParaRPr>
            </a:p>
          </p:txBody>
        </p:sp>
        <p:sp>
          <p:nvSpPr>
            <p:cNvPr id="295" name="燕尾形 27">
              <a:extLst>
                <a:ext uri="{FF2B5EF4-FFF2-40B4-BE49-F238E27FC236}">
                  <a16:creationId xmlns:a16="http://schemas.microsoft.com/office/drawing/2014/main" id="{B5A153FB-872D-40B0-9E65-D36B301DF185}"/>
                </a:ext>
              </a:extLst>
            </p:cNvPr>
            <p:cNvSpPr/>
            <p:nvPr/>
          </p:nvSpPr>
          <p:spPr bwMode="gray">
            <a:xfrm>
              <a:off x="8142199" y="124239"/>
              <a:ext cx="147627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12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rPr>
                <a:t>Data Subscription</a:t>
              </a:r>
              <a:endParaRPr lang="en-US" altLang="zh-CN" sz="12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96" name="五边形 23">
              <a:extLst>
                <a:ext uri="{FF2B5EF4-FFF2-40B4-BE49-F238E27FC236}">
                  <a16:creationId xmlns:a16="http://schemas.microsoft.com/office/drawing/2014/main" id="{8267F604-2009-4073-9568-2EFD46D1633B}"/>
                </a:ext>
              </a:extLst>
            </p:cNvPr>
            <p:cNvSpPr/>
            <p:nvPr/>
          </p:nvSpPr>
          <p:spPr bwMode="gray">
            <a:xfrm>
              <a:off x="7012557" y="119877"/>
              <a:ext cx="1181590" cy="212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dirty="0">
                  <a:latin typeface="Huawei Sans" panose="020C0503030203020204" pitchFamily="34" charset="0"/>
                  <a:sym typeface="Huawei Sans" panose="020C0503030203020204" pitchFamily="34" charset="0"/>
                </a:rPr>
                <a:t>Data Source</a:t>
              </a:r>
              <a:endParaRPr lang="zh-CN" altLang="en-US" sz="1200" dirty="0">
                <a:latin typeface="Huawei Sans" panose="020C0503030203020204" pitchFamily="34" charset="0"/>
                <a:sym typeface="Huawei Sans" panose="020C0503030203020204" pitchFamily="34" charset="0"/>
              </a:endParaRPr>
            </a:p>
          </p:txBody>
        </p:sp>
      </p:grpSp>
    </p:spTree>
    <p:extLst>
      <p:ext uri="{BB962C8B-B14F-4D97-AF65-F5344CB8AC3E}">
        <p14:creationId xmlns:p14="http://schemas.microsoft.com/office/powerpoint/2010/main" val="33054226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7E05F50-F8E5-4F4D-AF16-B9F9150C329F}"/>
              </a:ext>
            </a:extLst>
          </p:cNvPr>
          <p:cNvSpPr>
            <a:spLocks noGrp="1"/>
          </p:cNvSpPr>
          <p:nvPr>
            <p:ph type="title"/>
          </p:nvPr>
        </p:nvSpPr>
        <p:spPr bwMode="gray">
          <a:xfrm>
            <a:off x="455613" y="447468"/>
            <a:ext cx="11293475" cy="497095"/>
          </a:xfrm>
        </p:spPr>
        <p:txBody>
          <a:bodyPr/>
          <a:lstStyle/>
          <a:p>
            <a:r>
              <a:rPr lang="en-US" dirty="0"/>
              <a:t>Static Telemetry Subscription</a:t>
            </a:r>
          </a:p>
        </p:txBody>
      </p:sp>
      <p:sp>
        <p:nvSpPr>
          <p:cNvPr id="20" name="Rectangle 219"/>
          <p:cNvSpPr txBox="1">
            <a:spLocks noChangeArrowheads="1"/>
          </p:cNvSpPr>
          <p:nvPr/>
        </p:nvSpPr>
        <p:spPr bwMode="gray">
          <a:xfrm>
            <a:off x="6041361" y="1218468"/>
            <a:ext cx="5707727" cy="4003270"/>
          </a:xfrm>
          <a:prstGeom prst="rect">
            <a:avLst/>
          </a:prstGeom>
          <a:noFill/>
          <a:ln w="9525">
            <a:noFill/>
            <a:miter lim="800000"/>
            <a:headEnd/>
            <a:tailEnd/>
          </a:ln>
        </p:spPr>
        <p:txBody>
          <a:bodyPr wrap="square" lIns="78355" tIns="39177" rIns="78355" bIns="39177">
            <a:spAutoFit/>
          </a:bodyPr>
          <a:lstStyle/>
          <a:p>
            <a:pPr fontAlgn="ctr">
              <a:lnSpc>
                <a:spcPct val="150000"/>
              </a:lnSpc>
              <a:defRPr/>
            </a:pPr>
            <a:r>
              <a:rPr lang="en-US" sz="1600" b="1" dirty="0">
                <a:latin typeface="Huawei Sans" panose="020C0503030203020204" pitchFamily="34" charset="0"/>
              </a:rPr>
              <a:t>Static Telemetry Subscription</a:t>
            </a:r>
            <a:endParaRPr lang="en-US" altLang="zh-CN" sz="1600" b="1" kern="0" dirty="0">
              <a:latin typeface="Huawei Sans" panose="020C0503030203020204" pitchFamily="34" charset="0"/>
            </a:endParaRPr>
          </a:p>
          <a:p>
            <a:pPr marL="302400" lvl="1" indent="-302400" fontAlgn="ctr">
              <a:lnSpc>
                <a:spcPct val="150000"/>
              </a:lnSpc>
              <a:buFont typeface="+mj-lt"/>
              <a:buAutoNum type="arabicPeriod"/>
              <a:defRPr/>
            </a:pPr>
            <a:r>
              <a:rPr lang="en-US" sz="1400" dirty="0">
                <a:latin typeface="Huawei Sans" panose="020C0503030203020204" pitchFamily="34" charset="0"/>
              </a:rPr>
              <a:t>The NMS delivers static subscription configurations to the device, including the sampling path, sampling interval, destination to which the sampled data is reported, and data. The configurations can be delivered in the following modes:</a:t>
            </a:r>
            <a:endParaRPr lang="en-US" altLang="zh-CN" sz="1400" kern="0" dirty="0">
              <a:latin typeface="Huawei Sans" panose="020C0503030203020204" pitchFamily="34" charset="0"/>
            </a:endParaRPr>
          </a:p>
          <a:p>
            <a:pPr marL="541338" lvl="2" indent="-233363" fontAlgn="ctr">
              <a:lnSpc>
                <a:spcPct val="150000"/>
              </a:lnSpc>
              <a:buFont typeface="Arial" panose="020B0604020202020204" pitchFamily="34" charset="0"/>
              <a:buChar char="•"/>
              <a:defRPr/>
            </a:pPr>
            <a:r>
              <a:rPr lang="en-US" sz="1400" dirty="0">
                <a:latin typeface="Huawei Sans" panose="020C0503030203020204" pitchFamily="34" charset="0"/>
              </a:rPr>
              <a:t>Through the CLI</a:t>
            </a:r>
            <a:endParaRPr lang="en-US" altLang="zh-CN" sz="1400" kern="0" dirty="0">
              <a:latin typeface="Huawei Sans" panose="020C0503030203020204" pitchFamily="34" charset="0"/>
            </a:endParaRPr>
          </a:p>
          <a:p>
            <a:pPr marL="541338" lvl="2" indent="-233363" fontAlgn="ctr">
              <a:lnSpc>
                <a:spcPct val="150000"/>
              </a:lnSpc>
              <a:buFont typeface="Arial" panose="020B0604020202020204" pitchFamily="34" charset="0"/>
              <a:buChar char="•"/>
              <a:defRPr/>
            </a:pPr>
            <a:r>
              <a:rPr lang="en-US" sz="1400" dirty="0">
                <a:latin typeface="Huawei Sans" panose="020C0503030203020204" pitchFamily="34" charset="0"/>
              </a:rPr>
              <a:t>Through the NETCONF model </a:t>
            </a:r>
            <a:r>
              <a:rPr lang="en-US" sz="1400" b="1" dirty="0">
                <a:latin typeface="Huawei Sans" panose="020C0503030203020204" pitchFamily="34" charset="0"/>
              </a:rPr>
              <a:t>openconfig-telemetry.yang</a:t>
            </a:r>
            <a:endParaRPr lang="en-US" altLang="zh-CN" sz="1400" kern="0" dirty="0">
              <a:latin typeface="Huawei Sans" panose="020C0503030203020204" pitchFamily="34" charset="0"/>
            </a:endParaRPr>
          </a:p>
          <a:p>
            <a:pPr marL="302400" lvl="1" indent="-302400" fontAlgn="ctr">
              <a:lnSpc>
                <a:spcPct val="150000"/>
              </a:lnSpc>
              <a:buFont typeface="+mj-lt"/>
              <a:buAutoNum type="arabicPeriod"/>
              <a:defRPr/>
            </a:pPr>
            <a:r>
              <a:rPr lang="en-US" sz="1400" dirty="0">
                <a:latin typeface="Huawei Sans" panose="020C0503030203020204" pitchFamily="34" charset="0"/>
              </a:rPr>
              <a:t>The device starts to sample data, establishes a connection with the collector, and pushes the sampled data to the collector in the following modes:</a:t>
            </a:r>
            <a:endParaRPr lang="en-US" altLang="zh-CN" sz="1400" kern="0" dirty="0">
              <a:latin typeface="Huawei Sans" panose="020C0503030203020204" pitchFamily="34" charset="0"/>
            </a:endParaRPr>
          </a:p>
          <a:p>
            <a:pPr marL="541338" lvl="2" indent="-233363" fontAlgn="ctr">
              <a:lnSpc>
                <a:spcPct val="150000"/>
              </a:lnSpc>
              <a:buFont typeface="Arial" panose="020B0604020202020204" pitchFamily="34" charset="0"/>
              <a:buChar char="•"/>
              <a:defRPr/>
            </a:pPr>
            <a:r>
              <a:rPr lang="en-US" sz="1400" dirty="0">
                <a:latin typeface="Huawei Sans" panose="020C0503030203020204" pitchFamily="34" charset="0"/>
              </a:rPr>
              <a:t>Through gRPC using the RPC method </a:t>
            </a:r>
            <a:r>
              <a:rPr lang="en-US" sz="1400" b="1" dirty="0">
                <a:latin typeface="Huawei Sans" panose="020C0503030203020204" pitchFamily="34" charset="0"/>
              </a:rPr>
              <a:t>dataPublish</a:t>
            </a:r>
            <a:endParaRPr lang="en-US" altLang="zh-CN" sz="1400" kern="0" dirty="0">
              <a:latin typeface="Huawei Sans" panose="020C0503030203020204" pitchFamily="34" charset="0"/>
            </a:endParaRPr>
          </a:p>
          <a:p>
            <a:pPr marL="541338" lvl="2" indent="-233363" fontAlgn="ctr">
              <a:lnSpc>
                <a:spcPct val="150000"/>
              </a:lnSpc>
              <a:buFont typeface="Arial" panose="020B0604020202020204" pitchFamily="34" charset="0"/>
              <a:buChar char="•"/>
              <a:defRPr/>
            </a:pPr>
            <a:r>
              <a:rPr lang="en-US" sz="1400" dirty="0">
                <a:latin typeface="Huawei Sans" panose="020C0503030203020204" pitchFamily="34" charset="0"/>
              </a:rPr>
              <a:t>Through UDP</a:t>
            </a:r>
            <a:endParaRPr lang="en-US" altLang="zh-CN" sz="1400" kern="0" dirty="0">
              <a:latin typeface="Huawei Sans" panose="020C0503030203020204" pitchFamily="34" charset="0"/>
            </a:endParaRPr>
          </a:p>
        </p:txBody>
      </p:sp>
      <p:grpSp>
        <p:nvGrpSpPr>
          <p:cNvPr id="14" name="组合 13"/>
          <p:cNvGrpSpPr/>
          <p:nvPr/>
        </p:nvGrpSpPr>
        <p:grpSpPr bwMode="gray">
          <a:xfrm>
            <a:off x="936000" y="1057280"/>
            <a:ext cx="4805043" cy="5039193"/>
            <a:chOff x="936000" y="1215227"/>
            <a:chExt cx="4805043" cy="5039193"/>
          </a:xfrm>
        </p:grpSpPr>
        <p:cxnSp>
          <p:nvCxnSpPr>
            <p:cNvPr id="60" name="直接连接符 59"/>
            <p:cNvCxnSpPr>
              <a:stCxn id="39" idx="2"/>
            </p:cNvCxnSpPr>
            <p:nvPr/>
          </p:nvCxnSpPr>
          <p:spPr bwMode="gray">
            <a:xfrm flipH="1">
              <a:off x="2079051" y="2038459"/>
              <a:ext cx="5680" cy="4212185"/>
            </a:xfrm>
            <a:prstGeom prst="line">
              <a:avLst/>
            </a:prstGeom>
            <a:ln w="38100">
              <a:solidFill>
                <a:srgbClr val="FDD351"/>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a:stCxn id="40" idx="2"/>
            </p:cNvCxnSpPr>
            <p:nvPr/>
          </p:nvCxnSpPr>
          <p:spPr bwMode="gray">
            <a:xfrm flipH="1">
              <a:off x="4530467" y="2041362"/>
              <a:ext cx="24559" cy="4213058"/>
            </a:xfrm>
            <a:prstGeom prst="line">
              <a:avLst/>
            </a:prstGeom>
            <a:ln w="38100">
              <a:solidFill>
                <a:srgbClr val="FDD351"/>
              </a:solidFill>
            </a:ln>
          </p:spPr>
          <p:style>
            <a:lnRef idx="1">
              <a:schemeClr val="accent1"/>
            </a:lnRef>
            <a:fillRef idx="0">
              <a:schemeClr val="accent1"/>
            </a:fillRef>
            <a:effectRef idx="0">
              <a:schemeClr val="accent1"/>
            </a:effectRef>
            <a:fontRef idx="minor">
              <a:schemeClr val="tx1"/>
            </a:fontRef>
          </p:style>
        </p:cxnSp>
        <p:cxnSp>
          <p:nvCxnSpPr>
            <p:cNvPr id="62" name="直接箭头连接符 61"/>
            <p:cNvCxnSpPr/>
            <p:nvPr/>
          </p:nvCxnSpPr>
          <p:spPr bwMode="gray">
            <a:xfrm>
              <a:off x="2086222" y="3045898"/>
              <a:ext cx="2440210" cy="416224"/>
            </a:xfrm>
            <a:prstGeom prst="straightConnector1">
              <a:avLst/>
            </a:prstGeom>
            <a:ln>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63" name="直接箭头连接符 62"/>
            <p:cNvCxnSpPr/>
            <p:nvPr/>
          </p:nvCxnSpPr>
          <p:spPr bwMode="gray">
            <a:xfrm>
              <a:off x="2076774" y="3807506"/>
              <a:ext cx="2440210" cy="416224"/>
            </a:xfrm>
            <a:prstGeom prst="straightConnector1">
              <a:avLst/>
            </a:prstGeom>
            <a:ln>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64" name="直接箭头连接符 63"/>
            <p:cNvCxnSpPr/>
            <p:nvPr/>
          </p:nvCxnSpPr>
          <p:spPr bwMode="gray">
            <a:xfrm>
              <a:off x="2043827" y="4599594"/>
              <a:ext cx="2440210" cy="416224"/>
            </a:xfrm>
            <a:prstGeom prst="straightConnector1">
              <a:avLst/>
            </a:prstGeom>
            <a:ln>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67" name="文本框 66"/>
            <p:cNvSpPr txBox="1"/>
            <p:nvPr/>
          </p:nvSpPr>
          <p:spPr bwMode="gray">
            <a:xfrm rot="600000">
              <a:off x="2752866" y="3008384"/>
              <a:ext cx="1854846" cy="276999"/>
            </a:xfrm>
            <a:prstGeom prst="rect">
              <a:avLst/>
            </a:prstGeom>
            <a:noFill/>
          </p:spPr>
          <p:txBody>
            <a:bodyPr wrap="square" rtlCol="0">
              <a:spAutoFit/>
            </a:bodyPr>
            <a:lstStyle/>
            <a:p>
              <a:pPr algn="ctr" fontAlgn="ctr"/>
              <a:r>
                <a:rPr lang="en-US" sz="1200" dirty="0">
                  <a:solidFill>
                    <a:srgbClr val="30B5C5"/>
                  </a:solidFill>
                  <a:latin typeface="Huawei Sans" panose="020C0503030203020204" pitchFamily="34" charset="0"/>
                </a:rPr>
                <a:t>Time 1, data 1</a:t>
              </a:r>
              <a:endParaRPr lang="en-US" altLang="zh-CN" sz="1200" dirty="0">
                <a:solidFill>
                  <a:srgbClr val="30B5C5"/>
                </a:solidFill>
                <a:latin typeface="Huawei Sans" panose="020C0503030203020204" pitchFamily="34" charset="0"/>
              </a:endParaRPr>
            </a:p>
          </p:txBody>
        </p:sp>
        <p:sp>
          <p:nvSpPr>
            <p:cNvPr id="68" name="文本框 67"/>
            <p:cNvSpPr txBox="1"/>
            <p:nvPr/>
          </p:nvSpPr>
          <p:spPr bwMode="gray">
            <a:xfrm rot="600000">
              <a:off x="2752866" y="3769992"/>
              <a:ext cx="1854846" cy="276999"/>
            </a:xfrm>
            <a:prstGeom prst="rect">
              <a:avLst/>
            </a:prstGeom>
            <a:noFill/>
            <a:ln>
              <a:noFill/>
            </a:ln>
          </p:spPr>
          <p:txBody>
            <a:bodyPr wrap="square" rtlCol="0">
              <a:spAutoFit/>
            </a:bodyPr>
            <a:lstStyle/>
            <a:p>
              <a:pPr algn="ctr" fontAlgn="ctr"/>
              <a:r>
                <a:rPr lang="en-US" sz="1200" dirty="0">
                  <a:solidFill>
                    <a:srgbClr val="30B5C5"/>
                  </a:solidFill>
                  <a:latin typeface="Huawei Sans" panose="020C0503030203020204" pitchFamily="34" charset="0"/>
                </a:rPr>
                <a:t>Time 2, data 2</a:t>
              </a:r>
              <a:endParaRPr lang="en-US" altLang="zh-CN" sz="1200" dirty="0">
                <a:solidFill>
                  <a:srgbClr val="30B5C5"/>
                </a:solidFill>
                <a:latin typeface="Huawei Sans" panose="020C0503030203020204" pitchFamily="34" charset="0"/>
              </a:endParaRPr>
            </a:p>
          </p:txBody>
        </p:sp>
        <p:sp>
          <p:nvSpPr>
            <p:cNvPr id="69" name="文本框 68"/>
            <p:cNvSpPr txBox="1"/>
            <p:nvPr/>
          </p:nvSpPr>
          <p:spPr bwMode="gray">
            <a:xfrm rot="600000">
              <a:off x="2752866" y="4568870"/>
              <a:ext cx="1854846" cy="276999"/>
            </a:xfrm>
            <a:prstGeom prst="rect">
              <a:avLst/>
            </a:prstGeom>
            <a:noFill/>
            <a:ln>
              <a:noFill/>
            </a:ln>
          </p:spPr>
          <p:txBody>
            <a:bodyPr wrap="square" rtlCol="0">
              <a:spAutoFit/>
            </a:bodyPr>
            <a:lstStyle/>
            <a:p>
              <a:pPr algn="ctr" fontAlgn="ctr"/>
              <a:r>
                <a:rPr lang="en-US" sz="1200" dirty="0">
                  <a:solidFill>
                    <a:srgbClr val="30B5C5"/>
                  </a:solidFill>
                  <a:latin typeface="Huawei Sans" panose="020C0503030203020204" pitchFamily="34" charset="0"/>
                </a:rPr>
                <a:t>Time 3, data 3</a:t>
              </a:r>
              <a:endParaRPr lang="en-US" altLang="zh-CN" sz="1200" dirty="0">
                <a:solidFill>
                  <a:srgbClr val="30B5C5"/>
                </a:solidFill>
                <a:latin typeface="Huawei Sans" panose="020C0503030203020204" pitchFamily="34" charset="0"/>
              </a:endParaRPr>
            </a:p>
          </p:txBody>
        </p:sp>
        <p:sp>
          <p:nvSpPr>
            <p:cNvPr id="70" name="左大括号 69"/>
            <p:cNvSpPr/>
            <p:nvPr/>
          </p:nvSpPr>
          <p:spPr bwMode="gray">
            <a:xfrm>
              <a:off x="1943819" y="3045898"/>
              <a:ext cx="115973" cy="761608"/>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200" dirty="0">
                <a:latin typeface="Huawei Sans" panose="020C0503030203020204" pitchFamily="34" charset="0"/>
              </a:endParaRPr>
            </a:p>
          </p:txBody>
        </p:sp>
        <p:cxnSp>
          <p:nvCxnSpPr>
            <p:cNvPr id="71" name="直接箭头连接符 70"/>
            <p:cNvCxnSpPr/>
            <p:nvPr/>
          </p:nvCxnSpPr>
          <p:spPr bwMode="gray">
            <a:xfrm>
              <a:off x="2088780" y="5715718"/>
              <a:ext cx="2440210" cy="416224"/>
            </a:xfrm>
            <a:prstGeom prst="straightConnector1">
              <a:avLst/>
            </a:prstGeom>
            <a:ln>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72" name="文本框 71"/>
            <p:cNvSpPr txBox="1"/>
            <p:nvPr/>
          </p:nvSpPr>
          <p:spPr bwMode="gray">
            <a:xfrm rot="600000">
              <a:off x="2649505" y="5680847"/>
              <a:ext cx="1854846" cy="276999"/>
            </a:xfrm>
            <a:prstGeom prst="rect">
              <a:avLst/>
            </a:prstGeom>
            <a:noFill/>
            <a:ln>
              <a:noFill/>
            </a:ln>
          </p:spPr>
          <p:txBody>
            <a:bodyPr wrap="square" rtlCol="0">
              <a:spAutoFit/>
            </a:bodyPr>
            <a:lstStyle/>
            <a:p>
              <a:pPr algn="ctr" fontAlgn="ctr"/>
              <a:r>
                <a:rPr lang="en-US" sz="1200" dirty="0">
                  <a:solidFill>
                    <a:srgbClr val="30B5C5"/>
                  </a:solidFill>
                  <a:latin typeface="Huawei Sans" panose="020C0503030203020204" pitchFamily="34" charset="0"/>
                </a:rPr>
                <a:t>Time </a:t>
              </a:r>
              <a:r>
                <a:rPr lang="en-US" sz="1200" i="1" dirty="0">
                  <a:solidFill>
                    <a:srgbClr val="30B5C5"/>
                  </a:solidFill>
                  <a:latin typeface="Huawei Sans" panose="020C0503030203020204" pitchFamily="34" charset="0"/>
                </a:rPr>
                <a:t>n</a:t>
              </a:r>
              <a:r>
                <a:rPr lang="en-US" sz="1200" dirty="0">
                  <a:solidFill>
                    <a:srgbClr val="30B5C5"/>
                  </a:solidFill>
                  <a:latin typeface="Huawei Sans" panose="020C0503030203020204" pitchFamily="34" charset="0"/>
                </a:rPr>
                <a:t>, data </a:t>
              </a:r>
              <a:r>
                <a:rPr lang="en-US" sz="1200" i="1" dirty="0">
                  <a:solidFill>
                    <a:srgbClr val="30B5C5"/>
                  </a:solidFill>
                  <a:latin typeface="Huawei Sans" panose="020C0503030203020204" pitchFamily="34" charset="0"/>
                </a:rPr>
                <a:t>n</a:t>
              </a:r>
              <a:endParaRPr lang="en-US" altLang="zh-CN" sz="1200" i="1" dirty="0">
                <a:solidFill>
                  <a:srgbClr val="30B5C5"/>
                </a:solidFill>
                <a:latin typeface="Huawei Sans" panose="020C0503030203020204" pitchFamily="34" charset="0"/>
              </a:endParaRPr>
            </a:p>
          </p:txBody>
        </p:sp>
        <p:sp>
          <p:nvSpPr>
            <p:cNvPr id="73" name="右大括号 72"/>
            <p:cNvSpPr/>
            <p:nvPr/>
          </p:nvSpPr>
          <p:spPr bwMode="gray">
            <a:xfrm>
              <a:off x="4544467" y="3462122"/>
              <a:ext cx="129008" cy="2669820"/>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200" dirty="0">
                <a:latin typeface="Huawei Sans" panose="020C0503030203020204" pitchFamily="34" charset="0"/>
              </a:endParaRPr>
            </a:p>
          </p:txBody>
        </p:sp>
        <p:sp>
          <p:nvSpPr>
            <p:cNvPr id="74" name="文本框 73"/>
            <p:cNvSpPr txBox="1"/>
            <p:nvPr/>
          </p:nvSpPr>
          <p:spPr bwMode="gray">
            <a:xfrm>
              <a:off x="936000" y="3276762"/>
              <a:ext cx="1168695" cy="276999"/>
            </a:xfrm>
            <a:prstGeom prst="rect">
              <a:avLst/>
            </a:prstGeom>
            <a:noFill/>
          </p:spPr>
          <p:txBody>
            <a:bodyPr wrap="square" rtlCol="0" anchor="ctr">
              <a:spAutoFit/>
            </a:bodyPr>
            <a:lstStyle/>
            <a:p>
              <a:pPr algn="ctr" fontAlgn="ctr"/>
              <a:r>
                <a:rPr lang="en-US" sz="1200" dirty="0">
                  <a:latin typeface="Huawei Sans" panose="020C0503030203020204" pitchFamily="34" charset="0"/>
                </a:rPr>
                <a:t>T = λ</a:t>
              </a:r>
              <a:endParaRPr lang="en-US" altLang="zh-CN" sz="1200" dirty="0">
                <a:latin typeface="Huawei Sans" panose="020C0503030203020204" pitchFamily="34" charset="0"/>
              </a:endParaRPr>
            </a:p>
          </p:txBody>
        </p:sp>
        <p:sp>
          <p:nvSpPr>
            <p:cNvPr id="75" name="文本框 74"/>
            <p:cNvSpPr txBox="1"/>
            <p:nvPr/>
          </p:nvSpPr>
          <p:spPr bwMode="gray">
            <a:xfrm>
              <a:off x="4544141" y="4650079"/>
              <a:ext cx="1196902" cy="276999"/>
            </a:xfrm>
            <a:prstGeom prst="rect">
              <a:avLst/>
            </a:prstGeom>
            <a:noFill/>
          </p:spPr>
          <p:txBody>
            <a:bodyPr wrap="square" rtlCol="0" anchor="ctr">
              <a:spAutoFit/>
            </a:bodyPr>
            <a:lstStyle/>
            <a:p>
              <a:pPr algn="ctr" fontAlgn="ctr"/>
              <a:r>
                <a:rPr lang="en-US" sz="1200" dirty="0">
                  <a:latin typeface="Huawei Sans" panose="020C0503030203020204" pitchFamily="34" charset="0"/>
                </a:rPr>
                <a:t>ΣT = ∞ </a:t>
              </a:r>
              <a:endParaRPr lang="en-US" altLang="zh-CN" sz="1200" dirty="0">
                <a:latin typeface="Huawei Sans" panose="020C0503030203020204" pitchFamily="34" charset="0"/>
              </a:endParaRPr>
            </a:p>
          </p:txBody>
        </p:sp>
        <p:sp>
          <p:nvSpPr>
            <p:cNvPr id="78" name="文本框 77"/>
            <p:cNvSpPr txBox="1"/>
            <p:nvPr/>
          </p:nvSpPr>
          <p:spPr bwMode="gray">
            <a:xfrm>
              <a:off x="3946119" y="1215227"/>
              <a:ext cx="1168695" cy="307777"/>
            </a:xfrm>
            <a:prstGeom prst="rect">
              <a:avLst/>
            </a:prstGeom>
            <a:noFill/>
          </p:spPr>
          <p:txBody>
            <a:bodyPr wrap="square" rtlCol="0" anchor="b">
              <a:spAutoFit/>
            </a:bodyPr>
            <a:lstStyle/>
            <a:p>
              <a:pPr algn="ctr" fontAlgn="ctr"/>
              <a:r>
                <a:rPr lang="en-US" sz="1400" dirty="0">
                  <a:solidFill>
                    <a:srgbClr val="151515"/>
                  </a:solidFill>
                  <a:latin typeface="Huawei Sans" panose="020C0503030203020204" pitchFamily="34" charset="0"/>
                </a:rPr>
                <a:t>Collector</a:t>
              </a:r>
            </a:p>
          </p:txBody>
        </p:sp>
        <p:sp>
          <p:nvSpPr>
            <p:cNvPr id="79" name="文本框 78"/>
            <p:cNvSpPr txBox="1"/>
            <p:nvPr/>
          </p:nvSpPr>
          <p:spPr bwMode="gray">
            <a:xfrm>
              <a:off x="1450581" y="1215227"/>
              <a:ext cx="1168695" cy="307777"/>
            </a:xfrm>
            <a:prstGeom prst="rect">
              <a:avLst/>
            </a:prstGeom>
            <a:noFill/>
          </p:spPr>
          <p:txBody>
            <a:bodyPr wrap="square" rtlCol="0" anchor="b">
              <a:spAutoFit/>
            </a:bodyPr>
            <a:lstStyle/>
            <a:p>
              <a:pPr algn="ctr" fontAlgn="ctr"/>
              <a:r>
                <a:rPr lang="en-US" sz="1400" dirty="0">
                  <a:solidFill>
                    <a:srgbClr val="151515"/>
                  </a:solidFill>
                  <a:latin typeface="Huawei Sans" panose="020C0503030203020204" pitchFamily="34" charset="0"/>
                </a:rPr>
                <a:t>Router</a:t>
              </a:r>
            </a:p>
          </p:txBody>
        </p:sp>
        <p:cxnSp>
          <p:nvCxnSpPr>
            <p:cNvPr id="81" name="直接箭头连接符 80"/>
            <p:cNvCxnSpPr/>
            <p:nvPr/>
          </p:nvCxnSpPr>
          <p:spPr bwMode="gray">
            <a:xfrm flipH="1">
              <a:off x="2359844" y="1831975"/>
              <a:ext cx="595229" cy="0"/>
            </a:xfrm>
            <a:prstGeom prst="straightConnector1">
              <a:avLst/>
            </a:prstGeom>
            <a:ln>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82" name="文本框 81"/>
            <p:cNvSpPr txBox="1"/>
            <p:nvPr/>
          </p:nvSpPr>
          <p:spPr bwMode="gray">
            <a:xfrm>
              <a:off x="2587884" y="1215227"/>
              <a:ext cx="1200379" cy="307777"/>
            </a:xfrm>
            <a:prstGeom prst="rect">
              <a:avLst/>
            </a:prstGeom>
            <a:noFill/>
          </p:spPr>
          <p:txBody>
            <a:bodyPr wrap="square" rtlCol="0" anchor="b">
              <a:spAutoFit/>
            </a:bodyPr>
            <a:lstStyle/>
            <a:p>
              <a:pPr algn="ctr" fontAlgn="ctr"/>
              <a:r>
                <a:rPr lang="en-US" sz="1400" dirty="0">
                  <a:solidFill>
                    <a:srgbClr val="151515"/>
                  </a:solidFill>
                  <a:latin typeface="Huawei Sans" panose="020C0503030203020204" pitchFamily="34" charset="0"/>
                </a:rPr>
                <a:t>CLI/NMS</a:t>
              </a:r>
            </a:p>
          </p:txBody>
        </p:sp>
        <p:sp>
          <p:nvSpPr>
            <p:cNvPr id="3" name="文本框 2"/>
            <p:cNvSpPr txBox="1"/>
            <p:nvPr/>
          </p:nvSpPr>
          <p:spPr bwMode="gray">
            <a:xfrm rot="626308">
              <a:off x="3292662" y="5141739"/>
              <a:ext cx="1462411" cy="276999"/>
            </a:xfrm>
            <a:prstGeom prst="rect">
              <a:avLst/>
            </a:prstGeom>
            <a:noFill/>
            <a:ln>
              <a:noFill/>
            </a:ln>
          </p:spPr>
          <p:txBody>
            <a:bodyPr wrap="square" rtlCol="0">
              <a:spAutoFit/>
            </a:bodyPr>
            <a:lstStyle/>
            <a:p>
              <a:pPr fontAlgn="ctr"/>
              <a:r>
                <a:rPr lang="en-US" sz="1200" dirty="0">
                  <a:solidFill>
                    <a:srgbClr val="30B5C5"/>
                  </a:solidFill>
                  <a:latin typeface="Huawei Sans" panose="020C0503030203020204" pitchFamily="34" charset="0"/>
                </a:rPr>
                <a:t>...</a:t>
              </a:r>
              <a:endParaRPr lang="en-US" altLang="zh-CN" sz="1200" dirty="0">
                <a:solidFill>
                  <a:srgbClr val="30B5C5"/>
                </a:solidFill>
                <a:latin typeface="Huawei Sans" panose="020C0503030203020204" pitchFamily="34" charset="0"/>
              </a:endParaRPr>
            </a:p>
          </p:txBody>
        </p:sp>
        <p:grpSp>
          <p:nvGrpSpPr>
            <p:cNvPr id="13" name="组合 12"/>
            <p:cNvGrpSpPr/>
            <p:nvPr/>
          </p:nvGrpSpPr>
          <p:grpSpPr bwMode="gray">
            <a:xfrm>
              <a:off x="1814731" y="1595659"/>
              <a:ext cx="3010295" cy="447411"/>
              <a:chOff x="1814731" y="1595659"/>
              <a:chExt cx="3010295" cy="447411"/>
            </a:xfrm>
          </p:grpSpPr>
          <p:pic>
            <p:nvPicPr>
              <p:cNvPr id="38" name="图片 3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950881" y="1600270"/>
                <a:ext cx="540000" cy="442800"/>
              </a:xfrm>
              <a:prstGeom prst="rect">
                <a:avLst/>
              </a:prstGeom>
            </p:spPr>
          </p:pic>
          <p:pic>
            <p:nvPicPr>
              <p:cNvPr id="39" name="图片 38"/>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814731" y="1595659"/>
                <a:ext cx="540000" cy="442800"/>
              </a:xfrm>
              <a:prstGeom prst="rect">
                <a:avLst/>
              </a:prstGeom>
            </p:spPr>
          </p:pic>
          <p:pic>
            <p:nvPicPr>
              <p:cNvPr id="40" name="图片 39"/>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4285026" y="1598562"/>
                <a:ext cx="540000" cy="442800"/>
              </a:xfrm>
              <a:prstGeom prst="rect">
                <a:avLst/>
              </a:prstGeom>
            </p:spPr>
          </p:pic>
        </p:grpSp>
      </p:grpSp>
      <p:sp>
        <p:nvSpPr>
          <p:cNvPr id="47" name="文本框 46"/>
          <p:cNvSpPr txBox="1"/>
          <p:nvPr/>
        </p:nvSpPr>
        <p:spPr bwMode="gray">
          <a:xfrm>
            <a:off x="2139087" y="1979077"/>
            <a:ext cx="2298519" cy="830997"/>
          </a:xfrm>
          <a:prstGeom prst="rect">
            <a:avLst/>
          </a:prstGeom>
          <a:solidFill>
            <a:srgbClr val="30B5C5"/>
          </a:solidFill>
        </p:spPr>
        <p:txBody>
          <a:bodyPr wrap="square" rtlCol="0">
            <a:spAutoFit/>
          </a:bodyPr>
          <a:lstStyle/>
          <a:p>
            <a:pPr fontAlgn="ctr"/>
            <a:r>
              <a:rPr lang="en-US" sz="1200" dirty="0">
                <a:solidFill>
                  <a:schemeClr val="bg1"/>
                </a:solidFill>
                <a:latin typeface="Huawei Sans" panose="020C0503030203020204" pitchFamily="34" charset="0"/>
              </a:rPr>
              <a:t>The NMS subscribes to sampled data, and the router </a:t>
            </a:r>
            <a:r>
              <a:rPr lang="en-US" altLang="zh-CN" sz="1200" dirty="0">
                <a:solidFill>
                  <a:schemeClr val="bg1"/>
                </a:solidFill>
                <a:latin typeface="Huawei Sans" panose="020C0503030203020204" pitchFamily="34" charset="0"/>
              </a:rPr>
              <a:t>continuously sends data</a:t>
            </a:r>
            <a:r>
              <a:rPr lang="en-US" sz="1200" dirty="0">
                <a:solidFill>
                  <a:schemeClr val="bg1"/>
                </a:solidFill>
                <a:latin typeface="Huawei Sans" panose="020C0503030203020204" pitchFamily="34" charset="0"/>
              </a:rPr>
              <a:t> at an interval of λ seconds.</a:t>
            </a:r>
            <a:endParaRPr lang="en-US" altLang="zh-CN" sz="1200" dirty="0">
              <a:solidFill>
                <a:schemeClr val="bg1"/>
              </a:solidFill>
              <a:latin typeface="Huawei Sans" panose="020C0503030203020204" pitchFamily="34" charset="0"/>
            </a:endParaRPr>
          </a:p>
        </p:txBody>
      </p:sp>
      <p:grpSp>
        <p:nvGrpSpPr>
          <p:cNvPr id="33" name="组合 32">
            <a:extLst>
              <a:ext uri="{FF2B5EF4-FFF2-40B4-BE49-F238E27FC236}">
                <a16:creationId xmlns:a16="http://schemas.microsoft.com/office/drawing/2014/main" id="{3038FAE9-B859-42D7-A793-EE90AA62F66C}"/>
              </a:ext>
            </a:extLst>
          </p:cNvPr>
          <p:cNvGrpSpPr/>
          <p:nvPr/>
        </p:nvGrpSpPr>
        <p:grpSpPr>
          <a:xfrm>
            <a:off x="6339841" y="119877"/>
            <a:ext cx="5402246" cy="217482"/>
            <a:chOff x="7012557" y="119877"/>
            <a:chExt cx="4729530" cy="217482"/>
          </a:xfrm>
        </p:grpSpPr>
        <p:sp>
          <p:nvSpPr>
            <p:cNvPr id="34" name="燕尾形 27">
              <a:extLst>
                <a:ext uri="{FF2B5EF4-FFF2-40B4-BE49-F238E27FC236}">
                  <a16:creationId xmlns:a16="http://schemas.microsoft.com/office/drawing/2014/main" id="{3A37A6E2-F299-4A7E-BD78-9393211312B2}"/>
                </a:ext>
              </a:extLst>
            </p:cNvPr>
            <p:cNvSpPr/>
            <p:nvPr/>
          </p:nvSpPr>
          <p:spPr bwMode="gray">
            <a:xfrm>
              <a:off x="10794955" y="124239"/>
              <a:ext cx="947132"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Data Push</a:t>
              </a:r>
              <a:endParaRPr lang="en-US" altLang="zh-CN" sz="1200" kern="0" dirty="0">
                <a:latin typeface="Huawei Sans" panose="020C0503030203020204" pitchFamily="34" charset="0"/>
              </a:endParaRPr>
            </a:p>
          </p:txBody>
        </p:sp>
        <p:sp>
          <p:nvSpPr>
            <p:cNvPr id="35" name="燕尾形 27">
              <a:extLst>
                <a:ext uri="{FF2B5EF4-FFF2-40B4-BE49-F238E27FC236}">
                  <a16:creationId xmlns:a16="http://schemas.microsoft.com/office/drawing/2014/main" id="{C549BEF5-0CE5-4DF0-A8CB-CB3ED1783E1D}"/>
                </a:ext>
              </a:extLst>
            </p:cNvPr>
            <p:cNvSpPr/>
            <p:nvPr/>
          </p:nvSpPr>
          <p:spPr bwMode="gray">
            <a:xfrm>
              <a:off x="9564210" y="124239"/>
              <a:ext cx="1285005"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Data Generation</a:t>
              </a:r>
              <a:endParaRPr lang="en-US" altLang="zh-CN" sz="1200" kern="0" dirty="0">
                <a:latin typeface="Huawei Sans" panose="020C0503030203020204" pitchFamily="34" charset="0"/>
              </a:endParaRPr>
            </a:p>
          </p:txBody>
        </p:sp>
        <p:sp>
          <p:nvSpPr>
            <p:cNvPr id="36" name="燕尾形 27">
              <a:extLst>
                <a:ext uri="{FF2B5EF4-FFF2-40B4-BE49-F238E27FC236}">
                  <a16:creationId xmlns:a16="http://schemas.microsoft.com/office/drawing/2014/main" id="{4EFE47F8-2B03-47DF-9971-8287311C59D5}"/>
                </a:ext>
              </a:extLst>
            </p:cNvPr>
            <p:cNvSpPr/>
            <p:nvPr/>
          </p:nvSpPr>
          <p:spPr bwMode="gray">
            <a:xfrm>
              <a:off x="8142199" y="124239"/>
              <a:ext cx="147627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12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rPr>
                <a:t>Data Subscription</a:t>
              </a:r>
              <a:endParaRPr lang="en-US" altLang="zh-CN" sz="12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2" name="五边形 23">
              <a:extLst>
                <a:ext uri="{FF2B5EF4-FFF2-40B4-BE49-F238E27FC236}">
                  <a16:creationId xmlns:a16="http://schemas.microsoft.com/office/drawing/2014/main" id="{ACFD2249-9C4B-434A-8DDB-370B930DB001}"/>
                </a:ext>
              </a:extLst>
            </p:cNvPr>
            <p:cNvSpPr/>
            <p:nvPr/>
          </p:nvSpPr>
          <p:spPr bwMode="gray">
            <a:xfrm>
              <a:off x="7012557" y="119877"/>
              <a:ext cx="1181590" cy="212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dirty="0">
                  <a:latin typeface="Huawei Sans" panose="020C0503030203020204" pitchFamily="34" charset="0"/>
                  <a:sym typeface="Huawei Sans" panose="020C0503030203020204" pitchFamily="34" charset="0"/>
                </a:rPr>
                <a:t>Data Source</a:t>
              </a:r>
              <a:endParaRPr lang="zh-CN" altLang="en-US" sz="1200" dirty="0">
                <a:latin typeface="Huawei Sans" panose="020C0503030203020204" pitchFamily="34" charset="0"/>
                <a:sym typeface="Huawei Sans" panose="020C0503030203020204" pitchFamily="34" charset="0"/>
              </a:endParaRPr>
            </a:p>
          </p:txBody>
        </p:sp>
      </p:grpSp>
    </p:spTree>
    <p:extLst>
      <p:ext uri="{BB962C8B-B14F-4D97-AF65-F5344CB8AC3E}">
        <p14:creationId xmlns:p14="http://schemas.microsoft.com/office/powerpoint/2010/main" val="1856243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7E05F50-F8E5-4F4D-AF16-B9F9150C329F}"/>
              </a:ext>
            </a:extLst>
          </p:cNvPr>
          <p:cNvSpPr>
            <a:spLocks noGrp="1"/>
          </p:cNvSpPr>
          <p:nvPr>
            <p:ph type="title"/>
          </p:nvPr>
        </p:nvSpPr>
        <p:spPr bwMode="gray"/>
        <p:txBody>
          <a:bodyPr/>
          <a:lstStyle/>
          <a:p>
            <a:r>
              <a:rPr lang="en-US" dirty="0"/>
              <a:t>Static Telemetry Subscription</a:t>
            </a:r>
          </a:p>
        </p:txBody>
      </p:sp>
      <p:graphicFrame>
        <p:nvGraphicFramePr>
          <p:cNvPr id="37" name="表格 36"/>
          <p:cNvGraphicFramePr>
            <a:graphicFrameLocks noGrp="1"/>
          </p:cNvGraphicFramePr>
          <p:nvPr>
            <p:extLst>
              <p:ext uri="{D42A27DB-BD31-4B8C-83A1-F6EECF244321}">
                <p14:modId xmlns:p14="http://schemas.microsoft.com/office/powerpoint/2010/main" val="1161217388"/>
              </p:ext>
            </p:extLst>
          </p:nvPr>
        </p:nvGraphicFramePr>
        <p:xfrm>
          <a:off x="5632545" y="1496180"/>
          <a:ext cx="6113368" cy="4389120"/>
        </p:xfrm>
        <a:graphic>
          <a:graphicData uri="http://schemas.openxmlformats.org/drawingml/2006/table">
            <a:tbl>
              <a:tblPr firstRow="1" bandRow="1"/>
              <a:tblGrid>
                <a:gridCol w="1442023">
                  <a:extLst>
                    <a:ext uri="{9D8B030D-6E8A-4147-A177-3AD203B41FA5}">
                      <a16:colId xmlns:a16="http://schemas.microsoft.com/office/drawing/2014/main" val="20000"/>
                    </a:ext>
                  </a:extLst>
                </a:gridCol>
                <a:gridCol w="4671345">
                  <a:extLst>
                    <a:ext uri="{9D8B030D-6E8A-4147-A177-3AD203B41FA5}">
                      <a16:colId xmlns:a16="http://schemas.microsoft.com/office/drawing/2014/main" val="20001"/>
                    </a:ext>
                  </a:extLst>
                </a:gridCol>
              </a:tblGrid>
              <a:tr h="1090123">
                <a:tc>
                  <a:txBody>
                    <a:bodyPr/>
                    <a:lstStyle/>
                    <a:p>
                      <a:pPr algn="ctr" fontAlgn="ctr"/>
                      <a:r>
                        <a:rPr lang="en-US" sz="1200" b="1" dirty="0">
                          <a:solidFill>
                            <a:sysClr val="windowText" lastClr="000000"/>
                          </a:solidFill>
                          <a:latin typeface="Huawei Sans" panose="020C0503030203020204" pitchFamily="34" charset="0"/>
                        </a:rPr>
                        <a:t>Configure the collector.</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fontAlgn="ctr"/>
                      <a:r>
                        <a:rPr lang="en-US" sz="1200" dirty="0">
                          <a:latin typeface="Huawei Sans" panose="020C0503030203020204" pitchFamily="34" charset="0"/>
                        </a:rPr>
                        <a:t>system-view</a:t>
                      </a:r>
                    </a:p>
                    <a:p>
                      <a:pPr lvl="1" fontAlgn="ctr"/>
                      <a:r>
                        <a:rPr lang="en-US" sz="1200" dirty="0">
                          <a:latin typeface="Huawei Sans" panose="020C0503030203020204" pitchFamily="34" charset="0"/>
                        </a:rPr>
                        <a:t>Telemetry</a:t>
                      </a:r>
                    </a:p>
                    <a:p>
                      <a:pPr lvl="2" fontAlgn="ctr"/>
                      <a:r>
                        <a:rPr lang="en-US" sz="1200" dirty="0">
                          <a:latin typeface="Huawei Sans" panose="020C0503030203020204" pitchFamily="34" charset="0"/>
                        </a:rPr>
                        <a:t>destination-group </a:t>
                      </a:r>
                    </a:p>
                    <a:p>
                      <a:pPr lvl="3" fontAlgn="ctr"/>
                      <a:r>
                        <a:rPr lang="en-US" sz="1200" dirty="0">
                          <a:latin typeface="Huawei Sans" panose="020C0503030203020204" pitchFamily="34" charset="0"/>
                        </a:rPr>
                        <a:t>ipv4-address </a:t>
                      </a:r>
                    </a:p>
                    <a:p>
                      <a:pPr lvl="3" fontAlgn="ctr"/>
                      <a:r>
                        <a:rPr lang="en-US" sz="1200" dirty="0">
                          <a:latin typeface="Huawei Sans" panose="020C0503030203020204" pitchFamily="34" charset="0"/>
                        </a:rPr>
                        <a:t>IP address, port number, protocol, and encryption mode for the collector</a:t>
                      </a:r>
                      <a:endParaRPr lang="en-US" altLang="zh-CN" sz="1200" b="0" dirty="0">
                        <a:solidFill>
                          <a:srgbClr val="0070C0"/>
                        </a:solidFill>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702113">
                <a:tc>
                  <a:txBody>
                    <a:bodyPr/>
                    <a:lstStyle/>
                    <a:p>
                      <a:pPr algn="ctr" fontAlgn="ctr"/>
                      <a:r>
                        <a:rPr lang="en-US" sz="1200" b="1" dirty="0">
                          <a:solidFill>
                            <a:sysClr val="windowText" lastClr="000000"/>
                          </a:solidFill>
                          <a:latin typeface="Huawei Sans" panose="020C0503030203020204" pitchFamily="34" charset="0"/>
                        </a:rPr>
                        <a:t>Configure the data to be sampled.</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fontAlgn="ctr"/>
                      <a:r>
                        <a:rPr lang="en-US" sz="1200" dirty="0">
                          <a:latin typeface="Huawei Sans" panose="020C0503030203020204" pitchFamily="34" charset="0"/>
                        </a:rPr>
                        <a:t>system-view </a:t>
                      </a:r>
                    </a:p>
                    <a:p>
                      <a:pPr lvl="1" fontAlgn="ctr"/>
                      <a:r>
                        <a:rPr lang="en-US" sz="1200" dirty="0">
                          <a:latin typeface="Huawei Sans" panose="020C0503030203020204" pitchFamily="34" charset="0"/>
                        </a:rPr>
                        <a:t>telemetry </a:t>
                      </a:r>
                    </a:p>
                    <a:p>
                      <a:pPr lvl="2" fontAlgn="ctr"/>
                      <a:r>
                        <a:rPr lang="en-US" sz="1200" dirty="0">
                          <a:latin typeface="Huawei Sans" panose="020C0503030203020204" pitchFamily="34" charset="0"/>
                        </a:rPr>
                        <a:t>sensor-group</a:t>
                      </a:r>
                    </a:p>
                    <a:p>
                      <a:pPr lvl="3" fontAlgn="ctr"/>
                      <a:r>
                        <a:rPr lang="en-US" sz="1200" dirty="0">
                          <a:latin typeface="Huawei Sans" panose="020C0503030203020204" pitchFamily="34" charset="0"/>
                        </a:rPr>
                        <a:t>sensor-path</a:t>
                      </a:r>
                    </a:p>
                    <a:p>
                      <a:pPr lvl="3" fontAlgn="ctr"/>
                      <a:r>
                        <a:rPr lang="en-US" sz="1200" dirty="0">
                          <a:latin typeface="Huawei Sans" panose="020C0503030203020204" pitchFamily="34" charset="0"/>
                        </a:rPr>
                        <a:t>Sensor sampling path</a:t>
                      </a:r>
                      <a:endParaRPr lang="en-US" altLang="zh-CN" sz="1200" b="0" dirty="0">
                        <a:solidFill>
                          <a:srgbClr val="0070C0"/>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1348796">
                <a:tc>
                  <a:txBody>
                    <a:bodyPr/>
                    <a:lstStyle/>
                    <a:p>
                      <a:pPr algn="ctr" fontAlgn="ctr"/>
                      <a:r>
                        <a:rPr lang="en-US" sz="1200" b="1" dirty="0">
                          <a:solidFill>
                            <a:sysClr val="windowText" lastClr="000000"/>
                          </a:solidFill>
                          <a:latin typeface="Huawei Sans" panose="020C0503030203020204" pitchFamily="34" charset="0"/>
                        </a:rPr>
                        <a:t>Create a subscription.</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fontAlgn="ctr"/>
                      <a:r>
                        <a:rPr lang="en-US" sz="1200" dirty="0">
                          <a:latin typeface="Huawei Sans" panose="020C0503030203020204" pitchFamily="34" charset="0"/>
                        </a:rPr>
                        <a:t>system-view </a:t>
                      </a:r>
                    </a:p>
                    <a:p>
                      <a:pPr lvl="1" fontAlgn="ctr"/>
                      <a:r>
                        <a:rPr lang="en-US" sz="1200" dirty="0">
                          <a:latin typeface="Huawei Sans" panose="020C0503030203020204" pitchFamily="34" charset="0"/>
                        </a:rPr>
                        <a:t>telemetry</a:t>
                      </a:r>
                      <a:endParaRPr lang="en-US" altLang="zh-CN" sz="1200" dirty="0">
                        <a:latin typeface="Huawei Sans" panose="020C0503030203020204" pitchFamily="34" charset="0"/>
                      </a:endParaRPr>
                    </a:p>
                    <a:p>
                      <a:pPr lvl="2" fontAlgn="ctr"/>
                      <a:r>
                        <a:rPr lang="en-US" sz="1200" dirty="0">
                          <a:latin typeface="Huawei Sans" panose="020C0503030203020204" pitchFamily="34" charset="0"/>
                        </a:rPr>
                        <a:t>subscription</a:t>
                      </a:r>
                      <a:endParaRPr lang="en-US" altLang="zh-CN" sz="1200" dirty="0">
                        <a:latin typeface="Huawei Sans" panose="020C0503030203020204" pitchFamily="34" charset="0"/>
                      </a:endParaRPr>
                    </a:p>
                    <a:p>
                      <a:pPr lvl="3" fontAlgn="ctr"/>
                      <a:r>
                        <a:rPr lang="en-US" sz="1200" dirty="0">
                          <a:latin typeface="Huawei Sans" panose="020C0503030203020204" pitchFamily="34" charset="0"/>
                        </a:rPr>
                        <a:t>sensor-group</a:t>
                      </a:r>
                      <a:endParaRPr lang="en-US" altLang="zh-CN" sz="1200" dirty="0">
                        <a:latin typeface="Huawei Sans" panose="020C0503030203020204" pitchFamily="34" charset="0"/>
                      </a:endParaRPr>
                    </a:p>
                    <a:p>
                      <a:pPr lvl="3" fontAlgn="ctr"/>
                      <a:r>
                        <a:rPr lang="en-US" sz="1200" dirty="0">
                          <a:latin typeface="Huawei Sans" panose="020C0503030203020204" pitchFamily="34" charset="0"/>
                        </a:rPr>
                        <a:t>Associate the sampling sensor group, and configure a sampling period, redundancy suppression, and a heartbeat interval.</a:t>
                      </a:r>
                      <a:endParaRPr lang="en-US" altLang="zh-CN" sz="1200" b="0" dirty="0">
                        <a:solidFill>
                          <a:srgbClr val="0070C0"/>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603655">
                <a:tc>
                  <a:txBody>
                    <a:bodyPr/>
                    <a:lstStyle/>
                    <a:p>
                      <a:pPr algn="ctr" fontAlgn="ctr"/>
                      <a:r>
                        <a:rPr lang="en-US" sz="1200" b="1" dirty="0">
                          <a:solidFill>
                            <a:sysClr val="windowText" lastClr="000000"/>
                          </a:solidFill>
                          <a:latin typeface="Huawei Sans" panose="020C0503030203020204" pitchFamily="34" charset="0"/>
                        </a:rPr>
                        <a:t>Verify</a:t>
                      </a:r>
                      <a:r>
                        <a:rPr lang="en-US" sz="1200" b="1" baseline="0" dirty="0">
                          <a:solidFill>
                            <a:sysClr val="windowText" lastClr="000000"/>
                          </a:solidFill>
                          <a:latin typeface="Huawei Sans" panose="020C0503030203020204" pitchFamily="34" charset="0"/>
                        </a:rPr>
                        <a:t> </a:t>
                      </a:r>
                      <a:r>
                        <a:rPr lang="en-US" sz="1200" b="1" dirty="0">
                          <a:solidFill>
                            <a:sysClr val="windowText" lastClr="000000"/>
                          </a:solidFill>
                          <a:latin typeface="Huawei Sans" panose="020C0503030203020204" pitchFamily="34" charset="0"/>
                        </a:rPr>
                        <a:t>the configuration.</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fontAlgn="ctr"/>
                      <a:r>
                        <a:rPr lang="en-US" sz="1200" dirty="0">
                          <a:latin typeface="Huawei Sans" panose="020C0503030203020204" pitchFamily="34" charset="0"/>
                        </a:rPr>
                        <a:t>display telemetry sensor </a:t>
                      </a:r>
                    </a:p>
                    <a:p>
                      <a:pPr fontAlgn="ctr"/>
                      <a:r>
                        <a:rPr lang="en-US" sz="1200" dirty="0">
                          <a:latin typeface="Huawei Sans" panose="020C0503030203020204" pitchFamily="34" charset="0"/>
                        </a:rPr>
                        <a:t>display telemetry destination</a:t>
                      </a:r>
                    </a:p>
                    <a:p>
                      <a:pPr fontAlgn="ctr"/>
                      <a:r>
                        <a:rPr lang="en-US" sz="1200" dirty="0">
                          <a:latin typeface="Huawei Sans" panose="020C0503030203020204" pitchFamily="34" charset="0"/>
                        </a:rPr>
                        <a:t>display telemetry subscription</a:t>
                      </a:r>
                    </a:p>
                    <a:p>
                      <a:pPr fontAlgn="ctr"/>
                      <a:r>
                        <a:rPr lang="en-US" sz="1200" dirty="0">
                          <a:latin typeface="Huawei Sans" panose="020C0503030203020204" pitchFamily="34" charset="0"/>
                        </a:rPr>
                        <a:t>display telemetry sensor-path</a:t>
                      </a:r>
                      <a:endParaRPr lang="en-US" altLang="zh-CN" sz="1200" b="0"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bl>
          </a:graphicData>
        </a:graphic>
      </p:graphicFrame>
      <p:grpSp>
        <p:nvGrpSpPr>
          <p:cNvPr id="115" name="组合 114">
            <a:extLst>
              <a:ext uri="{FF2B5EF4-FFF2-40B4-BE49-F238E27FC236}">
                <a16:creationId xmlns:a16="http://schemas.microsoft.com/office/drawing/2014/main" id="{C28CCFF3-7A6D-40FB-86D3-5C68882AA3B4}"/>
              </a:ext>
            </a:extLst>
          </p:cNvPr>
          <p:cNvGrpSpPr/>
          <p:nvPr/>
        </p:nvGrpSpPr>
        <p:grpSpPr bwMode="gray">
          <a:xfrm>
            <a:off x="936000" y="1057280"/>
            <a:ext cx="4805043" cy="5039193"/>
            <a:chOff x="936000" y="1215227"/>
            <a:chExt cx="4805043" cy="5039193"/>
          </a:xfrm>
        </p:grpSpPr>
        <p:sp>
          <p:nvSpPr>
            <p:cNvPr id="116" name="Freeform 7">
              <a:extLst>
                <a:ext uri="{FF2B5EF4-FFF2-40B4-BE49-F238E27FC236}">
                  <a16:creationId xmlns:a16="http://schemas.microsoft.com/office/drawing/2014/main" id="{C0F541EC-19C1-45BC-B4CF-01C064C21D2D}"/>
                </a:ext>
              </a:extLst>
            </p:cNvPr>
            <p:cNvSpPr>
              <a:spLocks noEditPoints="1"/>
            </p:cNvSpPr>
            <p:nvPr/>
          </p:nvSpPr>
          <p:spPr bwMode="gray">
            <a:xfrm>
              <a:off x="4311331" y="1956295"/>
              <a:ext cx="430206" cy="281046"/>
            </a:xfrm>
            <a:custGeom>
              <a:avLst/>
              <a:gdLst/>
              <a:ahLst/>
              <a:cxnLst>
                <a:cxn ang="0">
                  <a:pos x="4" y="0"/>
                </a:cxn>
                <a:cxn ang="0">
                  <a:pos x="76" y="0"/>
                </a:cxn>
                <a:cxn ang="0">
                  <a:pos x="79" y="0"/>
                </a:cxn>
                <a:cxn ang="0">
                  <a:pos x="79" y="3"/>
                </a:cxn>
                <a:cxn ang="0">
                  <a:pos x="79" y="59"/>
                </a:cxn>
                <a:cxn ang="0">
                  <a:pos x="79" y="62"/>
                </a:cxn>
                <a:cxn ang="0">
                  <a:pos x="76" y="62"/>
                </a:cxn>
                <a:cxn ang="0">
                  <a:pos x="48" y="62"/>
                </a:cxn>
                <a:cxn ang="0">
                  <a:pos x="48" y="65"/>
                </a:cxn>
                <a:cxn ang="0">
                  <a:pos x="68" y="70"/>
                </a:cxn>
                <a:cxn ang="0">
                  <a:pos x="68" y="75"/>
                </a:cxn>
                <a:cxn ang="0">
                  <a:pos x="12" y="75"/>
                </a:cxn>
                <a:cxn ang="0">
                  <a:pos x="12" y="70"/>
                </a:cxn>
                <a:cxn ang="0">
                  <a:pos x="31" y="65"/>
                </a:cxn>
                <a:cxn ang="0">
                  <a:pos x="31" y="62"/>
                </a:cxn>
                <a:cxn ang="0">
                  <a:pos x="4" y="62"/>
                </a:cxn>
                <a:cxn ang="0">
                  <a:pos x="0" y="62"/>
                </a:cxn>
                <a:cxn ang="0">
                  <a:pos x="0" y="59"/>
                </a:cxn>
                <a:cxn ang="0">
                  <a:pos x="0" y="3"/>
                </a:cxn>
                <a:cxn ang="0">
                  <a:pos x="0" y="0"/>
                </a:cxn>
                <a:cxn ang="0">
                  <a:pos x="4" y="0"/>
                </a:cxn>
                <a:cxn ang="0">
                  <a:pos x="83" y="76"/>
                </a:cxn>
                <a:cxn ang="0">
                  <a:pos x="116" y="76"/>
                </a:cxn>
                <a:cxn ang="0">
                  <a:pos x="116" y="0"/>
                </a:cxn>
                <a:cxn ang="0">
                  <a:pos x="83" y="0"/>
                </a:cxn>
                <a:cxn ang="0">
                  <a:pos x="83" y="76"/>
                </a:cxn>
                <a:cxn ang="0">
                  <a:pos x="87" y="7"/>
                </a:cxn>
                <a:cxn ang="0">
                  <a:pos x="112" y="7"/>
                </a:cxn>
                <a:cxn ang="0">
                  <a:pos x="112" y="14"/>
                </a:cxn>
                <a:cxn ang="0">
                  <a:pos x="87" y="14"/>
                </a:cxn>
                <a:cxn ang="0">
                  <a:pos x="87" y="7"/>
                </a:cxn>
                <a:cxn ang="0">
                  <a:pos x="87" y="19"/>
                </a:cxn>
                <a:cxn ang="0">
                  <a:pos x="112" y="19"/>
                </a:cxn>
                <a:cxn ang="0">
                  <a:pos x="112" y="27"/>
                </a:cxn>
                <a:cxn ang="0">
                  <a:pos x="87" y="27"/>
                </a:cxn>
                <a:cxn ang="0">
                  <a:pos x="87" y="19"/>
                </a:cxn>
                <a:cxn ang="0">
                  <a:pos x="87" y="33"/>
                </a:cxn>
                <a:cxn ang="0">
                  <a:pos x="96" y="33"/>
                </a:cxn>
                <a:cxn ang="0">
                  <a:pos x="96" y="39"/>
                </a:cxn>
                <a:cxn ang="0">
                  <a:pos x="87" y="39"/>
                </a:cxn>
                <a:cxn ang="0">
                  <a:pos x="87" y="33"/>
                </a:cxn>
                <a:cxn ang="0">
                  <a:pos x="87" y="43"/>
                </a:cxn>
                <a:cxn ang="0">
                  <a:pos x="96" y="43"/>
                </a:cxn>
                <a:cxn ang="0">
                  <a:pos x="96" y="49"/>
                </a:cxn>
                <a:cxn ang="0">
                  <a:pos x="87" y="49"/>
                </a:cxn>
                <a:cxn ang="0">
                  <a:pos x="87" y="43"/>
                </a:cxn>
                <a:cxn ang="0">
                  <a:pos x="72" y="7"/>
                </a:cxn>
                <a:cxn ang="0">
                  <a:pos x="7" y="7"/>
                </a:cxn>
                <a:cxn ang="0">
                  <a:pos x="7" y="55"/>
                </a:cxn>
                <a:cxn ang="0">
                  <a:pos x="72" y="55"/>
                </a:cxn>
                <a:cxn ang="0">
                  <a:pos x="72" y="7"/>
                </a:cxn>
              </a:cxnLst>
              <a:rect l="0" t="0" r="r" b="b"/>
              <a:pathLst>
                <a:path w="116" h="76">
                  <a:moveTo>
                    <a:pt x="4" y="0"/>
                  </a:moveTo>
                  <a:cubicBezTo>
                    <a:pt x="76" y="0"/>
                    <a:pt x="76" y="0"/>
                    <a:pt x="76" y="0"/>
                  </a:cubicBezTo>
                  <a:cubicBezTo>
                    <a:pt x="79" y="0"/>
                    <a:pt x="79" y="0"/>
                    <a:pt x="79" y="0"/>
                  </a:cubicBezTo>
                  <a:cubicBezTo>
                    <a:pt x="79" y="3"/>
                    <a:pt x="79" y="3"/>
                    <a:pt x="79" y="3"/>
                  </a:cubicBezTo>
                  <a:cubicBezTo>
                    <a:pt x="79" y="59"/>
                    <a:pt x="79" y="59"/>
                    <a:pt x="79" y="59"/>
                  </a:cubicBezTo>
                  <a:cubicBezTo>
                    <a:pt x="79" y="62"/>
                    <a:pt x="79" y="62"/>
                    <a:pt x="79" y="62"/>
                  </a:cubicBezTo>
                  <a:cubicBezTo>
                    <a:pt x="76" y="62"/>
                    <a:pt x="76" y="62"/>
                    <a:pt x="76" y="62"/>
                  </a:cubicBezTo>
                  <a:cubicBezTo>
                    <a:pt x="48" y="62"/>
                    <a:pt x="48" y="62"/>
                    <a:pt x="48" y="62"/>
                  </a:cubicBezTo>
                  <a:cubicBezTo>
                    <a:pt x="48" y="65"/>
                    <a:pt x="48" y="65"/>
                    <a:pt x="48" y="65"/>
                  </a:cubicBezTo>
                  <a:cubicBezTo>
                    <a:pt x="55" y="65"/>
                    <a:pt x="61" y="67"/>
                    <a:pt x="68" y="70"/>
                  </a:cubicBezTo>
                  <a:cubicBezTo>
                    <a:pt x="68" y="72"/>
                    <a:pt x="68" y="73"/>
                    <a:pt x="68" y="75"/>
                  </a:cubicBezTo>
                  <a:cubicBezTo>
                    <a:pt x="49" y="75"/>
                    <a:pt x="31" y="75"/>
                    <a:pt x="12" y="75"/>
                  </a:cubicBezTo>
                  <a:cubicBezTo>
                    <a:pt x="12" y="73"/>
                    <a:pt x="12" y="72"/>
                    <a:pt x="12" y="70"/>
                  </a:cubicBezTo>
                  <a:cubicBezTo>
                    <a:pt x="18" y="67"/>
                    <a:pt x="25" y="66"/>
                    <a:pt x="31" y="65"/>
                  </a:cubicBezTo>
                  <a:cubicBezTo>
                    <a:pt x="31" y="62"/>
                    <a:pt x="31" y="62"/>
                    <a:pt x="31" y="62"/>
                  </a:cubicBezTo>
                  <a:cubicBezTo>
                    <a:pt x="4" y="62"/>
                    <a:pt x="4" y="62"/>
                    <a:pt x="4" y="62"/>
                  </a:cubicBezTo>
                  <a:cubicBezTo>
                    <a:pt x="0" y="62"/>
                    <a:pt x="0" y="62"/>
                    <a:pt x="0" y="62"/>
                  </a:cubicBezTo>
                  <a:cubicBezTo>
                    <a:pt x="0" y="59"/>
                    <a:pt x="0" y="59"/>
                    <a:pt x="0" y="59"/>
                  </a:cubicBezTo>
                  <a:cubicBezTo>
                    <a:pt x="0" y="3"/>
                    <a:pt x="0" y="3"/>
                    <a:pt x="0" y="3"/>
                  </a:cubicBezTo>
                  <a:cubicBezTo>
                    <a:pt x="0" y="0"/>
                    <a:pt x="0" y="0"/>
                    <a:pt x="0" y="0"/>
                  </a:cubicBezTo>
                  <a:cubicBezTo>
                    <a:pt x="4" y="0"/>
                    <a:pt x="4" y="0"/>
                    <a:pt x="4" y="0"/>
                  </a:cubicBezTo>
                  <a:close/>
                  <a:moveTo>
                    <a:pt x="83" y="76"/>
                  </a:moveTo>
                  <a:cubicBezTo>
                    <a:pt x="116" y="76"/>
                    <a:pt x="116" y="76"/>
                    <a:pt x="116" y="76"/>
                  </a:cubicBezTo>
                  <a:cubicBezTo>
                    <a:pt x="116" y="0"/>
                    <a:pt x="116" y="0"/>
                    <a:pt x="116" y="0"/>
                  </a:cubicBezTo>
                  <a:cubicBezTo>
                    <a:pt x="83" y="0"/>
                    <a:pt x="83" y="0"/>
                    <a:pt x="83" y="0"/>
                  </a:cubicBezTo>
                  <a:cubicBezTo>
                    <a:pt x="83" y="76"/>
                    <a:pt x="83" y="76"/>
                    <a:pt x="83" y="76"/>
                  </a:cubicBezTo>
                  <a:close/>
                  <a:moveTo>
                    <a:pt x="87" y="7"/>
                  </a:moveTo>
                  <a:cubicBezTo>
                    <a:pt x="112" y="7"/>
                    <a:pt x="112" y="7"/>
                    <a:pt x="112" y="7"/>
                  </a:cubicBezTo>
                  <a:cubicBezTo>
                    <a:pt x="112" y="14"/>
                    <a:pt x="112" y="14"/>
                    <a:pt x="112" y="14"/>
                  </a:cubicBezTo>
                  <a:cubicBezTo>
                    <a:pt x="87" y="14"/>
                    <a:pt x="87" y="14"/>
                    <a:pt x="87" y="14"/>
                  </a:cubicBezTo>
                  <a:cubicBezTo>
                    <a:pt x="87" y="7"/>
                    <a:pt x="87" y="7"/>
                    <a:pt x="87" y="7"/>
                  </a:cubicBezTo>
                  <a:close/>
                  <a:moveTo>
                    <a:pt x="87" y="19"/>
                  </a:moveTo>
                  <a:cubicBezTo>
                    <a:pt x="112" y="19"/>
                    <a:pt x="112" y="19"/>
                    <a:pt x="112" y="19"/>
                  </a:cubicBezTo>
                  <a:cubicBezTo>
                    <a:pt x="112" y="27"/>
                    <a:pt x="112" y="27"/>
                    <a:pt x="112" y="27"/>
                  </a:cubicBezTo>
                  <a:cubicBezTo>
                    <a:pt x="87" y="27"/>
                    <a:pt x="87" y="27"/>
                    <a:pt x="87" y="27"/>
                  </a:cubicBezTo>
                  <a:cubicBezTo>
                    <a:pt x="87" y="19"/>
                    <a:pt x="87" y="19"/>
                    <a:pt x="87" y="19"/>
                  </a:cubicBezTo>
                  <a:close/>
                  <a:moveTo>
                    <a:pt x="87" y="33"/>
                  </a:moveTo>
                  <a:cubicBezTo>
                    <a:pt x="96" y="33"/>
                    <a:pt x="96" y="33"/>
                    <a:pt x="96" y="33"/>
                  </a:cubicBezTo>
                  <a:cubicBezTo>
                    <a:pt x="96" y="39"/>
                    <a:pt x="96" y="39"/>
                    <a:pt x="96" y="39"/>
                  </a:cubicBezTo>
                  <a:cubicBezTo>
                    <a:pt x="87" y="39"/>
                    <a:pt x="87" y="39"/>
                    <a:pt x="87" y="39"/>
                  </a:cubicBezTo>
                  <a:cubicBezTo>
                    <a:pt x="87" y="33"/>
                    <a:pt x="87" y="33"/>
                    <a:pt x="87" y="33"/>
                  </a:cubicBezTo>
                  <a:close/>
                  <a:moveTo>
                    <a:pt x="87" y="43"/>
                  </a:moveTo>
                  <a:cubicBezTo>
                    <a:pt x="96" y="43"/>
                    <a:pt x="96" y="43"/>
                    <a:pt x="96" y="43"/>
                  </a:cubicBezTo>
                  <a:cubicBezTo>
                    <a:pt x="96" y="49"/>
                    <a:pt x="96" y="49"/>
                    <a:pt x="96" y="49"/>
                  </a:cubicBezTo>
                  <a:cubicBezTo>
                    <a:pt x="87" y="49"/>
                    <a:pt x="87" y="49"/>
                    <a:pt x="87" y="49"/>
                  </a:cubicBezTo>
                  <a:cubicBezTo>
                    <a:pt x="87" y="43"/>
                    <a:pt x="87" y="43"/>
                    <a:pt x="87" y="43"/>
                  </a:cubicBezTo>
                  <a:close/>
                  <a:moveTo>
                    <a:pt x="72" y="7"/>
                  </a:moveTo>
                  <a:cubicBezTo>
                    <a:pt x="7" y="7"/>
                    <a:pt x="7" y="7"/>
                    <a:pt x="7" y="7"/>
                  </a:cubicBezTo>
                  <a:cubicBezTo>
                    <a:pt x="7" y="55"/>
                    <a:pt x="7" y="55"/>
                    <a:pt x="7" y="55"/>
                  </a:cubicBezTo>
                  <a:cubicBezTo>
                    <a:pt x="72" y="55"/>
                    <a:pt x="72" y="55"/>
                    <a:pt x="72" y="55"/>
                  </a:cubicBezTo>
                  <a:lnTo>
                    <a:pt x="72" y="7"/>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ctr"/>
              <a:endParaRPr lang="en-US" altLang="zh-CN" sz="1200" dirty="0">
                <a:latin typeface="Huawei Sans" panose="020C0503030203020204" pitchFamily="34" charset="0"/>
              </a:endParaRPr>
            </a:p>
          </p:txBody>
        </p:sp>
        <p:cxnSp>
          <p:nvCxnSpPr>
            <p:cNvPr id="117" name="直接连接符 116">
              <a:extLst>
                <a:ext uri="{FF2B5EF4-FFF2-40B4-BE49-F238E27FC236}">
                  <a16:creationId xmlns:a16="http://schemas.microsoft.com/office/drawing/2014/main" id="{12BCF2EA-D5F1-4D08-BAAE-C5F47ECA54CB}"/>
                </a:ext>
              </a:extLst>
            </p:cNvPr>
            <p:cNvCxnSpPr>
              <a:stCxn id="138" idx="2"/>
            </p:cNvCxnSpPr>
            <p:nvPr/>
          </p:nvCxnSpPr>
          <p:spPr bwMode="gray">
            <a:xfrm flipH="1">
              <a:off x="2079051" y="2038459"/>
              <a:ext cx="5680" cy="4212185"/>
            </a:xfrm>
            <a:prstGeom prst="line">
              <a:avLst/>
            </a:prstGeom>
            <a:ln w="38100">
              <a:solidFill>
                <a:srgbClr val="FDD351"/>
              </a:solidFill>
            </a:ln>
          </p:spPr>
          <p:style>
            <a:lnRef idx="1">
              <a:schemeClr val="accent1"/>
            </a:lnRef>
            <a:fillRef idx="0">
              <a:schemeClr val="accent1"/>
            </a:fillRef>
            <a:effectRef idx="0">
              <a:schemeClr val="accent1"/>
            </a:effectRef>
            <a:fontRef idx="minor">
              <a:schemeClr val="tx1"/>
            </a:fontRef>
          </p:style>
        </p:cxnSp>
        <p:cxnSp>
          <p:nvCxnSpPr>
            <p:cNvPr id="118" name="直接连接符 117">
              <a:extLst>
                <a:ext uri="{FF2B5EF4-FFF2-40B4-BE49-F238E27FC236}">
                  <a16:creationId xmlns:a16="http://schemas.microsoft.com/office/drawing/2014/main" id="{D8EE1D90-795F-4709-8EE2-B22A4D75D186}"/>
                </a:ext>
              </a:extLst>
            </p:cNvPr>
            <p:cNvCxnSpPr>
              <a:stCxn id="139" idx="2"/>
            </p:cNvCxnSpPr>
            <p:nvPr/>
          </p:nvCxnSpPr>
          <p:spPr bwMode="gray">
            <a:xfrm flipH="1">
              <a:off x="4530467" y="2041362"/>
              <a:ext cx="24559" cy="4213058"/>
            </a:xfrm>
            <a:prstGeom prst="line">
              <a:avLst/>
            </a:prstGeom>
            <a:ln w="38100">
              <a:solidFill>
                <a:srgbClr val="FDD351"/>
              </a:solidFill>
            </a:ln>
          </p:spPr>
          <p:style>
            <a:lnRef idx="1">
              <a:schemeClr val="accent1"/>
            </a:lnRef>
            <a:fillRef idx="0">
              <a:schemeClr val="accent1"/>
            </a:fillRef>
            <a:effectRef idx="0">
              <a:schemeClr val="accent1"/>
            </a:effectRef>
            <a:fontRef idx="minor">
              <a:schemeClr val="tx1"/>
            </a:fontRef>
          </p:style>
        </p:cxnSp>
        <p:cxnSp>
          <p:nvCxnSpPr>
            <p:cNvPr id="119" name="直接箭头连接符 118">
              <a:extLst>
                <a:ext uri="{FF2B5EF4-FFF2-40B4-BE49-F238E27FC236}">
                  <a16:creationId xmlns:a16="http://schemas.microsoft.com/office/drawing/2014/main" id="{5F7CCD3F-B403-43A3-95E0-DEF102AC08E5}"/>
                </a:ext>
              </a:extLst>
            </p:cNvPr>
            <p:cNvCxnSpPr/>
            <p:nvPr/>
          </p:nvCxnSpPr>
          <p:spPr bwMode="gray">
            <a:xfrm>
              <a:off x="2086222" y="3045898"/>
              <a:ext cx="2440210" cy="416224"/>
            </a:xfrm>
            <a:prstGeom prst="straightConnector1">
              <a:avLst/>
            </a:prstGeom>
            <a:ln>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120" name="直接箭头连接符 119">
              <a:extLst>
                <a:ext uri="{FF2B5EF4-FFF2-40B4-BE49-F238E27FC236}">
                  <a16:creationId xmlns:a16="http://schemas.microsoft.com/office/drawing/2014/main" id="{F70B3C38-85C2-4057-82BC-92ED8F1E1B2F}"/>
                </a:ext>
              </a:extLst>
            </p:cNvPr>
            <p:cNvCxnSpPr/>
            <p:nvPr/>
          </p:nvCxnSpPr>
          <p:spPr bwMode="gray">
            <a:xfrm>
              <a:off x="2076774" y="3807506"/>
              <a:ext cx="2440210" cy="416224"/>
            </a:xfrm>
            <a:prstGeom prst="straightConnector1">
              <a:avLst/>
            </a:prstGeom>
            <a:ln>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121" name="直接箭头连接符 120">
              <a:extLst>
                <a:ext uri="{FF2B5EF4-FFF2-40B4-BE49-F238E27FC236}">
                  <a16:creationId xmlns:a16="http://schemas.microsoft.com/office/drawing/2014/main" id="{B20618F0-FD11-448C-B650-5A9170133A62}"/>
                </a:ext>
              </a:extLst>
            </p:cNvPr>
            <p:cNvCxnSpPr/>
            <p:nvPr/>
          </p:nvCxnSpPr>
          <p:spPr bwMode="gray">
            <a:xfrm>
              <a:off x="2043827" y="4599594"/>
              <a:ext cx="2440210" cy="416224"/>
            </a:xfrm>
            <a:prstGeom prst="straightConnector1">
              <a:avLst/>
            </a:prstGeom>
            <a:ln>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122" name="文本框 121">
              <a:extLst>
                <a:ext uri="{FF2B5EF4-FFF2-40B4-BE49-F238E27FC236}">
                  <a16:creationId xmlns:a16="http://schemas.microsoft.com/office/drawing/2014/main" id="{91A77DE4-F86A-4D10-885F-9C521BD29C42}"/>
                </a:ext>
              </a:extLst>
            </p:cNvPr>
            <p:cNvSpPr txBox="1"/>
            <p:nvPr/>
          </p:nvSpPr>
          <p:spPr bwMode="gray">
            <a:xfrm rot="600000">
              <a:off x="2752866" y="3008384"/>
              <a:ext cx="1854846" cy="276999"/>
            </a:xfrm>
            <a:prstGeom prst="rect">
              <a:avLst/>
            </a:prstGeom>
            <a:noFill/>
          </p:spPr>
          <p:txBody>
            <a:bodyPr wrap="square" rtlCol="0">
              <a:spAutoFit/>
            </a:bodyPr>
            <a:lstStyle/>
            <a:p>
              <a:pPr algn="ctr" fontAlgn="ctr"/>
              <a:r>
                <a:rPr lang="en-US" sz="1200" dirty="0">
                  <a:solidFill>
                    <a:srgbClr val="30B5C5"/>
                  </a:solidFill>
                  <a:latin typeface="Huawei Sans" panose="020C0503030203020204" pitchFamily="34" charset="0"/>
                </a:rPr>
                <a:t>Time 1, data 1</a:t>
              </a:r>
              <a:endParaRPr lang="en-US" altLang="zh-CN" sz="1200" dirty="0">
                <a:solidFill>
                  <a:srgbClr val="30B5C5"/>
                </a:solidFill>
                <a:latin typeface="Huawei Sans" panose="020C0503030203020204" pitchFamily="34" charset="0"/>
              </a:endParaRPr>
            </a:p>
          </p:txBody>
        </p:sp>
        <p:sp>
          <p:nvSpPr>
            <p:cNvPr id="123" name="文本框 122">
              <a:extLst>
                <a:ext uri="{FF2B5EF4-FFF2-40B4-BE49-F238E27FC236}">
                  <a16:creationId xmlns:a16="http://schemas.microsoft.com/office/drawing/2014/main" id="{6B0FC7FF-F339-4F98-9F63-977A0C3542B4}"/>
                </a:ext>
              </a:extLst>
            </p:cNvPr>
            <p:cNvSpPr txBox="1"/>
            <p:nvPr/>
          </p:nvSpPr>
          <p:spPr bwMode="gray">
            <a:xfrm rot="600000">
              <a:off x="2752866" y="3769992"/>
              <a:ext cx="1854846" cy="276999"/>
            </a:xfrm>
            <a:prstGeom prst="rect">
              <a:avLst/>
            </a:prstGeom>
            <a:noFill/>
            <a:ln>
              <a:noFill/>
            </a:ln>
          </p:spPr>
          <p:txBody>
            <a:bodyPr wrap="square" rtlCol="0">
              <a:spAutoFit/>
            </a:bodyPr>
            <a:lstStyle/>
            <a:p>
              <a:pPr algn="ctr" fontAlgn="ctr"/>
              <a:r>
                <a:rPr lang="en-US" sz="1200" dirty="0">
                  <a:solidFill>
                    <a:srgbClr val="30B5C5"/>
                  </a:solidFill>
                  <a:latin typeface="Huawei Sans" panose="020C0503030203020204" pitchFamily="34" charset="0"/>
                </a:rPr>
                <a:t>Time 2, data 2</a:t>
              </a:r>
              <a:endParaRPr lang="en-US" altLang="zh-CN" sz="1200" dirty="0">
                <a:solidFill>
                  <a:srgbClr val="30B5C5"/>
                </a:solidFill>
                <a:latin typeface="Huawei Sans" panose="020C0503030203020204" pitchFamily="34" charset="0"/>
              </a:endParaRPr>
            </a:p>
          </p:txBody>
        </p:sp>
        <p:sp>
          <p:nvSpPr>
            <p:cNvPr id="124" name="文本框 123">
              <a:extLst>
                <a:ext uri="{FF2B5EF4-FFF2-40B4-BE49-F238E27FC236}">
                  <a16:creationId xmlns:a16="http://schemas.microsoft.com/office/drawing/2014/main" id="{65B9B168-6C46-47FF-A64F-BCF84718F1BA}"/>
                </a:ext>
              </a:extLst>
            </p:cNvPr>
            <p:cNvSpPr txBox="1"/>
            <p:nvPr/>
          </p:nvSpPr>
          <p:spPr bwMode="gray">
            <a:xfrm rot="600000">
              <a:off x="2752866" y="4568870"/>
              <a:ext cx="1854846" cy="276999"/>
            </a:xfrm>
            <a:prstGeom prst="rect">
              <a:avLst/>
            </a:prstGeom>
            <a:noFill/>
            <a:ln>
              <a:noFill/>
            </a:ln>
          </p:spPr>
          <p:txBody>
            <a:bodyPr wrap="square" rtlCol="0">
              <a:spAutoFit/>
            </a:bodyPr>
            <a:lstStyle/>
            <a:p>
              <a:pPr algn="ctr" fontAlgn="ctr"/>
              <a:r>
                <a:rPr lang="en-US" sz="1200" dirty="0">
                  <a:solidFill>
                    <a:srgbClr val="30B5C5"/>
                  </a:solidFill>
                  <a:latin typeface="Huawei Sans" panose="020C0503030203020204" pitchFamily="34" charset="0"/>
                </a:rPr>
                <a:t>Time 3, data 3</a:t>
              </a:r>
              <a:endParaRPr lang="en-US" altLang="zh-CN" sz="1200" dirty="0">
                <a:solidFill>
                  <a:srgbClr val="30B5C5"/>
                </a:solidFill>
                <a:latin typeface="Huawei Sans" panose="020C0503030203020204" pitchFamily="34" charset="0"/>
              </a:endParaRPr>
            </a:p>
          </p:txBody>
        </p:sp>
        <p:sp>
          <p:nvSpPr>
            <p:cNvPr id="125" name="左大括号 124">
              <a:extLst>
                <a:ext uri="{FF2B5EF4-FFF2-40B4-BE49-F238E27FC236}">
                  <a16:creationId xmlns:a16="http://schemas.microsoft.com/office/drawing/2014/main" id="{47E11034-1930-4E84-8373-A0F7996B3998}"/>
                </a:ext>
              </a:extLst>
            </p:cNvPr>
            <p:cNvSpPr/>
            <p:nvPr/>
          </p:nvSpPr>
          <p:spPr bwMode="gray">
            <a:xfrm>
              <a:off x="1943819" y="3045898"/>
              <a:ext cx="115973" cy="761608"/>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200" dirty="0">
                <a:latin typeface="Huawei Sans" panose="020C0503030203020204" pitchFamily="34" charset="0"/>
              </a:endParaRPr>
            </a:p>
          </p:txBody>
        </p:sp>
        <p:cxnSp>
          <p:nvCxnSpPr>
            <p:cNvPr id="126" name="直接箭头连接符 125">
              <a:extLst>
                <a:ext uri="{FF2B5EF4-FFF2-40B4-BE49-F238E27FC236}">
                  <a16:creationId xmlns:a16="http://schemas.microsoft.com/office/drawing/2014/main" id="{CA67CA7B-3915-45C7-8934-495B190B54B4}"/>
                </a:ext>
              </a:extLst>
            </p:cNvPr>
            <p:cNvCxnSpPr/>
            <p:nvPr/>
          </p:nvCxnSpPr>
          <p:spPr bwMode="gray">
            <a:xfrm>
              <a:off x="2088780" y="5715718"/>
              <a:ext cx="2440210" cy="416224"/>
            </a:xfrm>
            <a:prstGeom prst="straightConnector1">
              <a:avLst/>
            </a:prstGeom>
            <a:ln>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127" name="文本框 126">
              <a:extLst>
                <a:ext uri="{FF2B5EF4-FFF2-40B4-BE49-F238E27FC236}">
                  <a16:creationId xmlns:a16="http://schemas.microsoft.com/office/drawing/2014/main" id="{9291D0BB-1485-4E3B-B57D-A885B545A0A5}"/>
                </a:ext>
              </a:extLst>
            </p:cNvPr>
            <p:cNvSpPr txBox="1"/>
            <p:nvPr/>
          </p:nvSpPr>
          <p:spPr bwMode="gray">
            <a:xfrm rot="600000">
              <a:off x="2649505" y="5680847"/>
              <a:ext cx="1854846" cy="276999"/>
            </a:xfrm>
            <a:prstGeom prst="rect">
              <a:avLst/>
            </a:prstGeom>
            <a:noFill/>
            <a:ln>
              <a:noFill/>
            </a:ln>
          </p:spPr>
          <p:txBody>
            <a:bodyPr wrap="square" rtlCol="0">
              <a:spAutoFit/>
            </a:bodyPr>
            <a:lstStyle/>
            <a:p>
              <a:pPr algn="ctr" fontAlgn="ctr"/>
              <a:r>
                <a:rPr lang="en-US" sz="1200" dirty="0">
                  <a:solidFill>
                    <a:srgbClr val="30B5C5"/>
                  </a:solidFill>
                  <a:latin typeface="Huawei Sans" panose="020C0503030203020204" pitchFamily="34" charset="0"/>
                </a:rPr>
                <a:t>Time </a:t>
              </a:r>
              <a:r>
                <a:rPr lang="en-US" sz="1200" i="1" dirty="0">
                  <a:solidFill>
                    <a:srgbClr val="30B5C5"/>
                  </a:solidFill>
                  <a:latin typeface="Huawei Sans" panose="020C0503030203020204" pitchFamily="34" charset="0"/>
                </a:rPr>
                <a:t>n</a:t>
              </a:r>
              <a:r>
                <a:rPr lang="en-US" sz="1200" dirty="0">
                  <a:solidFill>
                    <a:srgbClr val="30B5C5"/>
                  </a:solidFill>
                  <a:latin typeface="Huawei Sans" panose="020C0503030203020204" pitchFamily="34" charset="0"/>
                </a:rPr>
                <a:t>, data </a:t>
              </a:r>
              <a:r>
                <a:rPr lang="en-US" sz="1200" i="1" dirty="0">
                  <a:solidFill>
                    <a:srgbClr val="30B5C5"/>
                  </a:solidFill>
                  <a:latin typeface="Huawei Sans" panose="020C0503030203020204" pitchFamily="34" charset="0"/>
                </a:rPr>
                <a:t>n</a:t>
              </a:r>
              <a:endParaRPr lang="en-US" altLang="zh-CN" sz="1200" i="1" dirty="0">
                <a:solidFill>
                  <a:srgbClr val="30B5C5"/>
                </a:solidFill>
                <a:latin typeface="Huawei Sans" panose="020C0503030203020204" pitchFamily="34" charset="0"/>
              </a:endParaRPr>
            </a:p>
          </p:txBody>
        </p:sp>
        <p:sp>
          <p:nvSpPr>
            <p:cNvPr id="128" name="右大括号 127">
              <a:extLst>
                <a:ext uri="{FF2B5EF4-FFF2-40B4-BE49-F238E27FC236}">
                  <a16:creationId xmlns:a16="http://schemas.microsoft.com/office/drawing/2014/main" id="{474CFE60-F835-4294-9440-F5DF92F200E0}"/>
                </a:ext>
              </a:extLst>
            </p:cNvPr>
            <p:cNvSpPr/>
            <p:nvPr/>
          </p:nvSpPr>
          <p:spPr bwMode="gray">
            <a:xfrm>
              <a:off x="4544467" y="3462122"/>
              <a:ext cx="129008" cy="2669820"/>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200" dirty="0">
                <a:latin typeface="Huawei Sans" panose="020C0503030203020204" pitchFamily="34" charset="0"/>
              </a:endParaRPr>
            </a:p>
          </p:txBody>
        </p:sp>
        <p:sp>
          <p:nvSpPr>
            <p:cNvPr id="129" name="文本框 128">
              <a:extLst>
                <a:ext uri="{FF2B5EF4-FFF2-40B4-BE49-F238E27FC236}">
                  <a16:creationId xmlns:a16="http://schemas.microsoft.com/office/drawing/2014/main" id="{36E41E71-1275-4EA7-9DC8-A5F2C4EFC982}"/>
                </a:ext>
              </a:extLst>
            </p:cNvPr>
            <p:cNvSpPr txBox="1"/>
            <p:nvPr/>
          </p:nvSpPr>
          <p:spPr bwMode="gray">
            <a:xfrm>
              <a:off x="936000" y="3276762"/>
              <a:ext cx="1168695" cy="276999"/>
            </a:xfrm>
            <a:prstGeom prst="rect">
              <a:avLst/>
            </a:prstGeom>
            <a:noFill/>
          </p:spPr>
          <p:txBody>
            <a:bodyPr wrap="square" rtlCol="0" anchor="ctr">
              <a:spAutoFit/>
            </a:bodyPr>
            <a:lstStyle/>
            <a:p>
              <a:pPr algn="ctr" fontAlgn="ctr"/>
              <a:r>
                <a:rPr lang="en-US" sz="1200" dirty="0">
                  <a:latin typeface="Huawei Sans" panose="020C0503030203020204" pitchFamily="34" charset="0"/>
                </a:rPr>
                <a:t>T = λ</a:t>
              </a:r>
              <a:endParaRPr lang="en-US" altLang="zh-CN" sz="1200" dirty="0">
                <a:latin typeface="Huawei Sans" panose="020C0503030203020204" pitchFamily="34" charset="0"/>
              </a:endParaRPr>
            </a:p>
          </p:txBody>
        </p:sp>
        <p:sp>
          <p:nvSpPr>
            <p:cNvPr id="130" name="文本框 129">
              <a:extLst>
                <a:ext uri="{FF2B5EF4-FFF2-40B4-BE49-F238E27FC236}">
                  <a16:creationId xmlns:a16="http://schemas.microsoft.com/office/drawing/2014/main" id="{5009BA5F-C29F-482B-A5DD-2B30182002BA}"/>
                </a:ext>
              </a:extLst>
            </p:cNvPr>
            <p:cNvSpPr txBox="1"/>
            <p:nvPr/>
          </p:nvSpPr>
          <p:spPr bwMode="gray">
            <a:xfrm>
              <a:off x="4544141" y="4650079"/>
              <a:ext cx="1196902" cy="276999"/>
            </a:xfrm>
            <a:prstGeom prst="rect">
              <a:avLst/>
            </a:prstGeom>
            <a:noFill/>
          </p:spPr>
          <p:txBody>
            <a:bodyPr wrap="square" rtlCol="0" anchor="ctr">
              <a:spAutoFit/>
            </a:bodyPr>
            <a:lstStyle/>
            <a:p>
              <a:pPr algn="ctr" fontAlgn="ctr"/>
              <a:r>
                <a:rPr lang="en-US" sz="1200" dirty="0">
                  <a:latin typeface="Huawei Sans" panose="020C0503030203020204" pitchFamily="34" charset="0"/>
                </a:rPr>
                <a:t>ΣT = ∞ </a:t>
              </a:r>
              <a:endParaRPr lang="en-US" altLang="zh-CN" sz="1200" dirty="0">
                <a:latin typeface="Huawei Sans" panose="020C0503030203020204" pitchFamily="34" charset="0"/>
              </a:endParaRPr>
            </a:p>
          </p:txBody>
        </p:sp>
        <p:sp>
          <p:nvSpPr>
            <p:cNvPr id="131" name="文本框 130">
              <a:extLst>
                <a:ext uri="{FF2B5EF4-FFF2-40B4-BE49-F238E27FC236}">
                  <a16:creationId xmlns:a16="http://schemas.microsoft.com/office/drawing/2014/main" id="{F3D95D4A-22E9-402E-B590-3A422EF3E240}"/>
                </a:ext>
              </a:extLst>
            </p:cNvPr>
            <p:cNvSpPr txBox="1"/>
            <p:nvPr/>
          </p:nvSpPr>
          <p:spPr bwMode="gray">
            <a:xfrm>
              <a:off x="3946119" y="1215227"/>
              <a:ext cx="1168695" cy="307777"/>
            </a:xfrm>
            <a:prstGeom prst="rect">
              <a:avLst/>
            </a:prstGeom>
            <a:noFill/>
          </p:spPr>
          <p:txBody>
            <a:bodyPr wrap="square" rtlCol="0" anchor="b">
              <a:spAutoFit/>
            </a:bodyPr>
            <a:lstStyle/>
            <a:p>
              <a:pPr algn="ctr" fontAlgn="ctr"/>
              <a:r>
                <a:rPr lang="en-US" sz="1400" dirty="0">
                  <a:solidFill>
                    <a:srgbClr val="151515"/>
                  </a:solidFill>
                  <a:latin typeface="Huawei Sans" panose="020C0503030203020204" pitchFamily="34" charset="0"/>
                </a:rPr>
                <a:t>Collector</a:t>
              </a:r>
            </a:p>
          </p:txBody>
        </p:sp>
        <p:sp>
          <p:nvSpPr>
            <p:cNvPr id="132" name="文本框 131">
              <a:extLst>
                <a:ext uri="{FF2B5EF4-FFF2-40B4-BE49-F238E27FC236}">
                  <a16:creationId xmlns:a16="http://schemas.microsoft.com/office/drawing/2014/main" id="{8EE826F2-A2B3-4C6E-9ED4-8ADCB9BA6115}"/>
                </a:ext>
              </a:extLst>
            </p:cNvPr>
            <p:cNvSpPr txBox="1"/>
            <p:nvPr/>
          </p:nvSpPr>
          <p:spPr bwMode="gray">
            <a:xfrm>
              <a:off x="1450581" y="1215227"/>
              <a:ext cx="1168695" cy="307777"/>
            </a:xfrm>
            <a:prstGeom prst="rect">
              <a:avLst/>
            </a:prstGeom>
            <a:noFill/>
          </p:spPr>
          <p:txBody>
            <a:bodyPr wrap="square" rtlCol="0" anchor="b">
              <a:spAutoFit/>
            </a:bodyPr>
            <a:lstStyle/>
            <a:p>
              <a:pPr algn="ctr" fontAlgn="ctr"/>
              <a:r>
                <a:rPr lang="en-US" sz="1400" dirty="0">
                  <a:solidFill>
                    <a:srgbClr val="151515"/>
                  </a:solidFill>
                  <a:latin typeface="Huawei Sans" panose="020C0503030203020204" pitchFamily="34" charset="0"/>
                </a:rPr>
                <a:t>Router</a:t>
              </a:r>
            </a:p>
          </p:txBody>
        </p:sp>
        <p:cxnSp>
          <p:nvCxnSpPr>
            <p:cNvPr id="133" name="直接箭头连接符 132">
              <a:extLst>
                <a:ext uri="{FF2B5EF4-FFF2-40B4-BE49-F238E27FC236}">
                  <a16:creationId xmlns:a16="http://schemas.microsoft.com/office/drawing/2014/main" id="{B77B5DA8-5FCB-4850-B2C6-B5527849EB19}"/>
                </a:ext>
              </a:extLst>
            </p:cNvPr>
            <p:cNvCxnSpPr/>
            <p:nvPr/>
          </p:nvCxnSpPr>
          <p:spPr bwMode="gray">
            <a:xfrm flipH="1">
              <a:off x="2359844" y="1831975"/>
              <a:ext cx="595229" cy="0"/>
            </a:xfrm>
            <a:prstGeom prst="straightConnector1">
              <a:avLst/>
            </a:prstGeom>
            <a:ln>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134" name="文本框 133">
              <a:extLst>
                <a:ext uri="{FF2B5EF4-FFF2-40B4-BE49-F238E27FC236}">
                  <a16:creationId xmlns:a16="http://schemas.microsoft.com/office/drawing/2014/main" id="{8122C1BA-B286-4245-8918-F3267174F170}"/>
                </a:ext>
              </a:extLst>
            </p:cNvPr>
            <p:cNvSpPr txBox="1"/>
            <p:nvPr/>
          </p:nvSpPr>
          <p:spPr bwMode="gray">
            <a:xfrm>
              <a:off x="2587884" y="1215227"/>
              <a:ext cx="1200379" cy="307777"/>
            </a:xfrm>
            <a:prstGeom prst="rect">
              <a:avLst/>
            </a:prstGeom>
            <a:noFill/>
          </p:spPr>
          <p:txBody>
            <a:bodyPr wrap="square" rtlCol="0" anchor="b">
              <a:spAutoFit/>
            </a:bodyPr>
            <a:lstStyle/>
            <a:p>
              <a:pPr algn="ctr" fontAlgn="ctr"/>
              <a:r>
                <a:rPr lang="en-US" sz="1400" dirty="0">
                  <a:solidFill>
                    <a:srgbClr val="151515"/>
                  </a:solidFill>
                  <a:latin typeface="Huawei Sans" panose="020C0503030203020204" pitchFamily="34" charset="0"/>
                </a:rPr>
                <a:t>CLI/NMS</a:t>
              </a:r>
            </a:p>
          </p:txBody>
        </p:sp>
        <p:sp>
          <p:nvSpPr>
            <p:cNvPr id="135" name="文本框 134">
              <a:extLst>
                <a:ext uri="{FF2B5EF4-FFF2-40B4-BE49-F238E27FC236}">
                  <a16:creationId xmlns:a16="http://schemas.microsoft.com/office/drawing/2014/main" id="{285FD3A8-B9DF-4455-84D1-26351F67D573}"/>
                </a:ext>
              </a:extLst>
            </p:cNvPr>
            <p:cNvSpPr txBox="1"/>
            <p:nvPr/>
          </p:nvSpPr>
          <p:spPr bwMode="gray">
            <a:xfrm rot="626308">
              <a:off x="3292662" y="5141739"/>
              <a:ext cx="1462411" cy="276999"/>
            </a:xfrm>
            <a:prstGeom prst="rect">
              <a:avLst/>
            </a:prstGeom>
            <a:noFill/>
            <a:ln>
              <a:noFill/>
            </a:ln>
          </p:spPr>
          <p:txBody>
            <a:bodyPr wrap="square" rtlCol="0">
              <a:spAutoFit/>
            </a:bodyPr>
            <a:lstStyle/>
            <a:p>
              <a:pPr fontAlgn="ctr"/>
              <a:r>
                <a:rPr lang="en-US" sz="1200" dirty="0">
                  <a:solidFill>
                    <a:srgbClr val="30B5C5"/>
                  </a:solidFill>
                  <a:latin typeface="Huawei Sans" panose="020C0503030203020204" pitchFamily="34" charset="0"/>
                </a:rPr>
                <a:t>...</a:t>
              </a:r>
              <a:endParaRPr lang="en-US" altLang="zh-CN" sz="1200" dirty="0">
                <a:solidFill>
                  <a:srgbClr val="30B5C5"/>
                </a:solidFill>
                <a:latin typeface="Huawei Sans" panose="020C0503030203020204" pitchFamily="34" charset="0"/>
              </a:endParaRPr>
            </a:p>
          </p:txBody>
        </p:sp>
        <p:grpSp>
          <p:nvGrpSpPr>
            <p:cNvPr id="136" name="组合 135">
              <a:extLst>
                <a:ext uri="{FF2B5EF4-FFF2-40B4-BE49-F238E27FC236}">
                  <a16:creationId xmlns:a16="http://schemas.microsoft.com/office/drawing/2014/main" id="{697E84C8-486F-48A8-99EC-9AEDC388A035}"/>
                </a:ext>
              </a:extLst>
            </p:cNvPr>
            <p:cNvGrpSpPr/>
            <p:nvPr/>
          </p:nvGrpSpPr>
          <p:grpSpPr bwMode="gray">
            <a:xfrm>
              <a:off x="1814731" y="1595659"/>
              <a:ext cx="3010295" cy="447411"/>
              <a:chOff x="1814731" y="1595659"/>
              <a:chExt cx="3010295" cy="447411"/>
            </a:xfrm>
          </p:grpSpPr>
          <p:pic>
            <p:nvPicPr>
              <p:cNvPr id="137" name="图片 136">
                <a:extLst>
                  <a:ext uri="{FF2B5EF4-FFF2-40B4-BE49-F238E27FC236}">
                    <a16:creationId xmlns:a16="http://schemas.microsoft.com/office/drawing/2014/main" id="{B84B18FE-D917-4047-AD2A-D8BC61A5683A}"/>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950881" y="1600270"/>
                <a:ext cx="540000" cy="442800"/>
              </a:xfrm>
              <a:prstGeom prst="rect">
                <a:avLst/>
              </a:prstGeom>
            </p:spPr>
          </p:pic>
          <p:pic>
            <p:nvPicPr>
              <p:cNvPr id="138" name="图片 137">
                <a:extLst>
                  <a:ext uri="{FF2B5EF4-FFF2-40B4-BE49-F238E27FC236}">
                    <a16:creationId xmlns:a16="http://schemas.microsoft.com/office/drawing/2014/main" id="{00549852-C629-4FB5-8A9C-9ED88AD10613}"/>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814731" y="1595659"/>
                <a:ext cx="540000" cy="442800"/>
              </a:xfrm>
              <a:prstGeom prst="rect">
                <a:avLst/>
              </a:prstGeom>
            </p:spPr>
          </p:pic>
          <p:pic>
            <p:nvPicPr>
              <p:cNvPr id="139" name="图片 138">
                <a:extLst>
                  <a:ext uri="{FF2B5EF4-FFF2-40B4-BE49-F238E27FC236}">
                    <a16:creationId xmlns:a16="http://schemas.microsoft.com/office/drawing/2014/main" id="{98A1E5C2-C836-47C7-9A21-98A9D4CB5165}"/>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4285026" y="1598562"/>
                <a:ext cx="540000" cy="442800"/>
              </a:xfrm>
              <a:prstGeom prst="rect">
                <a:avLst/>
              </a:prstGeom>
            </p:spPr>
          </p:pic>
        </p:grpSp>
      </p:grpSp>
      <p:sp>
        <p:nvSpPr>
          <p:cNvPr id="140" name="文本框 139">
            <a:extLst>
              <a:ext uri="{FF2B5EF4-FFF2-40B4-BE49-F238E27FC236}">
                <a16:creationId xmlns:a16="http://schemas.microsoft.com/office/drawing/2014/main" id="{FF840173-9E26-4792-AD7C-83DA594FCB7A}"/>
              </a:ext>
            </a:extLst>
          </p:cNvPr>
          <p:cNvSpPr txBox="1"/>
          <p:nvPr/>
        </p:nvSpPr>
        <p:spPr bwMode="gray">
          <a:xfrm>
            <a:off x="2139087" y="1979077"/>
            <a:ext cx="2298519" cy="830997"/>
          </a:xfrm>
          <a:prstGeom prst="rect">
            <a:avLst/>
          </a:prstGeom>
          <a:solidFill>
            <a:srgbClr val="30B5C5"/>
          </a:solidFill>
        </p:spPr>
        <p:txBody>
          <a:bodyPr wrap="square" rtlCol="0">
            <a:spAutoFit/>
          </a:bodyPr>
          <a:lstStyle/>
          <a:p>
            <a:pPr fontAlgn="ctr"/>
            <a:r>
              <a:rPr lang="en-US" sz="1200" dirty="0">
                <a:solidFill>
                  <a:schemeClr val="bg1"/>
                </a:solidFill>
                <a:latin typeface="Huawei Sans" panose="020C0503030203020204" pitchFamily="34" charset="0"/>
              </a:rPr>
              <a:t>The NMS subscribes to sampled data, and the router </a:t>
            </a:r>
            <a:r>
              <a:rPr lang="en-US" altLang="zh-CN" sz="1200" dirty="0">
                <a:solidFill>
                  <a:schemeClr val="bg1"/>
                </a:solidFill>
                <a:latin typeface="Huawei Sans" panose="020C0503030203020204" pitchFamily="34" charset="0"/>
              </a:rPr>
              <a:t>continuously sends data</a:t>
            </a:r>
            <a:r>
              <a:rPr lang="en-US" sz="1200" dirty="0">
                <a:solidFill>
                  <a:schemeClr val="bg1"/>
                </a:solidFill>
                <a:latin typeface="Huawei Sans" panose="020C0503030203020204" pitchFamily="34" charset="0"/>
              </a:rPr>
              <a:t> at an interval of λ seconds.</a:t>
            </a:r>
            <a:endParaRPr lang="en-US" altLang="zh-CN" sz="1200" dirty="0">
              <a:solidFill>
                <a:schemeClr val="bg1"/>
              </a:solidFill>
              <a:latin typeface="Huawei Sans" panose="020C0503030203020204" pitchFamily="34" charset="0"/>
            </a:endParaRPr>
          </a:p>
        </p:txBody>
      </p:sp>
      <p:grpSp>
        <p:nvGrpSpPr>
          <p:cNvPr id="34" name="组合 33">
            <a:extLst>
              <a:ext uri="{FF2B5EF4-FFF2-40B4-BE49-F238E27FC236}">
                <a16:creationId xmlns:a16="http://schemas.microsoft.com/office/drawing/2014/main" id="{36E96AF6-29FB-4350-8751-3C7401B5C9C5}"/>
              </a:ext>
            </a:extLst>
          </p:cNvPr>
          <p:cNvGrpSpPr/>
          <p:nvPr/>
        </p:nvGrpSpPr>
        <p:grpSpPr>
          <a:xfrm>
            <a:off x="6339841" y="119877"/>
            <a:ext cx="5402246" cy="217482"/>
            <a:chOff x="7012557" y="119877"/>
            <a:chExt cx="4729530" cy="217482"/>
          </a:xfrm>
        </p:grpSpPr>
        <p:sp>
          <p:nvSpPr>
            <p:cNvPr id="35" name="燕尾形 27">
              <a:extLst>
                <a:ext uri="{FF2B5EF4-FFF2-40B4-BE49-F238E27FC236}">
                  <a16:creationId xmlns:a16="http://schemas.microsoft.com/office/drawing/2014/main" id="{E829BC81-E313-42AD-9A31-0EA9F4CA6998}"/>
                </a:ext>
              </a:extLst>
            </p:cNvPr>
            <p:cNvSpPr/>
            <p:nvPr/>
          </p:nvSpPr>
          <p:spPr bwMode="gray">
            <a:xfrm>
              <a:off x="10794955" y="124239"/>
              <a:ext cx="947132"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Data Push</a:t>
              </a:r>
              <a:endParaRPr lang="en-US" altLang="zh-CN" sz="1200" kern="0" dirty="0">
                <a:latin typeface="Huawei Sans" panose="020C0503030203020204" pitchFamily="34" charset="0"/>
              </a:endParaRPr>
            </a:p>
          </p:txBody>
        </p:sp>
        <p:sp>
          <p:nvSpPr>
            <p:cNvPr id="36" name="燕尾形 27">
              <a:extLst>
                <a:ext uri="{FF2B5EF4-FFF2-40B4-BE49-F238E27FC236}">
                  <a16:creationId xmlns:a16="http://schemas.microsoft.com/office/drawing/2014/main" id="{929ADB32-E6EB-43F9-8F1E-0354A7DA8BBF}"/>
                </a:ext>
              </a:extLst>
            </p:cNvPr>
            <p:cNvSpPr/>
            <p:nvPr/>
          </p:nvSpPr>
          <p:spPr bwMode="gray">
            <a:xfrm>
              <a:off x="9564210" y="124239"/>
              <a:ext cx="1285005"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Data Generation</a:t>
              </a:r>
              <a:endParaRPr lang="en-US" altLang="zh-CN" sz="1200" kern="0" dirty="0">
                <a:latin typeface="Huawei Sans" panose="020C0503030203020204" pitchFamily="34" charset="0"/>
              </a:endParaRPr>
            </a:p>
          </p:txBody>
        </p:sp>
        <p:sp>
          <p:nvSpPr>
            <p:cNvPr id="38" name="燕尾形 27">
              <a:extLst>
                <a:ext uri="{FF2B5EF4-FFF2-40B4-BE49-F238E27FC236}">
                  <a16:creationId xmlns:a16="http://schemas.microsoft.com/office/drawing/2014/main" id="{16E8FFE4-58AE-46BB-8B9D-B0DA6D85706D}"/>
                </a:ext>
              </a:extLst>
            </p:cNvPr>
            <p:cNvSpPr/>
            <p:nvPr/>
          </p:nvSpPr>
          <p:spPr bwMode="gray">
            <a:xfrm>
              <a:off x="8142199" y="124239"/>
              <a:ext cx="147627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12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rPr>
                <a:t>Data Subscription</a:t>
              </a:r>
              <a:endParaRPr lang="en-US" altLang="zh-CN" sz="12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39" name="五边形 23">
              <a:extLst>
                <a:ext uri="{FF2B5EF4-FFF2-40B4-BE49-F238E27FC236}">
                  <a16:creationId xmlns:a16="http://schemas.microsoft.com/office/drawing/2014/main" id="{B0A172B7-6A8F-4441-8BCF-08A460FE4D34}"/>
                </a:ext>
              </a:extLst>
            </p:cNvPr>
            <p:cNvSpPr/>
            <p:nvPr/>
          </p:nvSpPr>
          <p:spPr bwMode="gray">
            <a:xfrm>
              <a:off x="7012557" y="119877"/>
              <a:ext cx="1181590" cy="212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dirty="0">
                  <a:latin typeface="Huawei Sans" panose="020C0503030203020204" pitchFamily="34" charset="0"/>
                  <a:sym typeface="Huawei Sans" panose="020C0503030203020204" pitchFamily="34" charset="0"/>
                </a:rPr>
                <a:t>Data Source</a:t>
              </a:r>
              <a:endParaRPr lang="zh-CN" altLang="en-US" sz="1200" dirty="0">
                <a:latin typeface="Huawei Sans" panose="020C0503030203020204" pitchFamily="34" charset="0"/>
                <a:sym typeface="Huawei Sans" panose="020C0503030203020204" pitchFamily="34" charset="0"/>
              </a:endParaRPr>
            </a:p>
          </p:txBody>
        </p:sp>
      </p:grpSp>
    </p:spTree>
    <p:extLst>
      <p:ext uri="{BB962C8B-B14F-4D97-AF65-F5344CB8AC3E}">
        <p14:creationId xmlns:p14="http://schemas.microsoft.com/office/powerpoint/2010/main" val="396449662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7E05F50-F8E5-4F4D-AF16-B9F9150C329F}"/>
              </a:ext>
            </a:extLst>
          </p:cNvPr>
          <p:cNvSpPr>
            <a:spLocks noGrp="1"/>
          </p:cNvSpPr>
          <p:nvPr>
            <p:ph type="title"/>
          </p:nvPr>
        </p:nvSpPr>
        <p:spPr bwMode="gray"/>
        <p:txBody>
          <a:bodyPr/>
          <a:lstStyle/>
          <a:p>
            <a:r>
              <a:rPr lang="en-US" dirty="0"/>
              <a:t>Customized Event Reporting</a:t>
            </a:r>
          </a:p>
        </p:txBody>
      </p:sp>
      <p:graphicFrame>
        <p:nvGraphicFramePr>
          <p:cNvPr id="44" name="表格 43"/>
          <p:cNvGraphicFramePr>
            <a:graphicFrameLocks noGrp="1"/>
          </p:cNvGraphicFramePr>
          <p:nvPr>
            <p:extLst>
              <p:ext uri="{D42A27DB-BD31-4B8C-83A1-F6EECF244321}">
                <p14:modId xmlns:p14="http://schemas.microsoft.com/office/powerpoint/2010/main" val="2147411623"/>
              </p:ext>
            </p:extLst>
          </p:nvPr>
        </p:nvGraphicFramePr>
        <p:xfrm>
          <a:off x="6096000" y="3373453"/>
          <a:ext cx="5553456" cy="1920240"/>
        </p:xfrm>
        <a:graphic>
          <a:graphicData uri="http://schemas.openxmlformats.org/drawingml/2006/table">
            <a:tbl>
              <a:tblPr firstRow="1" bandRow="1"/>
              <a:tblGrid>
                <a:gridCol w="1219200">
                  <a:extLst>
                    <a:ext uri="{9D8B030D-6E8A-4147-A177-3AD203B41FA5}">
                      <a16:colId xmlns:a16="http://schemas.microsoft.com/office/drawing/2014/main" val="20000"/>
                    </a:ext>
                  </a:extLst>
                </a:gridCol>
                <a:gridCol w="4334256">
                  <a:extLst>
                    <a:ext uri="{9D8B030D-6E8A-4147-A177-3AD203B41FA5}">
                      <a16:colId xmlns:a16="http://schemas.microsoft.com/office/drawing/2014/main" val="20001"/>
                    </a:ext>
                  </a:extLst>
                </a:gridCol>
              </a:tblGrid>
              <a:tr h="1353612">
                <a:tc>
                  <a:txBody>
                    <a:bodyPr/>
                    <a:lstStyle/>
                    <a:p>
                      <a:pPr algn="l" fontAlgn="ctr"/>
                      <a:r>
                        <a:rPr lang="en-US" sz="1200" b="1" dirty="0">
                          <a:solidFill>
                            <a:sysClr val="windowText" lastClr="000000"/>
                          </a:solidFill>
                          <a:latin typeface="Huawei Sans" panose="020C0503030203020204" pitchFamily="34" charset="0"/>
                        </a:rPr>
                        <a:t>Configure a customized event in the static subscription.</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lumMod val="85000"/>
                      </a:schemeClr>
                    </a:solidFill>
                  </a:tcPr>
                </a:tc>
                <a:tc>
                  <a:txBody>
                    <a:bodyPr/>
                    <a:lstStyle/>
                    <a:p>
                      <a:pPr fontAlgn="ctr"/>
                      <a:r>
                        <a:rPr lang="en-US" sz="1200" dirty="0">
                          <a:latin typeface="Huawei Sans" panose="020C0503030203020204" pitchFamily="34" charset="0"/>
                        </a:rPr>
                        <a:t>system-view</a:t>
                      </a:r>
                    </a:p>
                    <a:p>
                      <a:pPr lvl="1" fontAlgn="ctr"/>
                      <a:r>
                        <a:rPr lang="en-US" sz="1200" dirty="0">
                          <a:latin typeface="Huawei Sans" panose="020C0503030203020204" pitchFamily="34" charset="0"/>
                        </a:rPr>
                        <a:t>telemetry</a:t>
                      </a:r>
                    </a:p>
                    <a:p>
                      <a:pPr lvl="2" fontAlgn="ctr"/>
                      <a:r>
                        <a:rPr lang="en-US" sz="1200" dirty="0">
                          <a:latin typeface="Huawei Sans" panose="020C0503030203020204" pitchFamily="34" charset="0"/>
                        </a:rPr>
                        <a:t>sensor-group</a:t>
                      </a:r>
                    </a:p>
                    <a:p>
                      <a:pPr lvl="3" fontAlgn="ctr"/>
                      <a:r>
                        <a:rPr lang="en-US" sz="1200" dirty="0">
                          <a:latin typeface="Huawei Sans" panose="020C0503030203020204" pitchFamily="34" charset="0"/>
                        </a:rPr>
                        <a:t>Sensor-path //Configures a customized event.</a:t>
                      </a:r>
                      <a:endParaRPr lang="en-US" altLang="zh-CN" sz="1200" dirty="0">
                        <a:latin typeface="Huawei Sans" panose="020C0503030203020204" pitchFamily="34" charset="0"/>
                      </a:endParaRPr>
                    </a:p>
                    <a:p>
                      <a:pPr lvl="3" fontAlgn="ctr"/>
                      <a:endParaRPr lang="en-US" altLang="zh-CN" sz="1200" dirty="0">
                        <a:latin typeface="Huawei Sans" panose="020C0503030203020204" pitchFamily="34" charset="0"/>
                      </a:endParaRPr>
                    </a:p>
                    <a:p>
                      <a:pPr lvl="3" fontAlgn="ctr"/>
                      <a:r>
                        <a:rPr lang="en-US" sz="1200" dirty="0">
                          <a:latin typeface="Huawei Sans" panose="020C0503030203020204" pitchFamily="34" charset="0"/>
                        </a:rPr>
                        <a:t>Example: sensor-path </a:t>
                      </a:r>
                      <a:r>
                        <a:rPr lang="en-US" sz="1200" dirty="0" err="1">
                          <a:latin typeface="Huawei Sans" panose="020C0503030203020204" pitchFamily="34" charset="0"/>
                        </a:rPr>
                        <a:t>huawei-devm:devm</a:t>
                      </a:r>
                      <a:r>
                        <a:rPr lang="en-US" sz="1200" dirty="0">
                          <a:latin typeface="Huawei Sans" panose="020C0503030203020204" pitchFamily="34" charset="0"/>
                        </a:rPr>
                        <a:t>/</a:t>
                      </a:r>
                      <a:r>
                        <a:rPr lang="en-US" sz="1200" dirty="0" err="1">
                          <a:latin typeface="Huawei Sans" panose="020C0503030203020204" pitchFamily="34" charset="0"/>
                        </a:rPr>
                        <a:t>cpuInfos</a:t>
                      </a:r>
                      <a:r>
                        <a:rPr lang="en-US" sz="1200" dirty="0">
                          <a:latin typeface="Huawei Sans" panose="020C0503030203020204" pitchFamily="34" charset="0"/>
                        </a:rPr>
                        <a:t>/</a:t>
                      </a:r>
                      <a:r>
                        <a:rPr lang="en-US" sz="1200" dirty="0" err="1">
                          <a:latin typeface="Huawei Sans" panose="020C0503030203020204" pitchFamily="34" charset="0"/>
                        </a:rPr>
                        <a:t>cpuInfo</a:t>
                      </a:r>
                      <a:r>
                        <a:rPr lang="en-US" sz="1200" dirty="0">
                          <a:latin typeface="Huawei Sans" panose="020C0503030203020204" pitchFamily="34" charset="0"/>
                        </a:rPr>
                        <a:t> condition express op-field </a:t>
                      </a:r>
                      <a:r>
                        <a:rPr lang="en-US" sz="1200" dirty="0" err="1">
                          <a:latin typeface="Huawei Sans" panose="020C0503030203020204" pitchFamily="34" charset="0"/>
                        </a:rPr>
                        <a:t>systemCpuUsage</a:t>
                      </a:r>
                      <a:r>
                        <a:rPr lang="en-US" sz="1200" dirty="0">
                          <a:latin typeface="Huawei Sans" panose="020C0503030203020204" pitchFamily="34" charset="0"/>
                        </a:rPr>
                        <a:t> op-type </a:t>
                      </a:r>
                      <a:r>
                        <a:rPr lang="en-US" sz="1200" dirty="0" err="1">
                          <a:latin typeface="Huawei Sans" panose="020C0503030203020204" pitchFamily="34" charset="0"/>
                        </a:rPr>
                        <a:t>gt</a:t>
                      </a:r>
                      <a:r>
                        <a:rPr lang="en-US" sz="1200" dirty="0">
                          <a:latin typeface="Huawei Sans" panose="020C0503030203020204" pitchFamily="34" charset="0"/>
                        </a:rPr>
                        <a:t> op-value 40</a:t>
                      </a:r>
                      <a:endParaRPr lang="en-US" altLang="zh-CN" sz="1200" b="0" dirty="0">
                        <a:solidFill>
                          <a:srgbClr val="0070C0"/>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45" name="矩形 44"/>
          <p:cNvSpPr/>
          <p:nvPr/>
        </p:nvSpPr>
        <p:spPr bwMode="gray">
          <a:xfrm>
            <a:off x="6081206" y="2242778"/>
            <a:ext cx="5667882" cy="618514"/>
          </a:xfrm>
          <a:prstGeom prst="rect">
            <a:avLst/>
          </a:prstGeom>
          <a:solidFill>
            <a:srgbClr val="30B5C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600" b="1" dirty="0">
                <a:solidFill>
                  <a:schemeClr val="bg1"/>
                </a:solidFill>
                <a:latin typeface="Huawei Sans" panose="020C0503030203020204" pitchFamily="34" charset="0"/>
              </a:rPr>
              <a:t>After a specific parameter exceeds the threshold, static subscription is triggered.</a:t>
            </a:r>
          </a:p>
        </p:txBody>
      </p:sp>
      <p:grpSp>
        <p:nvGrpSpPr>
          <p:cNvPr id="4" name="组合 3">
            <a:extLst>
              <a:ext uri="{FF2B5EF4-FFF2-40B4-BE49-F238E27FC236}">
                <a16:creationId xmlns:a16="http://schemas.microsoft.com/office/drawing/2014/main" id="{E46F3EB2-C0DF-4EA6-A5E1-D99B9E858B62}"/>
              </a:ext>
            </a:extLst>
          </p:cNvPr>
          <p:cNvGrpSpPr/>
          <p:nvPr/>
        </p:nvGrpSpPr>
        <p:grpSpPr bwMode="gray">
          <a:xfrm>
            <a:off x="800607" y="1302212"/>
            <a:ext cx="4620549" cy="4727463"/>
            <a:chOff x="800607" y="1160891"/>
            <a:chExt cx="4620549" cy="4727463"/>
          </a:xfrm>
        </p:grpSpPr>
        <p:sp>
          <p:nvSpPr>
            <p:cNvPr id="37" name="文本框 36"/>
            <p:cNvSpPr txBox="1"/>
            <p:nvPr/>
          </p:nvSpPr>
          <p:spPr bwMode="gray">
            <a:xfrm>
              <a:off x="2526879" y="2030295"/>
              <a:ext cx="2090794" cy="830997"/>
            </a:xfrm>
            <a:prstGeom prst="rect">
              <a:avLst/>
            </a:prstGeom>
            <a:solidFill>
              <a:srgbClr val="30B5C5"/>
            </a:solidFill>
          </p:spPr>
          <p:txBody>
            <a:bodyPr wrap="square" rtlCol="0">
              <a:spAutoFit/>
            </a:bodyPr>
            <a:lstStyle/>
            <a:p>
              <a:pPr fontAlgn="ctr"/>
              <a:r>
                <a:rPr lang="en-US" sz="1200" dirty="0">
                  <a:solidFill>
                    <a:schemeClr val="bg1"/>
                  </a:solidFill>
                  <a:latin typeface="Huawei Sans" panose="020C0503030203020204" pitchFamily="34" charset="0"/>
                </a:rPr>
                <a:t>When a parameter exceeds the threshold, the NMS starts to subscribe to some data.</a:t>
              </a:r>
            </a:p>
          </p:txBody>
        </p:sp>
        <p:sp>
          <p:nvSpPr>
            <p:cNvPr id="39" name="五边形 38"/>
            <p:cNvSpPr/>
            <p:nvPr/>
          </p:nvSpPr>
          <p:spPr bwMode="gray">
            <a:xfrm>
              <a:off x="865717" y="3214152"/>
              <a:ext cx="1424417" cy="276999"/>
            </a:xfrm>
            <a:prstGeom prst="homePlate">
              <a:avLst/>
            </a:prstGeom>
            <a:solidFill>
              <a:srgbClr val="30B5C5"/>
            </a:solidFill>
            <a:ln>
              <a:solidFill>
                <a:srgbClr val="30B5C5"/>
              </a:solidFill>
            </a:ln>
          </p:spPr>
          <p:txBody>
            <a:bodyPr wrap="square" rtlCol="0">
              <a:spAutoFit/>
            </a:bodyPr>
            <a:lstStyle/>
            <a:p>
              <a:r>
                <a:rPr lang="en-US" sz="1200" dirty="0">
                  <a:solidFill>
                    <a:schemeClr val="bg1"/>
                  </a:solidFill>
                  <a:latin typeface="Huawei Sans" panose="020C0503030203020204" pitchFamily="34" charset="0"/>
                  <a:ea typeface="方正兰亭黑简体" panose="02000000000000000000" pitchFamily="2" charset="-122"/>
                </a:rPr>
                <a:t>Condition = True</a:t>
              </a:r>
            </a:p>
          </p:txBody>
        </p:sp>
        <p:sp>
          <p:nvSpPr>
            <p:cNvPr id="40" name="文本框 39"/>
            <p:cNvSpPr txBox="1"/>
            <p:nvPr/>
          </p:nvSpPr>
          <p:spPr bwMode="gray">
            <a:xfrm>
              <a:off x="800607" y="2741540"/>
              <a:ext cx="1554636" cy="461665"/>
            </a:xfrm>
            <a:prstGeom prst="rect">
              <a:avLst/>
            </a:prstGeom>
            <a:noFill/>
          </p:spPr>
          <p:txBody>
            <a:bodyPr wrap="square" rtlCol="0" anchor="ctr">
              <a:spAutoFit/>
            </a:bodyPr>
            <a:lstStyle/>
            <a:p>
              <a:pPr algn="ctr" fontAlgn="ctr"/>
              <a:r>
                <a:rPr lang="en-US" sz="1200" dirty="0">
                  <a:solidFill>
                    <a:srgbClr val="30B5C5"/>
                  </a:solidFill>
                  <a:latin typeface="Huawei Sans" panose="020C0503030203020204" pitchFamily="34" charset="0"/>
                </a:rPr>
                <a:t>Whether the CPU usage exceeds 40%</a:t>
              </a:r>
              <a:endParaRPr lang="en-US" altLang="zh-CN" sz="1200" dirty="0">
                <a:solidFill>
                  <a:srgbClr val="30B5C5"/>
                </a:solidFill>
                <a:latin typeface="Huawei Sans" panose="020C0503030203020204" pitchFamily="34" charset="0"/>
              </a:endParaRPr>
            </a:p>
          </p:txBody>
        </p:sp>
        <p:grpSp>
          <p:nvGrpSpPr>
            <p:cNvPr id="32" name="组合 31"/>
            <p:cNvGrpSpPr/>
            <p:nvPr/>
          </p:nvGrpSpPr>
          <p:grpSpPr bwMode="gray">
            <a:xfrm>
              <a:off x="2121073" y="1541323"/>
              <a:ext cx="3010295" cy="4347031"/>
              <a:chOff x="1814731" y="1907389"/>
              <a:chExt cx="3010295" cy="4347031"/>
            </a:xfrm>
          </p:grpSpPr>
          <p:sp>
            <p:nvSpPr>
              <p:cNvPr id="33" name="Freeform 7"/>
              <p:cNvSpPr>
                <a:spLocks noEditPoints="1"/>
              </p:cNvSpPr>
              <p:nvPr/>
            </p:nvSpPr>
            <p:spPr bwMode="gray">
              <a:xfrm>
                <a:off x="4311331" y="1956295"/>
                <a:ext cx="430206" cy="281046"/>
              </a:xfrm>
              <a:custGeom>
                <a:avLst/>
                <a:gdLst/>
                <a:ahLst/>
                <a:cxnLst>
                  <a:cxn ang="0">
                    <a:pos x="4" y="0"/>
                  </a:cxn>
                  <a:cxn ang="0">
                    <a:pos x="76" y="0"/>
                  </a:cxn>
                  <a:cxn ang="0">
                    <a:pos x="79" y="0"/>
                  </a:cxn>
                  <a:cxn ang="0">
                    <a:pos x="79" y="3"/>
                  </a:cxn>
                  <a:cxn ang="0">
                    <a:pos x="79" y="59"/>
                  </a:cxn>
                  <a:cxn ang="0">
                    <a:pos x="79" y="62"/>
                  </a:cxn>
                  <a:cxn ang="0">
                    <a:pos x="76" y="62"/>
                  </a:cxn>
                  <a:cxn ang="0">
                    <a:pos x="48" y="62"/>
                  </a:cxn>
                  <a:cxn ang="0">
                    <a:pos x="48" y="65"/>
                  </a:cxn>
                  <a:cxn ang="0">
                    <a:pos x="68" y="70"/>
                  </a:cxn>
                  <a:cxn ang="0">
                    <a:pos x="68" y="75"/>
                  </a:cxn>
                  <a:cxn ang="0">
                    <a:pos x="12" y="75"/>
                  </a:cxn>
                  <a:cxn ang="0">
                    <a:pos x="12" y="70"/>
                  </a:cxn>
                  <a:cxn ang="0">
                    <a:pos x="31" y="65"/>
                  </a:cxn>
                  <a:cxn ang="0">
                    <a:pos x="31" y="62"/>
                  </a:cxn>
                  <a:cxn ang="0">
                    <a:pos x="4" y="62"/>
                  </a:cxn>
                  <a:cxn ang="0">
                    <a:pos x="0" y="62"/>
                  </a:cxn>
                  <a:cxn ang="0">
                    <a:pos x="0" y="59"/>
                  </a:cxn>
                  <a:cxn ang="0">
                    <a:pos x="0" y="3"/>
                  </a:cxn>
                  <a:cxn ang="0">
                    <a:pos x="0" y="0"/>
                  </a:cxn>
                  <a:cxn ang="0">
                    <a:pos x="4" y="0"/>
                  </a:cxn>
                  <a:cxn ang="0">
                    <a:pos x="83" y="76"/>
                  </a:cxn>
                  <a:cxn ang="0">
                    <a:pos x="116" y="76"/>
                  </a:cxn>
                  <a:cxn ang="0">
                    <a:pos x="116" y="0"/>
                  </a:cxn>
                  <a:cxn ang="0">
                    <a:pos x="83" y="0"/>
                  </a:cxn>
                  <a:cxn ang="0">
                    <a:pos x="83" y="76"/>
                  </a:cxn>
                  <a:cxn ang="0">
                    <a:pos x="87" y="7"/>
                  </a:cxn>
                  <a:cxn ang="0">
                    <a:pos x="112" y="7"/>
                  </a:cxn>
                  <a:cxn ang="0">
                    <a:pos x="112" y="14"/>
                  </a:cxn>
                  <a:cxn ang="0">
                    <a:pos x="87" y="14"/>
                  </a:cxn>
                  <a:cxn ang="0">
                    <a:pos x="87" y="7"/>
                  </a:cxn>
                  <a:cxn ang="0">
                    <a:pos x="87" y="19"/>
                  </a:cxn>
                  <a:cxn ang="0">
                    <a:pos x="112" y="19"/>
                  </a:cxn>
                  <a:cxn ang="0">
                    <a:pos x="112" y="27"/>
                  </a:cxn>
                  <a:cxn ang="0">
                    <a:pos x="87" y="27"/>
                  </a:cxn>
                  <a:cxn ang="0">
                    <a:pos x="87" y="19"/>
                  </a:cxn>
                  <a:cxn ang="0">
                    <a:pos x="87" y="33"/>
                  </a:cxn>
                  <a:cxn ang="0">
                    <a:pos x="96" y="33"/>
                  </a:cxn>
                  <a:cxn ang="0">
                    <a:pos x="96" y="39"/>
                  </a:cxn>
                  <a:cxn ang="0">
                    <a:pos x="87" y="39"/>
                  </a:cxn>
                  <a:cxn ang="0">
                    <a:pos x="87" y="33"/>
                  </a:cxn>
                  <a:cxn ang="0">
                    <a:pos x="87" y="43"/>
                  </a:cxn>
                  <a:cxn ang="0">
                    <a:pos x="96" y="43"/>
                  </a:cxn>
                  <a:cxn ang="0">
                    <a:pos x="96" y="49"/>
                  </a:cxn>
                  <a:cxn ang="0">
                    <a:pos x="87" y="49"/>
                  </a:cxn>
                  <a:cxn ang="0">
                    <a:pos x="87" y="43"/>
                  </a:cxn>
                  <a:cxn ang="0">
                    <a:pos x="72" y="7"/>
                  </a:cxn>
                  <a:cxn ang="0">
                    <a:pos x="7" y="7"/>
                  </a:cxn>
                  <a:cxn ang="0">
                    <a:pos x="7" y="55"/>
                  </a:cxn>
                  <a:cxn ang="0">
                    <a:pos x="72" y="55"/>
                  </a:cxn>
                  <a:cxn ang="0">
                    <a:pos x="72" y="7"/>
                  </a:cxn>
                </a:cxnLst>
                <a:rect l="0" t="0" r="r" b="b"/>
                <a:pathLst>
                  <a:path w="116" h="76">
                    <a:moveTo>
                      <a:pt x="4" y="0"/>
                    </a:moveTo>
                    <a:cubicBezTo>
                      <a:pt x="76" y="0"/>
                      <a:pt x="76" y="0"/>
                      <a:pt x="76" y="0"/>
                    </a:cubicBezTo>
                    <a:cubicBezTo>
                      <a:pt x="79" y="0"/>
                      <a:pt x="79" y="0"/>
                      <a:pt x="79" y="0"/>
                    </a:cubicBezTo>
                    <a:cubicBezTo>
                      <a:pt x="79" y="3"/>
                      <a:pt x="79" y="3"/>
                      <a:pt x="79" y="3"/>
                    </a:cubicBezTo>
                    <a:cubicBezTo>
                      <a:pt x="79" y="59"/>
                      <a:pt x="79" y="59"/>
                      <a:pt x="79" y="59"/>
                    </a:cubicBezTo>
                    <a:cubicBezTo>
                      <a:pt x="79" y="62"/>
                      <a:pt x="79" y="62"/>
                      <a:pt x="79" y="62"/>
                    </a:cubicBezTo>
                    <a:cubicBezTo>
                      <a:pt x="76" y="62"/>
                      <a:pt x="76" y="62"/>
                      <a:pt x="76" y="62"/>
                    </a:cubicBezTo>
                    <a:cubicBezTo>
                      <a:pt x="48" y="62"/>
                      <a:pt x="48" y="62"/>
                      <a:pt x="48" y="62"/>
                    </a:cubicBezTo>
                    <a:cubicBezTo>
                      <a:pt x="48" y="65"/>
                      <a:pt x="48" y="65"/>
                      <a:pt x="48" y="65"/>
                    </a:cubicBezTo>
                    <a:cubicBezTo>
                      <a:pt x="55" y="65"/>
                      <a:pt x="61" y="67"/>
                      <a:pt x="68" y="70"/>
                    </a:cubicBezTo>
                    <a:cubicBezTo>
                      <a:pt x="68" y="72"/>
                      <a:pt x="68" y="73"/>
                      <a:pt x="68" y="75"/>
                    </a:cubicBezTo>
                    <a:cubicBezTo>
                      <a:pt x="49" y="75"/>
                      <a:pt x="31" y="75"/>
                      <a:pt x="12" y="75"/>
                    </a:cubicBezTo>
                    <a:cubicBezTo>
                      <a:pt x="12" y="73"/>
                      <a:pt x="12" y="72"/>
                      <a:pt x="12" y="70"/>
                    </a:cubicBezTo>
                    <a:cubicBezTo>
                      <a:pt x="18" y="67"/>
                      <a:pt x="25" y="66"/>
                      <a:pt x="31" y="65"/>
                    </a:cubicBezTo>
                    <a:cubicBezTo>
                      <a:pt x="31" y="62"/>
                      <a:pt x="31" y="62"/>
                      <a:pt x="31" y="62"/>
                    </a:cubicBezTo>
                    <a:cubicBezTo>
                      <a:pt x="4" y="62"/>
                      <a:pt x="4" y="62"/>
                      <a:pt x="4" y="62"/>
                    </a:cubicBezTo>
                    <a:cubicBezTo>
                      <a:pt x="0" y="62"/>
                      <a:pt x="0" y="62"/>
                      <a:pt x="0" y="62"/>
                    </a:cubicBezTo>
                    <a:cubicBezTo>
                      <a:pt x="0" y="59"/>
                      <a:pt x="0" y="59"/>
                      <a:pt x="0" y="59"/>
                    </a:cubicBezTo>
                    <a:cubicBezTo>
                      <a:pt x="0" y="3"/>
                      <a:pt x="0" y="3"/>
                      <a:pt x="0" y="3"/>
                    </a:cubicBezTo>
                    <a:cubicBezTo>
                      <a:pt x="0" y="0"/>
                      <a:pt x="0" y="0"/>
                      <a:pt x="0" y="0"/>
                    </a:cubicBezTo>
                    <a:cubicBezTo>
                      <a:pt x="4" y="0"/>
                      <a:pt x="4" y="0"/>
                      <a:pt x="4" y="0"/>
                    </a:cubicBezTo>
                    <a:close/>
                    <a:moveTo>
                      <a:pt x="83" y="76"/>
                    </a:moveTo>
                    <a:cubicBezTo>
                      <a:pt x="116" y="76"/>
                      <a:pt x="116" y="76"/>
                      <a:pt x="116" y="76"/>
                    </a:cubicBezTo>
                    <a:cubicBezTo>
                      <a:pt x="116" y="0"/>
                      <a:pt x="116" y="0"/>
                      <a:pt x="116" y="0"/>
                    </a:cubicBezTo>
                    <a:cubicBezTo>
                      <a:pt x="83" y="0"/>
                      <a:pt x="83" y="0"/>
                      <a:pt x="83" y="0"/>
                    </a:cubicBezTo>
                    <a:cubicBezTo>
                      <a:pt x="83" y="76"/>
                      <a:pt x="83" y="76"/>
                      <a:pt x="83" y="76"/>
                    </a:cubicBezTo>
                    <a:close/>
                    <a:moveTo>
                      <a:pt x="87" y="7"/>
                    </a:moveTo>
                    <a:cubicBezTo>
                      <a:pt x="112" y="7"/>
                      <a:pt x="112" y="7"/>
                      <a:pt x="112" y="7"/>
                    </a:cubicBezTo>
                    <a:cubicBezTo>
                      <a:pt x="112" y="14"/>
                      <a:pt x="112" y="14"/>
                      <a:pt x="112" y="14"/>
                    </a:cubicBezTo>
                    <a:cubicBezTo>
                      <a:pt x="87" y="14"/>
                      <a:pt x="87" y="14"/>
                      <a:pt x="87" y="14"/>
                    </a:cubicBezTo>
                    <a:cubicBezTo>
                      <a:pt x="87" y="7"/>
                      <a:pt x="87" y="7"/>
                      <a:pt x="87" y="7"/>
                    </a:cubicBezTo>
                    <a:close/>
                    <a:moveTo>
                      <a:pt x="87" y="19"/>
                    </a:moveTo>
                    <a:cubicBezTo>
                      <a:pt x="112" y="19"/>
                      <a:pt x="112" y="19"/>
                      <a:pt x="112" y="19"/>
                    </a:cubicBezTo>
                    <a:cubicBezTo>
                      <a:pt x="112" y="27"/>
                      <a:pt x="112" y="27"/>
                      <a:pt x="112" y="27"/>
                    </a:cubicBezTo>
                    <a:cubicBezTo>
                      <a:pt x="87" y="27"/>
                      <a:pt x="87" y="27"/>
                      <a:pt x="87" y="27"/>
                    </a:cubicBezTo>
                    <a:cubicBezTo>
                      <a:pt x="87" y="19"/>
                      <a:pt x="87" y="19"/>
                      <a:pt x="87" y="19"/>
                    </a:cubicBezTo>
                    <a:close/>
                    <a:moveTo>
                      <a:pt x="87" y="33"/>
                    </a:moveTo>
                    <a:cubicBezTo>
                      <a:pt x="96" y="33"/>
                      <a:pt x="96" y="33"/>
                      <a:pt x="96" y="33"/>
                    </a:cubicBezTo>
                    <a:cubicBezTo>
                      <a:pt x="96" y="39"/>
                      <a:pt x="96" y="39"/>
                      <a:pt x="96" y="39"/>
                    </a:cubicBezTo>
                    <a:cubicBezTo>
                      <a:pt x="87" y="39"/>
                      <a:pt x="87" y="39"/>
                      <a:pt x="87" y="39"/>
                    </a:cubicBezTo>
                    <a:cubicBezTo>
                      <a:pt x="87" y="33"/>
                      <a:pt x="87" y="33"/>
                      <a:pt x="87" y="33"/>
                    </a:cubicBezTo>
                    <a:close/>
                    <a:moveTo>
                      <a:pt x="87" y="43"/>
                    </a:moveTo>
                    <a:cubicBezTo>
                      <a:pt x="96" y="43"/>
                      <a:pt x="96" y="43"/>
                      <a:pt x="96" y="43"/>
                    </a:cubicBezTo>
                    <a:cubicBezTo>
                      <a:pt x="96" y="49"/>
                      <a:pt x="96" y="49"/>
                      <a:pt x="96" y="49"/>
                    </a:cubicBezTo>
                    <a:cubicBezTo>
                      <a:pt x="87" y="49"/>
                      <a:pt x="87" y="49"/>
                      <a:pt x="87" y="49"/>
                    </a:cubicBezTo>
                    <a:cubicBezTo>
                      <a:pt x="87" y="43"/>
                      <a:pt x="87" y="43"/>
                      <a:pt x="87" y="43"/>
                    </a:cubicBezTo>
                    <a:close/>
                    <a:moveTo>
                      <a:pt x="72" y="7"/>
                    </a:moveTo>
                    <a:cubicBezTo>
                      <a:pt x="7" y="7"/>
                      <a:pt x="7" y="7"/>
                      <a:pt x="7" y="7"/>
                    </a:cubicBezTo>
                    <a:cubicBezTo>
                      <a:pt x="7" y="55"/>
                      <a:pt x="7" y="55"/>
                      <a:pt x="7" y="55"/>
                    </a:cubicBezTo>
                    <a:cubicBezTo>
                      <a:pt x="72" y="55"/>
                      <a:pt x="72" y="55"/>
                      <a:pt x="72" y="55"/>
                    </a:cubicBezTo>
                    <a:lnTo>
                      <a:pt x="72" y="7"/>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ctr"/>
                <a:endParaRPr lang="en-US" altLang="zh-CN" sz="1200" dirty="0">
                  <a:latin typeface="Huawei Sans" panose="020C0503030203020204" pitchFamily="34" charset="0"/>
                </a:endParaRPr>
              </a:p>
            </p:txBody>
          </p:sp>
          <p:cxnSp>
            <p:nvCxnSpPr>
              <p:cNvPr id="34" name="直接连接符 33"/>
              <p:cNvCxnSpPr/>
              <p:nvPr/>
            </p:nvCxnSpPr>
            <p:spPr bwMode="gray">
              <a:xfrm>
                <a:off x="2084731" y="2350182"/>
                <a:ext cx="2982" cy="3888488"/>
              </a:xfrm>
              <a:prstGeom prst="line">
                <a:avLst/>
              </a:prstGeom>
              <a:ln w="38100">
                <a:solidFill>
                  <a:srgbClr val="FDD35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bwMode="gray">
              <a:xfrm>
                <a:off x="4527485" y="2365932"/>
                <a:ext cx="2982" cy="3888488"/>
              </a:xfrm>
              <a:prstGeom prst="line">
                <a:avLst/>
              </a:prstGeom>
              <a:ln w="38100">
                <a:solidFill>
                  <a:srgbClr val="FDD351"/>
                </a:solidFill>
              </a:ln>
            </p:spPr>
            <p:style>
              <a:lnRef idx="1">
                <a:schemeClr val="accent1"/>
              </a:lnRef>
              <a:fillRef idx="0">
                <a:schemeClr val="accent1"/>
              </a:fillRef>
              <a:effectRef idx="0">
                <a:schemeClr val="accent1"/>
              </a:effectRef>
              <a:fontRef idx="minor">
                <a:schemeClr val="tx1"/>
              </a:fontRef>
            </p:style>
          </p:cxnSp>
          <p:cxnSp>
            <p:nvCxnSpPr>
              <p:cNvPr id="38" name="直接箭头连接符 37"/>
              <p:cNvCxnSpPr/>
              <p:nvPr/>
            </p:nvCxnSpPr>
            <p:spPr bwMode="gray">
              <a:xfrm>
                <a:off x="2076774" y="3807506"/>
                <a:ext cx="2440210" cy="416224"/>
              </a:xfrm>
              <a:prstGeom prst="straightConnector1">
                <a:avLst/>
              </a:prstGeom>
              <a:ln>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46" name="直接箭头连接符 45"/>
              <p:cNvCxnSpPr/>
              <p:nvPr/>
            </p:nvCxnSpPr>
            <p:spPr bwMode="gray">
              <a:xfrm>
                <a:off x="2076774" y="4599594"/>
                <a:ext cx="2440210" cy="416224"/>
              </a:xfrm>
              <a:prstGeom prst="straightConnector1">
                <a:avLst/>
              </a:prstGeom>
              <a:ln>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49" name="文本框 48"/>
              <p:cNvSpPr txBox="1"/>
              <p:nvPr/>
            </p:nvSpPr>
            <p:spPr bwMode="gray">
              <a:xfrm rot="600000">
                <a:off x="2752866" y="3769992"/>
                <a:ext cx="1854846" cy="276999"/>
              </a:xfrm>
              <a:prstGeom prst="rect">
                <a:avLst/>
              </a:prstGeom>
              <a:noFill/>
              <a:ln>
                <a:noFill/>
              </a:ln>
            </p:spPr>
            <p:txBody>
              <a:bodyPr wrap="square" rtlCol="0">
                <a:spAutoFit/>
              </a:bodyPr>
              <a:lstStyle/>
              <a:p>
                <a:pPr algn="ctr" fontAlgn="ctr"/>
                <a:r>
                  <a:rPr lang="en-US" sz="1200" dirty="0">
                    <a:solidFill>
                      <a:srgbClr val="30B5C5"/>
                    </a:solidFill>
                    <a:latin typeface="Huawei Sans" panose="020C0503030203020204" pitchFamily="34" charset="0"/>
                  </a:rPr>
                  <a:t>Time 1, data 1</a:t>
                </a:r>
                <a:endParaRPr lang="en-US" altLang="zh-CN" sz="1200" dirty="0">
                  <a:solidFill>
                    <a:srgbClr val="30B5C5"/>
                  </a:solidFill>
                  <a:latin typeface="Huawei Sans" panose="020C0503030203020204" pitchFamily="34" charset="0"/>
                </a:endParaRPr>
              </a:p>
            </p:txBody>
          </p:sp>
          <p:sp>
            <p:nvSpPr>
              <p:cNvPr id="50" name="文本框 49"/>
              <p:cNvSpPr txBox="1"/>
              <p:nvPr/>
            </p:nvSpPr>
            <p:spPr bwMode="gray">
              <a:xfrm rot="600000">
                <a:off x="2752866" y="4568870"/>
                <a:ext cx="1854846" cy="276999"/>
              </a:xfrm>
              <a:prstGeom prst="rect">
                <a:avLst/>
              </a:prstGeom>
              <a:noFill/>
              <a:ln>
                <a:noFill/>
              </a:ln>
            </p:spPr>
            <p:txBody>
              <a:bodyPr wrap="square" rtlCol="0">
                <a:spAutoFit/>
              </a:bodyPr>
              <a:lstStyle/>
              <a:p>
                <a:pPr algn="ctr" fontAlgn="ctr"/>
                <a:r>
                  <a:rPr lang="en-US" sz="1200" dirty="0">
                    <a:solidFill>
                      <a:srgbClr val="30B5C5"/>
                    </a:solidFill>
                    <a:latin typeface="Huawei Sans" panose="020C0503030203020204" pitchFamily="34" charset="0"/>
                  </a:rPr>
                  <a:t>Time 2, data 2</a:t>
                </a:r>
                <a:endParaRPr lang="en-US" altLang="zh-CN" sz="1200" dirty="0">
                  <a:solidFill>
                    <a:srgbClr val="30B5C5"/>
                  </a:solidFill>
                  <a:latin typeface="Huawei Sans" panose="020C0503030203020204" pitchFamily="34" charset="0"/>
                </a:endParaRPr>
              </a:p>
            </p:txBody>
          </p:sp>
          <p:cxnSp>
            <p:nvCxnSpPr>
              <p:cNvPr id="52" name="直接箭头连接符 51"/>
              <p:cNvCxnSpPr/>
              <p:nvPr/>
            </p:nvCxnSpPr>
            <p:spPr bwMode="gray">
              <a:xfrm>
                <a:off x="2088780" y="5715718"/>
                <a:ext cx="2440210" cy="416224"/>
              </a:xfrm>
              <a:prstGeom prst="straightConnector1">
                <a:avLst/>
              </a:prstGeom>
              <a:ln>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53" name="文本框 52"/>
              <p:cNvSpPr txBox="1"/>
              <p:nvPr/>
            </p:nvSpPr>
            <p:spPr bwMode="gray">
              <a:xfrm rot="600000">
                <a:off x="2676987" y="5680847"/>
                <a:ext cx="1854846" cy="276999"/>
              </a:xfrm>
              <a:prstGeom prst="rect">
                <a:avLst/>
              </a:prstGeom>
              <a:noFill/>
              <a:ln>
                <a:noFill/>
              </a:ln>
            </p:spPr>
            <p:txBody>
              <a:bodyPr wrap="square" rtlCol="0">
                <a:spAutoFit/>
              </a:bodyPr>
              <a:lstStyle/>
              <a:p>
                <a:pPr algn="ctr" fontAlgn="ctr"/>
                <a:r>
                  <a:rPr lang="en-US" sz="1200" dirty="0">
                    <a:solidFill>
                      <a:srgbClr val="30B5C5"/>
                    </a:solidFill>
                    <a:latin typeface="Huawei Sans" panose="020C0503030203020204" pitchFamily="34" charset="0"/>
                  </a:rPr>
                  <a:t>Time </a:t>
                </a:r>
                <a:r>
                  <a:rPr lang="en-US" sz="1200" i="1" dirty="0">
                    <a:solidFill>
                      <a:srgbClr val="30B5C5"/>
                    </a:solidFill>
                    <a:latin typeface="Huawei Sans" panose="020C0503030203020204" pitchFamily="34" charset="0"/>
                  </a:rPr>
                  <a:t>n</a:t>
                </a:r>
                <a:r>
                  <a:rPr lang="en-US" sz="1200" dirty="0">
                    <a:solidFill>
                      <a:srgbClr val="30B5C5"/>
                    </a:solidFill>
                    <a:latin typeface="Huawei Sans" panose="020C0503030203020204" pitchFamily="34" charset="0"/>
                  </a:rPr>
                  <a:t>, data </a:t>
                </a:r>
                <a:r>
                  <a:rPr lang="en-US" sz="1200" i="1" dirty="0">
                    <a:solidFill>
                      <a:srgbClr val="30B5C5"/>
                    </a:solidFill>
                    <a:latin typeface="Huawei Sans" panose="020C0503030203020204" pitchFamily="34" charset="0"/>
                  </a:rPr>
                  <a:t>n</a:t>
                </a:r>
                <a:endParaRPr lang="en-US" altLang="zh-CN" sz="1200" i="1" dirty="0">
                  <a:solidFill>
                    <a:srgbClr val="30B5C5"/>
                  </a:solidFill>
                  <a:latin typeface="Huawei Sans" panose="020C0503030203020204" pitchFamily="34" charset="0"/>
                </a:endParaRPr>
              </a:p>
            </p:txBody>
          </p:sp>
          <p:sp>
            <p:nvSpPr>
              <p:cNvPr id="70" name="文本框 69"/>
              <p:cNvSpPr txBox="1"/>
              <p:nvPr/>
            </p:nvSpPr>
            <p:spPr bwMode="gray">
              <a:xfrm rot="626308">
                <a:off x="3292662" y="5141739"/>
                <a:ext cx="1462411" cy="276999"/>
              </a:xfrm>
              <a:prstGeom prst="rect">
                <a:avLst/>
              </a:prstGeom>
              <a:noFill/>
              <a:ln>
                <a:noFill/>
              </a:ln>
            </p:spPr>
            <p:txBody>
              <a:bodyPr wrap="square" rtlCol="0">
                <a:spAutoFit/>
              </a:bodyPr>
              <a:lstStyle/>
              <a:p>
                <a:pPr fontAlgn="ctr"/>
                <a:r>
                  <a:rPr lang="en-US" sz="1200" dirty="0">
                    <a:solidFill>
                      <a:srgbClr val="30B5C5"/>
                    </a:solidFill>
                    <a:latin typeface="Huawei Sans" panose="020C0503030203020204" pitchFamily="34" charset="0"/>
                  </a:rPr>
                  <a:t>...</a:t>
                </a:r>
                <a:endParaRPr lang="en-US" altLang="zh-CN" sz="1200" dirty="0">
                  <a:solidFill>
                    <a:srgbClr val="30B5C5"/>
                  </a:solidFill>
                  <a:latin typeface="Huawei Sans" panose="020C0503030203020204" pitchFamily="34" charset="0"/>
                </a:endParaRPr>
              </a:p>
            </p:txBody>
          </p:sp>
          <p:grpSp>
            <p:nvGrpSpPr>
              <p:cNvPr id="73" name="组合 72"/>
              <p:cNvGrpSpPr/>
              <p:nvPr/>
            </p:nvGrpSpPr>
            <p:grpSpPr bwMode="gray">
              <a:xfrm>
                <a:off x="1814731" y="1907389"/>
                <a:ext cx="3010295" cy="445703"/>
                <a:chOff x="1814731" y="1907389"/>
                <a:chExt cx="3010295" cy="445703"/>
              </a:xfrm>
            </p:grpSpPr>
            <p:pic>
              <p:nvPicPr>
                <p:cNvPr id="75" name="图片 7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814731" y="1907389"/>
                  <a:ext cx="540000" cy="442800"/>
                </a:xfrm>
                <a:prstGeom prst="rect">
                  <a:avLst/>
                </a:prstGeom>
              </p:spPr>
            </p:pic>
            <p:pic>
              <p:nvPicPr>
                <p:cNvPr id="76" name="图片 75"/>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285026" y="1910292"/>
                  <a:ext cx="540000" cy="442800"/>
                </a:xfrm>
                <a:prstGeom prst="rect">
                  <a:avLst/>
                </a:prstGeom>
              </p:spPr>
            </p:pic>
          </p:grpSp>
        </p:grpSp>
        <p:cxnSp>
          <p:nvCxnSpPr>
            <p:cNvPr id="42" name="直接箭头连接符 41"/>
            <p:cNvCxnSpPr/>
            <p:nvPr/>
          </p:nvCxnSpPr>
          <p:spPr bwMode="gray">
            <a:xfrm flipH="1">
              <a:off x="2666186" y="1777639"/>
              <a:ext cx="595229" cy="0"/>
            </a:xfrm>
            <a:prstGeom prst="straightConnector1">
              <a:avLst/>
            </a:prstGeom>
            <a:ln>
              <a:solidFill>
                <a:srgbClr val="56C4D2"/>
              </a:solidFill>
              <a:tailEnd type="triangle"/>
            </a:ln>
          </p:spPr>
          <p:style>
            <a:lnRef idx="1">
              <a:schemeClr val="accent1"/>
            </a:lnRef>
            <a:fillRef idx="0">
              <a:schemeClr val="accent1"/>
            </a:fillRef>
            <a:effectRef idx="0">
              <a:schemeClr val="accent1"/>
            </a:effectRef>
            <a:fontRef idx="minor">
              <a:schemeClr val="tx1"/>
            </a:fontRef>
          </p:style>
        </p:cxnSp>
        <p:pic>
          <p:nvPicPr>
            <p:cNvPr id="43" name="图片 42"/>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3257223" y="1545934"/>
              <a:ext cx="540000" cy="442800"/>
            </a:xfrm>
            <a:prstGeom prst="rect">
              <a:avLst/>
            </a:prstGeom>
          </p:spPr>
        </p:pic>
        <p:sp>
          <p:nvSpPr>
            <p:cNvPr id="47" name="文本框 46"/>
            <p:cNvSpPr txBox="1"/>
            <p:nvPr/>
          </p:nvSpPr>
          <p:spPr bwMode="gray">
            <a:xfrm>
              <a:off x="4252461" y="1160891"/>
              <a:ext cx="1168695" cy="307777"/>
            </a:xfrm>
            <a:prstGeom prst="rect">
              <a:avLst/>
            </a:prstGeom>
            <a:noFill/>
          </p:spPr>
          <p:txBody>
            <a:bodyPr wrap="square" rtlCol="0" anchor="b">
              <a:spAutoFit/>
            </a:bodyPr>
            <a:lstStyle/>
            <a:p>
              <a:pPr algn="ctr" fontAlgn="ctr"/>
              <a:r>
                <a:rPr lang="en-US" sz="1400" dirty="0">
                  <a:latin typeface="Huawei Sans" panose="020C0503030203020204" pitchFamily="34" charset="0"/>
                </a:rPr>
                <a:t>Collector</a:t>
              </a:r>
            </a:p>
          </p:txBody>
        </p:sp>
        <p:sp>
          <p:nvSpPr>
            <p:cNvPr id="48" name="文本框 47"/>
            <p:cNvSpPr txBox="1"/>
            <p:nvPr/>
          </p:nvSpPr>
          <p:spPr bwMode="gray">
            <a:xfrm>
              <a:off x="1756923" y="1160891"/>
              <a:ext cx="1168695" cy="307777"/>
            </a:xfrm>
            <a:prstGeom prst="rect">
              <a:avLst/>
            </a:prstGeom>
            <a:noFill/>
          </p:spPr>
          <p:txBody>
            <a:bodyPr wrap="square" rtlCol="0" anchor="b">
              <a:spAutoFit/>
            </a:bodyPr>
            <a:lstStyle/>
            <a:p>
              <a:pPr algn="ctr" fontAlgn="ctr"/>
              <a:r>
                <a:rPr lang="en-US" sz="1400" dirty="0">
                  <a:latin typeface="Huawei Sans" panose="020C0503030203020204" pitchFamily="34" charset="0"/>
                </a:rPr>
                <a:t>Router</a:t>
              </a:r>
            </a:p>
          </p:txBody>
        </p:sp>
        <p:sp>
          <p:nvSpPr>
            <p:cNvPr id="51" name="文本框 50"/>
            <p:cNvSpPr txBox="1"/>
            <p:nvPr/>
          </p:nvSpPr>
          <p:spPr bwMode="gray">
            <a:xfrm>
              <a:off x="2894226" y="1160891"/>
              <a:ext cx="1200379" cy="307777"/>
            </a:xfrm>
            <a:prstGeom prst="rect">
              <a:avLst/>
            </a:prstGeom>
            <a:noFill/>
          </p:spPr>
          <p:txBody>
            <a:bodyPr wrap="square" rtlCol="0" anchor="b">
              <a:spAutoFit/>
            </a:bodyPr>
            <a:lstStyle/>
            <a:p>
              <a:pPr algn="ctr" fontAlgn="ctr"/>
              <a:r>
                <a:rPr lang="en-US" sz="1400" dirty="0">
                  <a:latin typeface="Huawei Sans" panose="020C0503030203020204" pitchFamily="34" charset="0"/>
                </a:rPr>
                <a:t>CLI/NMS</a:t>
              </a:r>
            </a:p>
          </p:txBody>
        </p:sp>
      </p:grpSp>
      <p:grpSp>
        <p:nvGrpSpPr>
          <p:cNvPr id="36" name="组合 35">
            <a:extLst>
              <a:ext uri="{FF2B5EF4-FFF2-40B4-BE49-F238E27FC236}">
                <a16:creationId xmlns:a16="http://schemas.microsoft.com/office/drawing/2014/main" id="{EC8A7F3B-BB80-441D-8788-3909E638D87B}"/>
              </a:ext>
            </a:extLst>
          </p:cNvPr>
          <p:cNvGrpSpPr/>
          <p:nvPr/>
        </p:nvGrpSpPr>
        <p:grpSpPr>
          <a:xfrm>
            <a:off x="6339841" y="119877"/>
            <a:ext cx="5402246" cy="217482"/>
            <a:chOff x="7012557" y="119877"/>
            <a:chExt cx="4729530" cy="217482"/>
          </a:xfrm>
        </p:grpSpPr>
        <p:sp>
          <p:nvSpPr>
            <p:cNvPr id="41" name="燕尾形 27">
              <a:extLst>
                <a:ext uri="{FF2B5EF4-FFF2-40B4-BE49-F238E27FC236}">
                  <a16:creationId xmlns:a16="http://schemas.microsoft.com/office/drawing/2014/main" id="{D04B341E-72E3-404E-9D56-43200235D1B5}"/>
                </a:ext>
              </a:extLst>
            </p:cNvPr>
            <p:cNvSpPr/>
            <p:nvPr/>
          </p:nvSpPr>
          <p:spPr bwMode="gray">
            <a:xfrm>
              <a:off x="10794955" y="124239"/>
              <a:ext cx="947132"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Data Push</a:t>
              </a:r>
              <a:endParaRPr lang="en-US" altLang="zh-CN" sz="1200" kern="0" dirty="0">
                <a:latin typeface="Huawei Sans" panose="020C0503030203020204" pitchFamily="34" charset="0"/>
              </a:endParaRPr>
            </a:p>
          </p:txBody>
        </p:sp>
        <p:sp>
          <p:nvSpPr>
            <p:cNvPr id="54" name="燕尾形 27">
              <a:extLst>
                <a:ext uri="{FF2B5EF4-FFF2-40B4-BE49-F238E27FC236}">
                  <a16:creationId xmlns:a16="http://schemas.microsoft.com/office/drawing/2014/main" id="{9B4C5D32-356B-4F88-8A39-4C9F01229F52}"/>
                </a:ext>
              </a:extLst>
            </p:cNvPr>
            <p:cNvSpPr/>
            <p:nvPr/>
          </p:nvSpPr>
          <p:spPr bwMode="gray">
            <a:xfrm>
              <a:off x="9564210" y="124239"/>
              <a:ext cx="1285005"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Data Generation</a:t>
              </a:r>
              <a:endParaRPr lang="en-US" altLang="zh-CN" sz="1200" kern="0" dirty="0">
                <a:latin typeface="Huawei Sans" panose="020C0503030203020204" pitchFamily="34" charset="0"/>
              </a:endParaRPr>
            </a:p>
          </p:txBody>
        </p:sp>
        <p:sp>
          <p:nvSpPr>
            <p:cNvPr id="59" name="燕尾形 27">
              <a:extLst>
                <a:ext uri="{FF2B5EF4-FFF2-40B4-BE49-F238E27FC236}">
                  <a16:creationId xmlns:a16="http://schemas.microsoft.com/office/drawing/2014/main" id="{F3ACD6D7-5180-41AE-9887-F25808ED93BA}"/>
                </a:ext>
              </a:extLst>
            </p:cNvPr>
            <p:cNvSpPr/>
            <p:nvPr/>
          </p:nvSpPr>
          <p:spPr bwMode="gray">
            <a:xfrm>
              <a:off x="8142199" y="124239"/>
              <a:ext cx="147627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12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rPr>
                <a:t>Data Subscription</a:t>
              </a:r>
              <a:endParaRPr lang="en-US" altLang="zh-CN" sz="12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0" name="五边形 23">
              <a:extLst>
                <a:ext uri="{FF2B5EF4-FFF2-40B4-BE49-F238E27FC236}">
                  <a16:creationId xmlns:a16="http://schemas.microsoft.com/office/drawing/2014/main" id="{8AB7A709-2AA7-4F10-849B-455F9BABB7AF}"/>
                </a:ext>
              </a:extLst>
            </p:cNvPr>
            <p:cNvSpPr/>
            <p:nvPr/>
          </p:nvSpPr>
          <p:spPr bwMode="gray">
            <a:xfrm>
              <a:off x="7012557" y="119877"/>
              <a:ext cx="1181590" cy="212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dirty="0">
                  <a:latin typeface="Huawei Sans" panose="020C0503030203020204" pitchFamily="34" charset="0"/>
                  <a:sym typeface="Huawei Sans" panose="020C0503030203020204" pitchFamily="34" charset="0"/>
                </a:rPr>
                <a:t>Data Source</a:t>
              </a:r>
              <a:endParaRPr lang="zh-CN" altLang="en-US" sz="1200" dirty="0">
                <a:latin typeface="Huawei Sans" panose="020C0503030203020204" pitchFamily="34" charset="0"/>
                <a:sym typeface="Huawei Sans" panose="020C0503030203020204" pitchFamily="34" charset="0"/>
              </a:endParaRPr>
            </a:p>
          </p:txBody>
        </p:sp>
      </p:grpSp>
    </p:spTree>
    <p:extLst>
      <p:ext uri="{BB962C8B-B14F-4D97-AF65-F5344CB8AC3E}">
        <p14:creationId xmlns:p14="http://schemas.microsoft.com/office/powerpoint/2010/main" val="73453789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7E05F50-F8E5-4F4D-AF16-B9F9150C329F}"/>
              </a:ext>
            </a:extLst>
          </p:cNvPr>
          <p:cNvSpPr>
            <a:spLocks noGrp="1"/>
          </p:cNvSpPr>
          <p:nvPr>
            <p:ph type="title"/>
          </p:nvPr>
        </p:nvSpPr>
        <p:spPr bwMode="gray"/>
        <p:txBody>
          <a:bodyPr/>
          <a:lstStyle/>
          <a:p>
            <a:r>
              <a:rPr lang="en-US" dirty="0"/>
              <a:t>Dynamic Telemetry Subscription Using gRPC (1)</a:t>
            </a:r>
            <a:endParaRPr lang="en-US" altLang="zh-CN" dirty="0"/>
          </a:p>
        </p:txBody>
      </p:sp>
      <p:sp>
        <p:nvSpPr>
          <p:cNvPr id="18" name="Rectangle 219"/>
          <p:cNvSpPr txBox="1">
            <a:spLocks noChangeArrowheads="1"/>
          </p:cNvSpPr>
          <p:nvPr/>
        </p:nvSpPr>
        <p:spPr bwMode="gray">
          <a:xfrm>
            <a:off x="6095999" y="1836838"/>
            <a:ext cx="5408645" cy="3818604"/>
          </a:xfrm>
          <a:prstGeom prst="rect">
            <a:avLst/>
          </a:prstGeom>
          <a:noFill/>
          <a:ln w="9525">
            <a:noFill/>
            <a:miter lim="800000"/>
            <a:headEnd/>
            <a:tailEnd/>
          </a:ln>
        </p:spPr>
        <p:txBody>
          <a:bodyPr wrap="square" lIns="78355" tIns="39177" rIns="78355" bIns="39177">
            <a:spAutoFit/>
          </a:bodyPr>
          <a:lstStyle/>
          <a:p>
            <a:pPr fontAlgn="ctr">
              <a:lnSpc>
                <a:spcPct val="150000"/>
              </a:lnSpc>
              <a:defRPr/>
            </a:pPr>
            <a:r>
              <a:rPr lang="en-US" b="1" dirty="0">
                <a:latin typeface="Huawei Sans" panose="020C0503030203020204" pitchFamily="34" charset="0"/>
              </a:rPr>
              <a:t>Dynamic Telemetry Subscription</a:t>
            </a:r>
            <a:endParaRPr lang="en-US" altLang="zh-CN" b="1" kern="0" dirty="0">
              <a:latin typeface="Huawei Sans" panose="020C0503030203020204" pitchFamily="34" charset="0"/>
            </a:endParaRPr>
          </a:p>
          <a:p>
            <a:pPr marL="302400" lvl="1" indent="-302400" fontAlgn="ctr">
              <a:lnSpc>
                <a:spcPct val="150000"/>
              </a:lnSpc>
              <a:buFont typeface="+mj-lt"/>
              <a:buAutoNum type="arabicPeriod"/>
              <a:defRPr/>
            </a:pPr>
            <a:r>
              <a:rPr lang="en-US" sz="1600" dirty="0">
                <a:latin typeface="Huawei Sans" panose="020C0503030203020204" pitchFamily="34" charset="0"/>
              </a:rPr>
              <a:t>The collector initiates a gRPC connection request to the router.</a:t>
            </a:r>
            <a:endParaRPr lang="en-US" altLang="zh-CN" sz="1600" kern="0" dirty="0">
              <a:latin typeface="Huawei Sans" panose="020C0503030203020204" pitchFamily="34" charset="0"/>
            </a:endParaRPr>
          </a:p>
          <a:p>
            <a:pPr marL="302400" lvl="1" indent="-302400" fontAlgn="ctr">
              <a:lnSpc>
                <a:spcPct val="150000"/>
              </a:lnSpc>
              <a:buFont typeface="+mj-lt"/>
              <a:buAutoNum type="arabicPeriod"/>
              <a:defRPr/>
            </a:pPr>
            <a:r>
              <a:rPr lang="en-US" sz="1600" dirty="0">
                <a:latin typeface="Huawei Sans" panose="020C0503030203020204" pitchFamily="34" charset="0"/>
              </a:rPr>
              <a:t>The collector initiates a dynamic subscription request to the router.</a:t>
            </a:r>
            <a:endParaRPr lang="en-US" altLang="zh-CN" sz="1600" kern="0" dirty="0">
              <a:latin typeface="Huawei Sans" panose="020C0503030203020204" pitchFamily="34" charset="0"/>
            </a:endParaRPr>
          </a:p>
          <a:p>
            <a:pPr marL="541338" lvl="2" indent="-233363" fontAlgn="ctr">
              <a:lnSpc>
                <a:spcPct val="150000"/>
              </a:lnSpc>
              <a:buFont typeface="Arial" panose="020B0604020202020204" pitchFamily="34" charset="0"/>
              <a:buChar char="•"/>
              <a:defRPr/>
            </a:pPr>
            <a:r>
              <a:rPr lang="en-US" sz="1600" dirty="0">
                <a:latin typeface="Huawei Sans" panose="020C0503030203020204" pitchFamily="34" charset="0"/>
              </a:rPr>
              <a:t>RPC method: Subscribe</a:t>
            </a:r>
          </a:p>
          <a:p>
            <a:pPr marL="541338" lvl="2" indent="-233363" fontAlgn="ctr">
              <a:lnSpc>
                <a:spcPct val="150000"/>
              </a:lnSpc>
              <a:buFont typeface="Arial" panose="020B0604020202020204" pitchFamily="34" charset="0"/>
              <a:buChar char="•"/>
              <a:defRPr/>
            </a:pPr>
            <a:r>
              <a:rPr lang="en-US" sz="1600" dirty="0">
                <a:latin typeface="Huawei Sans" panose="020C0503030203020204" pitchFamily="34" charset="0"/>
              </a:rPr>
              <a:t>Specify the sampling path and sampling interval.</a:t>
            </a:r>
            <a:endParaRPr lang="en-US" altLang="zh-CN" sz="1600" kern="0" dirty="0">
              <a:latin typeface="Huawei Sans" panose="020C0503030203020204" pitchFamily="34" charset="0"/>
            </a:endParaRPr>
          </a:p>
          <a:p>
            <a:pPr marL="302400" lvl="1" indent="-302400" fontAlgn="ctr">
              <a:lnSpc>
                <a:spcPct val="150000"/>
              </a:lnSpc>
              <a:buFont typeface="+mj-lt"/>
              <a:buAutoNum type="arabicPeriod"/>
              <a:defRPr/>
            </a:pPr>
            <a:r>
              <a:rPr lang="en-US" sz="1600" dirty="0">
                <a:latin typeface="Huawei Sans" panose="020C0503030203020204" pitchFamily="34" charset="0"/>
              </a:rPr>
              <a:t>The router starts to sample data, sends the sampled data (as the response to the </a:t>
            </a:r>
            <a:r>
              <a:rPr lang="en-US" altLang="zh-CN" sz="1600" dirty="0">
                <a:latin typeface="Huawei Sans" panose="020C0503030203020204" pitchFamily="34" charset="0"/>
              </a:rPr>
              <a:t>dynamic subscription request) to the collector</a:t>
            </a:r>
            <a:r>
              <a:rPr lang="en-US" sz="1600" dirty="0">
                <a:latin typeface="Huawei Sans" panose="020C0503030203020204" pitchFamily="34" charset="0"/>
              </a:rPr>
              <a:t>.</a:t>
            </a:r>
            <a:endParaRPr lang="en-US" altLang="zh-CN" sz="1600" kern="0" dirty="0">
              <a:latin typeface="Huawei Sans" panose="020C0503030203020204" pitchFamily="34" charset="0"/>
            </a:endParaRPr>
          </a:p>
        </p:txBody>
      </p:sp>
      <p:grpSp>
        <p:nvGrpSpPr>
          <p:cNvPr id="4" name="组合 3">
            <a:extLst>
              <a:ext uri="{FF2B5EF4-FFF2-40B4-BE49-F238E27FC236}">
                <a16:creationId xmlns:a16="http://schemas.microsoft.com/office/drawing/2014/main" id="{C611B8E3-B580-4ABC-AE15-1139913711D6}"/>
              </a:ext>
            </a:extLst>
          </p:cNvPr>
          <p:cNvGrpSpPr/>
          <p:nvPr/>
        </p:nvGrpSpPr>
        <p:grpSpPr bwMode="gray">
          <a:xfrm>
            <a:off x="534355" y="1327454"/>
            <a:ext cx="5450997" cy="4727463"/>
            <a:chOff x="442913" y="1526957"/>
            <a:chExt cx="5450997" cy="4727463"/>
          </a:xfrm>
        </p:grpSpPr>
        <p:sp>
          <p:nvSpPr>
            <p:cNvPr id="42" name="文本框 41"/>
            <p:cNvSpPr txBox="1"/>
            <p:nvPr/>
          </p:nvSpPr>
          <p:spPr bwMode="gray">
            <a:xfrm>
              <a:off x="442913" y="2396361"/>
              <a:ext cx="1554533" cy="830997"/>
            </a:xfrm>
            <a:prstGeom prst="rect">
              <a:avLst/>
            </a:prstGeom>
            <a:solidFill>
              <a:srgbClr val="30B5C5"/>
            </a:solidFill>
          </p:spPr>
          <p:txBody>
            <a:bodyPr wrap="square" rtlCol="0">
              <a:spAutoFit/>
            </a:bodyPr>
            <a:lstStyle/>
            <a:p>
              <a:pPr fontAlgn="ctr"/>
              <a:r>
                <a:rPr lang="en-US" sz="1200" dirty="0">
                  <a:solidFill>
                    <a:schemeClr val="bg1"/>
                  </a:solidFill>
                  <a:latin typeface="Huawei Sans" panose="020C0503030203020204" pitchFamily="34" charset="0"/>
                </a:rPr>
                <a:t>Configure the device so that its data can be subscribed.</a:t>
              </a:r>
              <a:endParaRPr lang="en-US" altLang="zh-CN" sz="1200" dirty="0">
                <a:solidFill>
                  <a:schemeClr val="bg1"/>
                </a:solidFill>
                <a:latin typeface="Huawei Sans" panose="020C0503030203020204" pitchFamily="34" charset="0"/>
              </a:endParaRPr>
            </a:p>
          </p:txBody>
        </p:sp>
        <p:grpSp>
          <p:nvGrpSpPr>
            <p:cNvPr id="45" name="组合 44"/>
            <p:cNvGrpSpPr/>
            <p:nvPr/>
          </p:nvGrpSpPr>
          <p:grpSpPr bwMode="gray">
            <a:xfrm>
              <a:off x="1814731" y="1907389"/>
              <a:ext cx="3010295" cy="4347031"/>
              <a:chOff x="1814731" y="1907389"/>
              <a:chExt cx="3010295" cy="4347031"/>
            </a:xfrm>
          </p:grpSpPr>
          <p:sp>
            <p:nvSpPr>
              <p:cNvPr id="50" name="Freeform 7"/>
              <p:cNvSpPr>
                <a:spLocks noEditPoints="1"/>
              </p:cNvSpPr>
              <p:nvPr/>
            </p:nvSpPr>
            <p:spPr bwMode="gray">
              <a:xfrm>
                <a:off x="4311331" y="1956295"/>
                <a:ext cx="430206" cy="281046"/>
              </a:xfrm>
              <a:custGeom>
                <a:avLst/>
                <a:gdLst/>
                <a:ahLst/>
                <a:cxnLst>
                  <a:cxn ang="0">
                    <a:pos x="4" y="0"/>
                  </a:cxn>
                  <a:cxn ang="0">
                    <a:pos x="76" y="0"/>
                  </a:cxn>
                  <a:cxn ang="0">
                    <a:pos x="79" y="0"/>
                  </a:cxn>
                  <a:cxn ang="0">
                    <a:pos x="79" y="3"/>
                  </a:cxn>
                  <a:cxn ang="0">
                    <a:pos x="79" y="59"/>
                  </a:cxn>
                  <a:cxn ang="0">
                    <a:pos x="79" y="62"/>
                  </a:cxn>
                  <a:cxn ang="0">
                    <a:pos x="76" y="62"/>
                  </a:cxn>
                  <a:cxn ang="0">
                    <a:pos x="48" y="62"/>
                  </a:cxn>
                  <a:cxn ang="0">
                    <a:pos x="48" y="65"/>
                  </a:cxn>
                  <a:cxn ang="0">
                    <a:pos x="68" y="70"/>
                  </a:cxn>
                  <a:cxn ang="0">
                    <a:pos x="68" y="75"/>
                  </a:cxn>
                  <a:cxn ang="0">
                    <a:pos x="12" y="75"/>
                  </a:cxn>
                  <a:cxn ang="0">
                    <a:pos x="12" y="70"/>
                  </a:cxn>
                  <a:cxn ang="0">
                    <a:pos x="31" y="65"/>
                  </a:cxn>
                  <a:cxn ang="0">
                    <a:pos x="31" y="62"/>
                  </a:cxn>
                  <a:cxn ang="0">
                    <a:pos x="4" y="62"/>
                  </a:cxn>
                  <a:cxn ang="0">
                    <a:pos x="0" y="62"/>
                  </a:cxn>
                  <a:cxn ang="0">
                    <a:pos x="0" y="59"/>
                  </a:cxn>
                  <a:cxn ang="0">
                    <a:pos x="0" y="3"/>
                  </a:cxn>
                  <a:cxn ang="0">
                    <a:pos x="0" y="0"/>
                  </a:cxn>
                  <a:cxn ang="0">
                    <a:pos x="4" y="0"/>
                  </a:cxn>
                  <a:cxn ang="0">
                    <a:pos x="83" y="76"/>
                  </a:cxn>
                  <a:cxn ang="0">
                    <a:pos x="116" y="76"/>
                  </a:cxn>
                  <a:cxn ang="0">
                    <a:pos x="116" y="0"/>
                  </a:cxn>
                  <a:cxn ang="0">
                    <a:pos x="83" y="0"/>
                  </a:cxn>
                  <a:cxn ang="0">
                    <a:pos x="83" y="76"/>
                  </a:cxn>
                  <a:cxn ang="0">
                    <a:pos x="87" y="7"/>
                  </a:cxn>
                  <a:cxn ang="0">
                    <a:pos x="112" y="7"/>
                  </a:cxn>
                  <a:cxn ang="0">
                    <a:pos x="112" y="14"/>
                  </a:cxn>
                  <a:cxn ang="0">
                    <a:pos x="87" y="14"/>
                  </a:cxn>
                  <a:cxn ang="0">
                    <a:pos x="87" y="7"/>
                  </a:cxn>
                  <a:cxn ang="0">
                    <a:pos x="87" y="19"/>
                  </a:cxn>
                  <a:cxn ang="0">
                    <a:pos x="112" y="19"/>
                  </a:cxn>
                  <a:cxn ang="0">
                    <a:pos x="112" y="27"/>
                  </a:cxn>
                  <a:cxn ang="0">
                    <a:pos x="87" y="27"/>
                  </a:cxn>
                  <a:cxn ang="0">
                    <a:pos x="87" y="19"/>
                  </a:cxn>
                  <a:cxn ang="0">
                    <a:pos x="87" y="33"/>
                  </a:cxn>
                  <a:cxn ang="0">
                    <a:pos x="96" y="33"/>
                  </a:cxn>
                  <a:cxn ang="0">
                    <a:pos x="96" y="39"/>
                  </a:cxn>
                  <a:cxn ang="0">
                    <a:pos x="87" y="39"/>
                  </a:cxn>
                  <a:cxn ang="0">
                    <a:pos x="87" y="33"/>
                  </a:cxn>
                  <a:cxn ang="0">
                    <a:pos x="87" y="43"/>
                  </a:cxn>
                  <a:cxn ang="0">
                    <a:pos x="96" y="43"/>
                  </a:cxn>
                  <a:cxn ang="0">
                    <a:pos x="96" y="49"/>
                  </a:cxn>
                  <a:cxn ang="0">
                    <a:pos x="87" y="49"/>
                  </a:cxn>
                  <a:cxn ang="0">
                    <a:pos x="87" y="43"/>
                  </a:cxn>
                  <a:cxn ang="0">
                    <a:pos x="72" y="7"/>
                  </a:cxn>
                  <a:cxn ang="0">
                    <a:pos x="7" y="7"/>
                  </a:cxn>
                  <a:cxn ang="0">
                    <a:pos x="7" y="55"/>
                  </a:cxn>
                  <a:cxn ang="0">
                    <a:pos x="72" y="55"/>
                  </a:cxn>
                  <a:cxn ang="0">
                    <a:pos x="72" y="7"/>
                  </a:cxn>
                </a:cxnLst>
                <a:rect l="0" t="0" r="r" b="b"/>
                <a:pathLst>
                  <a:path w="116" h="76">
                    <a:moveTo>
                      <a:pt x="4" y="0"/>
                    </a:moveTo>
                    <a:cubicBezTo>
                      <a:pt x="76" y="0"/>
                      <a:pt x="76" y="0"/>
                      <a:pt x="76" y="0"/>
                    </a:cubicBezTo>
                    <a:cubicBezTo>
                      <a:pt x="79" y="0"/>
                      <a:pt x="79" y="0"/>
                      <a:pt x="79" y="0"/>
                    </a:cubicBezTo>
                    <a:cubicBezTo>
                      <a:pt x="79" y="3"/>
                      <a:pt x="79" y="3"/>
                      <a:pt x="79" y="3"/>
                    </a:cubicBezTo>
                    <a:cubicBezTo>
                      <a:pt x="79" y="59"/>
                      <a:pt x="79" y="59"/>
                      <a:pt x="79" y="59"/>
                    </a:cubicBezTo>
                    <a:cubicBezTo>
                      <a:pt x="79" y="62"/>
                      <a:pt x="79" y="62"/>
                      <a:pt x="79" y="62"/>
                    </a:cubicBezTo>
                    <a:cubicBezTo>
                      <a:pt x="76" y="62"/>
                      <a:pt x="76" y="62"/>
                      <a:pt x="76" y="62"/>
                    </a:cubicBezTo>
                    <a:cubicBezTo>
                      <a:pt x="48" y="62"/>
                      <a:pt x="48" y="62"/>
                      <a:pt x="48" y="62"/>
                    </a:cubicBezTo>
                    <a:cubicBezTo>
                      <a:pt x="48" y="65"/>
                      <a:pt x="48" y="65"/>
                      <a:pt x="48" y="65"/>
                    </a:cubicBezTo>
                    <a:cubicBezTo>
                      <a:pt x="55" y="65"/>
                      <a:pt x="61" y="67"/>
                      <a:pt x="68" y="70"/>
                    </a:cubicBezTo>
                    <a:cubicBezTo>
                      <a:pt x="68" y="72"/>
                      <a:pt x="68" y="73"/>
                      <a:pt x="68" y="75"/>
                    </a:cubicBezTo>
                    <a:cubicBezTo>
                      <a:pt x="49" y="75"/>
                      <a:pt x="31" y="75"/>
                      <a:pt x="12" y="75"/>
                    </a:cubicBezTo>
                    <a:cubicBezTo>
                      <a:pt x="12" y="73"/>
                      <a:pt x="12" y="72"/>
                      <a:pt x="12" y="70"/>
                    </a:cubicBezTo>
                    <a:cubicBezTo>
                      <a:pt x="18" y="67"/>
                      <a:pt x="25" y="66"/>
                      <a:pt x="31" y="65"/>
                    </a:cubicBezTo>
                    <a:cubicBezTo>
                      <a:pt x="31" y="62"/>
                      <a:pt x="31" y="62"/>
                      <a:pt x="31" y="62"/>
                    </a:cubicBezTo>
                    <a:cubicBezTo>
                      <a:pt x="4" y="62"/>
                      <a:pt x="4" y="62"/>
                      <a:pt x="4" y="62"/>
                    </a:cubicBezTo>
                    <a:cubicBezTo>
                      <a:pt x="0" y="62"/>
                      <a:pt x="0" y="62"/>
                      <a:pt x="0" y="62"/>
                    </a:cubicBezTo>
                    <a:cubicBezTo>
                      <a:pt x="0" y="59"/>
                      <a:pt x="0" y="59"/>
                      <a:pt x="0" y="59"/>
                    </a:cubicBezTo>
                    <a:cubicBezTo>
                      <a:pt x="0" y="3"/>
                      <a:pt x="0" y="3"/>
                      <a:pt x="0" y="3"/>
                    </a:cubicBezTo>
                    <a:cubicBezTo>
                      <a:pt x="0" y="0"/>
                      <a:pt x="0" y="0"/>
                      <a:pt x="0" y="0"/>
                    </a:cubicBezTo>
                    <a:cubicBezTo>
                      <a:pt x="4" y="0"/>
                      <a:pt x="4" y="0"/>
                      <a:pt x="4" y="0"/>
                    </a:cubicBezTo>
                    <a:close/>
                    <a:moveTo>
                      <a:pt x="83" y="76"/>
                    </a:moveTo>
                    <a:cubicBezTo>
                      <a:pt x="116" y="76"/>
                      <a:pt x="116" y="76"/>
                      <a:pt x="116" y="76"/>
                    </a:cubicBezTo>
                    <a:cubicBezTo>
                      <a:pt x="116" y="0"/>
                      <a:pt x="116" y="0"/>
                      <a:pt x="116" y="0"/>
                    </a:cubicBezTo>
                    <a:cubicBezTo>
                      <a:pt x="83" y="0"/>
                      <a:pt x="83" y="0"/>
                      <a:pt x="83" y="0"/>
                    </a:cubicBezTo>
                    <a:cubicBezTo>
                      <a:pt x="83" y="76"/>
                      <a:pt x="83" y="76"/>
                      <a:pt x="83" y="76"/>
                    </a:cubicBezTo>
                    <a:close/>
                    <a:moveTo>
                      <a:pt x="87" y="7"/>
                    </a:moveTo>
                    <a:cubicBezTo>
                      <a:pt x="112" y="7"/>
                      <a:pt x="112" y="7"/>
                      <a:pt x="112" y="7"/>
                    </a:cubicBezTo>
                    <a:cubicBezTo>
                      <a:pt x="112" y="14"/>
                      <a:pt x="112" y="14"/>
                      <a:pt x="112" y="14"/>
                    </a:cubicBezTo>
                    <a:cubicBezTo>
                      <a:pt x="87" y="14"/>
                      <a:pt x="87" y="14"/>
                      <a:pt x="87" y="14"/>
                    </a:cubicBezTo>
                    <a:cubicBezTo>
                      <a:pt x="87" y="7"/>
                      <a:pt x="87" y="7"/>
                      <a:pt x="87" y="7"/>
                    </a:cubicBezTo>
                    <a:close/>
                    <a:moveTo>
                      <a:pt x="87" y="19"/>
                    </a:moveTo>
                    <a:cubicBezTo>
                      <a:pt x="112" y="19"/>
                      <a:pt x="112" y="19"/>
                      <a:pt x="112" y="19"/>
                    </a:cubicBezTo>
                    <a:cubicBezTo>
                      <a:pt x="112" y="27"/>
                      <a:pt x="112" y="27"/>
                      <a:pt x="112" y="27"/>
                    </a:cubicBezTo>
                    <a:cubicBezTo>
                      <a:pt x="87" y="27"/>
                      <a:pt x="87" y="27"/>
                      <a:pt x="87" y="27"/>
                    </a:cubicBezTo>
                    <a:cubicBezTo>
                      <a:pt x="87" y="19"/>
                      <a:pt x="87" y="19"/>
                      <a:pt x="87" y="19"/>
                    </a:cubicBezTo>
                    <a:close/>
                    <a:moveTo>
                      <a:pt x="87" y="33"/>
                    </a:moveTo>
                    <a:cubicBezTo>
                      <a:pt x="96" y="33"/>
                      <a:pt x="96" y="33"/>
                      <a:pt x="96" y="33"/>
                    </a:cubicBezTo>
                    <a:cubicBezTo>
                      <a:pt x="96" y="39"/>
                      <a:pt x="96" y="39"/>
                      <a:pt x="96" y="39"/>
                    </a:cubicBezTo>
                    <a:cubicBezTo>
                      <a:pt x="87" y="39"/>
                      <a:pt x="87" y="39"/>
                      <a:pt x="87" y="39"/>
                    </a:cubicBezTo>
                    <a:cubicBezTo>
                      <a:pt x="87" y="33"/>
                      <a:pt x="87" y="33"/>
                      <a:pt x="87" y="33"/>
                    </a:cubicBezTo>
                    <a:close/>
                    <a:moveTo>
                      <a:pt x="87" y="43"/>
                    </a:moveTo>
                    <a:cubicBezTo>
                      <a:pt x="96" y="43"/>
                      <a:pt x="96" y="43"/>
                      <a:pt x="96" y="43"/>
                    </a:cubicBezTo>
                    <a:cubicBezTo>
                      <a:pt x="96" y="49"/>
                      <a:pt x="96" y="49"/>
                      <a:pt x="96" y="49"/>
                    </a:cubicBezTo>
                    <a:cubicBezTo>
                      <a:pt x="87" y="49"/>
                      <a:pt x="87" y="49"/>
                      <a:pt x="87" y="49"/>
                    </a:cubicBezTo>
                    <a:cubicBezTo>
                      <a:pt x="87" y="43"/>
                      <a:pt x="87" y="43"/>
                      <a:pt x="87" y="43"/>
                    </a:cubicBezTo>
                    <a:close/>
                    <a:moveTo>
                      <a:pt x="72" y="7"/>
                    </a:moveTo>
                    <a:cubicBezTo>
                      <a:pt x="7" y="7"/>
                      <a:pt x="7" y="7"/>
                      <a:pt x="7" y="7"/>
                    </a:cubicBezTo>
                    <a:cubicBezTo>
                      <a:pt x="7" y="55"/>
                      <a:pt x="7" y="55"/>
                      <a:pt x="7" y="55"/>
                    </a:cubicBezTo>
                    <a:cubicBezTo>
                      <a:pt x="72" y="55"/>
                      <a:pt x="72" y="55"/>
                      <a:pt x="72" y="55"/>
                    </a:cubicBezTo>
                    <a:lnTo>
                      <a:pt x="72" y="7"/>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ctr"/>
                <a:endParaRPr lang="en-US" altLang="zh-CN" sz="1200" dirty="0">
                  <a:latin typeface="Huawei Sans" panose="020C0503030203020204" pitchFamily="34" charset="0"/>
                </a:endParaRPr>
              </a:p>
            </p:txBody>
          </p:sp>
          <p:cxnSp>
            <p:nvCxnSpPr>
              <p:cNvPr id="51" name="直接连接符 50"/>
              <p:cNvCxnSpPr/>
              <p:nvPr/>
            </p:nvCxnSpPr>
            <p:spPr bwMode="gray">
              <a:xfrm>
                <a:off x="2084731" y="2350182"/>
                <a:ext cx="2982" cy="3888488"/>
              </a:xfrm>
              <a:prstGeom prst="line">
                <a:avLst/>
              </a:prstGeom>
              <a:ln w="38100">
                <a:solidFill>
                  <a:srgbClr val="FDD351"/>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bwMode="gray">
              <a:xfrm>
                <a:off x="4527485" y="2365932"/>
                <a:ext cx="2982" cy="3888488"/>
              </a:xfrm>
              <a:prstGeom prst="line">
                <a:avLst/>
              </a:prstGeom>
              <a:ln w="38100">
                <a:solidFill>
                  <a:srgbClr val="FDD351"/>
                </a:solidFill>
              </a:ln>
            </p:spPr>
            <p:style>
              <a:lnRef idx="1">
                <a:schemeClr val="accent1"/>
              </a:lnRef>
              <a:fillRef idx="0">
                <a:schemeClr val="accent1"/>
              </a:fillRef>
              <a:effectRef idx="0">
                <a:schemeClr val="accent1"/>
              </a:effectRef>
              <a:fontRef idx="minor">
                <a:schemeClr val="tx1"/>
              </a:fontRef>
            </p:style>
          </p:cxnSp>
          <p:cxnSp>
            <p:nvCxnSpPr>
              <p:cNvPr id="53" name="直接箭头连接符 52"/>
              <p:cNvCxnSpPr/>
              <p:nvPr/>
            </p:nvCxnSpPr>
            <p:spPr bwMode="gray">
              <a:xfrm>
                <a:off x="2076774" y="3309666"/>
                <a:ext cx="2440210" cy="416224"/>
              </a:xfrm>
              <a:prstGeom prst="straightConnector1">
                <a:avLst/>
              </a:prstGeom>
              <a:ln>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54" name="直接箭头连接符 53"/>
              <p:cNvCxnSpPr/>
              <p:nvPr/>
            </p:nvCxnSpPr>
            <p:spPr bwMode="gray">
              <a:xfrm>
                <a:off x="2076774" y="4091594"/>
                <a:ext cx="2440210" cy="416224"/>
              </a:xfrm>
              <a:prstGeom prst="straightConnector1">
                <a:avLst/>
              </a:prstGeom>
              <a:ln>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55" name="文本框 54"/>
              <p:cNvSpPr txBox="1"/>
              <p:nvPr/>
            </p:nvSpPr>
            <p:spPr bwMode="gray">
              <a:xfrm rot="600000">
                <a:off x="2763026" y="3292472"/>
                <a:ext cx="1854846" cy="276999"/>
              </a:xfrm>
              <a:prstGeom prst="rect">
                <a:avLst/>
              </a:prstGeom>
              <a:noFill/>
              <a:ln>
                <a:noFill/>
              </a:ln>
            </p:spPr>
            <p:txBody>
              <a:bodyPr wrap="square" rtlCol="0">
                <a:spAutoFit/>
              </a:bodyPr>
              <a:lstStyle/>
              <a:p>
                <a:pPr algn="ctr" fontAlgn="ctr"/>
                <a:r>
                  <a:rPr lang="en-US" sz="1200" dirty="0">
                    <a:solidFill>
                      <a:srgbClr val="30B5C5"/>
                    </a:solidFill>
                    <a:latin typeface="Huawei Sans" panose="020C0503030203020204" pitchFamily="34" charset="0"/>
                  </a:rPr>
                  <a:t>Time 1, data 1</a:t>
                </a:r>
                <a:endParaRPr lang="en-US" altLang="zh-CN" sz="1200" dirty="0">
                  <a:solidFill>
                    <a:srgbClr val="30B5C5"/>
                  </a:solidFill>
                  <a:latin typeface="Huawei Sans" panose="020C0503030203020204" pitchFamily="34" charset="0"/>
                </a:endParaRPr>
              </a:p>
            </p:txBody>
          </p:sp>
          <p:sp>
            <p:nvSpPr>
              <p:cNvPr id="56" name="文本框 55"/>
              <p:cNvSpPr txBox="1"/>
              <p:nvPr/>
            </p:nvSpPr>
            <p:spPr bwMode="gray">
              <a:xfrm rot="600000">
                <a:off x="2752866" y="4060870"/>
                <a:ext cx="1854846" cy="276999"/>
              </a:xfrm>
              <a:prstGeom prst="rect">
                <a:avLst/>
              </a:prstGeom>
              <a:noFill/>
              <a:ln>
                <a:noFill/>
              </a:ln>
            </p:spPr>
            <p:txBody>
              <a:bodyPr wrap="square" rtlCol="0">
                <a:spAutoFit/>
              </a:bodyPr>
              <a:lstStyle/>
              <a:p>
                <a:pPr algn="ctr" fontAlgn="ctr"/>
                <a:r>
                  <a:rPr lang="en-US" sz="1200" dirty="0">
                    <a:solidFill>
                      <a:srgbClr val="30B5C5"/>
                    </a:solidFill>
                    <a:latin typeface="Huawei Sans" panose="020C0503030203020204" pitchFamily="34" charset="0"/>
                  </a:rPr>
                  <a:t>Time 2, data 2</a:t>
                </a:r>
                <a:endParaRPr lang="en-US" altLang="zh-CN" sz="1200" dirty="0">
                  <a:solidFill>
                    <a:srgbClr val="30B5C5"/>
                  </a:solidFill>
                  <a:latin typeface="Huawei Sans" panose="020C0503030203020204" pitchFamily="34" charset="0"/>
                </a:endParaRPr>
              </a:p>
            </p:txBody>
          </p:sp>
          <p:sp>
            <p:nvSpPr>
              <p:cNvPr id="58" name="文本框 57"/>
              <p:cNvSpPr txBox="1"/>
              <p:nvPr/>
            </p:nvSpPr>
            <p:spPr bwMode="gray">
              <a:xfrm rot="600000">
                <a:off x="2668610" y="4890077"/>
                <a:ext cx="1854846" cy="276999"/>
              </a:xfrm>
              <a:prstGeom prst="rect">
                <a:avLst/>
              </a:prstGeom>
              <a:noFill/>
              <a:ln>
                <a:noFill/>
              </a:ln>
            </p:spPr>
            <p:txBody>
              <a:bodyPr wrap="square" rtlCol="0">
                <a:spAutoFit/>
              </a:bodyPr>
              <a:lstStyle/>
              <a:p>
                <a:pPr algn="ctr" fontAlgn="ctr"/>
                <a:r>
                  <a:rPr lang="en-US" sz="1200" dirty="0">
                    <a:solidFill>
                      <a:srgbClr val="30B5C5"/>
                    </a:solidFill>
                    <a:latin typeface="Huawei Sans" panose="020C0503030203020204" pitchFamily="34" charset="0"/>
                  </a:rPr>
                  <a:t>Time </a:t>
                </a:r>
                <a:r>
                  <a:rPr lang="en-US" sz="1200" i="1" dirty="0">
                    <a:solidFill>
                      <a:srgbClr val="30B5C5"/>
                    </a:solidFill>
                    <a:latin typeface="Huawei Sans" panose="020C0503030203020204" pitchFamily="34" charset="0"/>
                  </a:rPr>
                  <a:t>n</a:t>
                </a:r>
                <a:r>
                  <a:rPr lang="en-US" sz="1200" dirty="0">
                    <a:solidFill>
                      <a:srgbClr val="30B5C5"/>
                    </a:solidFill>
                    <a:latin typeface="Huawei Sans" panose="020C0503030203020204" pitchFamily="34" charset="0"/>
                  </a:rPr>
                  <a:t>, data </a:t>
                </a:r>
                <a:r>
                  <a:rPr lang="en-US" sz="1200" i="1" dirty="0">
                    <a:solidFill>
                      <a:srgbClr val="30B5C5"/>
                    </a:solidFill>
                    <a:latin typeface="Huawei Sans" panose="020C0503030203020204" pitchFamily="34" charset="0"/>
                  </a:rPr>
                  <a:t>n</a:t>
                </a:r>
                <a:endParaRPr lang="en-US" altLang="zh-CN" sz="1200" i="1" dirty="0">
                  <a:solidFill>
                    <a:srgbClr val="30B5C5"/>
                  </a:solidFill>
                  <a:latin typeface="Huawei Sans" panose="020C0503030203020204" pitchFamily="34" charset="0"/>
                </a:endParaRPr>
              </a:p>
            </p:txBody>
          </p:sp>
          <p:sp>
            <p:nvSpPr>
              <p:cNvPr id="63" name="文本框 62"/>
              <p:cNvSpPr txBox="1"/>
              <p:nvPr/>
            </p:nvSpPr>
            <p:spPr bwMode="gray">
              <a:xfrm rot="626308">
                <a:off x="3212218" y="4472528"/>
                <a:ext cx="1462411" cy="276999"/>
              </a:xfrm>
              <a:prstGeom prst="rect">
                <a:avLst/>
              </a:prstGeom>
              <a:noFill/>
              <a:ln>
                <a:noFill/>
              </a:ln>
            </p:spPr>
            <p:txBody>
              <a:bodyPr wrap="square" rtlCol="0">
                <a:spAutoFit/>
              </a:bodyPr>
              <a:lstStyle/>
              <a:p>
                <a:pPr fontAlgn="ctr"/>
                <a:r>
                  <a:rPr lang="en-US" sz="1200" dirty="0">
                    <a:solidFill>
                      <a:srgbClr val="30B5C5"/>
                    </a:solidFill>
                    <a:latin typeface="Huawei Sans" panose="020C0503030203020204" pitchFamily="34" charset="0"/>
                  </a:rPr>
                  <a:t>...</a:t>
                </a:r>
                <a:endParaRPr lang="en-US" altLang="zh-CN" sz="1200" dirty="0">
                  <a:solidFill>
                    <a:srgbClr val="30B5C5"/>
                  </a:solidFill>
                  <a:latin typeface="Huawei Sans" panose="020C0503030203020204" pitchFamily="34" charset="0"/>
                </a:endParaRPr>
              </a:p>
            </p:txBody>
          </p:sp>
          <p:grpSp>
            <p:nvGrpSpPr>
              <p:cNvPr id="94" name="组合 93"/>
              <p:cNvGrpSpPr/>
              <p:nvPr/>
            </p:nvGrpSpPr>
            <p:grpSpPr bwMode="gray">
              <a:xfrm>
                <a:off x="1814731" y="1907389"/>
                <a:ext cx="3010295" cy="445703"/>
                <a:chOff x="1814731" y="1907389"/>
                <a:chExt cx="3010295" cy="445703"/>
              </a:xfrm>
            </p:grpSpPr>
            <p:pic>
              <p:nvPicPr>
                <p:cNvPr id="96" name="图片 9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814731" y="1907389"/>
                  <a:ext cx="540000" cy="442800"/>
                </a:xfrm>
                <a:prstGeom prst="rect">
                  <a:avLst/>
                </a:prstGeom>
              </p:spPr>
            </p:pic>
            <p:pic>
              <p:nvPicPr>
                <p:cNvPr id="97" name="图片 96"/>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285026" y="1910292"/>
                  <a:ext cx="540000" cy="442800"/>
                </a:xfrm>
                <a:prstGeom prst="rect">
                  <a:avLst/>
                </a:prstGeom>
              </p:spPr>
            </p:pic>
          </p:grpSp>
        </p:grpSp>
        <p:cxnSp>
          <p:nvCxnSpPr>
            <p:cNvPr id="98" name="直接箭头连接符 97"/>
            <p:cNvCxnSpPr/>
            <p:nvPr/>
          </p:nvCxnSpPr>
          <p:spPr bwMode="gray">
            <a:xfrm flipH="1">
              <a:off x="2088780" y="2888909"/>
              <a:ext cx="2424706" cy="360040"/>
            </a:xfrm>
            <a:prstGeom prst="straightConnector1">
              <a:avLst/>
            </a:prstGeom>
            <a:ln w="127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99" name="文本框 98"/>
            <p:cNvSpPr txBox="1"/>
            <p:nvPr/>
          </p:nvSpPr>
          <p:spPr bwMode="gray">
            <a:xfrm rot="21120000">
              <a:off x="2108326" y="2424937"/>
              <a:ext cx="2348959" cy="646331"/>
            </a:xfrm>
            <a:prstGeom prst="rect">
              <a:avLst/>
            </a:prstGeom>
            <a:noFill/>
          </p:spPr>
          <p:txBody>
            <a:bodyPr wrap="square" rtlCol="0">
              <a:spAutoFit/>
            </a:bodyPr>
            <a:lstStyle/>
            <a:p>
              <a:pPr fontAlgn="ctr"/>
              <a:r>
                <a:rPr lang="en-US" sz="1200" dirty="0">
                  <a:solidFill>
                    <a:srgbClr val="30B5C5"/>
                  </a:solidFill>
                  <a:latin typeface="Huawei Sans" panose="020C0503030203020204" pitchFamily="34" charset="0"/>
                </a:rPr>
                <a:t>Subscribes to a device parameter temporarily. The sampling interval is λ seconds.</a:t>
              </a:r>
            </a:p>
          </p:txBody>
        </p:sp>
        <p:sp>
          <p:nvSpPr>
            <p:cNvPr id="100" name="左大括号 99"/>
            <p:cNvSpPr/>
            <p:nvPr/>
          </p:nvSpPr>
          <p:spPr bwMode="gray">
            <a:xfrm>
              <a:off x="1943819" y="3310058"/>
              <a:ext cx="115973" cy="761608"/>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200" dirty="0">
                <a:latin typeface="Huawei Sans" panose="020C0503030203020204" pitchFamily="34" charset="0"/>
              </a:endParaRPr>
            </a:p>
          </p:txBody>
        </p:sp>
        <p:sp>
          <p:nvSpPr>
            <p:cNvPr id="101" name="文本框 100"/>
            <p:cNvSpPr txBox="1"/>
            <p:nvPr/>
          </p:nvSpPr>
          <p:spPr bwMode="gray">
            <a:xfrm>
              <a:off x="936000" y="3540922"/>
              <a:ext cx="1168695" cy="276999"/>
            </a:xfrm>
            <a:prstGeom prst="rect">
              <a:avLst/>
            </a:prstGeom>
            <a:noFill/>
          </p:spPr>
          <p:txBody>
            <a:bodyPr wrap="square" rtlCol="0" anchor="ctr">
              <a:spAutoFit/>
            </a:bodyPr>
            <a:lstStyle/>
            <a:p>
              <a:pPr algn="ctr" fontAlgn="ctr"/>
              <a:r>
                <a:rPr lang="en-US" sz="1200" dirty="0">
                  <a:latin typeface="Huawei Sans" panose="020C0503030203020204" pitchFamily="34" charset="0"/>
                </a:rPr>
                <a:t>T = λ</a:t>
              </a:r>
              <a:endParaRPr lang="en-US" altLang="zh-CN" sz="1200" dirty="0">
                <a:latin typeface="Huawei Sans" panose="020C0503030203020204" pitchFamily="34" charset="0"/>
              </a:endParaRPr>
            </a:p>
          </p:txBody>
        </p:sp>
        <p:cxnSp>
          <p:nvCxnSpPr>
            <p:cNvPr id="102" name="直接箭头连接符 101"/>
            <p:cNvCxnSpPr/>
            <p:nvPr/>
          </p:nvCxnSpPr>
          <p:spPr bwMode="gray">
            <a:xfrm flipH="1">
              <a:off x="2094653" y="5642704"/>
              <a:ext cx="2440210" cy="360040"/>
            </a:xfrm>
            <a:prstGeom prst="straightConnector1">
              <a:avLst/>
            </a:prstGeom>
            <a:ln w="127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103" name="文本框 102"/>
            <p:cNvSpPr txBox="1"/>
            <p:nvPr/>
          </p:nvSpPr>
          <p:spPr bwMode="gray">
            <a:xfrm rot="21120000">
              <a:off x="2354522" y="5395912"/>
              <a:ext cx="1574446" cy="461665"/>
            </a:xfrm>
            <a:prstGeom prst="rect">
              <a:avLst/>
            </a:prstGeom>
            <a:noFill/>
          </p:spPr>
          <p:txBody>
            <a:bodyPr wrap="square" rtlCol="0">
              <a:spAutoFit/>
            </a:bodyPr>
            <a:lstStyle/>
            <a:p>
              <a:pPr algn="ctr" fontAlgn="ctr"/>
              <a:r>
                <a:rPr lang="en-US" sz="1200" dirty="0">
                  <a:solidFill>
                    <a:srgbClr val="30B5C5"/>
                  </a:solidFill>
                  <a:latin typeface="Huawei Sans" panose="020C0503030203020204" pitchFamily="34" charset="0"/>
                </a:rPr>
                <a:t>Tears down the connection.</a:t>
              </a:r>
            </a:p>
          </p:txBody>
        </p:sp>
        <p:cxnSp>
          <p:nvCxnSpPr>
            <p:cNvPr id="104" name="直接箭头连接符 103"/>
            <p:cNvCxnSpPr/>
            <p:nvPr/>
          </p:nvCxnSpPr>
          <p:spPr bwMode="gray">
            <a:xfrm>
              <a:off x="2086934" y="4914554"/>
              <a:ext cx="2440210" cy="416224"/>
            </a:xfrm>
            <a:prstGeom prst="straightConnector1">
              <a:avLst/>
            </a:prstGeom>
            <a:ln>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109" name="右大括号 108"/>
            <p:cNvSpPr/>
            <p:nvPr/>
          </p:nvSpPr>
          <p:spPr bwMode="gray">
            <a:xfrm>
              <a:off x="4544466" y="3716338"/>
              <a:ext cx="185380" cy="1614440"/>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200" dirty="0">
                <a:latin typeface="Huawei Sans" panose="020C0503030203020204" pitchFamily="34" charset="0"/>
              </a:endParaRPr>
            </a:p>
          </p:txBody>
        </p:sp>
        <p:sp>
          <p:nvSpPr>
            <p:cNvPr id="110" name="文本框 109"/>
            <p:cNvSpPr txBox="1"/>
            <p:nvPr/>
          </p:nvSpPr>
          <p:spPr bwMode="gray">
            <a:xfrm>
              <a:off x="4697008" y="4385058"/>
              <a:ext cx="1196902" cy="276999"/>
            </a:xfrm>
            <a:prstGeom prst="rect">
              <a:avLst/>
            </a:prstGeom>
            <a:noFill/>
          </p:spPr>
          <p:txBody>
            <a:bodyPr wrap="square" rtlCol="0" anchor="ctr">
              <a:spAutoFit/>
            </a:bodyPr>
            <a:lstStyle/>
            <a:p>
              <a:pPr algn="ctr" fontAlgn="ctr"/>
              <a:r>
                <a:rPr lang="en-US" sz="1200" dirty="0">
                  <a:latin typeface="Huawei Sans" panose="020C0503030203020204" pitchFamily="34" charset="0"/>
                </a:rPr>
                <a:t>ΣT = </a:t>
              </a:r>
              <a:r>
                <a:rPr lang="en-US" sz="1200" dirty="0" err="1">
                  <a:latin typeface="Huawei Sans" panose="020C0503030203020204" pitchFamily="34" charset="0"/>
                </a:rPr>
                <a:t>λn</a:t>
              </a:r>
              <a:endParaRPr lang="en-US" altLang="zh-CN" sz="1200" dirty="0">
                <a:latin typeface="Huawei Sans" panose="020C0503030203020204" pitchFamily="34" charset="0"/>
              </a:endParaRPr>
            </a:p>
          </p:txBody>
        </p:sp>
        <p:cxnSp>
          <p:nvCxnSpPr>
            <p:cNvPr id="39" name="直接箭头连接符 38"/>
            <p:cNvCxnSpPr/>
            <p:nvPr/>
          </p:nvCxnSpPr>
          <p:spPr bwMode="gray">
            <a:xfrm flipH="1">
              <a:off x="2359844" y="2143705"/>
              <a:ext cx="595229" cy="0"/>
            </a:xfrm>
            <a:prstGeom prst="straightConnector1">
              <a:avLst/>
            </a:prstGeom>
            <a:ln>
              <a:solidFill>
                <a:srgbClr val="56C4D2"/>
              </a:solidFill>
              <a:tailEnd type="triangle"/>
            </a:ln>
          </p:spPr>
          <p:style>
            <a:lnRef idx="1">
              <a:schemeClr val="accent1"/>
            </a:lnRef>
            <a:fillRef idx="0">
              <a:schemeClr val="accent1"/>
            </a:fillRef>
            <a:effectRef idx="0">
              <a:schemeClr val="accent1"/>
            </a:effectRef>
            <a:fontRef idx="minor">
              <a:schemeClr val="tx1"/>
            </a:fontRef>
          </p:style>
        </p:cxnSp>
        <p:pic>
          <p:nvPicPr>
            <p:cNvPr id="40" name="图片 39"/>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2950881" y="1912000"/>
              <a:ext cx="540000" cy="442800"/>
            </a:xfrm>
            <a:prstGeom prst="rect">
              <a:avLst/>
            </a:prstGeom>
          </p:spPr>
        </p:pic>
        <p:sp>
          <p:nvSpPr>
            <p:cNvPr id="41" name="文本框 40"/>
            <p:cNvSpPr txBox="1"/>
            <p:nvPr/>
          </p:nvSpPr>
          <p:spPr bwMode="gray">
            <a:xfrm>
              <a:off x="3946119" y="1526957"/>
              <a:ext cx="1168695" cy="307777"/>
            </a:xfrm>
            <a:prstGeom prst="rect">
              <a:avLst/>
            </a:prstGeom>
            <a:noFill/>
          </p:spPr>
          <p:txBody>
            <a:bodyPr wrap="square" rtlCol="0" anchor="b">
              <a:spAutoFit/>
            </a:bodyPr>
            <a:lstStyle/>
            <a:p>
              <a:pPr algn="ctr" fontAlgn="ctr"/>
              <a:r>
                <a:rPr lang="en-US" sz="1400" dirty="0">
                  <a:latin typeface="Huawei Sans" panose="020C0503030203020204" pitchFamily="34" charset="0"/>
                </a:rPr>
                <a:t>Collector</a:t>
              </a:r>
            </a:p>
          </p:txBody>
        </p:sp>
        <p:sp>
          <p:nvSpPr>
            <p:cNvPr id="43" name="文本框 42"/>
            <p:cNvSpPr txBox="1"/>
            <p:nvPr/>
          </p:nvSpPr>
          <p:spPr bwMode="gray">
            <a:xfrm>
              <a:off x="1450581" y="1526957"/>
              <a:ext cx="1168695" cy="307777"/>
            </a:xfrm>
            <a:prstGeom prst="rect">
              <a:avLst/>
            </a:prstGeom>
            <a:noFill/>
          </p:spPr>
          <p:txBody>
            <a:bodyPr wrap="square" rtlCol="0" anchor="b">
              <a:spAutoFit/>
            </a:bodyPr>
            <a:lstStyle/>
            <a:p>
              <a:pPr algn="ctr" fontAlgn="ctr"/>
              <a:r>
                <a:rPr lang="en-US" sz="1400" dirty="0">
                  <a:latin typeface="Huawei Sans" panose="020C0503030203020204" pitchFamily="34" charset="0"/>
                </a:rPr>
                <a:t>Router</a:t>
              </a:r>
            </a:p>
          </p:txBody>
        </p:sp>
        <p:sp>
          <p:nvSpPr>
            <p:cNvPr id="44" name="文本框 43"/>
            <p:cNvSpPr txBox="1"/>
            <p:nvPr/>
          </p:nvSpPr>
          <p:spPr bwMode="gray">
            <a:xfrm>
              <a:off x="2587884" y="1526957"/>
              <a:ext cx="1200379" cy="307777"/>
            </a:xfrm>
            <a:prstGeom prst="rect">
              <a:avLst/>
            </a:prstGeom>
            <a:noFill/>
          </p:spPr>
          <p:txBody>
            <a:bodyPr wrap="square" rtlCol="0" anchor="b">
              <a:spAutoFit/>
            </a:bodyPr>
            <a:lstStyle/>
            <a:p>
              <a:pPr algn="ctr" fontAlgn="ctr"/>
              <a:r>
                <a:rPr lang="en-US" sz="1400" dirty="0">
                  <a:latin typeface="Huawei Sans" panose="020C0503030203020204" pitchFamily="34" charset="0"/>
                </a:rPr>
                <a:t>CLI/NMS</a:t>
              </a:r>
            </a:p>
          </p:txBody>
        </p:sp>
      </p:grpSp>
      <p:grpSp>
        <p:nvGrpSpPr>
          <p:cNvPr id="37" name="组合 36">
            <a:extLst>
              <a:ext uri="{FF2B5EF4-FFF2-40B4-BE49-F238E27FC236}">
                <a16:creationId xmlns:a16="http://schemas.microsoft.com/office/drawing/2014/main" id="{1364F8FE-2A4B-49B5-9E63-91205167F880}"/>
              </a:ext>
            </a:extLst>
          </p:cNvPr>
          <p:cNvGrpSpPr/>
          <p:nvPr/>
        </p:nvGrpSpPr>
        <p:grpSpPr>
          <a:xfrm>
            <a:off x="6339841" y="119877"/>
            <a:ext cx="5402246" cy="217482"/>
            <a:chOff x="7012557" y="119877"/>
            <a:chExt cx="4729530" cy="217482"/>
          </a:xfrm>
        </p:grpSpPr>
        <p:sp>
          <p:nvSpPr>
            <p:cNvPr id="38" name="燕尾形 27">
              <a:extLst>
                <a:ext uri="{FF2B5EF4-FFF2-40B4-BE49-F238E27FC236}">
                  <a16:creationId xmlns:a16="http://schemas.microsoft.com/office/drawing/2014/main" id="{7B2940F1-32F0-457D-A026-E240EBE6D2C3}"/>
                </a:ext>
              </a:extLst>
            </p:cNvPr>
            <p:cNvSpPr/>
            <p:nvPr/>
          </p:nvSpPr>
          <p:spPr bwMode="gray">
            <a:xfrm>
              <a:off x="10794955" y="124239"/>
              <a:ext cx="947132"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Data Push</a:t>
              </a:r>
              <a:endParaRPr lang="en-US" altLang="zh-CN" sz="1200" kern="0" dirty="0">
                <a:latin typeface="Huawei Sans" panose="020C0503030203020204" pitchFamily="34" charset="0"/>
              </a:endParaRPr>
            </a:p>
          </p:txBody>
        </p:sp>
        <p:sp>
          <p:nvSpPr>
            <p:cNvPr id="46" name="燕尾形 27">
              <a:extLst>
                <a:ext uri="{FF2B5EF4-FFF2-40B4-BE49-F238E27FC236}">
                  <a16:creationId xmlns:a16="http://schemas.microsoft.com/office/drawing/2014/main" id="{794FC820-7C20-46C3-9F28-C76BA446921F}"/>
                </a:ext>
              </a:extLst>
            </p:cNvPr>
            <p:cNvSpPr/>
            <p:nvPr/>
          </p:nvSpPr>
          <p:spPr bwMode="gray">
            <a:xfrm>
              <a:off x="9564210" y="124239"/>
              <a:ext cx="1285005"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Data Generation</a:t>
              </a:r>
              <a:endParaRPr lang="en-US" altLang="zh-CN" sz="1200" kern="0" dirty="0">
                <a:latin typeface="Huawei Sans" panose="020C0503030203020204" pitchFamily="34" charset="0"/>
              </a:endParaRPr>
            </a:p>
          </p:txBody>
        </p:sp>
        <p:sp>
          <p:nvSpPr>
            <p:cNvPr id="59" name="燕尾形 27">
              <a:extLst>
                <a:ext uri="{FF2B5EF4-FFF2-40B4-BE49-F238E27FC236}">
                  <a16:creationId xmlns:a16="http://schemas.microsoft.com/office/drawing/2014/main" id="{6E708911-5995-4B39-B22A-EBCD1D8E04DC}"/>
                </a:ext>
              </a:extLst>
            </p:cNvPr>
            <p:cNvSpPr/>
            <p:nvPr/>
          </p:nvSpPr>
          <p:spPr bwMode="gray">
            <a:xfrm>
              <a:off x="8142199" y="124239"/>
              <a:ext cx="147627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12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rPr>
                <a:t>Data Subscription</a:t>
              </a:r>
              <a:endParaRPr lang="en-US" altLang="zh-CN" sz="12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0" name="五边形 23">
              <a:extLst>
                <a:ext uri="{FF2B5EF4-FFF2-40B4-BE49-F238E27FC236}">
                  <a16:creationId xmlns:a16="http://schemas.microsoft.com/office/drawing/2014/main" id="{0F2B340B-CB9E-4502-B9CF-35E5AF18F08F}"/>
                </a:ext>
              </a:extLst>
            </p:cNvPr>
            <p:cNvSpPr/>
            <p:nvPr/>
          </p:nvSpPr>
          <p:spPr bwMode="gray">
            <a:xfrm>
              <a:off x="7012557" y="119877"/>
              <a:ext cx="1181590" cy="212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dirty="0">
                  <a:latin typeface="Huawei Sans" panose="020C0503030203020204" pitchFamily="34" charset="0"/>
                  <a:sym typeface="Huawei Sans" panose="020C0503030203020204" pitchFamily="34" charset="0"/>
                </a:rPr>
                <a:t>Data Source</a:t>
              </a:r>
              <a:endParaRPr lang="zh-CN" altLang="en-US" sz="1200" dirty="0">
                <a:latin typeface="Huawei Sans" panose="020C0503030203020204" pitchFamily="34" charset="0"/>
                <a:sym typeface="Huawei Sans" panose="020C0503030203020204" pitchFamily="34" charset="0"/>
              </a:endParaRPr>
            </a:p>
          </p:txBody>
        </p:sp>
      </p:grpSp>
    </p:spTree>
    <p:extLst>
      <p:ext uri="{BB962C8B-B14F-4D97-AF65-F5344CB8AC3E}">
        <p14:creationId xmlns:p14="http://schemas.microsoft.com/office/powerpoint/2010/main" val="86939355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7E05F50-F8E5-4F4D-AF16-B9F9150C329F}"/>
              </a:ext>
            </a:extLst>
          </p:cNvPr>
          <p:cNvSpPr>
            <a:spLocks noGrp="1"/>
          </p:cNvSpPr>
          <p:nvPr>
            <p:ph type="title"/>
          </p:nvPr>
        </p:nvSpPr>
        <p:spPr bwMode="gray"/>
        <p:txBody>
          <a:bodyPr/>
          <a:lstStyle/>
          <a:p>
            <a:r>
              <a:rPr lang="en-US" dirty="0"/>
              <a:t>Dynamic Telemetry Subscription Using gRPC (2)</a:t>
            </a:r>
            <a:endParaRPr lang="en-US" altLang="zh-CN" dirty="0"/>
          </a:p>
        </p:txBody>
      </p:sp>
      <p:sp>
        <p:nvSpPr>
          <p:cNvPr id="36" name="矩形 35"/>
          <p:cNvSpPr/>
          <p:nvPr/>
        </p:nvSpPr>
        <p:spPr bwMode="gray">
          <a:xfrm>
            <a:off x="5964719" y="1016850"/>
            <a:ext cx="5777372" cy="513888"/>
          </a:xfrm>
          <a:prstGeom prst="rect">
            <a:avLst/>
          </a:prstGeom>
          <a:solidFill>
            <a:srgbClr val="30B5C5"/>
          </a:solid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600" b="1" dirty="0">
                <a:solidFill>
                  <a:schemeClr val="bg1"/>
                </a:solidFill>
                <a:latin typeface="Huawei Sans" panose="020C0503030203020204" pitchFamily="34" charset="0"/>
              </a:rPr>
              <a:t>Parameter-specific data collection and on-demand data push</a:t>
            </a:r>
          </a:p>
        </p:txBody>
      </p:sp>
      <p:graphicFrame>
        <p:nvGraphicFramePr>
          <p:cNvPr id="37" name="表格 36"/>
          <p:cNvGraphicFramePr>
            <a:graphicFrameLocks noGrp="1"/>
          </p:cNvGraphicFramePr>
          <p:nvPr>
            <p:extLst>
              <p:ext uri="{D42A27DB-BD31-4B8C-83A1-F6EECF244321}">
                <p14:modId xmlns:p14="http://schemas.microsoft.com/office/powerpoint/2010/main" val="531139335"/>
              </p:ext>
            </p:extLst>
          </p:nvPr>
        </p:nvGraphicFramePr>
        <p:xfrm>
          <a:off x="5964721" y="1707094"/>
          <a:ext cx="5777372" cy="4109677"/>
        </p:xfrm>
        <a:graphic>
          <a:graphicData uri="http://schemas.openxmlformats.org/drawingml/2006/table">
            <a:tbl>
              <a:tblPr firstRow="1" bandRow="1"/>
              <a:tblGrid>
                <a:gridCol w="1404267">
                  <a:extLst>
                    <a:ext uri="{9D8B030D-6E8A-4147-A177-3AD203B41FA5}">
                      <a16:colId xmlns:a16="http://schemas.microsoft.com/office/drawing/2014/main" val="20000"/>
                    </a:ext>
                  </a:extLst>
                </a:gridCol>
                <a:gridCol w="4373105">
                  <a:extLst>
                    <a:ext uri="{9D8B030D-6E8A-4147-A177-3AD203B41FA5}">
                      <a16:colId xmlns:a16="http://schemas.microsoft.com/office/drawing/2014/main" val="20001"/>
                    </a:ext>
                  </a:extLst>
                </a:gridCol>
              </a:tblGrid>
              <a:tr h="2384817">
                <a:tc>
                  <a:txBody>
                    <a:bodyPr/>
                    <a:lstStyle/>
                    <a:p>
                      <a:pPr algn="ctr" fontAlgn="ctr"/>
                      <a:r>
                        <a:rPr lang="en-US" sz="1400" b="1" dirty="0">
                          <a:solidFill>
                            <a:sysClr val="windowText" lastClr="000000"/>
                          </a:solidFill>
                          <a:latin typeface="Huawei Sans" panose="020C0503030203020204" pitchFamily="34" charset="0"/>
                        </a:rPr>
                        <a:t>Configure the collector.</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fontAlgn="ctr"/>
                      <a:r>
                        <a:rPr lang="en-US" sz="1400" dirty="0">
                          <a:latin typeface="Huawei Sans" panose="020C0503030203020204" pitchFamily="34" charset="0"/>
                        </a:rPr>
                        <a:t>system-view</a:t>
                      </a:r>
                    </a:p>
                    <a:p>
                      <a:pPr lvl="1" fontAlgn="ctr"/>
                      <a:r>
                        <a:rPr lang="en-US" sz="1400" dirty="0" err="1">
                          <a:latin typeface="Huawei Sans" panose="020C0503030203020204" pitchFamily="34" charset="0"/>
                        </a:rPr>
                        <a:t>grpc</a:t>
                      </a:r>
                      <a:endParaRPr lang="en-US" altLang="zh-CN" sz="1400" dirty="0">
                        <a:latin typeface="Huawei Sans" panose="020C0503030203020204" pitchFamily="34" charset="0"/>
                      </a:endParaRPr>
                    </a:p>
                    <a:p>
                      <a:pPr lvl="2" fontAlgn="ctr"/>
                      <a:r>
                        <a:rPr lang="en-US" sz="1400" dirty="0" err="1">
                          <a:latin typeface="Huawei Sans" panose="020C0503030203020204" pitchFamily="34" charset="0"/>
                        </a:rPr>
                        <a:t>grpc</a:t>
                      </a:r>
                      <a:r>
                        <a:rPr lang="en-US" sz="1400" dirty="0">
                          <a:latin typeface="Huawei Sans" panose="020C0503030203020204" pitchFamily="34" charset="0"/>
                        </a:rPr>
                        <a:t> server // Enters</a:t>
                      </a:r>
                      <a:r>
                        <a:rPr lang="en-US" sz="1400" baseline="0" dirty="0">
                          <a:latin typeface="Huawei Sans" panose="020C0503030203020204" pitchFamily="34" charset="0"/>
                        </a:rPr>
                        <a:t> </a:t>
                      </a:r>
                      <a:r>
                        <a:rPr lang="en-US" sz="1400" dirty="0">
                          <a:latin typeface="Huawei Sans" panose="020C0503030203020204" pitchFamily="34" charset="0"/>
                        </a:rPr>
                        <a:t>the gRPC server view.</a:t>
                      </a:r>
                      <a:endParaRPr lang="en-US" altLang="zh-CN" sz="1400" dirty="0">
                        <a:latin typeface="Huawei Sans" panose="020C0503030203020204" pitchFamily="34" charset="0"/>
                      </a:endParaRPr>
                    </a:p>
                    <a:p>
                      <a:pPr lvl="3" fontAlgn="ctr"/>
                      <a:r>
                        <a:rPr lang="en-US" sz="1400" dirty="0">
                          <a:latin typeface="Huawei Sans" panose="020C0503030203020204" pitchFamily="34" charset="0"/>
                        </a:rPr>
                        <a:t>source-</a:t>
                      </a:r>
                      <a:r>
                        <a:rPr lang="en-US" sz="1400" dirty="0" err="1">
                          <a:latin typeface="Huawei Sans" panose="020C0503030203020204" pitchFamily="34" charset="0"/>
                        </a:rPr>
                        <a:t>ip</a:t>
                      </a:r>
                      <a:r>
                        <a:rPr lang="en-US" sz="1400" dirty="0">
                          <a:latin typeface="Huawei Sans" panose="020C0503030203020204" pitchFamily="34" charset="0"/>
                        </a:rPr>
                        <a:t> // Specifies a source IP address to be listened on.</a:t>
                      </a:r>
                      <a:endParaRPr lang="en-US" altLang="zh-CN" sz="1400" dirty="0">
                        <a:latin typeface="Huawei Sans" panose="020C0503030203020204" pitchFamily="34" charset="0"/>
                      </a:endParaRPr>
                    </a:p>
                    <a:p>
                      <a:pPr lvl="3" fontAlgn="ctr"/>
                      <a:r>
                        <a:rPr lang="en-US" sz="1400" dirty="0">
                          <a:latin typeface="Huawei Sans" panose="020C0503030203020204" pitchFamily="34" charset="0"/>
                        </a:rPr>
                        <a:t>server-port // Specifies the number of a port to be listened on.</a:t>
                      </a:r>
                      <a:endParaRPr lang="en-US" altLang="zh-CN" sz="1400" dirty="0">
                        <a:latin typeface="Huawei Sans" panose="020C0503030203020204" pitchFamily="34" charset="0"/>
                      </a:endParaRPr>
                    </a:p>
                    <a:p>
                      <a:pPr lvl="3" fontAlgn="ctr"/>
                      <a:r>
                        <a:rPr lang="en-US" sz="1400" dirty="0">
                          <a:latin typeface="Huawei Sans" panose="020C0503030203020204" pitchFamily="34" charset="0"/>
                        </a:rPr>
                        <a:t>service enable // Enables the gRPC service.</a:t>
                      </a:r>
                      <a:endParaRPr lang="en-US" altLang="zh-CN" sz="1400" dirty="0">
                        <a:latin typeface="Huawei Sans" panose="020C0503030203020204" pitchFamily="34" charset="0"/>
                      </a:endParaRPr>
                    </a:p>
                    <a:p>
                      <a:pPr lvl="3" fontAlgn="ctr"/>
                      <a:r>
                        <a:rPr lang="en-US" sz="1400" dirty="0">
                          <a:latin typeface="Huawei Sans" panose="020C0503030203020204" pitchFamily="34" charset="0"/>
                        </a:rPr>
                        <a:t>(Optional) </a:t>
                      </a:r>
                      <a:r>
                        <a:rPr lang="en-US" sz="1400" dirty="0" err="1">
                          <a:latin typeface="Huawei Sans" panose="020C0503030203020204" pitchFamily="34" charset="0"/>
                        </a:rPr>
                        <a:t>acl</a:t>
                      </a:r>
                      <a:endParaRPr lang="en-US" altLang="zh-CN" sz="1400" dirty="0">
                        <a:latin typeface="Huawei Sans" panose="020C0503030203020204" pitchFamily="34" charset="0"/>
                      </a:endParaRPr>
                    </a:p>
                    <a:p>
                      <a:pPr lvl="3" fontAlgn="ctr"/>
                      <a:r>
                        <a:rPr lang="en-US" sz="1400" dirty="0">
                          <a:latin typeface="Huawei Sans" panose="020C0503030203020204" pitchFamily="34" charset="0"/>
                        </a:rPr>
                        <a:t>(Optional) idle-timeout</a:t>
                      </a:r>
                      <a:endParaRPr lang="en-US" altLang="zh-CN" sz="1400" dirty="0">
                        <a:latin typeface="Huawei Sans" panose="020C0503030203020204" pitchFamily="34" charset="0"/>
                      </a:endParaRPr>
                    </a:p>
                    <a:p>
                      <a:pPr lvl="3" fontAlgn="ctr"/>
                      <a:r>
                        <a:rPr lang="en-US" sz="1400" dirty="0">
                          <a:latin typeface="Huawei Sans" panose="020C0503030203020204" pitchFamily="34" charset="0"/>
                        </a:rPr>
                        <a:t>(Optional) </a:t>
                      </a:r>
                      <a:r>
                        <a:rPr lang="en-US" sz="1400" dirty="0" err="1">
                          <a:latin typeface="Huawei Sans" panose="020C0503030203020204" pitchFamily="34" charset="0"/>
                        </a:rPr>
                        <a:t>ssl</a:t>
                      </a:r>
                      <a:r>
                        <a:rPr lang="en-US" sz="1400" dirty="0">
                          <a:latin typeface="Huawei Sans" panose="020C0503030203020204" pitchFamily="34" charset="0"/>
                        </a:rPr>
                        <a:t>-policy</a:t>
                      </a:r>
                      <a:endParaRPr lang="en-US" altLang="zh-CN" sz="1400" dirty="0">
                        <a:latin typeface="Huawei Sans" panose="020C0503030203020204" pitchFamily="34" charset="0"/>
                      </a:endParaRPr>
                    </a:p>
                    <a:p>
                      <a:pPr lvl="3" fontAlgn="ctr"/>
                      <a:r>
                        <a:rPr lang="en-US" sz="1400" dirty="0">
                          <a:latin typeface="Huawei Sans" panose="020C0503030203020204" pitchFamily="34" charset="0"/>
                        </a:rPr>
                        <a:t>(Optional) </a:t>
                      </a:r>
                      <a:r>
                        <a:rPr lang="en-US" sz="1400" dirty="0" err="1">
                          <a:latin typeface="Huawei Sans" panose="020C0503030203020204" pitchFamily="34" charset="0"/>
                        </a:rPr>
                        <a:t>ssl</a:t>
                      </a:r>
                      <a:r>
                        <a:rPr lang="en-US" sz="1400" dirty="0">
                          <a:latin typeface="Huawei Sans" panose="020C0503030203020204" pitchFamily="34" charset="0"/>
                        </a:rPr>
                        <a:t>-verify peer</a:t>
                      </a:r>
                      <a:endParaRPr lang="en-US" altLang="zh-CN" sz="1400" dirty="0">
                        <a:latin typeface="Huawei Sans" panose="020C0503030203020204" pitchFamily="34" charset="0"/>
                      </a:endParaRPr>
                    </a:p>
                    <a:p>
                      <a:pPr lvl="3" fontAlgn="ctr"/>
                      <a:r>
                        <a:rPr lang="en-US" sz="1400" dirty="0">
                          <a:latin typeface="Huawei Sans" panose="020C0503030203020204" pitchFamily="34" charset="0"/>
                        </a:rPr>
                        <a:t>commit</a:t>
                      </a:r>
                      <a:endParaRPr lang="en-US" altLang="zh-CN" sz="1400" b="0" dirty="0">
                        <a:solidFill>
                          <a:schemeClr val="tx1"/>
                        </a:solidFill>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604477">
                <a:tc>
                  <a:txBody>
                    <a:bodyPr/>
                    <a:lstStyle/>
                    <a:p>
                      <a:pPr algn="ctr" fontAlgn="ctr"/>
                      <a:r>
                        <a:rPr lang="en-US" sz="1400" b="1" dirty="0">
                          <a:solidFill>
                            <a:sysClr val="windowText" lastClr="000000"/>
                          </a:solidFill>
                          <a:latin typeface="Huawei Sans" panose="020C0503030203020204" pitchFamily="34" charset="0"/>
                        </a:rPr>
                        <a:t>Verify</a:t>
                      </a:r>
                      <a:r>
                        <a:rPr lang="en-US" sz="1400" b="1" baseline="0" dirty="0">
                          <a:solidFill>
                            <a:sysClr val="windowText" lastClr="000000"/>
                          </a:solidFill>
                          <a:latin typeface="Huawei Sans" panose="020C0503030203020204" pitchFamily="34" charset="0"/>
                        </a:rPr>
                        <a:t> </a:t>
                      </a:r>
                      <a:r>
                        <a:rPr lang="en-US" sz="1400" b="1" dirty="0">
                          <a:solidFill>
                            <a:sysClr val="windowText" lastClr="000000"/>
                          </a:solidFill>
                          <a:latin typeface="Huawei Sans" panose="020C0503030203020204" pitchFamily="34" charset="0"/>
                        </a:rPr>
                        <a:t>the configuration.</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lumMod val="85000"/>
                      </a:schemeClr>
                    </a:solidFill>
                  </a:tcPr>
                </a:tc>
                <a:tc>
                  <a:txBody>
                    <a:bodyPr/>
                    <a:lstStyle/>
                    <a:p>
                      <a:pPr fontAlgn="ctr"/>
                      <a:r>
                        <a:rPr lang="en-US" sz="1400" dirty="0">
                          <a:latin typeface="Huawei Sans" panose="020C0503030203020204" pitchFamily="34" charset="0"/>
                        </a:rPr>
                        <a:t>display telemetry dynamic-subscription</a:t>
                      </a:r>
                      <a:endParaRPr lang="en-US" altLang="zh-CN" sz="1400" b="0"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grpSp>
        <p:nvGrpSpPr>
          <p:cNvPr id="4" name="组合 3">
            <a:extLst>
              <a:ext uri="{FF2B5EF4-FFF2-40B4-BE49-F238E27FC236}">
                <a16:creationId xmlns:a16="http://schemas.microsoft.com/office/drawing/2014/main" id="{0DF91E13-D8FD-4C49-93AD-7EFBFAF69222}"/>
              </a:ext>
            </a:extLst>
          </p:cNvPr>
          <p:cNvGrpSpPr/>
          <p:nvPr/>
        </p:nvGrpSpPr>
        <p:grpSpPr bwMode="gray">
          <a:xfrm>
            <a:off x="549085" y="1323759"/>
            <a:ext cx="5446423" cy="4727463"/>
            <a:chOff x="447487" y="1526957"/>
            <a:chExt cx="5446423" cy="4727463"/>
          </a:xfrm>
        </p:grpSpPr>
        <p:grpSp>
          <p:nvGrpSpPr>
            <p:cNvPr id="45" name="组合 44"/>
            <p:cNvGrpSpPr/>
            <p:nvPr/>
          </p:nvGrpSpPr>
          <p:grpSpPr bwMode="gray">
            <a:xfrm>
              <a:off x="1814731" y="1907389"/>
              <a:ext cx="3010295" cy="4347031"/>
              <a:chOff x="1814731" y="1907389"/>
              <a:chExt cx="3010295" cy="4347031"/>
            </a:xfrm>
          </p:grpSpPr>
          <p:sp>
            <p:nvSpPr>
              <p:cNvPr id="50" name="Freeform 7"/>
              <p:cNvSpPr>
                <a:spLocks noEditPoints="1"/>
              </p:cNvSpPr>
              <p:nvPr/>
            </p:nvSpPr>
            <p:spPr bwMode="gray">
              <a:xfrm>
                <a:off x="4311331" y="1956295"/>
                <a:ext cx="430206" cy="281046"/>
              </a:xfrm>
              <a:custGeom>
                <a:avLst/>
                <a:gdLst/>
                <a:ahLst/>
                <a:cxnLst>
                  <a:cxn ang="0">
                    <a:pos x="4" y="0"/>
                  </a:cxn>
                  <a:cxn ang="0">
                    <a:pos x="76" y="0"/>
                  </a:cxn>
                  <a:cxn ang="0">
                    <a:pos x="79" y="0"/>
                  </a:cxn>
                  <a:cxn ang="0">
                    <a:pos x="79" y="3"/>
                  </a:cxn>
                  <a:cxn ang="0">
                    <a:pos x="79" y="59"/>
                  </a:cxn>
                  <a:cxn ang="0">
                    <a:pos x="79" y="62"/>
                  </a:cxn>
                  <a:cxn ang="0">
                    <a:pos x="76" y="62"/>
                  </a:cxn>
                  <a:cxn ang="0">
                    <a:pos x="48" y="62"/>
                  </a:cxn>
                  <a:cxn ang="0">
                    <a:pos x="48" y="65"/>
                  </a:cxn>
                  <a:cxn ang="0">
                    <a:pos x="68" y="70"/>
                  </a:cxn>
                  <a:cxn ang="0">
                    <a:pos x="68" y="75"/>
                  </a:cxn>
                  <a:cxn ang="0">
                    <a:pos x="12" y="75"/>
                  </a:cxn>
                  <a:cxn ang="0">
                    <a:pos x="12" y="70"/>
                  </a:cxn>
                  <a:cxn ang="0">
                    <a:pos x="31" y="65"/>
                  </a:cxn>
                  <a:cxn ang="0">
                    <a:pos x="31" y="62"/>
                  </a:cxn>
                  <a:cxn ang="0">
                    <a:pos x="4" y="62"/>
                  </a:cxn>
                  <a:cxn ang="0">
                    <a:pos x="0" y="62"/>
                  </a:cxn>
                  <a:cxn ang="0">
                    <a:pos x="0" y="59"/>
                  </a:cxn>
                  <a:cxn ang="0">
                    <a:pos x="0" y="3"/>
                  </a:cxn>
                  <a:cxn ang="0">
                    <a:pos x="0" y="0"/>
                  </a:cxn>
                  <a:cxn ang="0">
                    <a:pos x="4" y="0"/>
                  </a:cxn>
                  <a:cxn ang="0">
                    <a:pos x="83" y="76"/>
                  </a:cxn>
                  <a:cxn ang="0">
                    <a:pos x="116" y="76"/>
                  </a:cxn>
                  <a:cxn ang="0">
                    <a:pos x="116" y="0"/>
                  </a:cxn>
                  <a:cxn ang="0">
                    <a:pos x="83" y="0"/>
                  </a:cxn>
                  <a:cxn ang="0">
                    <a:pos x="83" y="76"/>
                  </a:cxn>
                  <a:cxn ang="0">
                    <a:pos x="87" y="7"/>
                  </a:cxn>
                  <a:cxn ang="0">
                    <a:pos x="112" y="7"/>
                  </a:cxn>
                  <a:cxn ang="0">
                    <a:pos x="112" y="14"/>
                  </a:cxn>
                  <a:cxn ang="0">
                    <a:pos x="87" y="14"/>
                  </a:cxn>
                  <a:cxn ang="0">
                    <a:pos x="87" y="7"/>
                  </a:cxn>
                  <a:cxn ang="0">
                    <a:pos x="87" y="19"/>
                  </a:cxn>
                  <a:cxn ang="0">
                    <a:pos x="112" y="19"/>
                  </a:cxn>
                  <a:cxn ang="0">
                    <a:pos x="112" y="27"/>
                  </a:cxn>
                  <a:cxn ang="0">
                    <a:pos x="87" y="27"/>
                  </a:cxn>
                  <a:cxn ang="0">
                    <a:pos x="87" y="19"/>
                  </a:cxn>
                  <a:cxn ang="0">
                    <a:pos x="87" y="33"/>
                  </a:cxn>
                  <a:cxn ang="0">
                    <a:pos x="96" y="33"/>
                  </a:cxn>
                  <a:cxn ang="0">
                    <a:pos x="96" y="39"/>
                  </a:cxn>
                  <a:cxn ang="0">
                    <a:pos x="87" y="39"/>
                  </a:cxn>
                  <a:cxn ang="0">
                    <a:pos x="87" y="33"/>
                  </a:cxn>
                  <a:cxn ang="0">
                    <a:pos x="87" y="43"/>
                  </a:cxn>
                  <a:cxn ang="0">
                    <a:pos x="96" y="43"/>
                  </a:cxn>
                  <a:cxn ang="0">
                    <a:pos x="96" y="49"/>
                  </a:cxn>
                  <a:cxn ang="0">
                    <a:pos x="87" y="49"/>
                  </a:cxn>
                  <a:cxn ang="0">
                    <a:pos x="87" y="43"/>
                  </a:cxn>
                  <a:cxn ang="0">
                    <a:pos x="72" y="7"/>
                  </a:cxn>
                  <a:cxn ang="0">
                    <a:pos x="7" y="7"/>
                  </a:cxn>
                  <a:cxn ang="0">
                    <a:pos x="7" y="55"/>
                  </a:cxn>
                  <a:cxn ang="0">
                    <a:pos x="72" y="55"/>
                  </a:cxn>
                  <a:cxn ang="0">
                    <a:pos x="72" y="7"/>
                  </a:cxn>
                </a:cxnLst>
                <a:rect l="0" t="0" r="r" b="b"/>
                <a:pathLst>
                  <a:path w="116" h="76">
                    <a:moveTo>
                      <a:pt x="4" y="0"/>
                    </a:moveTo>
                    <a:cubicBezTo>
                      <a:pt x="76" y="0"/>
                      <a:pt x="76" y="0"/>
                      <a:pt x="76" y="0"/>
                    </a:cubicBezTo>
                    <a:cubicBezTo>
                      <a:pt x="79" y="0"/>
                      <a:pt x="79" y="0"/>
                      <a:pt x="79" y="0"/>
                    </a:cubicBezTo>
                    <a:cubicBezTo>
                      <a:pt x="79" y="3"/>
                      <a:pt x="79" y="3"/>
                      <a:pt x="79" y="3"/>
                    </a:cubicBezTo>
                    <a:cubicBezTo>
                      <a:pt x="79" y="59"/>
                      <a:pt x="79" y="59"/>
                      <a:pt x="79" y="59"/>
                    </a:cubicBezTo>
                    <a:cubicBezTo>
                      <a:pt x="79" y="62"/>
                      <a:pt x="79" y="62"/>
                      <a:pt x="79" y="62"/>
                    </a:cubicBezTo>
                    <a:cubicBezTo>
                      <a:pt x="76" y="62"/>
                      <a:pt x="76" y="62"/>
                      <a:pt x="76" y="62"/>
                    </a:cubicBezTo>
                    <a:cubicBezTo>
                      <a:pt x="48" y="62"/>
                      <a:pt x="48" y="62"/>
                      <a:pt x="48" y="62"/>
                    </a:cubicBezTo>
                    <a:cubicBezTo>
                      <a:pt x="48" y="65"/>
                      <a:pt x="48" y="65"/>
                      <a:pt x="48" y="65"/>
                    </a:cubicBezTo>
                    <a:cubicBezTo>
                      <a:pt x="55" y="65"/>
                      <a:pt x="61" y="67"/>
                      <a:pt x="68" y="70"/>
                    </a:cubicBezTo>
                    <a:cubicBezTo>
                      <a:pt x="68" y="72"/>
                      <a:pt x="68" y="73"/>
                      <a:pt x="68" y="75"/>
                    </a:cubicBezTo>
                    <a:cubicBezTo>
                      <a:pt x="49" y="75"/>
                      <a:pt x="31" y="75"/>
                      <a:pt x="12" y="75"/>
                    </a:cubicBezTo>
                    <a:cubicBezTo>
                      <a:pt x="12" y="73"/>
                      <a:pt x="12" y="72"/>
                      <a:pt x="12" y="70"/>
                    </a:cubicBezTo>
                    <a:cubicBezTo>
                      <a:pt x="18" y="67"/>
                      <a:pt x="25" y="66"/>
                      <a:pt x="31" y="65"/>
                    </a:cubicBezTo>
                    <a:cubicBezTo>
                      <a:pt x="31" y="62"/>
                      <a:pt x="31" y="62"/>
                      <a:pt x="31" y="62"/>
                    </a:cubicBezTo>
                    <a:cubicBezTo>
                      <a:pt x="4" y="62"/>
                      <a:pt x="4" y="62"/>
                      <a:pt x="4" y="62"/>
                    </a:cubicBezTo>
                    <a:cubicBezTo>
                      <a:pt x="0" y="62"/>
                      <a:pt x="0" y="62"/>
                      <a:pt x="0" y="62"/>
                    </a:cubicBezTo>
                    <a:cubicBezTo>
                      <a:pt x="0" y="59"/>
                      <a:pt x="0" y="59"/>
                      <a:pt x="0" y="59"/>
                    </a:cubicBezTo>
                    <a:cubicBezTo>
                      <a:pt x="0" y="3"/>
                      <a:pt x="0" y="3"/>
                      <a:pt x="0" y="3"/>
                    </a:cubicBezTo>
                    <a:cubicBezTo>
                      <a:pt x="0" y="0"/>
                      <a:pt x="0" y="0"/>
                      <a:pt x="0" y="0"/>
                    </a:cubicBezTo>
                    <a:cubicBezTo>
                      <a:pt x="4" y="0"/>
                      <a:pt x="4" y="0"/>
                      <a:pt x="4" y="0"/>
                    </a:cubicBezTo>
                    <a:close/>
                    <a:moveTo>
                      <a:pt x="83" y="76"/>
                    </a:moveTo>
                    <a:cubicBezTo>
                      <a:pt x="116" y="76"/>
                      <a:pt x="116" y="76"/>
                      <a:pt x="116" y="76"/>
                    </a:cubicBezTo>
                    <a:cubicBezTo>
                      <a:pt x="116" y="0"/>
                      <a:pt x="116" y="0"/>
                      <a:pt x="116" y="0"/>
                    </a:cubicBezTo>
                    <a:cubicBezTo>
                      <a:pt x="83" y="0"/>
                      <a:pt x="83" y="0"/>
                      <a:pt x="83" y="0"/>
                    </a:cubicBezTo>
                    <a:cubicBezTo>
                      <a:pt x="83" y="76"/>
                      <a:pt x="83" y="76"/>
                      <a:pt x="83" y="76"/>
                    </a:cubicBezTo>
                    <a:close/>
                    <a:moveTo>
                      <a:pt x="87" y="7"/>
                    </a:moveTo>
                    <a:cubicBezTo>
                      <a:pt x="112" y="7"/>
                      <a:pt x="112" y="7"/>
                      <a:pt x="112" y="7"/>
                    </a:cubicBezTo>
                    <a:cubicBezTo>
                      <a:pt x="112" y="14"/>
                      <a:pt x="112" y="14"/>
                      <a:pt x="112" y="14"/>
                    </a:cubicBezTo>
                    <a:cubicBezTo>
                      <a:pt x="87" y="14"/>
                      <a:pt x="87" y="14"/>
                      <a:pt x="87" y="14"/>
                    </a:cubicBezTo>
                    <a:cubicBezTo>
                      <a:pt x="87" y="7"/>
                      <a:pt x="87" y="7"/>
                      <a:pt x="87" y="7"/>
                    </a:cubicBezTo>
                    <a:close/>
                    <a:moveTo>
                      <a:pt x="87" y="19"/>
                    </a:moveTo>
                    <a:cubicBezTo>
                      <a:pt x="112" y="19"/>
                      <a:pt x="112" y="19"/>
                      <a:pt x="112" y="19"/>
                    </a:cubicBezTo>
                    <a:cubicBezTo>
                      <a:pt x="112" y="27"/>
                      <a:pt x="112" y="27"/>
                      <a:pt x="112" y="27"/>
                    </a:cubicBezTo>
                    <a:cubicBezTo>
                      <a:pt x="87" y="27"/>
                      <a:pt x="87" y="27"/>
                      <a:pt x="87" y="27"/>
                    </a:cubicBezTo>
                    <a:cubicBezTo>
                      <a:pt x="87" y="19"/>
                      <a:pt x="87" y="19"/>
                      <a:pt x="87" y="19"/>
                    </a:cubicBezTo>
                    <a:close/>
                    <a:moveTo>
                      <a:pt x="87" y="33"/>
                    </a:moveTo>
                    <a:cubicBezTo>
                      <a:pt x="96" y="33"/>
                      <a:pt x="96" y="33"/>
                      <a:pt x="96" y="33"/>
                    </a:cubicBezTo>
                    <a:cubicBezTo>
                      <a:pt x="96" y="39"/>
                      <a:pt x="96" y="39"/>
                      <a:pt x="96" y="39"/>
                    </a:cubicBezTo>
                    <a:cubicBezTo>
                      <a:pt x="87" y="39"/>
                      <a:pt x="87" y="39"/>
                      <a:pt x="87" y="39"/>
                    </a:cubicBezTo>
                    <a:cubicBezTo>
                      <a:pt x="87" y="33"/>
                      <a:pt x="87" y="33"/>
                      <a:pt x="87" y="33"/>
                    </a:cubicBezTo>
                    <a:close/>
                    <a:moveTo>
                      <a:pt x="87" y="43"/>
                    </a:moveTo>
                    <a:cubicBezTo>
                      <a:pt x="96" y="43"/>
                      <a:pt x="96" y="43"/>
                      <a:pt x="96" y="43"/>
                    </a:cubicBezTo>
                    <a:cubicBezTo>
                      <a:pt x="96" y="49"/>
                      <a:pt x="96" y="49"/>
                      <a:pt x="96" y="49"/>
                    </a:cubicBezTo>
                    <a:cubicBezTo>
                      <a:pt x="87" y="49"/>
                      <a:pt x="87" y="49"/>
                      <a:pt x="87" y="49"/>
                    </a:cubicBezTo>
                    <a:cubicBezTo>
                      <a:pt x="87" y="43"/>
                      <a:pt x="87" y="43"/>
                      <a:pt x="87" y="43"/>
                    </a:cubicBezTo>
                    <a:close/>
                    <a:moveTo>
                      <a:pt x="72" y="7"/>
                    </a:moveTo>
                    <a:cubicBezTo>
                      <a:pt x="7" y="7"/>
                      <a:pt x="7" y="7"/>
                      <a:pt x="7" y="7"/>
                    </a:cubicBezTo>
                    <a:cubicBezTo>
                      <a:pt x="7" y="55"/>
                      <a:pt x="7" y="55"/>
                      <a:pt x="7" y="55"/>
                    </a:cubicBezTo>
                    <a:cubicBezTo>
                      <a:pt x="72" y="55"/>
                      <a:pt x="72" y="55"/>
                      <a:pt x="72" y="55"/>
                    </a:cubicBezTo>
                    <a:lnTo>
                      <a:pt x="72" y="7"/>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fontAlgn="ctr"/>
                <a:endParaRPr lang="en-US" altLang="zh-CN" sz="1200" dirty="0">
                  <a:latin typeface="Huawei Sans" panose="020C0503030203020204" pitchFamily="34" charset="0"/>
                </a:endParaRPr>
              </a:p>
            </p:txBody>
          </p:sp>
          <p:cxnSp>
            <p:nvCxnSpPr>
              <p:cNvPr id="51" name="直接连接符 50"/>
              <p:cNvCxnSpPr/>
              <p:nvPr/>
            </p:nvCxnSpPr>
            <p:spPr bwMode="gray">
              <a:xfrm>
                <a:off x="2084731" y="2350182"/>
                <a:ext cx="2982" cy="3888488"/>
              </a:xfrm>
              <a:prstGeom prst="line">
                <a:avLst/>
              </a:prstGeom>
              <a:ln w="38100">
                <a:solidFill>
                  <a:srgbClr val="FDD351"/>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bwMode="gray">
              <a:xfrm>
                <a:off x="4527485" y="2365932"/>
                <a:ext cx="2982" cy="3888488"/>
              </a:xfrm>
              <a:prstGeom prst="line">
                <a:avLst/>
              </a:prstGeom>
              <a:ln w="38100">
                <a:solidFill>
                  <a:srgbClr val="FDD351"/>
                </a:solidFill>
              </a:ln>
            </p:spPr>
            <p:style>
              <a:lnRef idx="1">
                <a:schemeClr val="accent1"/>
              </a:lnRef>
              <a:fillRef idx="0">
                <a:schemeClr val="accent1"/>
              </a:fillRef>
              <a:effectRef idx="0">
                <a:schemeClr val="accent1"/>
              </a:effectRef>
              <a:fontRef idx="minor">
                <a:schemeClr val="tx1"/>
              </a:fontRef>
            </p:style>
          </p:cxnSp>
          <p:cxnSp>
            <p:nvCxnSpPr>
              <p:cNvPr id="53" name="直接箭头连接符 52"/>
              <p:cNvCxnSpPr/>
              <p:nvPr/>
            </p:nvCxnSpPr>
            <p:spPr bwMode="gray">
              <a:xfrm>
                <a:off x="2076774" y="3309666"/>
                <a:ext cx="2440210" cy="416224"/>
              </a:xfrm>
              <a:prstGeom prst="straightConnector1">
                <a:avLst/>
              </a:prstGeom>
              <a:ln>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54" name="直接箭头连接符 53"/>
              <p:cNvCxnSpPr/>
              <p:nvPr/>
            </p:nvCxnSpPr>
            <p:spPr bwMode="gray">
              <a:xfrm>
                <a:off x="2076774" y="4091594"/>
                <a:ext cx="2440210" cy="416224"/>
              </a:xfrm>
              <a:prstGeom prst="straightConnector1">
                <a:avLst/>
              </a:prstGeom>
              <a:ln>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55" name="文本框 54"/>
              <p:cNvSpPr txBox="1"/>
              <p:nvPr/>
            </p:nvSpPr>
            <p:spPr bwMode="gray">
              <a:xfrm rot="600000">
                <a:off x="2763026" y="3292472"/>
                <a:ext cx="1854846" cy="276999"/>
              </a:xfrm>
              <a:prstGeom prst="rect">
                <a:avLst/>
              </a:prstGeom>
              <a:noFill/>
              <a:ln>
                <a:noFill/>
              </a:ln>
            </p:spPr>
            <p:txBody>
              <a:bodyPr wrap="square" rtlCol="0">
                <a:spAutoFit/>
              </a:bodyPr>
              <a:lstStyle/>
              <a:p>
                <a:pPr algn="ctr" fontAlgn="ctr"/>
                <a:r>
                  <a:rPr lang="en-US" sz="1200" dirty="0">
                    <a:solidFill>
                      <a:srgbClr val="30B5C5"/>
                    </a:solidFill>
                    <a:latin typeface="Huawei Sans" panose="020C0503030203020204" pitchFamily="34" charset="0"/>
                  </a:rPr>
                  <a:t>Time 1, data 1</a:t>
                </a:r>
                <a:endParaRPr lang="en-US" altLang="zh-CN" sz="1200" dirty="0">
                  <a:solidFill>
                    <a:srgbClr val="30B5C5"/>
                  </a:solidFill>
                  <a:latin typeface="Huawei Sans" panose="020C0503030203020204" pitchFamily="34" charset="0"/>
                </a:endParaRPr>
              </a:p>
            </p:txBody>
          </p:sp>
          <p:sp>
            <p:nvSpPr>
              <p:cNvPr id="56" name="文本框 55"/>
              <p:cNvSpPr txBox="1"/>
              <p:nvPr/>
            </p:nvSpPr>
            <p:spPr bwMode="gray">
              <a:xfrm rot="600000">
                <a:off x="2752866" y="4060870"/>
                <a:ext cx="1854846" cy="276999"/>
              </a:xfrm>
              <a:prstGeom prst="rect">
                <a:avLst/>
              </a:prstGeom>
              <a:noFill/>
              <a:ln>
                <a:noFill/>
              </a:ln>
            </p:spPr>
            <p:txBody>
              <a:bodyPr wrap="square" rtlCol="0">
                <a:spAutoFit/>
              </a:bodyPr>
              <a:lstStyle/>
              <a:p>
                <a:pPr algn="ctr" fontAlgn="ctr"/>
                <a:r>
                  <a:rPr lang="en-US" sz="1200" dirty="0">
                    <a:solidFill>
                      <a:srgbClr val="30B5C5"/>
                    </a:solidFill>
                    <a:latin typeface="Huawei Sans" panose="020C0503030203020204" pitchFamily="34" charset="0"/>
                  </a:rPr>
                  <a:t>Time 2, data 2</a:t>
                </a:r>
                <a:endParaRPr lang="en-US" altLang="zh-CN" sz="1200" dirty="0">
                  <a:solidFill>
                    <a:srgbClr val="30B5C5"/>
                  </a:solidFill>
                  <a:latin typeface="Huawei Sans" panose="020C0503030203020204" pitchFamily="34" charset="0"/>
                </a:endParaRPr>
              </a:p>
            </p:txBody>
          </p:sp>
          <p:sp>
            <p:nvSpPr>
              <p:cNvPr id="58" name="文本框 57"/>
              <p:cNvSpPr txBox="1"/>
              <p:nvPr/>
            </p:nvSpPr>
            <p:spPr bwMode="gray">
              <a:xfrm rot="600000">
                <a:off x="2668610" y="4890077"/>
                <a:ext cx="1854846" cy="276999"/>
              </a:xfrm>
              <a:prstGeom prst="rect">
                <a:avLst/>
              </a:prstGeom>
              <a:noFill/>
              <a:ln>
                <a:noFill/>
              </a:ln>
            </p:spPr>
            <p:txBody>
              <a:bodyPr wrap="square" rtlCol="0">
                <a:spAutoFit/>
              </a:bodyPr>
              <a:lstStyle/>
              <a:p>
                <a:pPr algn="ctr" fontAlgn="ctr"/>
                <a:r>
                  <a:rPr lang="en-US" sz="1200" dirty="0">
                    <a:solidFill>
                      <a:srgbClr val="30B5C5"/>
                    </a:solidFill>
                    <a:latin typeface="Huawei Sans" panose="020C0503030203020204" pitchFamily="34" charset="0"/>
                  </a:rPr>
                  <a:t>Time </a:t>
                </a:r>
                <a:r>
                  <a:rPr lang="en-US" sz="1200" i="1" dirty="0">
                    <a:solidFill>
                      <a:srgbClr val="30B5C5"/>
                    </a:solidFill>
                    <a:latin typeface="Huawei Sans" panose="020C0503030203020204" pitchFamily="34" charset="0"/>
                  </a:rPr>
                  <a:t>n</a:t>
                </a:r>
                <a:r>
                  <a:rPr lang="en-US" sz="1200" dirty="0">
                    <a:solidFill>
                      <a:srgbClr val="30B5C5"/>
                    </a:solidFill>
                    <a:latin typeface="Huawei Sans" panose="020C0503030203020204" pitchFamily="34" charset="0"/>
                  </a:rPr>
                  <a:t>, data </a:t>
                </a:r>
                <a:r>
                  <a:rPr lang="en-US" sz="1200" i="1" dirty="0">
                    <a:solidFill>
                      <a:srgbClr val="30B5C5"/>
                    </a:solidFill>
                    <a:latin typeface="Huawei Sans" panose="020C0503030203020204" pitchFamily="34" charset="0"/>
                  </a:rPr>
                  <a:t>n</a:t>
                </a:r>
                <a:endParaRPr lang="en-US" altLang="zh-CN" sz="1200" i="1" dirty="0">
                  <a:solidFill>
                    <a:srgbClr val="30B5C5"/>
                  </a:solidFill>
                  <a:latin typeface="Huawei Sans" panose="020C0503030203020204" pitchFamily="34" charset="0"/>
                </a:endParaRPr>
              </a:p>
            </p:txBody>
          </p:sp>
          <p:sp>
            <p:nvSpPr>
              <p:cNvPr id="63" name="文本框 62"/>
              <p:cNvSpPr txBox="1"/>
              <p:nvPr/>
            </p:nvSpPr>
            <p:spPr bwMode="gray">
              <a:xfrm rot="626308">
                <a:off x="3212218" y="4472528"/>
                <a:ext cx="1462411" cy="276999"/>
              </a:xfrm>
              <a:prstGeom prst="rect">
                <a:avLst/>
              </a:prstGeom>
              <a:noFill/>
              <a:ln>
                <a:noFill/>
              </a:ln>
            </p:spPr>
            <p:txBody>
              <a:bodyPr wrap="square" rtlCol="0">
                <a:spAutoFit/>
              </a:bodyPr>
              <a:lstStyle/>
              <a:p>
                <a:pPr fontAlgn="ctr"/>
                <a:r>
                  <a:rPr lang="en-US" sz="1200" dirty="0">
                    <a:solidFill>
                      <a:srgbClr val="30B5C5"/>
                    </a:solidFill>
                    <a:latin typeface="Huawei Sans" panose="020C0503030203020204" pitchFamily="34" charset="0"/>
                  </a:rPr>
                  <a:t>...</a:t>
                </a:r>
                <a:endParaRPr lang="en-US" altLang="zh-CN" sz="1200" dirty="0">
                  <a:solidFill>
                    <a:srgbClr val="30B5C5"/>
                  </a:solidFill>
                  <a:latin typeface="Huawei Sans" panose="020C0503030203020204" pitchFamily="34" charset="0"/>
                </a:endParaRPr>
              </a:p>
            </p:txBody>
          </p:sp>
          <p:grpSp>
            <p:nvGrpSpPr>
              <p:cNvPr id="94" name="组合 93"/>
              <p:cNvGrpSpPr/>
              <p:nvPr/>
            </p:nvGrpSpPr>
            <p:grpSpPr bwMode="gray">
              <a:xfrm>
                <a:off x="1814731" y="1907389"/>
                <a:ext cx="3010295" cy="445703"/>
                <a:chOff x="1814731" y="1907389"/>
                <a:chExt cx="3010295" cy="445703"/>
              </a:xfrm>
            </p:grpSpPr>
            <p:pic>
              <p:nvPicPr>
                <p:cNvPr id="96" name="图片 9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814731" y="1907389"/>
                  <a:ext cx="540000" cy="442800"/>
                </a:xfrm>
                <a:prstGeom prst="rect">
                  <a:avLst/>
                </a:prstGeom>
              </p:spPr>
            </p:pic>
            <p:pic>
              <p:nvPicPr>
                <p:cNvPr id="97" name="图片 96"/>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285026" y="1910292"/>
                  <a:ext cx="540000" cy="442800"/>
                </a:xfrm>
                <a:prstGeom prst="rect">
                  <a:avLst/>
                </a:prstGeom>
              </p:spPr>
            </p:pic>
          </p:grpSp>
        </p:grpSp>
        <p:cxnSp>
          <p:nvCxnSpPr>
            <p:cNvPr id="98" name="直接箭头连接符 97"/>
            <p:cNvCxnSpPr/>
            <p:nvPr/>
          </p:nvCxnSpPr>
          <p:spPr bwMode="gray">
            <a:xfrm flipH="1">
              <a:off x="2088780" y="2888909"/>
              <a:ext cx="2424706" cy="360040"/>
            </a:xfrm>
            <a:prstGeom prst="straightConnector1">
              <a:avLst/>
            </a:prstGeom>
            <a:ln w="127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100" name="左大括号 99"/>
            <p:cNvSpPr/>
            <p:nvPr/>
          </p:nvSpPr>
          <p:spPr bwMode="gray">
            <a:xfrm>
              <a:off x="1943819" y="3310058"/>
              <a:ext cx="115973" cy="761608"/>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200" dirty="0">
                <a:latin typeface="Huawei Sans" panose="020C0503030203020204" pitchFamily="34" charset="0"/>
              </a:endParaRPr>
            </a:p>
          </p:txBody>
        </p:sp>
        <p:sp>
          <p:nvSpPr>
            <p:cNvPr id="101" name="文本框 100"/>
            <p:cNvSpPr txBox="1"/>
            <p:nvPr/>
          </p:nvSpPr>
          <p:spPr bwMode="gray">
            <a:xfrm>
              <a:off x="936000" y="3540922"/>
              <a:ext cx="1168695" cy="276999"/>
            </a:xfrm>
            <a:prstGeom prst="rect">
              <a:avLst/>
            </a:prstGeom>
            <a:noFill/>
          </p:spPr>
          <p:txBody>
            <a:bodyPr wrap="square" rtlCol="0" anchor="ctr">
              <a:spAutoFit/>
            </a:bodyPr>
            <a:lstStyle/>
            <a:p>
              <a:pPr algn="ctr" fontAlgn="ctr"/>
              <a:r>
                <a:rPr lang="en-US" sz="1200" dirty="0">
                  <a:latin typeface="Huawei Sans" panose="020C0503030203020204" pitchFamily="34" charset="0"/>
                </a:rPr>
                <a:t>T = λ</a:t>
              </a:r>
              <a:endParaRPr lang="en-US" altLang="zh-CN" sz="1200" dirty="0">
                <a:latin typeface="Huawei Sans" panose="020C0503030203020204" pitchFamily="34" charset="0"/>
              </a:endParaRPr>
            </a:p>
          </p:txBody>
        </p:sp>
        <p:cxnSp>
          <p:nvCxnSpPr>
            <p:cNvPr id="102" name="直接箭头连接符 101"/>
            <p:cNvCxnSpPr/>
            <p:nvPr/>
          </p:nvCxnSpPr>
          <p:spPr bwMode="gray">
            <a:xfrm flipH="1">
              <a:off x="2094653" y="5642704"/>
              <a:ext cx="2440210" cy="360040"/>
            </a:xfrm>
            <a:prstGeom prst="straightConnector1">
              <a:avLst/>
            </a:prstGeom>
            <a:ln w="127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104" name="直接箭头连接符 103"/>
            <p:cNvCxnSpPr/>
            <p:nvPr/>
          </p:nvCxnSpPr>
          <p:spPr bwMode="gray">
            <a:xfrm>
              <a:off x="2086934" y="4914554"/>
              <a:ext cx="2440210" cy="416224"/>
            </a:xfrm>
            <a:prstGeom prst="straightConnector1">
              <a:avLst/>
            </a:prstGeom>
            <a:ln>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109" name="右大括号 108"/>
            <p:cNvSpPr/>
            <p:nvPr/>
          </p:nvSpPr>
          <p:spPr bwMode="gray">
            <a:xfrm>
              <a:off x="4544466" y="3716338"/>
              <a:ext cx="185380" cy="1614440"/>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200" dirty="0">
                <a:latin typeface="Huawei Sans" panose="020C0503030203020204" pitchFamily="34" charset="0"/>
              </a:endParaRPr>
            </a:p>
          </p:txBody>
        </p:sp>
        <p:sp>
          <p:nvSpPr>
            <p:cNvPr id="110" name="文本框 109"/>
            <p:cNvSpPr txBox="1"/>
            <p:nvPr/>
          </p:nvSpPr>
          <p:spPr bwMode="gray">
            <a:xfrm>
              <a:off x="4697008" y="4385058"/>
              <a:ext cx="1196902" cy="276999"/>
            </a:xfrm>
            <a:prstGeom prst="rect">
              <a:avLst/>
            </a:prstGeom>
            <a:noFill/>
          </p:spPr>
          <p:txBody>
            <a:bodyPr wrap="square" rtlCol="0" anchor="ctr">
              <a:spAutoFit/>
            </a:bodyPr>
            <a:lstStyle/>
            <a:p>
              <a:pPr algn="ctr" fontAlgn="ctr"/>
              <a:r>
                <a:rPr lang="en-US" sz="1200" dirty="0">
                  <a:latin typeface="Huawei Sans" panose="020C0503030203020204" pitchFamily="34" charset="0"/>
                </a:rPr>
                <a:t>ΣT = </a:t>
              </a:r>
              <a:r>
                <a:rPr lang="en-US" sz="1200" dirty="0" err="1">
                  <a:latin typeface="Huawei Sans" panose="020C0503030203020204" pitchFamily="34" charset="0"/>
                </a:rPr>
                <a:t>λn</a:t>
              </a:r>
              <a:endParaRPr lang="en-US" altLang="zh-CN" sz="1200" dirty="0">
                <a:latin typeface="Huawei Sans" panose="020C0503030203020204" pitchFamily="34" charset="0"/>
              </a:endParaRPr>
            </a:p>
          </p:txBody>
        </p:sp>
        <p:cxnSp>
          <p:nvCxnSpPr>
            <p:cNvPr id="41" name="直接箭头连接符 40"/>
            <p:cNvCxnSpPr/>
            <p:nvPr/>
          </p:nvCxnSpPr>
          <p:spPr bwMode="gray">
            <a:xfrm flipH="1">
              <a:off x="2359844" y="2143705"/>
              <a:ext cx="595229" cy="0"/>
            </a:xfrm>
            <a:prstGeom prst="straightConnector1">
              <a:avLst/>
            </a:prstGeom>
            <a:ln>
              <a:solidFill>
                <a:srgbClr val="56C4D2"/>
              </a:solidFill>
              <a:tailEnd type="triangle"/>
            </a:ln>
          </p:spPr>
          <p:style>
            <a:lnRef idx="1">
              <a:schemeClr val="accent1"/>
            </a:lnRef>
            <a:fillRef idx="0">
              <a:schemeClr val="accent1"/>
            </a:fillRef>
            <a:effectRef idx="0">
              <a:schemeClr val="accent1"/>
            </a:effectRef>
            <a:fontRef idx="minor">
              <a:schemeClr val="tx1"/>
            </a:fontRef>
          </p:style>
        </p:cxnSp>
        <p:pic>
          <p:nvPicPr>
            <p:cNvPr id="43" name="图片 42"/>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2950881" y="1912000"/>
              <a:ext cx="540000" cy="442800"/>
            </a:xfrm>
            <a:prstGeom prst="rect">
              <a:avLst/>
            </a:prstGeom>
          </p:spPr>
        </p:pic>
        <p:sp>
          <p:nvSpPr>
            <p:cNvPr id="44" name="文本框 43"/>
            <p:cNvSpPr txBox="1"/>
            <p:nvPr/>
          </p:nvSpPr>
          <p:spPr bwMode="gray">
            <a:xfrm>
              <a:off x="3946119" y="1526957"/>
              <a:ext cx="1168695" cy="307777"/>
            </a:xfrm>
            <a:prstGeom prst="rect">
              <a:avLst/>
            </a:prstGeom>
            <a:noFill/>
          </p:spPr>
          <p:txBody>
            <a:bodyPr wrap="square" rtlCol="0" anchor="b">
              <a:spAutoFit/>
            </a:bodyPr>
            <a:lstStyle/>
            <a:p>
              <a:pPr algn="ctr" fontAlgn="ctr"/>
              <a:r>
                <a:rPr lang="en-US" sz="1400" dirty="0">
                  <a:latin typeface="Huawei Sans" panose="020C0503030203020204" pitchFamily="34" charset="0"/>
                </a:rPr>
                <a:t>Collector</a:t>
              </a:r>
            </a:p>
          </p:txBody>
        </p:sp>
        <p:sp>
          <p:nvSpPr>
            <p:cNvPr id="46" name="文本框 45"/>
            <p:cNvSpPr txBox="1"/>
            <p:nvPr/>
          </p:nvSpPr>
          <p:spPr bwMode="gray">
            <a:xfrm>
              <a:off x="1450581" y="1526957"/>
              <a:ext cx="1168695" cy="307777"/>
            </a:xfrm>
            <a:prstGeom prst="rect">
              <a:avLst/>
            </a:prstGeom>
            <a:noFill/>
          </p:spPr>
          <p:txBody>
            <a:bodyPr wrap="square" rtlCol="0" anchor="b">
              <a:spAutoFit/>
            </a:bodyPr>
            <a:lstStyle/>
            <a:p>
              <a:pPr algn="ctr" fontAlgn="ctr"/>
              <a:r>
                <a:rPr lang="en-US" sz="1400" dirty="0">
                  <a:latin typeface="Huawei Sans" panose="020C0503030203020204" pitchFamily="34" charset="0"/>
                </a:rPr>
                <a:t>Router</a:t>
              </a:r>
            </a:p>
          </p:txBody>
        </p:sp>
        <p:sp>
          <p:nvSpPr>
            <p:cNvPr id="47" name="文本框 46"/>
            <p:cNvSpPr txBox="1"/>
            <p:nvPr/>
          </p:nvSpPr>
          <p:spPr bwMode="gray">
            <a:xfrm>
              <a:off x="2587884" y="1526957"/>
              <a:ext cx="1200379" cy="307777"/>
            </a:xfrm>
            <a:prstGeom prst="rect">
              <a:avLst/>
            </a:prstGeom>
            <a:noFill/>
          </p:spPr>
          <p:txBody>
            <a:bodyPr wrap="square" rtlCol="0" anchor="b">
              <a:spAutoFit/>
            </a:bodyPr>
            <a:lstStyle/>
            <a:p>
              <a:pPr algn="ctr" fontAlgn="ctr"/>
              <a:r>
                <a:rPr lang="en-US" sz="1400" dirty="0">
                  <a:latin typeface="Huawei Sans" panose="020C0503030203020204" pitchFamily="34" charset="0"/>
                </a:rPr>
                <a:t>CLI/NMS</a:t>
              </a:r>
            </a:p>
          </p:txBody>
        </p:sp>
        <p:sp>
          <p:nvSpPr>
            <p:cNvPr id="49" name="文本框 48"/>
            <p:cNvSpPr txBox="1"/>
            <p:nvPr/>
          </p:nvSpPr>
          <p:spPr bwMode="gray">
            <a:xfrm>
              <a:off x="447487" y="2423231"/>
              <a:ext cx="1613705" cy="646331"/>
            </a:xfrm>
            <a:prstGeom prst="rect">
              <a:avLst/>
            </a:prstGeom>
            <a:solidFill>
              <a:srgbClr val="30B5C5"/>
            </a:solidFill>
          </p:spPr>
          <p:txBody>
            <a:bodyPr wrap="square" rtlCol="0">
              <a:spAutoFit/>
            </a:bodyPr>
            <a:lstStyle/>
            <a:p>
              <a:pPr fontAlgn="ctr"/>
              <a:r>
                <a:rPr lang="en-US" sz="1200" dirty="0">
                  <a:solidFill>
                    <a:schemeClr val="bg1"/>
                  </a:solidFill>
                  <a:latin typeface="Huawei Sans" panose="020C0503030203020204" pitchFamily="34" charset="0"/>
                </a:rPr>
                <a:t>Configure the device so that its data can be subscribed.</a:t>
              </a:r>
              <a:endParaRPr lang="en-US" altLang="zh-CN" sz="1200" dirty="0">
                <a:solidFill>
                  <a:schemeClr val="bg1"/>
                </a:solidFill>
                <a:latin typeface="Huawei Sans" panose="020C0503030203020204" pitchFamily="34" charset="0"/>
              </a:endParaRPr>
            </a:p>
          </p:txBody>
        </p:sp>
        <p:sp>
          <p:nvSpPr>
            <p:cNvPr id="42" name="文本框 41"/>
            <p:cNvSpPr txBox="1"/>
            <p:nvPr/>
          </p:nvSpPr>
          <p:spPr bwMode="gray">
            <a:xfrm rot="21120000">
              <a:off x="2134479" y="2404558"/>
              <a:ext cx="2348959" cy="646331"/>
            </a:xfrm>
            <a:prstGeom prst="rect">
              <a:avLst/>
            </a:prstGeom>
            <a:noFill/>
          </p:spPr>
          <p:txBody>
            <a:bodyPr wrap="square" rtlCol="0">
              <a:spAutoFit/>
            </a:bodyPr>
            <a:lstStyle/>
            <a:p>
              <a:pPr fontAlgn="ctr"/>
              <a:r>
                <a:rPr lang="en-US" sz="1200" dirty="0">
                  <a:solidFill>
                    <a:srgbClr val="30B5C5"/>
                  </a:solidFill>
                  <a:latin typeface="Huawei Sans" panose="020C0503030203020204" pitchFamily="34" charset="0"/>
                </a:rPr>
                <a:t>Subscribes to a device parameter temporarily. The sampling interval is λ seconds.</a:t>
              </a:r>
            </a:p>
          </p:txBody>
        </p:sp>
        <p:sp>
          <p:nvSpPr>
            <p:cNvPr id="57" name="文本框 56"/>
            <p:cNvSpPr txBox="1"/>
            <p:nvPr/>
          </p:nvSpPr>
          <p:spPr bwMode="gray">
            <a:xfrm rot="21120000">
              <a:off x="2354522" y="5395912"/>
              <a:ext cx="1574446" cy="461665"/>
            </a:xfrm>
            <a:prstGeom prst="rect">
              <a:avLst/>
            </a:prstGeom>
            <a:noFill/>
          </p:spPr>
          <p:txBody>
            <a:bodyPr wrap="square" rtlCol="0">
              <a:spAutoFit/>
            </a:bodyPr>
            <a:lstStyle/>
            <a:p>
              <a:pPr algn="ctr" fontAlgn="ctr"/>
              <a:r>
                <a:rPr lang="en-US" sz="1200" dirty="0">
                  <a:solidFill>
                    <a:srgbClr val="30B5C5"/>
                  </a:solidFill>
                  <a:latin typeface="Huawei Sans" panose="020C0503030203020204" pitchFamily="34" charset="0"/>
                </a:rPr>
                <a:t>Tears down the connection.</a:t>
              </a:r>
            </a:p>
          </p:txBody>
        </p:sp>
      </p:grpSp>
      <p:grpSp>
        <p:nvGrpSpPr>
          <p:cNvPr id="38" name="组合 37">
            <a:extLst>
              <a:ext uri="{FF2B5EF4-FFF2-40B4-BE49-F238E27FC236}">
                <a16:creationId xmlns:a16="http://schemas.microsoft.com/office/drawing/2014/main" id="{55F517A6-E0BB-4021-9CE0-73DDA2AED286}"/>
              </a:ext>
            </a:extLst>
          </p:cNvPr>
          <p:cNvGrpSpPr/>
          <p:nvPr/>
        </p:nvGrpSpPr>
        <p:grpSpPr>
          <a:xfrm>
            <a:off x="6339841" y="119877"/>
            <a:ext cx="5402246" cy="217482"/>
            <a:chOff x="7012557" y="119877"/>
            <a:chExt cx="4729530" cy="217482"/>
          </a:xfrm>
        </p:grpSpPr>
        <p:sp>
          <p:nvSpPr>
            <p:cNvPr id="39" name="燕尾形 27">
              <a:extLst>
                <a:ext uri="{FF2B5EF4-FFF2-40B4-BE49-F238E27FC236}">
                  <a16:creationId xmlns:a16="http://schemas.microsoft.com/office/drawing/2014/main" id="{F6843A88-9282-4A88-A552-AD9B770D3326}"/>
                </a:ext>
              </a:extLst>
            </p:cNvPr>
            <p:cNvSpPr/>
            <p:nvPr/>
          </p:nvSpPr>
          <p:spPr bwMode="gray">
            <a:xfrm>
              <a:off x="10794955" y="124239"/>
              <a:ext cx="947132"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Data Push</a:t>
              </a:r>
              <a:endParaRPr lang="en-US" altLang="zh-CN" sz="1200" kern="0" dirty="0">
                <a:latin typeface="Huawei Sans" panose="020C0503030203020204" pitchFamily="34" charset="0"/>
              </a:endParaRPr>
            </a:p>
          </p:txBody>
        </p:sp>
        <p:sp>
          <p:nvSpPr>
            <p:cNvPr id="40" name="燕尾形 27">
              <a:extLst>
                <a:ext uri="{FF2B5EF4-FFF2-40B4-BE49-F238E27FC236}">
                  <a16:creationId xmlns:a16="http://schemas.microsoft.com/office/drawing/2014/main" id="{A8CA5440-E3AD-4396-890A-D2BDBDB02628}"/>
                </a:ext>
              </a:extLst>
            </p:cNvPr>
            <p:cNvSpPr/>
            <p:nvPr/>
          </p:nvSpPr>
          <p:spPr bwMode="gray">
            <a:xfrm>
              <a:off x="9564210" y="124239"/>
              <a:ext cx="1285005"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Data Generation</a:t>
              </a:r>
              <a:endParaRPr lang="en-US" altLang="zh-CN" sz="1200" kern="0" dirty="0">
                <a:latin typeface="Huawei Sans" panose="020C0503030203020204" pitchFamily="34" charset="0"/>
              </a:endParaRPr>
            </a:p>
          </p:txBody>
        </p:sp>
        <p:sp>
          <p:nvSpPr>
            <p:cNvPr id="48" name="燕尾形 27">
              <a:extLst>
                <a:ext uri="{FF2B5EF4-FFF2-40B4-BE49-F238E27FC236}">
                  <a16:creationId xmlns:a16="http://schemas.microsoft.com/office/drawing/2014/main" id="{D9CD8576-8934-4A62-BAE0-3697CC5228F6}"/>
                </a:ext>
              </a:extLst>
            </p:cNvPr>
            <p:cNvSpPr/>
            <p:nvPr/>
          </p:nvSpPr>
          <p:spPr bwMode="gray">
            <a:xfrm>
              <a:off x="8142199" y="124239"/>
              <a:ext cx="147627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12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rPr>
                <a:t>Data Subscription</a:t>
              </a:r>
              <a:endParaRPr lang="en-US" altLang="zh-CN" sz="12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4" name="五边形 23">
              <a:extLst>
                <a:ext uri="{FF2B5EF4-FFF2-40B4-BE49-F238E27FC236}">
                  <a16:creationId xmlns:a16="http://schemas.microsoft.com/office/drawing/2014/main" id="{52A598DA-F64C-4A71-BB3A-248C829B37DF}"/>
                </a:ext>
              </a:extLst>
            </p:cNvPr>
            <p:cNvSpPr/>
            <p:nvPr/>
          </p:nvSpPr>
          <p:spPr bwMode="gray">
            <a:xfrm>
              <a:off x="7012557" y="119877"/>
              <a:ext cx="1181590" cy="212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dirty="0">
                  <a:latin typeface="Huawei Sans" panose="020C0503030203020204" pitchFamily="34" charset="0"/>
                  <a:sym typeface="Huawei Sans" panose="020C0503030203020204" pitchFamily="34" charset="0"/>
                </a:rPr>
                <a:t>Data Source</a:t>
              </a:r>
              <a:endParaRPr lang="zh-CN" altLang="en-US" sz="1200" dirty="0">
                <a:latin typeface="Huawei Sans" panose="020C0503030203020204" pitchFamily="34" charset="0"/>
                <a:sym typeface="Huawei Sans" panose="020C0503030203020204" pitchFamily="34" charset="0"/>
              </a:endParaRPr>
            </a:p>
          </p:txBody>
        </p:sp>
      </p:grpSp>
    </p:spTree>
    <p:extLst>
      <p:ext uri="{BB962C8B-B14F-4D97-AF65-F5344CB8AC3E}">
        <p14:creationId xmlns:p14="http://schemas.microsoft.com/office/powerpoint/2010/main" val="243700881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7E05F50-F8E5-4F4D-AF16-B9F9150C329F}"/>
              </a:ext>
            </a:extLst>
          </p:cNvPr>
          <p:cNvSpPr>
            <a:spLocks noGrp="1"/>
          </p:cNvSpPr>
          <p:nvPr>
            <p:ph type="title"/>
          </p:nvPr>
        </p:nvSpPr>
        <p:spPr bwMode="gray"/>
        <p:txBody>
          <a:bodyPr/>
          <a:lstStyle/>
          <a:p>
            <a:r>
              <a:rPr lang="en-US" dirty="0"/>
              <a:t>gRPC</a:t>
            </a:r>
            <a:endParaRPr lang="en-US" altLang="zh-CN" dirty="0"/>
          </a:p>
        </p:txBody>
      </p:sp>
      <p:sp>
        <p:nvSpPr>
          <p:cNvPr id="4" name="文本占位符 3">
            <a:extLst>
              <a:ext uri="{FF2B5EF4-FFF2-40B4-BE49-F238E27FC236}">
                <a16:creationId xmlns:a16="http://schemas.microsoft.com/office/drawing/2014/main" id="{9711E75E-4B45-4117-B923-1E306B689894}"/>
              </a:ext>
            </a:extLst>
          </p:cNvPr>
          <p:cNvSpPr>
            <a:spLocks noGrp="1"/>
          </p:cNvSpPr>
          <p:nvPr>
            <p:ph type="body" sz="quarter" idx="10"/>
          </p:nvPr>
        </p:nvSpPr>
        <p:spPr bwMode="gray">
          <a:xfrm>
            <a:off x="455612" y="1052514"/>
            <a:ext cx="11293476" cy="2361790"/>
          </a:xfrm>
        </p:spPr>
        <p:txBody>
          <a:bodyPr/>
          <a:lstStyle/>
          <a:p>
            <a:r>
              <a:rPr lang="en-US" altLang="zh-CN" sz="1600" dirty="0"/>
              <a:t>gRPC, developed by Google, is a language-neutral, platform-neutral, and open-source remote procedure call (RPC) system. It can be used to perform secondary development for both communication parties (NMS and devices). This development focuses on services and shortens interconnection development periods.</a:t>
            </a:r>
          </a:p>
          <a:p>
            <a:r>
              <a:rPr lang="en-US" altLang="zh-CN" sz="1600" dirty="0"/>
              <a:t>gRPC supports the following languages: C++, Node.js, Python, Ruby, Objective-C, PHP, C#, Java, and Go.</a:t>
            </a:r>
          </a:p>
          <a:p>
            <a:r>
              <a:rPr lang="en-US" altLang="zh-CN" sz="1600" dirty="0"/>
              <a:t>gRPC is based on HTTP/2, which is better than HTTP/1 in performance. HTTP/2 features include bidirectional streaming, flow control, header compression, and multiplexing request of a single connection.</a:t>
            </a:r>
            <a:endParaRPr lang="zh-CN" altLang="en-US" sz="1600" dirty="0"/>
          </a:p>
        </p:txBody>
      </p:sp>
      <p:grpSp>
        <p:nvGrpSpPr>
          <p:cNvPr id="40" name="组合 39">
            <a:extLst>
              <a:ext uri="{FF2B5EF4-FFF2-40B4-BE49-F238E27FC236}">
                <a16:creationId xmlns:a16="http://schemas.microsoft.com/office/drawing/2014/main" id="{13CAF4F0-21A5-42D3-827F-E6B60876BBE3}"/>
              </a:ext>
            </a:extLst>
          </p:cNvPr>
          <p:cNvGrpSpPr/>
          <p:nvPr/>
        </p:nvGrpSpPr>
        <p:grpSpPr bwMode="gray">
          <a:xfrm>
            <a:off x="3986675" y="4021508"/>
            <a:ext cx="4077508" cy="1757788"/>
            <a:chOff x="5006649" y="3578822"/>
            <a:chExt cx="4077508" cy="1757788"/>
          </a:xfrm>
        </p:grpSpPr>
        <p:grpSp>
          <p:nvGrpSpPr>
            <p:cNvPr id="41" name="组合 40">
              <a:extLst>
                <a:ext uri="{FF2B5EF4-FFF2-40B4-BE49-F238E27FC236}">
                  <a16:creationId xmlns:a16="http://schemas.microsoft.com/office/drawing/2014/main" id="{217510CE-3EE5-4738-9002-916725833190}"/>
                </a:ext>
              </a:extLst>
            </p:cNvPr>
            <p:cNvGrpSpPr/>
            <p:nvPr/>
          </p:nvGrpSpPr>
          <p:grpSpPr bwMode="gray">
            <a:xfrm>
              <a:off x="5006649" y="3578822"/>
              <a:ext cx="1980988" cy="1757788"/>
              <a:chOff x="5006649" y="3578822"/>
              <a:chExt cx="1980988" cy="1757788"/>
            </a:xfrm>
          </p:grpSpPr>
          <p:sp>
            <p:nvSpPr>
              <p:cNvPr id="44" name="矩形 43">
                <a:extLst>
                  <a:ext uri="{FF2B5EF4-FFF2-40B4-BE49-F238E27FC236}">
                    <a16:creationId xmlns:a16="http://schemas.microsoft.com/office/drawing/2014/main" id="{054F196F-4915-4598-B93B-56BB56F9E55D}"/>
                  </a:ext>
                </a:extLst>
              </p:cNvPr>
              <p:cNvSpPr/>
              <p:nvPr/>
            </p:nvSpPr>
            <p:spPr bwMode="gray">
              <a:xfrm>
                <a:off x="5006649" y="5065574"/>
                <a:ext cx="1968182" cy="271036"/>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latin typeface="Huawei Sans" panose="020C0503030203020204" pitchFamily="34" charset="0"/>
                    <a:ea typeface="方正兰亭黑简体" panose="02000000000000000000" pitchFamily="2" charset="-122"/>
                    <a:sym typeface="Huawei Sans" panose="020C0503030203020204" pitchFamily="34" charset="0"/>
                  </a:rPr>
                  <a:t>TCP</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矩形 44">
                <a:extLst>
                  <a:ext uri="{FF2B5EF4-FFF2-40B4-BE49-F238E27FC236}">
                    <a16:creationId xmlns:a16="http://schemas.microsoft.com/office/drawing/2014/main" id="{9D0589DD-08C6-4D2C-B019-AB6A4D29B03A}"/>
                  </a:ext>
                </a:extLst>
              </p:cNvPr>
              <p:cNvSpPr/>
              <p:nvPr/>
            </p:nvSpPr>
            <p:spPr bwMode="gray">
              <a:xfrm>
                <a:off x="5006649" y="4706483"/>
                <a:ext cx="1968182" cy="271036"/>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latin typeface="Huawei Sans" panose="020C0503030203020204" pitchFamily="34" charset="0"/>
                    <a:ea typeface="方正兰亭黑简体" panose="02000000000000000000" pitchFamily="2" charset="-122"/>
                    <a:sym typeface="Huawei Sans" panose="020C0503030203020204" pitchFamily="34" charset="0"/>
                  </a:rPr>
                  <a:t>TLS</a:t>
                </a:r>
                <a:endParaRPr lang="zh-CN" altLang="en-US" sz="14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矩形 45">
                <a:extLst>
                  <a:ext uri="{FF2B5EF4-FFF2-40B4-BE49-F238E27FC236}">
                    <a16:creationId xmlns:a16="http://schemas.microsoft.com/office/drawing/2014/main" id="{284FD32B-35B0-490D-B20C-25FDE5B4B536}"/>
                  </a:ext>
                </a:extLst>
              </p:cNvPr>
              <p:cNvSpPr/>
              <p:nvPr/>
            </p:nvSpPr>
            <p:spPr bwMode="gray">
              <a:xfrm>
                <a:off x="5019455" y="4317122"/>
                <a:ext cx="1968182" cy="271036"/>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latin typeface="Huawei Sans" panose="020C0503030203020204" pitchFamily="34" charset="0"/>
                    <a:ea typeface="方正兰亭黑简体" panose="02000000000000000000" pitchFamily="2" charset="-122"/>
                    <a:sym typeface="Huawei Sans" panose="020C0503030203020204" pitchFamily="34" charset="0"/>
                  </a:rPr>
                  <a:t>HTTP2</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矩形 46">
                <a:extLst>
                  <a:ext uri="{FF2B5EF4-FFF2-40B4-BE49-F238E27FC236}">
                    <a16:creationId xmlns:a16="http://schemas.microsoft.com/office/drawing/2014/main" id="{FE60C22D-6A65-48E1-810A-2181F8E7963D}"/>
                  </a:ext>
                </a:extLst>
              </p:cNvPr>
              <p:cNvSpPr/>
              <p:nvPr/>
            </p:nvSpPr>
            <p:spPr bwMode="gray">
              <a:xfrm>
                <a:off x="5019455" y="3958031"/>
                <a:ext cx="1968182" cy="271036"/>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gRPC</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矩形 47">
                <a:extLst>
                  <a:ext uri="{FF2B5EF4-FFF2-40B4-BE49-F238E27FC236}">
                    <a16:creationId xmlns:a16="http://schemas.microsoft.com/office/drawing/2014/main" id="{E4B839EF-80EE-4C1D-A245-A3C501797F30}"/>
                  </a:ext>
                </a:extLst>
              </p:cNvPr>
              <p:cNvSpPr/>
              <p:nvPr/>
            </p:nvSpPr>
            <p:spPr bwMode="gray">
              <a:xfrm>
                <a:off x="5019455" y="3578822"/>
                <a:ext cx="1968182" cy="271036"/>
              </a:xfrm>
              <a:prstGeom prst="rect">
                <a:avLst/>
              </a:prstGeom>
              <a:solidFill>
                <a:srgbClr val="FFF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Data model</a:t>
                </a:r>
                <a:endParaRPr lang="zh-CN" alt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2" name="文本框 41">
              <a:extLst>
                <a:ext uri="{FF2B5EF4-FFF2-40B4-BE49-F238E27FC236}">
                  <a16:creationId xmlns:a16="http://schemas.microsoft.com/office/drawing/2014/main" id="{9269A347-DE9F-4BC9-8082-3DB6B791F545}"/>
                </a:ext>
              </a:extLst>
            </p:cNvPr>
            <p:cNvSpPr txBox="1"/>
            <p:nvPr/>
          </p:nvSpPr>
          <p:spPr bwMode="gray">
            <a:xfrm>
              <a:off x="7115974" y="3578823"/>
              <a:ext cx="1968183" cy="307777"/>
            </a:xfrm>
            <a:prstGeom prst="rect">
              <a:avLst/>
            </a:prstGeom>
            <a:noFill/>
          </p:spPr>
          <p:txBody>
            <a:bodyPr wrap="square" rtlCol="0">
              <a:spAutoFit/>
            </a:bodyPr>
            <a:lstStyle/>
            <a:p>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Focus on services</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文本框 42">
              <a:extLst>
                <a:ext uri="{FF2B5EF4-FFF2-40B4-BE49-F238E27FC236}">
                  <a16:creationId xmlns:a16="http://schemas.microsoft.com/office/drawing/2014/main" id="{CE37244B-D0E9-439B-B760-448A85A9AAB0}"/>
                </a:ext>
              </a:extLst>
            </p:cNvPr>
            <p:cNvSpPr txBox="1"/>
            <p:nvPr/>
          </p:nvSpPr>
          <p:spPr bwMode="gray">
            <a:xfrm>
              <a:off x="7105132" y="4398707"/>
              <a:ext cx="1850827" cy="307777"/>
            </a:xfrm>
            <a:prstGeom prst="rect">
              <a:avLst/>
            </a:prstGeom>
            <a:noFill/>
          </p:spPr>
          <p:txBody>
            <a:bodyPr wrap="square" rtlCol="0">
              <a:spAutoFit/>
            </a:bodyPr>
            <a:lstStyle/>
            <a:p>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gRPC</a:t>
              </a:r>
              <a:r>
                <a:rPr lang="zh-CN" alt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encapsulation</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22" name="组合 21">
            <a:extLst>
              <a:ext uri="{FF2B5EF4-FFF2-40B4-BE49-F238E27FC236}">
                <a16:creationId xmlns:a16="http://schemas.microsoft.com/office/drawing/2014/main" id="{72861D36-9DFC-4F07-A624-A7540FA77BD9}"/>
              </a:ext>
            </a:extLst>
          </p:cNvPr>
          <p:cNvGrpSpPr/>
          <p:nvPr/>
        </p:nvGrpSpPr>
        <p:grpSpPr>
          <a:xfrm>
            <a:off x="6339841" y="119877"/>
            <a:ext cx="5402246" cy="217482"/>
            <a:chOff x="7012557" y="119877"/>
            <a:chExt cx="4729530" cy="217482"/>
          </a:xfrm>
        </p:grpSpPr>
        <p:sp>
          <p:nvSpPr>
            <p:cNvPr id="23" name="燕尾形 27">
              <a:extLst>
                <a:ext uri="{FF2B5EF4-FFF2-40B4-BE49-F238E27FC236}">
                  <a16:creationId xmlns:a16="http://schemas.microsoft.com/office/drawing/2014/main" id="{53ECAC2B-2F54-4F18-90E0-F7C00B1084E5}"/>
                </a:ext>
              </a:extLst>
            </p:cNvPr>
            <p:cNvSpPr/>
            <p:nvPr/>
          </p:nvSpPr>
          <p:spPr bwMode="gray">
            <a:xfrm>
              <a:off x="10794955" y="124239"/>
              <a:ext cx="947132"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Data Push</a:t>
              </a:r>
              <a:endParaRPr lang="en-US" altLang="zh-CN" sz="1200" kern="0" dirty="0">
                <a:latin typeface="Huawei Sans" panose="020C0503030203020204" pitchFamily="34" charset="0"/>
              </a:endParaRPr>
            </a:p>
          </p:txBody>
        </p:sp>
        <p:sp>
          <p:nvSpPr>
            <p:cNvPr id="24" name="燕尾形 27">
              <a:extLst>
                <a:ext uri="{FF2B5EF4-FFF2-40B4-BE49-F238E27FC236}">
                  <a16:creationId xmlns:a16="http://schemas.microsoft.com/office/drawing/2014/main" id="{9DE09ABB-2578-4B62-B205-2ED5F8AB7B46}"/>
                </a:ext>
              </a:extLst>
            </p:cNvPr>
            <p:cNvSpPr/>
            <p:nvPr/>
          </p:nvSpPr>
          <p:spPr bwMode="gray">
            <a:xfrm>
              <a:off x="9564210" y="124239"/>
              <a:ext cx="1285005"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Data Generation</a:t>
              </a:r>
              <a:endParaRPr lang="en-US" altLang="zh-CN" sz="1200" kern="0" dirty="0">
                <a:latin typeface="Huawei Sans" panose="020C0503030203020204" pitchFamily="34" charset="0"/>
              </a:endParaRPr>
            </a:p>
          </p:txBody>
        </p:sp>
        <p:sp>
          <p:nvSpPr>
            <p:cNvPr id="25" name="燕尾形 27">
              <a:extLst>
                <a:ext uri="{FF2B5EF4-FFF2-40B4-BE49-F238E27FC236}">
                  <a16:creationId xmlns:a16="http://schemas.microsoft.com/office/drawing/2014/main" id="{4F63CC57-764C-4606-AF4D-99FC1BDA1873}"/>
                </a:ext>
              </a:extLst>
            </p:cNvPr>
            <p:cNvSpPr/>
            <p:nvPr/>
          </p:nvSpPr>
          <p:spPr bwMode="gray">
            <a:xfrm>
              <a:off x="8142199" y="124239"/>
              <a:ext cx="147627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12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rPr>
                <a:t>Data Subscription</a:t>
              </a:r>
              <a:endParaRPr lang="en-US" altLang="zh-CN" sz="12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6" name="五边形 23">
              <a:extLst>
                <a:ext uri="{FF2B5EF4-FFF2-40B4-BE49-F238E27FC236}">
                  <a16:creationId xmlns:a16="http://schemas.microsoft.com/office/drawing/2014/main" id="{334B80AC-9711-49EB-B318-A72085AE351B}"/>
                </a:ext>
              </a:extLst>
            </p:cNvPr>
            <p:cNvSpPr/>
            <p:nvPr/>
          </p:nvSpPr>
          <p:spPr bwMode="gray">
            <a:xfrm>
              <a:off x="7012557" y="119877"/>
              <a:ext cx="1181590" cy="212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dirty="0">
                  <a:latin typeface="Huawei Sans" panose="020C0503030203020204" pitchFamily="34" charset="0"/>
                  <a:sym typeface="Huawei Sans" panose="020C0503030203020204" pitchFamily="34" charset="0"/>
                </a:rPr>
                <a:t>Data Source</a:t>
              </a:r>
              <a:endParaRPr lang="zh-CN" altLang="en-US" sz="1200" dirty="0">
                <a:latin typeface="Huawei Sans" panose="020C0503030203020204" pitchFamily="34" charset="0"/>
                <a:sym typeface="Huawei Sans" panose="020C0503030203020204" pitchFamily="34" charset="0"/>
              </a:endParaRPr>
            </a:p>
          </p:txBody>
        </p:sp>
      </p:grpSp>
    </p:spTree>
    <p:extLst>
      <p:ext uri="{BB962C8B-B14F-4D97-AF65-F5344CB8AC3E}">
        <p14:creationId xmlns:p14="http://schemas.microsoft.com/office/powerpoint/2010/main" val="29470858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p:txBody>
          <a:bodyPr/>
          <a:lstStyle/>
          <a:p>
            <a:r>
              <a:rPr lang="en-US" dirty="0"/>
              <a:t>Telemetry is a network device monitoring technology that periodically samples statistics and status data on network devices. This course describes the technical background, concepts, framework, and technical fundamentals of telemetry, as well as the configuration procedure of static telemetry subscription.</a:t>
            </a:r>
            <a:endParaRPr lang="en-US" altLang="zh-CN" dirty="0"/>
          </a:p>
          <a:p>
            <a:endParaRPr lang="en-US" altLang="zh-CN" dirty="0"/>
          </a:p>
        </p:txBody>
      </p:sp>
    </p:spTree>
    <p:extLst>
      <p:ext uri="{BB962C8B-B14F-4D97-AF65-F5344CB8AC3E}">
        <p14:creationId xmlns:p14="http://schemas.microsoft.com/office/powerpoint/2010/main" val="412864442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7E05F50-F8E5-4F4D-AF16-B9F9150C329F}"/>
              </a:ext>
            </a:extLst>
          </p:cNvPr>
          <p:cNvSpPr>
            <a:spLocks noGrp="1"/>
          </p:cNvSpPr>
          <p:nvPr>
            <p:ph type="title"/>
          </p:nvPr>
        </p:nvSpPr>
        <p:spPr bwMode="gray"/>
        <p:txBody>
          <a:bodyPr/>
          <a:lstStyle/>
          <a:p>
            <a:r>
              <a:rPr lang="en-US" dirty="0"/>
              <a:t>gRPC Protocol Stack</a:t>
            </a:r>
          </a:p>
        </p:txBody>
      </p:sp>
      <p:sp>
        <p:nvSpPr>
          <p:cNvPr id="4" name="文本占位符 3">
            <a:extLst>
              <a:ext uri="{FF2B5EF4-FFF2-40B4-BE49-F238E27FC236}">
                <a16:creationId xmlns:a16="http://schemas.microsoft.com/office/drawing/2014/main" id="{BB145A0D-8F1C-434A-A3D2-CDE2A0D1A240}"/>
              </a:ext>
            </a:extLst>
          </p:cNvPr>
          <p:cNvSpPr>
            <a:spLocks noGrp="1"/>
          </p:cNvSpPr>
          <p:nvPr>
            <p:ph type="body" sz="quarter" idx="10"/>
          </p:nvPr>
        </p:nvSpPr>
        <p:spPr bwMode="gray">
          <a:xfrm>
            <a:off x="455612" y="1052514"/>
            <a:ext cx="11293476" cy="3541257"/>
          </a:xfrm>
        </p:spPr>
        <p:txBody>
          <a:bodyPr/>
          <a:lstStyle/>
          <a:p>
            <a:pPr>
              <a:lnSpc>
                <a:spcPct val="120000"/>
              </a:lnSpc>
            </a:pPr>
            <a:r>
              <a:rPr lang="en-US" altLang="zh-CN" sz="1600" dirty="0"/>
              <a:t>The gRPC protocol stack consists of the following layers:</a:t>
            </a:r>
          </a:p>
          <a:p>
            <a:pPr lvl="1">
              <a:lnSpc>
                <a:spcPct val="120000"/>
              </a:lnSpc>
            </a:pPr>
            <a:r>
              <a:rPr lang="en-US" altLang="zh-CN" sz="1400" dirty="0"/>
              <a:t>TCP layer: This layer provides connection-oriented and reliable data links.</a:t>
            </a:r>
          </a:p>
          <a:p>
            <a:pPr lvl="1">
              <a:lnSpc>
                <a:spcPct val="120000"/>
              </a:lnSpc>
            </a:pPr>
            <a:r>
              <a:rPr lang="en-US" altLang="zh-CN" sz="1400" dirty="0"/>
              <a:t>Transport Layer Security (TLS) layer: This layer ensures secure communication between devices and collectors using the TLS protocol, which is optional. </a:t>
            </a:r>
          </a:p>
          <a:p>
            <a:pPr lvl="1">
              <a:lnSpc>
                <a:spcPct val="120000"/>
              </a:lnSpc>
            </a:pPr>
            <a:r>
              <a:rPr lang="en-US" altLang="zh-CN" sz="1400" dirty="0"/>
              <a:t>HTTP/2 application layer: gRPC is based on the HTTP/2 protocol. To be specific, gRPC uses HTTP/2 features such as bidirectional streams, flow control, and multiplexing.</a:t>
            </a:r>
          </a:p>
          <a:p>
            <a:pPr lvl="1">
              <a:lnSpc>
                <a:spcPct val="120000"/>
              </a:lnSpc>
            </a:pPr>
            <a:r>
              <a:rPr lang="en-US" altLang="zh-CN" sz="1400" dirty="0"/>
              <a:t>gRPC layer: This layer defines the protocol interaction format for RPCs. Public RPC methods are defined in common .proto files, for example, </a:t>
            </a:r>
            <a:r>
              <a:rPr lang="en-US" altLang="zh-CN" sz="1400" dirty="0" err="1"/>
              <a:t>huawei-grpc-dialout.proto</a:t>
            </a:r>
            <a:r>
              <a:rPr lang="en-US" altLang="zh-CN" sz="1400" dirty="0"/>
              <a:t>.</a:t>
            </a:r>
          </a:p>
          <a:p>
            <a:pPr lvl="1">
              <a:lnSpc>
                <a:spcPct val="120000"/>
              </a:lnSpc>
            </a:pPr>
            <a:r>
              <a:rPr lang="en-US" altLang="zh-CN" sz="1400" dirty="0"/>
              <a:t>Data model layer: This layer carries encoded service data. The data can be encoded in Google Protocol Buffers (GPB), XML, and JSON.</a:t>
            </a:r>
          </a:p>
        </p:txBody>
      </p:sp>
      <p:grpSp>
        <p:nvGrpSpPr>
          <p:cNvPr id="32" name="组合 31">
            <a:extLst>
              <a:ext uri="{FF2B5EF4-FFF2-40B4-BE49-F238E27FC236}">
                <a16:creationId xmlns:a16="http://schemas.microsoft.com/office/drawing/2014/main" id="{3A3773E2-87A2-4B24-A77E-76C046C7C017}"/>
              </a:ext>
            </a:extLst>
          </p:cNvPr>
          <p:cNvGrpSpPr/>
          <p:nvPr/>
        </p:nvGrpSpPr>
        <p:grpSpPr bwMode="gray">
          <a:xfrm>
            <a:off x="4099373" y="4151950"/>
            <a:ext cx="3993253" cy="1757788"/>
            <a:chOff x="5006649" y="3578822"/>
            <a:chExt cx="3993253" cy="1757788"/>
          </a:xfrm>
        </p:grpSpPr>
        <p:grpSp>
          <p:nvGrpSpPr>
            <p:cNvPr id="33" name="组合 32">
              <a:extLst>
                <a:ext uri="{FF2B5EF4-FFF2-40B4-BE49-F238E27FC236}">
                  <a16:creationId xmlns:a16="http://schemas.microsoft.com/office/drawing/2014/main" id="{E54780A1-C289-462E-9FAD-C97E99F48A28}"/>
                </a:ext>
              </a:extLst>
            </p:cNvPr>
            <p:cNvGrpSpPr/>
            <p:nvPr/>
          </p:nvGrpSpPr>
          <p:grpSpPr bwMode="gray">
            <a:xfrm>
              <a:off x="5006649" y="3578822"/>
              <a:ext cx="1980988" cy="1757788"/>
              <a:chOff x="5006649" y="3578822"/>
              <a:chExt cx="1980988" cy="1757788"/>
            </a:xfrm>
          </p:grpSpPr>
          <p:sp>
            <p:nvSpPr>
              <p:cNvPr id="36" name="矩形 35">
                <a:extLst>
                  <a:ext uri="{FF2B5EF4-FFF2-40B4-BE49-F238E27FC236}">
                    <a16:creationId xmlns:a16="http://schemas.microsoft.com/office/drawing/2014/main" id="{BF4122EF-32C5-4351-BD75-7B8DEF0EE61D}"/>
                  </a:ext>
                </a:extLst>
              </p:cNvPr>
              <p:cNvSpPr/>
              <p:nvPr/>
            </p:nvSpPr>
            <p:spPr bwMode="gray">
              <a:xfrm>
                <a:off x="5006649" y="5065574"/>
                <a:ext cx="1968182" cy="271036"/>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latin typeface="Huawei Sans" panose="020C0503030203020204" pitchFamily="34" charset="0"/>
                    <a:ea typeface="方正兰亭黑简体" panose="02000000000000000000" pitchFamily="2" charset="-122"/>
                    <a:sym typeface="Huawei Sans" panose="020C0503030203020204" pitchFamily="34" charset="0"/>
                  </a:rPr>
                  <a:t>TCP</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矩形 36">
                <a:extLst>
                  <a:ext uri="{FF2B5EF4-FFF2-40B4-BE49-F238E27FC236}">
                    <a16:creationId xmlns:a16="http://schemas.microsoft.com/office/drawing/2014/main" id="{79CAA392-3CF5-4A74-8DA6-D181F137415C}"/>
                  </a:ext>
                </a:extLst>
              </p:cNvPr>
              <p:cNvSpPr/>
              <p:nvPr/>
            </p:nvSpPr>
            <p:spPr bwMode="gray">
              <a:xfrm>
                <a:off x="5006649" y="4706483"/>
                <a:ext cx="1968182" cy="271036"/>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latin typeface="Huawei Sans" panose="020C0503030203020204" pitchFamily="34" charset="0"/>
                    <a:ea typeface="方正兰亭黑简体" panose="02000000000000000000" pitchFamily="2" charset="-122"/>
                    <a:sym typeface="Huawei Sans" panose="020C0503030203020204" pitchFamily="34" charset="0"/>
                  </a:rPr>
                  <a:t>TLS</a:t>
                </a:r>
                <a:endParaRPr lang="zh-CN" altLang="en-US" sz="14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矩形 37">
                <a:extLst>
                  <a:ext uri="{FF2B5EF4-FFF2-40B4-BE49-F238E27FC236}">
                    <a16:creationId xmlns:a16="http://schemas.microsoft.com/office/drawing/2014/main" id="{5B8D8722-8D40-40F3-B736-A65A265CAA1A}"/>
                  </a:ext>
                </a:extLst>
              </p:cNvPr>
              <p:cNvSpPr/>
              <p:nvPr/>
            </p:nvSpPr>
            <p:spPr bwMode="gray">
              <a:xfrm>
                <a:off x="5019455" y="4317122"/>
                <a:ext cx="1968182" cy="271036"/>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HTTP2</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矩形 38">
                <a:extLst>
                  <a:ext uri="{FF2B5EF4-FFF2-40B4-BE49-F238E27FC236}">
                    <a16:creationId xmlns:a16="http://schemas.microsoft.com/office/drawing/2014/main" id="{CA01D07E-4F84-46C2-8FC6-B8DD90F12327}"/>
                  </a:ext>
                </a:extLst>
              </p:cNvPr>
              <p:cNvSpPr/>
              <p:nvPr/>
            </p:nvSpPr>
            <p:spPr bwMode="gray">
              <a:xfrm>
                <a:off x="5019455" y="3958031"/>
                <a:ext cx="1968182" cy="271036"/>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gRPC</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矩形 39">
                <a:extLst>
                  <a:ext uri="{FF2B5EF4-FFF2-40B4-BE49-F238E27FC236}">
                    <a16:creationId xmlns:a16="http://schemas.microsoft.com/office/drawing/2014/main" id="{843C0851-D44B-48F2-B077-F7A40888745E}"/>
                  </a:ext>
                </a:extLst>
              </p:cNvPr>
              <p:cNvSpPr/>
              <p:nvPr/>
            </p:nvSpPr>
            <p:spPr bwMode="gray">
              <a:xfrm>
                <a:off x="5019455" y="3578822"/>
                <a:ext cx="1968182" cy="271036"/>
              </a:xfrm>
              <a:prstGeom prst="rect">
                <a:avLst/>
              </a:prstGeom>
              <a:solidFill>
                <a:srgbClr val="FFF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Data model</a:t>
                </a:r>
                <a:endParaRPr lang="zh-CN" alt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4" name="文本框 33">
              <a:extLst>
                <a:ext uri="{FF2B5EF4-FFF2-40B4-BE49-F238E27FC236}">
                  <a16:creationId xmlns:a16="http://schemas.microsoft.com/office/drawing/2014/main" id="{19F721CD-B3A1-4345-86D4-5435C3854D1B}"/>
                </a:ext>
              </a:extLst>
            </p:cNvPr>
            <p:cNvSpPr txBox="1"/>
            <p:nvPr/>
          </p:nvSpPr>
          <p:spPr bwMode="gray">
            <a:xfrm>
              <a:off x="7105134" y="3578822"/>
              <a:ext cx="1651488" cy="307777"/>
            </a:xfrm>
            <a:prstGeom prst="rect">
              <a:avLst/>
            </a:prstGeom>
            <a:noFill/>
          </p:spPr>
          <p:txBody>
            <a:bodyPr wrap="square" rtlCol="0">
              <a:spAutoFit/>
            </a:bodyPr>
            <a:lstStyle/>
            <a:p>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Focus on services</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文本框 34">
              <a:extLst>
                <a:ext uri="{FF2B5EF4-FFF2-40B4-BE49-F238E27FC236}">
                  <a16:creationId xmlns:a16="http://schemas.microsoft.com/office/drawing/2014/main" id="{2882C4D2-E44D-41B7-99BE-8DB0EE487D05}"/>
                </a:ext>
              </a:extLst>
            </p:cNvPr>
            <p:cNvSpPr txBox="1"/>
            <p:nvPr/>
          </p:nvSpPr>
          <p:spPr bwMode="gray">
            <a:xfrm>
              <a:off x="7105132" y="4398706"/>
              <a:ext cx="1894770" cy="307777"/>
            </a:xfrm>
            <a:prstGeom prst="rect">
              <a:avLst/>
            </a:prstGeom>
            <a:noFill/>
          </p:spPr>
          <p:txBody>
            <a:bodyPr wrap="square" rtlCol="0">
              <a:spAutoFit/>
            </a:bodyPr>
            <a:lstStyle/>
            <a:p>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gRPC</a:t>
              </a:r>
              <a:r>
                <a:rPr lang="zh-CN" alt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encapsulation</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7" name="组合 16">
            <a:extLst>
              <a:ext uri="{FF2B5EF4-FFF2-40B4-BE49-F238E27FC236}">
                <a16:creationId xmlns:a16="http://schemas.microsoft.com/office/drawing/2014/main" id="{9ADE6C30-86FE-4D28-B4E1-144C57CD722F}"/>
              </a:ext>
            </a:extLst>
          </p:cNvPr>
          <p:cNvGrpSpPr/>
          <p:nvPr/>
        </p:nvGrpSpPr>
        <p:grpSpPr>
          <a:xfrm>
            <a:off x="6339841" y="119877"/>
            <a:ext cx="5402246" cy="217482"/>
            <a:chOff x="7012557" y="119877"/>
            <a:chExt cx="4729530" cy="217482"/>
          </a:xfrm>
        </p:grpSpPr>
        <p:sp>
          <p:nvSpPr>
            <p:cNvPr id="18" name="燕尾形 27">
              <a:extLst>
                <a:ext uri="{FF2B5EF4-FFF2-40B4-BE49-F238E27FC236}">
                  <a16:creationId xmlns:a16="http://schemas.microsoft.com/office/drawing/2014/main" id="{3DBE6148-04F7-432D-82E6-69C9FBC5EAB1}"/>
                </a:ext>
              </a:extLst>
            </p:cNvPr>
            <p:cNvSpPr/>
            <p:nvPr/>
          </p:nvSpPr>
          <p:spPr bwMode="gray">
            <a:xfrm>
              <a:off x="10794955" y="124239"/>
              <a:ext cx="947132"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Data Push</a:t>
              </a:r>
              <a:endParaRPr lang="en-US" altLang="zh-CN" sz="1200" kern="0" dirty="0">
                <a:latin typeface="Huawei Sans" panose="020C0503030203020204" pitchFamily="34" charset="0"/>
              </a:endParaRPr>
            </a:p>
          </p:txBody>
        </p:sp>
        <p:sp>
          <p:nvSpPr>
            <p:cNvPr id="19" name="燕尾形 27">
              <a:extLst>
                <a:ext uri="{FF2B5EF4-FFF2-40B4-BE49-F238E27FC236}">
                  <a16:creationId xmlns:a16="http://schemas.microsoft.com/office/drawing/2014/main" id="{71E83682-D6A6-4379-9901-1313BE9225D6}"/>
                </a:ext>
              </a:extLst>
            </p:cNvPr>
            <p:cNvSpPr/>
            <p:nvPr/>
          </p:nvSpPr>
          <p:spPr bwMode="gray">
            <a:xfrm>
              <a:off x="9564210" y="124239"/>
              <a:ext cx="1285005"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Data Generation</a:t>
              </a:r>
              <a:endParaRPr lang="en-US" altLang="zh-CN" sz="1200" kern="0" dirty="0">
                <a:latin typeface="Huawei Sans" panose="020C0503030203020204" pitchFamily="34" charset="0"/>
              </a:endParaRPr>
            </a:p>
          </p:txBody>
        </p:sp>
        <p:sp>
          <p:nvSpPr>
            <p:cNvPr id="20" name="燕尾形 27">
              <a:extLst>
                <a:ext uri="{FF2B5EF4-FFF2-40B4-BE49-F238E27FC236}">
                  <a16:creationId xmlns:a16="http://schemas.microsoft.com/office/drawing/2014/main" id="{CD979AC5-79F7-408C-BD5C-356B326C823F}"/>
                </a:ext>
              </a:extLst>
            </p:cNvPr>
            <p:cNvSpPr/>
            <p:nvPr/>
          </p:nvSpPr>
          <p:spPr bwMode="gray">
            <a:xfrm>
              <a:off x="8142199" y="124239"/>
              <a:ext cx="147627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12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rPr>
                <a:t>Data Subscription</a:t>
              </a:r>
              <a:endParaRPr lang="en-US" altLang="zh-CN" sz="12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1" name="五边形 23">
              <a:extLst>
                <a:ext uri="{FF2B5EF4-FFF2-40B4-BE49-F238E27FC236}">
                  <a16:creationId xmlns:a16="http://schemas.microsoft.com/office/drawing/2014/main" id="{E7DB1BEB-BCD4-4197-AFDE-A1DA3232AC9F}"/>
                </a:ext>
              </a:extLst>
            </p:cNvPr>
            <p:cNvSpPr/>
            <p:nvPr/>
          </p:nvSpPr>
          <p:spPr bwMode="gray">
            <a:xfrm>
              <a:off x="7012557" y="119877"/>
              <a:ext cx="1181590" cy="212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dirty="0">
                  <a:latin typeface="Huawei Sans" panose="020C0503030203020204" pitchFamily="34" charset="0"/>
                  <a:sym typeface="Huawei Sans" panose="020C0503030203020204" pitchFamily="34" charset="0"/>
                </a:rPr>
                <a:t>Data Source</a:t>
              </a:r>
              <a:endParaRPr lang="zh-CN" altLang="en-US" sz="1200" dirty="0">
                <a:latin typeface="Huawei Sans" panose="020C0503030203020204" pitchFamily="34" charset="0"/>
                <a:sym typeface="Huawei Sans" panose="020C0503030203020204" pitchFamily="34" charset="0"/>
              </a:endParaRPr>
            </a:p>
          </p:txBody>
        </p:sp>
      </p:grpSp>
    </p:spTree>
    <p:extLst>
      <p:ext uri="{BB962C8B-B14F-4D97-AF65-F5344CB8AC3E}">
        <p14:creationId xmlns:p14="http://schemas.microsoft.com/office/powerpoint/2010/main" val="411193706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7E05F50-F8E5-4F4D-AF16-B9F9150C329F}"/>
              </a:ext>
            </a:extLst>
          </p:cNvPr>
          <p:cNvSpPr>
            <a:spLocks noGrp="1"/>
          </p:cNvSpPr>
          <p:nvPr>
            <p:ph type="title"/>
          </p:nvPr>
        </p:nvSpPr>
        <p:spPr bwMode="gray"/>
        <p:txBody>
          <a:bodyPr/>
          <a:lstStyle/>
          <a:p>
            <a:r>
              <a:rPr lang="en-US" dirty="0"/>
              <a:t>gRPC Service Methods</a:t>
            </a:r>
          </a:p>
        </p:txBody>
      </p:sp>
      <p:sp>
        <p:nvSpPr>
          <p:cNvPr id="7" name="文本占位符 6">
            <a:extLst>
              <a:ext uri="{FF2B5EF4-FFF2-40B4-BE49-F238E27FC236}">
                <a16:creationId xmlns:a16="http://schemas.microsoft.com/office/drawing/2014/main" id="{2F010C73-E29A-40F6-A6F7-5C4678A5EFF4}"/>
              </a:ext>
            </a:extLst>
          </p:cNvPr>
          <p:cNvSpPr>
            <a:spLocks noGrp="1"/>
          </p:cNvSpPr>
          <p:nvPr>
            <p:ph type="body" sz="quarter" idx="10"/>
          </p:nvPr>
        </p:nvSpPr>
        <p:spPr bwMode="gray"/>
        <p:txBody>
          <a:bodyPr/>
          <a:lstStyle/>
          <a:p>
            <a:r>
              <a:rPr lang="en-US" altLang="zh-CN" sz="2000" dirty="0"/>
              <a:t>gRPC defines four service methods (distinguished by streams).</a:t>
            </a:r>
          </a:p>
          <a:p>
            <a:pPr lvl="1"/>
            <a:r>
              <a:rPr lang="en-US" altLang="zh-CN" sz="1800" dirty="0"/>
              <a:t>Unary RPCs: The client sends a single request to the server and gets a single response back.</a:t>
            </a:r>
          </a:p>
          <a:p>
            <a:pPr lvl="2"/>
            <a:r>
              <a:rPr lang="en-US" altLang="zh-CN" sz="1600" dirty="0"/>
              <a:t>Example: </a:t>
            </a:r>
            <a:r>
              <a:rPr lang="en-US" altLang="zh-CN" sz="1600" dirty="0" err="1"/>
              <a:t>rpc</a:t>
            </a:r>
            <a:r>
              <a:rPr lang="en-US" altLang="zh-CN" sz="1600" dirty="0"/>
              <a:t> Cancel(</a:t>
            </a:r>
            <a:r>
              <a:rPr lang="en-US" altLang="zh-CN" sz="1600" dirty="0" err="1"/>
              <a:t>CancelArgs</a:t>
            </a:r>
            <a:r>
              <a:rPr lang="en-US" altLang="zh-CN" sz="1600" dirty="0"/>
              <a:t>) returns(</a:t>
            </a:r>
            <a:r>
              <a:rPr lang="en-US" altLang="zh-CN" sz="1600" dirty="0" err="1"/>
              <a:t>CancelReply</a:t>
            </a:r>
            <a:r>
              <a:rPr lang="en-US" altLang="zh-CN" sz="1600" dirty="0"/>
              <a:t>) {};</a:t>
            </a:r>
          </a:p>
          <a:p>
            <a:pPr lvl="1"/>
            <a:r>
              <a:rPr lang="en-US" altLang="zh-CN" sz="1800" dirty="0"/>
              <a:t>Server streaming RPCs: The client sends a request to the server, and the server continuously sends a stream back.</a:t>
            </a:r>
          </a:p>
          <a:p>
            <a:pPr lvl="2"/>
            <a:r>
              <a:rPr lang="en-US" altLang="zh-CN" sz="1600" dirty="0"/>
              <a:t>Example: </a:t>
            </a:r>
            <a:r>
              <a:rPr lang="en-US" altLang="zh-CN" sz="1600" dirty="0" err="1"/>
              <a:t>rpc</a:t>
            </a:r>
            <a:r>
              <a:rPr lang="en-US" altLang="zh-CN" sz="1600" dirty="0"/>
              <a:t> Subscribe(</a:t>
            </a:r>
            <a:r>
              <a:rPr lang="en-US" altLang="zh-CN" sz="1600" dirty="0" err="1"/>
              <a:t>SubsArgs</a:t>
            </a:r>
            <a:r>
              <a:rPr lang="en-US" altLang="zh-CN" sz="1600" dirty="0"/>
              <a:t>) returns(</a:t>
            </a:r>
            <a:r>
              <a:rPr lang="en-US" altLang="zh-CN" sz="1600" b="1" dirty="0"/>
              <a:t>stream</a:t>
            </a:r>
            <a:r>
              <a:rPr lang="en-US" altLang="zh-CN" sz="1600" dirty="0"/>
              <a:t> </a:t>
            </a:r>
            <a:r>
              <a:rPr lang="en-US" altLang="zh-CN" sz="1600" dirty="0" err="1"/>
              <a:t>SubsReply</a:t>
            </a:r>
            <a:r>
              <a:rPr lang="en-US" altLang="zh-CN" sz="1600" dirty="0"/>
              <a:t>) {};</a:t>
            </a:r>
          </a:p>
          <a:p>
            <a:pPr lvl="1"/>
            <a:r>
              <a:rPr lang="en-US" altLang="zh-CN" sz="1800" dirty="0"/>
              <a:t>Client streaming RPCs: The client continuously sends a stream to the server and waits for a response from the server.</a:t>
            </a:r>
          </a:p>
          <a:p>
            <a:pPr lvl="2"/>
            <a:r>
              <a:rPr lang="en-US" altLang="zh-CN" sz="1600" dirty="0"/>
              <a:t>Example: </a:t>
            </a:r>
            <a:r>
              <a:rPr lang="en-US" altLang="zh-CN" sz="1600" dirty="0" err="1"/>
              <a:t>rpc</a:t>
            </a:r>
            <a:r>
              <a:rPr lang="en-US" altLang="zh-CN" sz="1600" dirty="0"/>
              <a:t> </a:t>
            </a:r>
            <a:r>
              <a:rPr lang="en-US" altLang="zh-CN" sz="1600" dirty="0" err="1"/>
              <a:t>LotsOfGreetings</a:t>
            </a:r>
            <a:r>
              <a:rPr lang="en-US" altLang="zh-CN" sz="1600" dirty="0"/>
              <a:t>(</a:t>
            </a:r>
            <a:r>
              <a:rPr lang="en-US" altLang="zh-CN" sz="1600" b="1" dirty="0"/>
              <a:t>stream</a:t>
            </a:r>
            <a:r>
              <a:rPr lang="en-US" altLang="zh-CN" sz="1600" dirty="0"/>
              <a:t> </a:t>
            </a:r>
            <a:r>
              <a:rPr lang="en-US" altLang="zh-CN" sz="1600" dirty="0" err="1"/>
              <a:t>HelloRequest</a:t>
            </a:r>
            <a:r>
              <a:rPr lang="en-US" altLang="zh-CN" sz="1600" dirty="0"/>
              <a:t>) returns (</a:t>
            </a:r>
            <a:r>
              <a:rPr lang="en-US" altLang="zh-CN" sz="1600" dirty="0" err="1"/>
              <a:t>HelloResponse</a:t>
            </a:r>
            <a:r>
              <a:rPr lang="en-US" altLang="zh-CN" sz="1600" dirty="0"/>
              <a:t>) {};</a:t>
            </a:r>
          </a:p>
          <a:p>
            <a:pPr lvl="1"/>
            <a:r>
              <a:rPr lang="en-US" altLang="zh-CN" sz="1800" dirty="0"/>
              <a:t>Bidirectional streaming RPCs: Both the client and server send a stream.</a:t>
            </a:r>
          </a:p>
          <a:p>
            <a:pPr lvl="2"/>
            <a:r>
              <a:rPr lang="en-US" altLang="zh-CN" sz="1600" dirty="0"/>
              <a:t>Example: </a:t>
            </a:r>
            <a:r>
              <a:rPr lang="en-US" altLang="zh-CN" sz="1600" dirty="0" err="1"/>
              <a:t>rpc</a:t>
            </a:r>
            <a:r>
              <a:rPr lang="en-US" altLang="zh-CN" sz="1600" dirty="0"/>
              <a:t> </a:t>
            </a:r>
            <a:r>
              <a:rPr lang="en-US" altLang="zh-CN" sz="1600" dirty="0" err="1"/>
              <a:t>dataPublish</a:t>
            </a:r>
            <a:r>
              <a:rPr lang="en-US" altLang="zh-CN" sz="1600" dirty="0"/>
              <a:t>(</a:t>
            </a:r>
            <a:r>
              <a:rPr lang="en-US" altLang="zh-CN" sz="1600" b="1" dirty="0"/>
              <a:t>stream</a:t>
            </a:r>
            <a:r>
              <a:rPr lang="en-US" altLang="zh-CN" sz="1600" dirty="0"/>
              <a:t> </a:t>
            </a:r>
            <a:r>
              <a:rPr lang="en-US" altLang="zh-CN" sz="1600" dirty="0" err="1"/>
              <a:t>serviceArgs</a:t>
            </a:r>
            <a:r>
              <a:rPr lang="en-US" altLang="zh-CN" sz="1600" dirty="0"/>
              <a:t>) returns(</a:t>
            </a:r>
            <a:r>
              <a:rPr lang="en-US" altLang="zh-CN" sz="1600" b="1" dirty="0"/>
              <a:t>stream</a:t>
            </a:r>
            <a:r>
              <a:rPr lang="en-US" altLang="zh-CN" sz="1600" dirty="0"/>
              <a:t> </a:t>
            </a:r>
            <a:r>
              <a:rPr lang="en-US" altLang="zh-CN" sz="1600" dirty="0" err="1"/>
              <a:t>serviceArgs</a:t>
            </a:r>
            <a:r>
              <a:rPr lang="en-US" altLang="zh-CN" sz="1600" dirty="0"/>
              <a:t>) {};</a:t>
            </a:r>
          </a:p>
          <a:p>
            <a:endParaRPr lang="zh-CN" altLang="en-US" sz="2000" dirty="0"/>
          </a:p>
        </p:txBody>
      </p:sp>
      <p:grpSp>
        <p:nvGrpSpPr>
          <p:cNvPr id="8" name="组合 7">
            <a:extLst>
              <a:ext uri="{FF2B5EF4-FFF2-40B4-BE49-F238E27FC236}">
                <a16:creationId xmlns:a16="http://schemas.microsoft.com/office/drawing/2014/main" id="{B56DC2CD-1308-4719-81C7-964145D09059}"/>
              </a:ext>
            </a:extLst>
          </p:cNvPr>
          <p:cNvGrpSpPr/>
          <p:nvPr/>
        </p:nvGrpSpPr>
        <p:grpSpPr>
          <a:xfrm>
            <a:off x="6339841" y="119877"/>
            <a:ext cx="5402246" cy="217482"/>
            <a:chOff x="7012557" y="119877"/>
            <a:chExt cx="4729530" cy="217482"/>
          </a:xfrm>
        </p:grpSpPr>
        <p:sp>
          <p:nvSpPr>
            <p:cNvPr id="9" name="燕尾形 27">
              <a:extLst>
                <a:ext uri="{FF2B5EF4-FFF2-40B4-BE49-F238E27FC236}">
                  <a16:creationId xmlns:a16="http://schemas.microsoft.com/office/drawing/2014/main" id="{3E84B231-76A1-4BA9-8B36-1E381C2025C8}"/>
                </a:ext>
              </a:extLst>
            </p:cNvPr>
            <p:cNvSpPr/>
            <p:nvPr/>
          </p:nvSpPr>
          <p:spPr bwMode="gray">
            <a:xfrm>
              <a:off x="10794955" y="124239"/>
              <a:ext cx="947132"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Data Push</a:t>
              </a:r>
              <a:endParaRPr lang="en-US" altLang="zh-CN" sz="1200" kern="0" dirty="0">
                <a:latin typeface="Huawei Sans" panose="020C0503030203020204" pitchFamily="34" charset="0"/>
              </a:endParaRPr>
            </a:p>
          </p:txBody>
        </p:sp>
        <p:sp>
          <p:nvSpPr>
            <p:cNvPr id="10" name="燕尾形 27">
              <a:extLst>
                <a:ext uri="{FF2B5EF4-FFF2-40B4-BE49-F238E27FC236}">
                  <a16:creationId xmlns:a16="http://schemas.microsoft.com/office/drawing/2014/main" id="{C8B4B06E-9C28-4CF3-A7EB-24360A2E2C08}"/>
                </a:ext>
              </a:extLst>
            </p:cNvPr>
            <p:cNvSpPr/>
            <p:nvPr/>
          </p:nvSpPr>
          <p:spPr bwMode="gray">
            <a:xfrm>
              <a:off x="9564210" y="124239"/>
              <a:ext cx="1285005"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Data Generation</a:t>
              </a:r>
              <a:endParaRPr lang="en-US" altLang="zh-CN" sz="1200" kern="0" dirty="0">
                <a:latin typeface="Huawei Sans" panose="020C0503030203020204" pitchFamily="34" charset="0"/>
              </a:endParaRPr>
            </a:p>
          </p:txBody>
        </p:sp>
        <p:sp>
          <p:nvSpPr>
            <p:cNvPr id="11" name="燕尾形 27">
              <a:extLst>
                <a:ext uri="{FF2B5EF4-FFF2-40B4-BE49-F238E27FC236}">
                  <a16:creationId xmlns:a16="http://schemas.microsoft.com/office/drawing/2014/main" id="{1A6F00EE-2739-4EFB-B038-7EE6D7BE7843}"/>
                </a:ext>
              </a:extLst>
            </p:cNvPr>
            <p:cNvSpPr/>
            <p:nvPr/>
          </p:nvSpPr>
          <p:spPr bwMode="gray">
            <a:xfrm>
              <a:off x="8142199" y="124239"/>
              <a:ext cx="147627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12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rPr>
                <a:t>Data Subscription</a:t>
              </a:r>
              <a:endParaRPr lang="en-US" altLang="zh-CN" sz="12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2" name="五边形 23">
              <a:extLst>
                <a:ext uri="{FF2B5EF4-FFF2-40B4-BE49-F238E27FC236}">
                  <a16:creationId xmlns:a16="http://schemas.microsoft.com/office/drawing/2014/main" id="{A457C800-80CA-4989-B405-2C108565F0C3}"/>
                </a:ext>
              </a:extLst>
            </p:cNvPr>
            <p:cNvSpPr/>
            <p:nvPr/>
          </p:nvSpPr>
          <p:spPr bwMode="gray">
            <a:xfrm>
              <a:off x="7012557" y="119877"/>
              <a:ext cx="1181590" cy="212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dirty="0">
                  <a:latin typeface="Huawei Sans" panose="020C0503030203020204" pitchFamily="34" charset="0"/>
                  <a:sym typeface="Huawei Sans" panose="020C0503030203020204" pitchFamily="34" charset="0"/>
                </a:rPr>
                <a:t>Data Source</a:t>
              </a:r>
              <a:endParaRPr lang="zh-CN" altLang="en-US" sz="1200" dirty="0">
                <a:latin typeface="Huawei Sans" panose="020C0503030203020204" pitchFamily="34" charset="0"/>
                <a:sym typeface="Huawei Sans" panose="020C0503030203020204" pitchFamily="34" charset="0"/>
              </a:endParaRPr>
            </a:p>
          </p:txBody>
        </p:sp>
      </p:grpSp>
    </p:spTree>
    <p:extLst>
      <p:ext uri="{BB962C8B-B14F-4D97-AF65-F5344CB8AC3E}">
        <p14:creationId xmlns:p14="http://schemas.microsoft.com/office/powerpoint/2010/main" val="210585330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7E05F50-F8E5-4F4D-AF16-B9F9150C329F}"/>
              </a:ext>
            </a:extLst>
          </p:cNvPr>
          <p:cNvSpPr>
            <a:spLocks noGrp="1"/>
          </p:cNvSpPr>
          <p:nvPr>
            <p:ph type="title"/>
          </p:nvPr>
        </p:nvSpPr>
        <p:spPr bwMode="gray"/>
        <p:txBody>
          <a:bodyPr/>
          <a:lstStyle/>
          <a:p>
            <a:r>
              <a:rPr lang="en-US"/>
              <a:t>Telemetry Data Generation</a:t>
            </a:r>
            <a:endParaRPr lang="en-US" dirty="0"/>
          </a:p>
        </p:txBody>
      </p:sp>
      <p:sp>
        <p:nvSpPr>
          <p:cNvPr id="3" name="文本占位符 2">
            <a:extLst>
              <a:ext uri="{FF2B5EF4-FFF2-40B4-BE49-F238E27FC236}">
                <a16:creationId xmlns:a16="http://schemas.microsoft.com/office/drawing/2014/main" id="{CCF74B77-C8EC-43D8-A9DF-E92CB37C9E98}"/>
              </a:ext>
            </a:extLst>
          </p:cNvPr>
          <p:cNvSpPr>
            <a:spLocks noGrp="1"/>
          </p:cNvSpPr>
          <p:nvPr>
            <p:ph type="body" sz="quarter" idx="10"/>
          </p:nvPr>
        </p:nvSpPr>
        <p:spPr bwMode="gray">
          <a:xfrm>
            <a:off x="455612" y="1052514"/>
            <a:ext cx="11293476" cy="731255"/>
          </a:xfrm>
        </p:spPr>
        <p:txBody>
          <a:bodyPr/>
          <a:lstStyle/>
          <a:p>
            <a:r>
              <a:rPr lang="en-US" altLang="zh-CN" sz="1600" dirty="0"/>
              <a:t>With telemetry, data is encoded using GPB, which provides a mechanism for serializing structured data flexibly, efficiently, and automatically. Similar to XML and JSON, GPB is a binary encoding mode with better performance.</a:t>
            </a:r>
          </a:p>
        </p:txBody>
      </p:sp>
      <p:sp>
        <p:nvSpPr>
          <p:cNvPr id="156" name="Content Placeholder 2">
            <a:extLst>
              <a:ext uri="{FF2B5EF4-FFF2-40B4-BE49-F238E27FC236}">
                <a16:creationId xmlns:a16="http://schemas.microsoft.com/office/drawing/2014/main" id="{055E53ED-7D18-4E3B-A8F1-E9574132A1D1}"/>
              </a:ext>
            </a:extLst>
          </p:cNvPr>
          <p:cNvSpPr txBox="1">
            <a:spLocks/>
          </p:cNvSpPr>
          <p:nvPr/>
        </p:nvSpPr>
        <p:spPr bwMode="gray">
          <a:xfrm>
            <a:off x="7152953" y="2159664"/>
            <a:ext cx="3657600" cy="374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8355" tIns="39177" rIns="78355" bIns="39177" numCol="1" anchor="t" anchorCtr="0" compatLnSpc="1">
            <a:prstTxWarp prst="textNoShape">
              <a:avLst/>
            </a:prstTxWarp>
            <a:spAutoFit/>
          </a:bodyPr>
          <a:lstStyle>
            <a:lvl1pPr marL="293688" indent="-293688" algn="l" defTabSz="784225" rtl="0" eaLnBrk="0" fontAlgn="base" hangingPunct="0">
              <a:lnSpc>
                <a:spcPct val="120000"/>
              </a:lnSpc>
              <a:spcBef>
                <a:spcPct val="20000"/>
              </a:spcBef>
              <a:spcAft>
                <a:spcPct val="20000"/>
              </a:spcAft>
              <a:buClr>
                <a:srgbClr val="990000"/>
              </a:buClr>
              <a:buSzPct val="85000"/>
              <a:buFont typeface="Wingdings" pitchFamily="2" charset="2"/>
              <a:buChar char="l"/>
              <a:defRPr>
                <a:solidFill>
                  <a:schemeClr val="tx1"/>
                </a:solidFill>
                <a:latin typeface="Arial"/>
                <a:ea typeface="+mn-ea"/>
                <a:cs typeface="+mn-cs"/>
              </a:defRPr>
            </a:lvl1pPr>
            <a:lvl2pPr marL="636588" indent="-244475" algn="l" defTabSz="784225" rtl="0" eaLnBrk="0" fontAlgn="base" hangingPunct="0">
              <a:lnSpc>
                <a:spcPct val="120000"/>
              </a:lnSpc>
              <a:spcBef>
                <a:spcPct val="20000"/>
              </a:spcBef>
              <a:spcAft>
                <a:spcPct val="20000"/>
              </a:spcAft>
              <a:buClr>
                <a:srgbClr val="5F5F5F"/>
              </a:buClr>
              <a:buFont typeface="Wingdings 3" panose="05040102010807070707" pitchFamily="18" charset="2"/>
              <a:buChar char="["/>
              <a:defRPr>
                <a:solidFill>
                  <a:schemeClr val="tx1"/>
                </a:solidFill>
                <a:latin typeface="Arial"/>
                <a:ea typeface="+mn-ea"/>
              </a:defRPr>
            </a:lvl2pPr>
            <a:lvl3pPr marL="979488" indent="-195263" algn="l" defTabSz="784225" rtl="0" eaLnBrk="0" fontAlgn="base" hangingPunct="0">
              <a:lnSpc>
                <a:spcPct val="120000"/>
              </a:lnSpc>
              <a:spcBef>
                <a:spcPct val="20000"/>
              </a:spcBef>
              <a:spcAft>
                <a:spcPct val="20000"/>
              </a:spcAft>
              <a:buClr>
                <a:schemeClr val="tx1"/>
              </a:buClr>
              <a:buFont typeface="Arial" panose="020B0604020202020204" pitchFamily="34" charset="0"/>
              <a:buChar char="−"/>
              <a:defRPr>
                <a:solidFill>
                  <a:schemeClr val="tx1"/>
                </a:solidFill>
                <a:latin typeface="Arial"/>
                <a:ea typeface="+mn-ea"/>
              </a:defRPr>
            </a:lvl3pPr>
            <a:lvl4pPr marL="1371600" indent="-196850" algn="l" defTabSz="784225" rtl="0" eaLnBrk="0" fontAlgn="base" hangingPunct="0">
              <a:lnSpc>
                <a:spcPct val="120000"/>
              </a:lnSpc>
              <a:spcBef>
                <a:spcPct val="20000"/>
              </a:spcBef>
              <a:spcAft>
                <a:spcPct val="20000"/>
              </a:spcAft>
              <a:buClr>
                <a:schemeClr val="tx1"/>
              </a:buClr>
              <a:buFont typeface="Arial" panose="020B0604020202020204" pitchFamily="34" charset="0"/>
              <a:buChar char="▪"/>
              <a:defRPr>
                <a:solidFill>
                  <a:schemeClr val="tx1"/>
                </a:solidFill>
                <a:latin typeface="Arial"/>
                <a:ea typeface="+mn-ea"/>
              </a:defRPr>
            </a:lvl4pPr>
            <a:lvl5pPr marL="1763713" indent="-196850" algn="l" defTabSz="784225" rtl="0" eaLnBrk="0" fontAlgn="base" hangingPunct="0">
              <a:spcBef>
                <a:spcPct val="20000"/>
              </a:spcBef>
              <a:spcAft>
                <a:spcPct val="0"/>
              </a:spcAft>
              <a:buChar char="»"/>
              <a:defRPr sz="1700">
                <a:solidFill>
                  <a:schemeClr val="tx1"/>
                </a:solidFill>
                <a:latin typeface="Arial"/>
                <a:ea typeface="宋体" pitchFamily="2" charset="-122"/>
              </a:defRPr>
            </a:lvl5pPr>
            <a:lvl6pPr marL="2220913" indent="-196850" algn="l" defTabSz="784225" rtl="0" fontAlgn="base">
              <a:spcBef>
                <a:spcPct val="20000"/>
              </a:spcBef>
              <a:spcAft>
                <a:spcPct val="0"/>
              </a:spcAft>
              <a:buChar char="»"/>
              <a:defRPr sz="1700">
                <a:solidFill>
                  <a:schemeClr val="tx1"/>
                </a:solidFill>
                <a:latin typeface="Arial"/>
                <a:ea typeface="宋体" pitchFamily="2" charset="-122"/>
              </a:defRPr>
            </a:lvl6pPr>
            <a:lvl7pPr marL="2678113" indent="-196850" algn="l" defTabSz="784225" rtl="0" fontAlgn="base">
              <a:spcBef>
                <a:spcPct val="20000"/>
              </a:spcBef>
              <a:spcAft>
                <a:spcPct val="0"/>
              </a:spcAft>
              <a:buChar char="»"/>
              <a:defRPr sz="1700">
                <a:solidFill>
                  <a:schemeClr val="tx1"/>
                </a:solidFill>
                <a:latin typeface="Arial"/>
                <a:ea typeface="宋体" pitchFamily="2" charset="-122"/>
              </a:defRPr>
            </a:lvl7pPr>
            <a:lvl8pPr marL="3135313" indent="-196850" algn="l" defTabSz="784225" rtl="0" fontAlgn="base">
              <a:spcBef>
                <a:spcPct val="20000"/>
              </a:spcBef>
              <a:spcAft>
                <a:spcPct val="0"/>
              </a:spcAft>
              <a:buChar char="»"/>
              <a:defRPr sz="1700">
                <a:solidFill>
                  <a:schemeClr val="tx1"/>
                </a:solidFill>
                <a:latin typeface="Arial"/>
                <a:ea typeface="宋体" pitchFamily="2" charset="-122"/>
              </a:defRPr>
            </a:lvl8pPr>
            <a:lvl9pPr marL="3592513" indent="-196850" algn="l" defTabSz="784225" rtl="0" fontAlgn="base">
              <a:spcBef>
                <a:spcPct val="20000"/>
              </a:spcBef>
              <a:spcAft>
                <a:spcPct val="0"/>
              </a:spcAft>
              <a:buChar char="»"/>
              <a:defRPr sz="1700">
                <a:solidFill>
                  <a:schemeClr val="tx1"/>
                </a:solidFill>
                <a:latin typeface="Arial"/>
                <a:ea typeface="宋体" pitchFamily="2" charset="-122"/>
              </a:defRPr>
            </a:lvl9pPr>
          </a:lstStyle>
          <a:p>
            <a:pPr marL="0" indent="0" algn="ctr" fontAlgn="ctr">
              <a:buClr>
                <a:schemeClr val="bg2"/>
              </a:buClr>
              <a:buSzPct val="100000"/>
              <a:buNone/>
            </a:pPr>
            <a:r>
              <a:rPr lang="en-US" sz="1600" b="1" dirty="0">
                <a:latin typeface="Huawei Sans" panose="020C0503030203020204" pitchFamily="34" charset="0"/>
              </a:rPr>
              <a:t>GBP position in the protocol stack</a:t>
            </a:r>
            <a:endParaRPr kumimoji="0" lang="en-US" altLang="zh-CN" sz="1600" b="1" kern="0" dirty="0">
              <a:latin typeface="Huawei Sans" panose="020C0503030203020204" pitchFamily="34" charset="0"/>
            </a:endParaRPr>
          </a:p>
        </p:txBody>
      </p:sp>
      <p:grpSp>
        <p:nvGrpSpPr>
          <p:cNvPr id="6" name="组合 5">
            <a:extLst>
              <a:ext uri="{FF2B5EF4-FFF2-40B4-BE49-F238E27FC236}">
                <a16:creationId xmlns:a16="http://schemas.microsoft.com/office/drawing/2014/main" id="{66C4271B-4AC5-49E9-B7A3-50E8917B1E4D}"/>
              </a:ext>
            </a:extLst>
          </p:cNvPr>
          <p:cNvGrpSpPr/>
          <p:nvPr/>
        </p:nvGrpSpPr>
        <p:grpSpPr bwMode="gray">
          <a:xfrm>
            <a:off x="1546125" y="2113800"/>
            <a:ext cx="9432221" cy="3952385"/>
            <a:chOff x="1537812" y="2113800"/>
            <a:chExt cx="9432221" cy="3952385"/>
          </a:xfrm>
        </p:grpSpPr>
        <p:sp>
          <p:nvSpPr>
            <p:cNvPr id="316" name="梯形 171">
              <a:extLst>
                <a:ext uri="{FF2B5EF4-FFF2-40B4-BE49-F238E27FC236}">
                  <a16:creationId xmlns:a16="http://schemas.microsoft.com/office/drawing/2014/main" id="{33D0723A-A249-49AA-8F8F-0B2B7253F7CA}"/>
                </a:ext>
              </a:extLst>
            </p:cNvPr>
            <p:cNvSpPr/>
            <p:nvPr/>
          </p:nvSpPr>
          <p:spPr bwMode="gray">
            <a:xfrm>
              <a:off x="5137813" y="4470993"/>
              <a:ext cx="5020584" cy="838726"/>
            </a:xfrm>
            <a:custGeom>
              <a:avLst/>
              <a:gdLst>
                <a:gd name="connsiteX0" fmla="*/ 0 w 2756437"/>
                <a:gd name="connsiteY0" fmla="*/ 635526 h 635526"/>
                <a:gd name="connsiteX1" fmla="*/ 481341 w 2756437"/>
                <a:gd name="connsiteY1" fmla="*/ 0 h 635526"/>
                <a:gd name="connsiteX2" fmla="*/ 2275096 w 2756437"/>
                <a:gd name="connsiteY2" fmla="*/ 0 h 635526"/>
                <a:gd name="connsiteX3" fmla="*/ 2756437 w 2756437"/>
                <a:gd name="connsiteY3" fmla="*/ 635526 h 635526"/>
                <a:gd name="connsiteX4" fmla="*/ 0 w 2756437"/>
                <a:gd name="connsiteY4" fmla="*/ 635526 h 635526"/>
                <a:gd name="connsiteX0" fmla="*/ 0 w 2705637"/>
                <a:gd name="connsiteY0" fmla="*/ 330726 h 635526"/>
                <a:gd name="connsiteX1" fmla="*/ 430541 w 2705637"/>
                <a:gd name="connsiteY1" fmla="*/ 0 h 635526"/>
                <a:gd name="connsiteX2" fmla="*/ 2224296 w 2705637"/>
                <a:gd name="connsiteY2" fmla="*/ 0 h 635526"/>
                <a:gd name="connsiteX3" fmla="*/ 2705637 w 2705637"/>
                <a:gd name="connsiteY3" fmla="*/ 635526 h 635526"/>
                <a:gd name="connsiteX4" fmla="*/ 0 w 2705637"/>
                <a:gd name="connsiteY4" fmla="*/ 330726 h 635526"/>
                <a:gd name="connsiteX0" fmla="*/ 0 w 2224296"/>
                <a:gd name="connsiteY0" fmla="*/ 330726 h 965726"/>
                <a:gd name="connsiteX1" fmla="*/ 430541 w 2224296"/>
                <a:gd name="connsiteY1" fmla="*/ 0 h 965726"/>
                <a:gd name="connsiteX2" fmla="*/ 2224296 w 2224296"/>
                <a:gd name="connsiteY2" fmla="*/ 0 h 965726"/>
                <a:gd name="connsiteX3" fmla="*/ 537 w 2224296"/>
                <a:gd name="connsiteY3" fmla="*/ 965726 h 965726"/>
                <a:gd name="connsiteX4" fmla="*/ 0 w 2224296"/>
                <a:gd name="connsiteY4" fmla="*/ 330726 h 965726"/>
                <a:gd name="connsiteX0" fmla="*/ 0 w 2224296"/>
                <a:gd name="connsiteY0" fmla="*/ 1562626 h 2197626"/>
                <a:gd name="connsiteX1" fmla="*/ 1840241 w 2224296"/>
                <a:gd name="connsiteY1" fmla="*/ 0 h 2197626"/>
                <a:gd name="connsiteX2" fmla="*/ 2224296 w 2224296"/>
                <a:gd name="connsiteY2" fmla="*/ 1231900 h 2197626"/>
                <a:gd name="connsiteX3" fmla="*/ 537 w 2224296"/>
                <a:gd name="connsiteY3" fmla="*/ 2197626 h 2197626"/>
                <a:gd name="connsiteX4" fmla="*/ 0 w 2224296"/>
                <a:gd name="connsiteY4" fmla="*/ 1562626 h 2197626"/>
                <a:gd name="connsiteX0" fmla="*/ 0 w 1919496"/>
                <a:gd name="connsiteY0" fmla="*/ 1562626 h 2197626"/>
                <a:gd name="connsiteX1" fmla="*/ 1840241 w 1919496"/>
                <a:gd name="connsiteY1" fmla="*/ 0 h 2197626"/>
                <a:gd name="connsiteX2" fmla="*/ 1919496 w 1919496"/>
                <a:gd name="connsiteY2" fmla="*/ 520700 h 2197626"/>
                <a:gd name="connsiteX3" fmla="*/ 537 w 1919496"/>
                <a:gd name="connsiteY3" fmla="*/ 2197626 h 2197626"/>
                <a:gd name="connsiteX4" fmla="*/ 0 w 1919496"/>
                <a:gd name="connsiteY4" fmla="*/ 1562626 h 2197626"/>
                <a:gd name="connsiteX0" fmla="*/ 75663 w 1995159"/>
                <a:gd name="connsiteY0" fmla="*/ 1562626 h 2261126"/>
                <a:gd name="connsiteX1" fmla="*/ 1915904 w 1995159"/>
                <a:gd name="connsiteY1" fmla="*/ 0 h 2261126"/>
                <a:gd name="connsiteX2" fmla="*/ 1995159 w 1995159"/>
                <a:gd name="connsiteY2" fmla="*/ 520700 h 2261126"/>
                <a:gd name="connsiteX3" fmla="*/ 0 w 1995159"/>
                <a:gd name="connsiteY3" fmla="*/ 2261126 h 2261126"/>
                <a:gd name="connsiteX4" fmla="*/ 75663 w 1995159"/>
                <a:gd name="connsiteY4" fmla="*/ 1562626 h 2261126"/>
                <a:gd name="connsiteX0" fmla="*/ 12163 w 1995159"/>
                <a:gd name="connsiteY0" fmla="*/ 1511826 h 2261126"/>
                <a:gd name="connsiteX1" fmla="*/ 1915904 w 1995159"/>
                <a:gd name="connsiteY1" fmla="*/ 0 h 2261126"/>
                <a:gd name="connsiteX2" fmla="*/ 1995159 w 1995159"/>
                <a:gd name="connsiteY2" fmla="*/ 520700 h 2261126"/>
                <a:gd name="connsiteX3" fmla="*/ 0 w 1995159"/>
                <a:gd name="connsiteY3" fmla="*/ 2261126 h 2261126"/>
                <a:gd name="connsiteX4" fmla="*/ 12163 w 1995159"/>
                <a:gd name="connsiteY4" fmla="*/ 1511826 h 2261126"/>
                <a:gd name="connsiteX0" fmla="*/ 12163 w 5601959"/>
                <a:gd name="connsiteY0" fmla="*/ 1511826 h 2261126"/>
                <a:gd name="connsiteX1" fmla="*/ 1915904 w 5601959"/>
                <a:gd name="connsiteY1" fmla="*/ 0 h 2261126"/>
                <a:gd name="connsiteX2" fmla="*/ 5601959 w 5601959"/>
                <a:gd name="connsiteY2" fmla="*/ 1917700 h 2261126"/>
                <a:gd name="connsiteX3" fmla="*/ 0 w 5601959"/>
                <a:gd name="connsiteY3" fmla="*/ 2261126 h 2261126"/>
                <a:gd name="connsiteX4" fmla="*/ 12163 w 5601959"/>
                <a:gd name="connsiteY4" fmla="*/ 1511826 h 2261126"/>
                <a:gd name="connsiteX0" fmla="*/ 12163 w 5601959"/>
                <a:gd name="connsiteY0" fmla="*/ 89426 h 838726"/>
                <a:gd name="connsiteX1" fmla="*/ 5535404 w 5601959"/>
                <a:gd name="connsiteY1" fmla="*/ 0 h 838726"/>
                <a:gd name="connsiteX2" fmla="*/ 5601959 w 5601959"/>
                <a:gd name="connsiteY2" fmla="*/ 495300 h 838726"/>
                <a:gd name="connsiteX3" fmla="*/ 0 w 5601959"/>
                <a:gd name="connsiteY3" fmla="*/ 838726 h 838726"/>
                <a:gd name="connsiteX4" fmla="*/ 12163 w 5601959"/>
                <a:gd name="connsiteY4" fmla="*/ 89426 h 8387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1959" h="838726">
                  <a:moveTo>
                    <a:pt x="12163" y="89426"/>
                  </a:moveTo>
                  <a:lnTo>
                    <a:pt x="5535404" y="0"/>
                  </a:lnTo>
                  <a:lnTo>
                    <a:pt x="5601959" y="495300"/>
                  </a:lnTo>
                  <a:lnTo>
                    <a:pt x="0" y="838726"/>
                  </a:lnTo>
                  <a:lnTo>
                    <a:pt x="12163" y="89426"/>
                  </a:lnTo>
                  <a:close/>
                </a:path>
              </a:pathLst>
            </a:custGeom>
            <a:gradFill flip="none" rotWithShape="1">
              <a:gsLst>
                <a:gs pos="47000">
                  <a:schemeClr val="bg1"/>
                </a:gs>
                <a:gs pos="100000">
                  <a:srgbClr val="56C4D2"/>
                </a:gs>
              </a:gsLst>
              <a:lin ang="10800000" scaled="1"/>
              <a:tileRect/>
            </a:gradFill>
            <a:ln>
              <a:solidFill>
                <a:srgbClr val="FFFF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70" name="组合 169">
              <a:extLst>
                <a:ext uri="{FF2B5EF4-FFF2-40B4-BE49-F238E27FC236}">
                  <a16:creationId xmlns:a16="http://schemas.microsoft.com/office/drawing/2014/main" id="{0701A456-3BC2-41E0-BED5-891B24469A9A}"/>
                </a:ext>
              </a:extLst>
            </p:cNvPr>
            <p:cNvGrpSpPr/>
            <p:nvPr/>
          </p:nvGrpSpPr>
          <p:grpSpPr bwMode="gray">
            <a:xfrm>
              <a:off x="1537812" y="2113800"/>
              <a:ext cx="9432221" cy="3952385"/>
              <a:chOff x="1193447" y="1949303"/>
              <a:chExt cx="9432221" cy="3952385"/>
            </a:xfrm>
          </p:grpSpPr>
          <p:grpSp>
            <p:nvGrpSpPr>
              <p:cNvPr id="172" name="组合 171">
                <a:extLst>
                  <a:ext uri="{FF2B5EF4-FFF2-40B4-BE49-F238E27FC236}">
                    <a16:creationId xmlns:a16="http://schemas.microsoft.com/office/drawing/2014/main" id="{FAF1E9D7-7FD2-4F5C-8539-B0A432874214}"/>
                  </a:ext>
                </a:extLst>
              </p:cNvPr>
              <p:cNvGrpSpPr/>
              <p:nvPr/>
            </p:nvGrpSpPr>
            <p:grpSpPr bwMode="gray">
              <a:xfrm>
                <a:off x="6803079" y="2565107"/>
                <a:ext cx="3822589" cy="3336581"/>
                <a:chOff x="1162192" y="2762345"/>
                <a:chExt cx="3822589" cy="3336581"/>
              </a:xfrm>
            </p:grpSpPr>
            <p:sp>
              <p:nvSpPr>
                <p:cNvPr id="300" name="矩形 299">
                  <a:extLst>
                    <a:ext uri="{FF2B5EF4-FFF2-40B4-BE49-F238E27FC236}">
                      <a16:creationId xmlns:a16="http://schemas.microsoft.com/office/drawing/2014/main" id="{72820A02-CF61-4FC7-AD8E-6037F7982447}"/>
                    </a:ext>
                  </a:extLst>
                </p:cNvPr>
                <p:cNvSpPr/>
                <p:nvPr/>
              </p:nvSpPr>
              <p:spPr bwMode="gray">
                <a:xfrm>
                  <a:off x="2155633" y="3904291"/>
                  <a:ext cx="2816618" cy="48976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rPr>
                    <a:t>YANG Models</a:t>
                  </a:r>
                  <a:endParaRPr lang="zh-CN" altLang="en-US" sz="1400" b="1" dirty="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1" name="矩形 300">
                  <a:extLst>
                    <a:ext uri="{FF2B5EF4-FFF2-40B4-BE49-F238E27FC236}">
                      <a16:creationId xmlns:a16="http://schemas.microsoft.com/office/drawing/2014/main" id="{42574EBD-7CD3-4D5A-A0D1-2AD6CA364E7D}"/>
                    </a:ext>
                  </a:extLst>
                </p:cNvPr>
                <p:cNvSpPr/>
                <p:nvPr/>
              </p:nvSpPr>
              <p:spPr bwMode="gray">
                <a:xfrm>
                  <a:off x="2155633" y="5609159"/>
                  <a:ext cx="811637" cy="48976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rPr>
                    <a:t>SSH</a:t>
                  </a:r>
                  <a:endParaRPr lang="zh-CN" altLang="en-US" sz="1400" b="1" dirty="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2" name="矩形 301">
                  <a:extLst>
                    <a:ext uri="{FF2B5EF4-FFF2-40B4-BE49-F238E27FC236}">
                      <a16:creationId xmlns:a16="http://schemas.microsoft.com/office/drawing/2014/main" id="{CA62FCB4-2AD6-43DD-BAC9-088C94A4FBD8}"/>
                    </a:ext>
                  </a:extLst>
                </p:cNvPr>
                <p:cNvSpPr/>
                <p:nvPr/>
              </p:nvSpPr>
              <p:spPr bwMode="gray">
                <a:xfrm>
                  <a:off x="2155633" y="4459183"/>
                  <a:ext cx="811637" cy="48976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rPr>
                    <a:t>XML</a:t>
                  </a:r>
                  <a:endParaRPr lang="zh-CN" altLang="en-US" sz="1400" b="1" dirty="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3" name="矩形 302">
                  <a:extLst>
                    <a:ext uri="{FF2B5EF4-FFF2-40B4-BE49-F238E27FC236}">
                      <a16:creationId xmlns:a16="http://schemas.microsoft.com/office/drawing/2014/main" id="{19FFB091-E77C-4EC6-B583-7B6863D897DA}"/>
                    </a:ext>
                  </a:extLst>
                </p:cNvPr>
                <p:cNvSpPr/>
                <p:nvPr/>
              </p:nvSpPr>
              <p:spPr bwMode="gray">
                <a:xfrm>
                  <a:off x="2155633" y="5033972"/>
                  <a:ext cx="811637" cy="48976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rPr>
                    <a:t>NETCONF</a:t>
                  </a:r>
                  <a:endParaRPr lang="zh-CN" altLang="en-US" sz="1400" b="1" dirty="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4" name="矩形 303">
                  <a:extLst>
                    <a:ext uri="{FF2B5EF4-FFF2-40B4-BE49-F238E27FC236}">
                      <a16:creationId xmlns:a16="http://schemas.microsoft.com/office/drawing/2014/main" id="{8638A37C-1C30-4E61-9A75-35B340A87C35}"/>
                    </a:ext>
                  </a:extLst>
                </p:cNvPr>
                <p:cNvSpPr/>
                <p:nvPr/>
              </p:nvSpPr>
              <p:spPr bwMode="gray">
                <a:xfrm>
                  <a:off x="3149074" y="5609159"/>
                  <a:ext cx="1830317" cy="48976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rPr>
                    <a:t>HTTP</a:t>
                  </a:r>
                  <a:endParaRPr lang="zh-CN" altLang="en-US" sz="1400" b="1" dirty="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5" name="矩形 304">
                  <a:extLst>
                    <a:ext uri="{FF2B5EF4-FFF2-40B4-BE49-F238E27FC236}">
                      <a16:creationId xmlns:a16="http://schemas.microsoft.com/office/drawing/2014/main" id="{5416EA0E-CF92-472F-91B8-B86590443E6B}"/>
                    </a:ext>
                  </a:extLst>
                </p:cNvPr>
                <p:cNvSpPr/>
                <p:nvPr/>
              </p:nvSpPr>
              <p:spPr bwMode="gray">
                <a:xfrm>
                  <a:off x="3149074" y="4459183"/>
                  <a:ext cx="811637" cy="48976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rPr>
                    <a:t>JSON</a:t>
                  </a:r>
                  <a:endParaRPr lang="zh-CN" altLang="en-US" sz="1400" b="1" dirty="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6" name="矩形 305">
                  <a:extLst>
                    <a:ext uri="{FF2B5EF4-FFF2-40B4-BE49-F238E27FC236}">
                      <a16:creationId xmlns:a16="http://schemas.microsoft.com/office/drawing/2014/main" id="{887A1F60-86B5-47CF-A9AD-CFFA818122F3}"/>
                    </a:ext>
                  </a:extLst>
                </p:cNvPr>
                <p:cNvSpPr/>
                <p:nvPr/>
              </p:nvSpPr>
              <p:spPr bwMode="gray">
                <a:xfrm>
                  <a:off x="4226944" y="4459183"/>
                  <a:ext cx="750169" cy="48976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rPr>
                    <a:t>GPB</a:t>
                  </a:r>
                  <a:endParaRPr lang="zh-CN" altLang="en-US" sz="1400" b="1" dirty="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7" name="矩形 306">
                  <a:extLst>
                    <a:ext uri="{FF2B5EF4-FFF2-40B4-BE49-F238E27FC236}">
                      <a16:creationId xmlns:a16="http://schemas.microsoft.com/office/drawing/2014/main" id="{D5E077DE-A47F-4107-B91C-BA734F2807DF}"/>
                    </a:ext>
                  </a:extLst>
                </p:cNvPr>
                <p:cNvSpPr/>
                <p:nvPr/>
              </p:nvSpPr>
              <p:spPr bwMode="gray">
                <a:xfrm>
                  <a:off x="3149074" y="5033972"/>
                  <a:ext cx="811637" cy="48976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rPr>
                    <a:t>RESTCONF</a:t>
                  </a:r>
                  <a:endParaRPr lang="zh-CN" altLang="en-US" sz="1400" b="1" dirty="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8" name="矩形 307">
                  <a:extLst>
                    <a:ext uri="{FF2B5EF4-FFF2-40B4-BE49-F238E27FC236}">
                      <a16:creationId xmlns:a16="http://schemas.microsoft.com/office/drawing/2014/main" id="{ACFA9759-F5DB-491C-8293-F4959C6E454C}"/>
                    </a:ext>
                  </a:extLst>
                </p:cNvPr>
                <p:cNvSpPr/>
                <p:nvPr/>
              </p:nvSpPr>
              <p:spPr bwMode="gray">
                <a:xfrm>
                  <a:off x="4225048" y="5033972"/>
                  <a:ext cx="752065" cy="48976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rPr>
                    <a:t>gRPC</a:t>
                  </a:r>
                  <a:endParaRPr lang="zh-CN" altLang="en-US" sz="1400" b="1" dirty="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9" name="矩形 308">
                  <a:extLst>
                    <a:ext uri="{FF2B5EF4-FFF2-40B4-BE49-F238E27FC236}">
                      <a16:creationId xmlns:a16="http://schemas.microsoft.com/office/drawing/2014/main" id="{0971F93B-BBEB-4068-83B7-CE584067199E}"/>
                    </a:ext>
                  </a:extLst>
                </p:cNvPr>
                <p:cNvSpPr/>
                <p:nvPr/>
              </p:nvSpPr>
              <p:spPr bwMode="gray">
                <a:xfrm>
                  <a:off x="1167702" y="3328324"/>
                  <a:ext cx="3809411" cy="48976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fontAlgn="ctr"/>
                  <a:r>
                    <a:rPr lang="en-US" altLang="zh-CN" sz="1400" b="1" dirty="0">
                      <a:solidFill>
                        <a:prstClr val="black">
                          <a:lumMod val="65000"/>
                          <a:lumOff val="35000"/>
                        </a:prstClr>
                      </a:solidFill>
                      <a:latin typeface="Huawei Sans" panose="020C0503030203020204" pitchFamily="34" charset="0"/>
                    </a:rPr>
                    <a:t>VRP (central processing module)</a:t>
                  </a:r>
                </a:p>
              </p:txBody>
            </p:sp>
            <p:sp>
              <p:nvSpPr>
                <p:cNvPr id="310" name="矩形 309">
                  <a:extLst>
                    <a:ext uri="{FF2B5EF4-FFF2-40B4-BE49-F238E27FC236}">
                      <a16:creationId xmlns:a16="http://schemas.microsoft.com/office/drawing/2014/main" id="{7ACCA492-9F42-4958-A0A6-83F5129CFE42}"/>
                    </a:ext>
                  </a:extLst>
                </p:cNvPr>
                <p:cNvSpPr/>
                <p:nvPr/>
              </p:nvSpPr>
              <p:spPr bwMode="gray">
                <a:xfrm>
                  <a:off x="1167702" y="2762345"/>
                  <a:ext cx="3804550" cy="48976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rPr>
                    <a:t>CPU/NP</a:t>
                  </a:r>
                  <a:endParaRPr lang="zh-CN" altLang="en-US" sz="1400" b="1" dirty="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1" name="矩形 310">
                  <a:extLst>
                    <a:ext uri="{FF2B5EF4-FFF2-40B4-BE49-F238E27FC236}">
                      <a16:creationId xmlns:a16="http://schemas.microsoft.com/office/drawing/2014/main" id="{AE6A0FA2-EA16-4F64-9A47-D20682B2AA1C}"/>
                    </a:ext>
                  </a:extLst>
                </p:cNvPr>
                <p:cNvSpPr/>
                <p:nvPr/>
              </p:nvSpPr>
              <p:spPr bwMode="gray">
                <a:xfrm>
                  <a:off x="1167702" y="3904291"/>
                  <a:ext cx="806128" cy="48976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rPr>
                    <a:t>MIB</a:t>
                  </a:r>
                  <a:endParaRPr lang="zh-CN" altLang="en-US" sz="1400" b="1" dirty="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2" name="矩形 311">
                  <a:extLst>
                    <a:ext uri="{FF2B5EF4-FFF2-40B4-BE49-F238E27FC236}">
                      <a16:creationId xmlns:a16="http://schemas.microsoft.com/office/drawing/2014/main" id="{4242CF32-440A-4F3D-843D-8FBDA86E0EA7}"/>
                    </a:ext>
                  </a:extLst>
                </p:cNvPr>
                <p:cNvSpPr/>
                <p:nvPr/>
              </p:nvSpPr>
              <p:spPr bwMode="gray">
                <a:xfrm>
                  <a:off x="1162193" y="5033972"/>
                  <a:ext cx="811637" cy="48976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rPr>
                    <a:t>SNMP</a:t>
                  </a:r>
                  <a:endParaRPr lang="zh-CN" altLang="en-US" sz="1400" b="1" dirty="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3" name="矩形 312">
                  <a:extLst>
                    <a:ext uri="{FF2B5EF4-FFF2-40B4-BE49-F238E27FC236}">
                      <a16:creationId xmlns:a16="http://schemas.microsoft.com/office/drawing/2014/main" id="{263E4A2A-3B61-4E74-8669-3CCCA04E2983}"/>
                    </a:ext>
                  </a:extLst>
                </p:cNvPr>
                <p:cNvSpPr/>
                <p:nvPr/>
              </p:nvSpPr>
              <p:spPr bwMode="gray">
                <a:xfrm>
                  <a:off x="1167701" y="5609159"/>
                  <a:ext cx="806128" cy="48976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rPr>
                    <a:t>UDP</a:t>
                  </a:r>
                  <a:endParaRPr lang="zh-CN" altLang="en-US" sz="1400" b="1" dirty="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4" name="矩形 313">
                  <a:extLst>
                    <a:ext uri="{FF2B5EF4-FFF2-40B4-BE49-F238E27FC236}">
                      <a16:creationId xmlns:a16="http://schemas.microsoft.com/office/drawing/2014/main" id="{8BC78D74-9E57-49FD-B5AB-25492ED0E115}"/>
                    </a:ext>
                  </a:extLst>
                </p:cNvPr>
                <p:cNvSpPr/>
                <p:nvPr/>
              </p:nvSpPr>
              <p:spPr bwMode="gray">
                <a:xfrm>
                  <a:off x="1162192" y="4459183"/>
                  <a:ext cx="811637" cy="48976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rPr>
                    <a:t>BER</a:t>
                  </a:r>
                  <a:endParaRPr lang="zh-CN" altLang="en-US" sz="1400" b="1" dirty="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5" name="矩形 314">
                  <a:extLst>
                    <a:ext uri="{FF2B5EF4-FFF2-40B4-BE49-F238E27FC236}">
                      <a16:creationId xmlns:a16="http://schemas.microsoft.com/office/drawing/2014/main" id="{3F7D7E12-93AC-43BF-AD01-D578FF6B7A6B}"/>
                    </a:ext>
                  </a:extLst>
                </p:cNvPr>
                <p:cNvSpPr/>
                <p:nvPr/>
              </p:nvSpPr>
              <p:spPr bwMode="gray">
                <a:xfrm>
                  <a:off x="4173144" y="4425466"/>
                  <a:ext cx="811637" cy="501437"/>
                </a:xfrm>
                <a:prstGeom prst="rect">
                  <a:avLst/>
                </a:prstGeom>
                <a:noFill/>
                <a:ln w="50800">
                  <a:solidFill>
                    <a:srgbClr val="EC7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174" name="直接连接符 173">
                <a:extLst>
                  <a:ext uri="{FF2B5EF4-FFF2-40B4-BE49-F238E27FC236}">
                    <a16:creationId xmlns:a16="http://schemas.microsoft.com/office/drawing/2014/main" id="{EB35C8DE-E5DF-42AA-93E1-F6BF51064F42}"/>
                  </a:ext>
                </a:extLst>
              </p:cNvPr>
              <p:cNvCxnSpPr>
                <a:stCxn id="189" idx="0"/>
                <a:endCxn id="184" idx="4"/>
              </p:cNvCxnSpPr>
              <p:nvPr/>
            </p:nvCxnSpPr>
            <p:spPr bwMode="gray">
              <a:xfrm flipH="1" flipV="1">
                <a:off x="2051217" y="5309386"/>
                <a:ext cx="242234" cy="417563"/>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69B4B922-A413-4A34-A9A2-5B5D089AF0E7}"/>
                  </a:ext>
                </a:extLst>
              </p:cNvPr>
              <p:cNvCxnSpPr>
                <a:stCxn id="184" idx="4"/>
                <a:endCxn id="186" idx="0"/>
              </p:cNvCxnSpPr>
              <p:nvPr/>
            </p:nvCxnSpPr>
            <p:spPr bwMode="gray">
              <a:xfrm flipH="1">
                <a:off x="1789395" y="5309386"/>
                <a:ext cx="261822" cy="417563"/>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76" name="矩形 175">
                <a:extLst>
                  <a:ext uri="{FF2B5EF4-FFF2-40B4-BE49-F238E27FC236}">
                    <a16:creationId xmlns:a16="http://schemas.microsoft.com/office/drawing/2014/main" id="{2695EC80-466E-48C2-84C1-2958BC81C725}"/>
                  </a:ext>
                </a:extLst>
              </p:cNvPr>
              <p:cNvSpPr/>
              <p:nvPr/>
            </p:nvSpPr>
            <p:spPr bwMode="gray">
              <a:xfrm>
                <a:off x="1193724" y="2575093"/>
                <a:ext cx="3600000" cy="595271"/>
              </a:xfrm>
              <a:prstGeom prst="rect">
                <a:avLst/>
              </a:prstGeom>
              <a:no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zh-CN" altLang="en-US" sz="18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            </a:t>
                </a:r>
                <a:r>
                  <a:rPr kumimoji="1" lang="en-US" altLang="zh-CN" dirty="0">
                    <a:latin typeface="Huawei Sans" panose="020C0503030203020204" pitchFamily="34" charset="0"/>
                    <a:ea typeface="方正兰亭黑简体" panose="02000000000000000000" pitchFamily="2" charset="-122"/>
                    <a:sym typeface="Huawei Sans" panose="020C0503030203020204" pitchFamily="34" charset="0"/>
                  </a:rPr>
                  <a:t>Data</a:t>
                </a:r>
                <a:r>
                  <a:rPr kumimoji="1" lang="zh-CN" altLang="en-US" dirty="0">
                    <a:latin typeface="Huawei Sans" panose="020C0503030203020204" pitchFamily="34" charset="0"/>
                    <a:ea typeface="方正兰亭黑简体" panose="02000000000000000000" pitchFamily="2" charset="-122"/>
                    <a:sym typeface="Huawei Sans" panose="020C0503030203020204" pitchFamily="34" charset="0"/>
                  </a:rPr>
                  <a:t> </a:t>
                </a:r>
                <a:r>
                  <a:rPr kumimoji="1" lang="en-US" altLang="zh-CN" dirty="0">
                    <a:latin typeface="Huawei Sans" panose="020C0503030203020204" pitchFamily="34" charset="0"/>
                    <a:ea typeface="方正兰亭黑简体" panose="02000000000000000000" pitchFamily="2" charset="-122"/>
                    <a:sym typeface="Huawei Sans" panose="020C0503030203020204" pitchFamily="34" charset="0"/>
                  </a:rPr>
                  <a:t>collection</a:t>
                </a:r>
                <a:endParaRPr kumimoji="1" lang="zh-CN" altLang="en-US" sz="18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7" name="矩形 176">
                <a:extLst>
                  <a:ext uri="{FF2B5EF4-FFF2-40B4-BE49-F238E27FC236}">
                    <a16:creationId xmlns:a16="http://schemas.microsoft.com/office/drawing/2014/main" id="{9C06FE84-3597-4CF2-8B2B-AE2DF4FA9594}"/>
                  </a:ext>
                </a:extLst>
              </p:cNvPr>
              <p:cNvSpPr/>
              <p:nvPr/>
            </p:nvSpPr>
            <p:spPr bwMode="gray">
              <a:xfrm>
                <a:off x="1193724" y="3602493"/>
                <a:ext cx="1800000" cy="824239"/>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a:p>
                <a:pPr marL="0" marR="0" indent="0" algn="ctr" defTabSz="914400" rtl="0" eaLnBrk="1" fontAlgn="base" latinLnBrk="0" hangingPunct="1">
                  <a:lnSpc>
                    <a:spcPct val="100000"/>
                  </a:lnSpc>
                  <a:spcBef>
                    <a:spcPct val="0"/>
                  </a:spcBef>
                  <a:spcAft>
                    <a:spcPct val="0"/>
                  </a:spcAft>
                  <a:buClrTx/>
                  <a:buSzTx/>
                  <a:buFontTx/>
                  <a:buNone/>
                  <a:tabLst/>
                </a:pPr>
                <a:endParaRPr kumimoji="1"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Data subscription</a:t>
                </a:r>
                <a:endParaRPr kumimoji="1" lang="zh-CN" altLang="en-US" sz="14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8" name="矩形 177">
                <a:extLst>
                  <a:ext uri="{FF2B5EF4-FFF2-40B4-BE49-F238E27FC236}">
                    <a16:creationId xmlns:a16="http://schemas.microsoft.com/office/drawing/2014/main" id="{6371B267-3BD5-488B-A8D4-E8EF4EFFDABB}"/>
                  </a:ext>
                </a:extLst>
              </p:cNvPr>
              <p:cNvSpPr/>
              <p:nvPr/>
            </p:nvSpPr>
            <p:spPr bwMode="gray">
              <a:xfrm>
                <a:off x="2993724" y="3602493"/>
                <a:ext cx="1800000" cy="824239"/>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p>
                <a:pPr marL="0" marR="0" indent="0" algn="ctr" defTabSz="914400" rtl="0" eaLnBrk="1" fontAlgn="base" latinLnBrk="0" hangingPunct="1">
                  <a:lnSpc>
                    <a:spcPct val="100000"/>
                  </a:lnSpc>
                  <a:spcBef>
                    <a:spcPct val="0"/>
                  </a:spcBef>
                  <a:spcAft>
                    <a:spcPct val="0"/>
                  </a:spcAft>
                  <a:buClrTx/>
                  <a:buSzTx/>
                  <a:buFontTx/>
                  <a:buNone/>
                  <a:tabLst/>
                </a:pPr>
                <a:endParaRPr kumimoji="1"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Data push</a:t>
                </a:r>
                <a:endParaRPr kumimoji="1" lang="zh-CN" altLang="en-US"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9" name="矩形 178">
                <a:extLst>
                  <a:ext uri="{FF2B5EF4-FFF2-40B4-BE49-F238E27FC236}">
                    <a16:creationId xmlns:a16="http://schemas.microsoft.com/office/drawing/2014/main" id="{08737550-5935-40BE-93AB-25ED4D0D9599}"/>
                  </a:ext>
                </a:extLst>
              </p:cNvPr>
              <p:cNvSpPr/>
              <p:nvPr/>
            </p:nvSpPr>
            <p:spPr bwMode="gray">
              <a:xfrm>
                <a:off x="1193724" y="4433233"/>
                <a:ext cx="3600000" cy="699991"/>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r>
                  <a:rPr kumimoji="1"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     Data generation</a:t>
                </a:r>
                <a:endParaRPr kumimoji="1" lang="zh-CN" altLang="en-US" sz="14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0" name="上箭头 36">
                <a:extLst>
                  <a:ext uri="{FF2B5EF4-FFF2-40B4-BE49-F238E27FC236}">
                    <a16:creationId xmlns:a16="http://schemas.microsoft.com/office/drawing/2014/main" id="{94D65DEA-838B-407F-8906-5FFED74A0610}"/>
                  </a:ext>
                </a:extLst>
              </p:cNvPr>
              <p:cNvSpPr/>
              <p:nvPr/>
            </p:nvSpPr>
            <p:spPr bwMode="gray">
              <a:xfrm>
                <a:off x="3714004" y="3170365"/>
                <a:ext cx="288000" cy="432128"/>
              </a:xfrm>
              <a:prstGeom prst="upArrow">
                <a:avLst/>
              </a:prstGeom>
              <a:solidFill>
                <a:srgbClr val="00206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zh-CN" altLang="en-US" sz="36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1" name="下箭头 37">
                <a:extLst>
                  <a:ext uri="{FF2B5EF4-FFF2-40B4-BE49-F238E27FC236}">
                    <a16:creationId xmlns:a16="http://schemas.microsoft.com/office/drawing/2014/main" id="{A0AD4120-23A1-49FF-B4CB-59CF5BB4256C}"/>
                  </a:ext>
                </a:extLst>
              </p:cNvPr>
              <p:cNvSpPr/>
              <p:nvPr/>
            </p:nvSpPr>
            <p:spPr bwMode="gray">
              <a:xfrm>
                <a:off x="1985844" y="3170365"/>
                <a:ext cx="288000" cy="432128"/>
              </a:xfrm>
              <a:prstGeom prst="downArrow">
                <a:avLst/>
              </a:prstGeom>
              <a:solidFill>
                <a:srgbClr val="00206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zh-CN" altLang="en-US" sz="36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2" name="矩形 181">
                <a:extLst>
                  <a:ext uri="{FF2B5EF4-FFF2-40B4-BE49-F238E27FC236}">
                    <a16:creationId xmlns:a16="http://schemas.microsoft.com/office/drawing/2014/main" id="{DEA19CE6-4456-4ED3-B694-E2F538AC4DB1}"/>
                  </a:ext>
                </a:extLst>
              </p:cNvPr>
              <p:cNvSpPr/>
              <p:nvPr/>
            </p:nvSpPr>
            <p:spPr bwMode="gray">
              <a:xfrm>
                <a:off x="1193724" y="5134293"/>
                <a:ext cx="3600000" cy="756192"/>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Data source</a:t>
                </a:r>
                <a:endParaRPr kumimoji="1" lang="zh-CN" altLang="en-US" sz="14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3" name="文本框 182">
                <a:extLst>
                  <a:ext uri="{FF2B5EF4-FFF2-40B4-BE49-F238E27FC236}">
                    <a16:creationId xmlns:a16="http://schemas.microsoft.com/office/drawing/2014/main" id="{A3DB85C4-5E86-446B-A1D0-C6FF310BE473}"/>
                  </a:ext>
                </a:extLst>
              </p:cNvPr>
              <p:cNvSpPr txBox="1"/>
              <p:nvPr/>
            </p:nvSpPr>
            <p:spPr bwMode="gray">
              <a:xfrm>
                <a:off x="3940676" y="3638032"/>
                <a:ext cx="763200" cy="369332"/>
              </a:xfrm>
              <a:prstGeom prst="rect">
                <a:avLst/>
              </a:prstGeom>
              <a:solidFill>
                <a:schemeClr val="accent4"/>
              </a:solidFill>
            </p:spPr>
            <p:txBody>
              <a:bodyPr wrap="square" rtlCol="0">
                <a:spAutoFit/>
              </a:bodyPr>
              <a:lstStyle/>
              <a:p>
                <a:pPr algn="ctr"/>
                <a:r>
                  <a:rPr lang="en-US" altLang="zh-CN"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UDP</a:t>
                </a:r>
                <a:endParaRPr lang="zh-CN" altLang="en-US"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4" name="椭圆 183">
                <a:extLst>
                  <a:ext uri="{FF2B5EF4-FFF2-40B4-BE49-F238E27FC236}">
                    <a16:creationId xmlns:a16="http://schemas.microsoft.com/office/drawing/2014/main" id="{B0DED7A5-F1C8-46E6-AB18-39A8243CD936}"/>
                  </a:ext>
                </a:extLst>
              </p:cNvPr>
              <p:cNvSpPr>
                <a:spLocks noChangeAspect="1"/>
              </p:cNvSpPr>
              <p:nvPr/>
            </p:nvSpPr>
            <p:spPr bwMode="gray">
              <a:xfrm>
                <a:off x="1997217" y="5201386"/>
                <a:ext cx="108000" cy="1080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5" name="椭圆 184">
                <a:extLst>
                  <a:ext uri="{FF2B5EF4-FFF2-40B4-BE49-F238E27FC236}">
                    <a16:creationId xmlns:a16="http://schemas.microsoft.com/office/drawing/2014/main" id="{F7FEE972-B36C-4BF5-8F60-DFF835DB3FEA}"/>
                  </a:ext>
                </a:extLst>
              </p:cNvPr>
              <p:cNvSpPr>
                <a:spLocks noChangeAspect="1"/>
              </p:cNvSpPr>
              <p:nvPr/>
            </p:nvSpPr>
            <p:spPr bwMode="gray">
              <a:xfrm>
                <a:off x="1843395" y="5490394"/>
                <a:ext cx="108000" cy="1080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6" name="椭圆 185">
                <a:extLst>
                  <a:ext uri="{FF2B5EF4-FFF2-40B4-BE49-F238E27FC236}">
                    <a16:creationId xmlns:a16="http://schemas.microsoft.com/office/drawing/2014/main" id="{6E0ED967-6EAA-4AE8-BC4A-3F1673ADF88A}"/>
                  </a:ext>
                </a:extLst>
              </p:cNvPr>
              <p:cNvSpPr>
                <a:spLocks noChangeAspect="1"/>
              </p:cNvSpPr>
              <p:nvPr/>
            </p:nvSpPr>
            <p:spPr bwMode="gray">
              <a:xfrm>
                <a:off x="1735395" y="5726949"/>
                <a:ext cx="108000" cy="1080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7" name="椭圆 186">
                <a:extLst>
                  <a:ext uri="{FF2B5EF4-FFF2-40B4-BE49-F238E27FC236}">
                    <a16:creationId xmlns:a16="http://schemas.microsoft.com/office/drawing/2014/main" id="{4CBF6926-6C58-4380-8467-13611D73768D}"/>
                  </a:ext>
                </a:extLst>
              </p:cNvPr>
              <p:cNvSpPr>
                <a:spLocks noChangeAspect="1"/>
              </p:cNvSpPr>
              <p:nvPr/>
            </p:nvSpPr>
            <p:spPr bwMode="gray">
              <a:xfrm>
                <a:off x="2131427" y="5490394"/>
                <a:ext cx="108000" cy="1080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8" name="椭圆 187">
                <a:extLst>
                  <a:ext uri="{FF2B5EF4-FFF2-40B4-BE49-F238E27FC236}">
                    <a16:creationId xmlns:a16="http://schemas.microsoft.com/office/drawing/2014/main" id="{0A9DBEEF-D0B4-48BC-BE6B-223A4D28BA6D}"/>
                  </a:ext>
                </a:extLst>
              </p:cNvPr>
              <p:cNvSpPr>
                <a:spLocks noChangeAspect="1"/>
              </p:cNvSpPr>
              <p:nvPr/>
            </p:nvSpPr>
            <p:spPr bwMode="gray">
              <a:xfrm>
                <a:off x="1997217" y="5726949"/>
                <a:ext cx="108000" cy="1080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9" name="椭圆 188">
                <a:extLst>
                  <a:ext uri="{FF2B5EF4-FFF2-40B4-BE49-F238E27FC236}">
                    <a16:creationId xmlns:a16="http://schemas.microsoft.com/office/drawing/2014/main" id="{F8A9F95C-06A0-48CE-973F-1F9131E9AD6A}"/>
                  </a:ext>
                </a:extLst>
              </p:cNvPr>
              <p:cNvSpPr>
                <a:spLocks noChangeAspect="1"/>
              </p:cNvSpPr>
              <p:nvPr/>
            </p:nvSpPr>
            <p:spPr bwMode="gray">
              <a:xfrm>
                <a:off x="2239451" y="5726949"/>
                <a:ext cx="108000" cy="108000"/>
              </a:xfrm>
              <a:prstGeom prst="ellips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90" name="直接连接符 189">
                <a:extLst>
                  <a:ext uri="{FF2B5EF4-FFF2-40B4-BE49-F238E27FC236}">
                    <a16:creationId xmlns:a16="http://schemas.microsoft.com/office/drawing/2014/main" id="{7F9C2AFB-4778-4F8B-9565-E3FE92EBFE82}"/>
                  </a:ext>
                </a:extLst>
              </p:cNvPr>
              <p:cNvCxnSpPr>
                <a:stCxn id="187" idx="4"/>
                <a:endCxn id="188" idx="0"/>
              </p:cNvCxnSpPr>
              <p:nvPr/>
            </p:nvCxnSpPr>
            <p:spPr bwMode="gray">
              <a:xfrm flipH="1">
                <a:off x="2051217" y="5598394"/>
                <a:ext cx="134210" cy="128555"/>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191" name="组合 190">
                <a:extLst>
                  <a:ext uri="{FF2B5EF4-FFF2-40B4-BE49-F238E27FC236}">
                    <a16:creationId xmlns:a16="http://schemas.microsoft.com/office/drawing/2014/main" id="{28D4135A-BC6F-4864-A518-E24091668FB2}"/>
                  </a:ext>
                </a:extLst>
              </p:cNvPr>
              <p:cNvGrpSpPr>
                <a:grpSpLocks noChangeAspect="1"/>
              </p:cNvGrpSpPr>
              <p:nvPr/>
            </p:nvGrpSpPr>
            <p:grpSpPr bwMode="gray">
              <a:xfrm>
                <a:off x="3786012" y="5170485"/>
                <a:ext cx="726306" cy="720000"/>
                <a:chOff x="7668754" y="1425755"/>
                <a:chExt cx="2832865" cy="2808272"/>
              </a:xfrm>
            </p:grpSpPr>
            <p:cxnSp>
              <p:nvCxnSpPr>
                <p:cNvPr id="197" name="直接连接符 196">
                  <a:extLst>
                    <a:ext uri="{FF2B5EF4-FFF2-40B4-BE49-F238E27FC236}">
                      <a16:creationId xmlns:a16="http://schemas.microsoft.com/office/drawing/2014/main" id="{2411CEA0-4666-4C51-B495-5833351DE2DF}"/>
                    </a:ext>
                  </a:extLst>
                </p:cNvPr>
                <p:cNvCxnSpPr/>
                <p:nvPr/>
              </p:nvCxnSpPr>
              <p:spPr bwMode="gray">
                <a:xfrm>
                  <a:off x="8111944"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8" name="直接连接符 197">
                  <a:extLst>
                    <a:ext uri="{FF2B5EF4-FFF2-40B4-BE49-F238E27FC236}">
                      <a16:creationId xmlns:a16="http://schemas.microsoft.com/office/drawing/2014/main" id="{43815AC6-1A7F-42F4-B1A6-EBCD7F2A1DEC}"/>
                    </a:ext>
                  </a:extLst>
                </p:cNvPr>
                <p:cNvCxnSpPr/>
                <p:nvPr/>
              </p:nvCxnSpPr>
              <p:spPr bwMode="gray">
                <a:xfrm>
                  <a:off x="8192953"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9" name="直接连接符 198">
                  <a:extLst>
                    <a:ext uri="{FF2B5EF4-FFF2-40B4-BE49-F238E27FC236}">
                      <a16:creationId xmlns:a16="http://schemas.microsoft.com/office/drawing/2014/main" id="{A4CB1FFE-95D4-4CBB-B1BD-B5DAECA69C1B}"/>
                    </a:ext>
                  </a:extLst>
                </p:cNvPr>
                <p:cNvCxnSpPr/>
                <p:nvPr/>
              </p:nvCxnSpPr>
              <p:spPr bwMode="gray">
                <a:xfrm>
                  <a:off x="8273962"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0" name="直接连接符 199">
                  <a:extLst>
                    <a:ext uri="{FF2B5EF4-FFF2-40B4-BE49-F238E27FC236}">
                      <a16:creationId xmlns:a16="http://schemas.microsoft.com/office/drawing/2014/main" id="{8F55F3E6-4400-46A2-9ADE-BE52545A3F9E}"/>
                    </a:ext>
                  </a:extLst>
                </p:cNvPr>
                <p:cNvCxnSpPr/>
                <p:nvPr/>
              </p:nvCxnSpPr>
              <p:spPr bwMode="gray">
                <a:xfrm>
                  <a:off x="8354971"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1" name="直接连接符 200">
                  <a:extLst>
                    <a:ext uri="{FF2B5EF4-FFF2-40B4-BE49-F238E27FC236}">
                      <a16:creationId xmlns:a16="http://schemas.microsoft.com/office/drawing/2014/main" id="{6A80EC97-71BA-4846-BCD0-7EB15DAB6BC7}"/>
                    </a:ext>
                  </a:extLst>
                </p:cNvPr>
                <p:cNvCxnSpPr/>
                <p:nvPr/>
              </p:nvCxnSpPr>
              <p:spPr bwMode="gray">
                <a:xfrm>
                  <a:off x="8435980"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2" name="直接连接符 201">
                  <a:extLst>
                    <a:ext uri="{FF2B5EF4-FFF2-40B4-BE49-F238E27FC236}">
                      <a16:creationId xmlns:a16="http://schemas.microsoft.com/office/drawing/2014/main" id="{821B312E-8F3F-4ED0-AD83-79F26EE707D5}"/>
                    </a:ext>
                  </a:extLst>
                </p:cNvPr>
                <p:cNvCxnSpPr/>
                <p:nvPr/>
              </p:nvCxnSpPr>
              <p:spPr bwMode="gray">
                <a:xfrm>
                  <a:off x="8516989"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3" name="直接连接符 202">
                  <a:extLst>
                    <a:ext uri="{FF2B5EF4-FFF2-40B4-BE49-F238E27FC236}">
                      <a16:creationId xmlns:a16="http://schemas.microsoft.com/office/drawing/2014/main" id="{B91546FE-A6B6-454F-A6C9-A505144568C7}"/>
                    </a:ext>
                  </a:extLst>
                </p:cNvPr>
                <p:cNvCxnSpPr/>
                <p:nvPr/>
              </p:nvCxnSpPr>
              <p:spPr bwMode="gray">
                <a:xfrm>
                  <a:off x="8597998"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4" name="直接连接符 203">
                  <a:extLst>
                    <a:ext uri="{FF2B5EF4-FFF2-40B4-BE49-F238E27FC236}">
                      <a16:creationId xmlns:a16="http://schemas.microsoft.com/office/drawing/2014/main" id="{DACDD732-49A7-4F94-B271-E3A06853C20F}"/>
                    </a:ext>
                  </a:extLst>
                </p:cNvPr>
                <p:cNvCxnSpPr/>
                <p:nvPr/>
              </p:nvCxnSpPr>
              <p:spPr bwMode="gray">
                <a:xfrm>
                  <a:off x="8679007"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5" name="直接连接符 204">
                  <a:extLst>
                    <a:ext uri="{FF2B5EF4-FFF2-40B4-BE49-F238E27FC236}">
                      <a16:creationId xmlns:a16="http://schemas.microsoft.com/office/drawing/2014/main" id="{95EAAF31-7559-43B3-AAFB-0B4F49DFD4B3}"/>
                    </a:ext>
                  </a:extLst>
                </p:cNvPr>
                <p:cNvCxnSpPr/>
                <p:nvPr/>
              </p:nvCxnSpPr>
              <p:spPr bwMode="gray">
                <a:xfrm>
                  <a:off x="8760016"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6" name="直接连接符 205">
                  <a:extLst>
                    <a:ext uri="{FF2B5EF4-FFF2-40B4-BE49-F238E27FC236}">
                      <a16:creationId xmlns:a16="http://schemas.microsoft.com/office/drawing/2014/main" id="{8A9C4414-80F9-4F31-BEF6-DA07E1C7419D}"/>
                    </a:ext>
                  </a:extLst>
                </p:cNvPr>
                <p:cNvCxnSpPr/>
                <p:nvPr/>
              </p:nvCxnSpPr>
              <p:spPr bwMode="gray">
                <a:xfrm>
                  <a:off x="8841025"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7" name="直接连接符 206">
                  <a:extLst>
                    <a:ext uri="{FF2B5EF4-FFF2-40B4-BE49-F238E27FC236}">
                      <a16:creationId xmlns:a16="http://schemas.microsoft.com/office/drawing/2014/main" id="{ACC5BDDE-C8CD-4490-9135-0D6054D76112}"/>
                    </a:ext>
                  </a:extLst>
                </p:cNvPr>
                <p:cNvCxnSpPr/>
                <p:nvPr/>
              </p:nvCxnSpPr>
              <p:spPr bwMode="gray">
                <a:xfrm>
                  <a:off x="8922034"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8" name="直接连接符 207">
                  <a:extLst>
                    <a:ext uri="{FF2B5EF4-FFF2-40B4-BE49-F238E27FC236}">
                      <a16:creationId xmlns:a16="http://schemas.microsoft.com/office/drawing/2014/main" id="{6D563526-2D4B-4F43-8D6D-ABA09F854D2D}"/>
                    </a:ext>
                  </a:extLst>
                </p:cNvPr>
                <p:cNvCxnSpPr/>
                <p:nvPr/>
              </p:nvCxnSpPr>
              <p:spPr bwMode="gray">
                <a:xfrm>
                  <a:off x="9003043"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9" name="直接连接符 208">
                  <a:extLst>
                    <a:ext uri="{FF2B5EF4-FFF2-40B4-BE49-F238E27FC236}">
                      <a16:creationId xmlns:a16="http://schemas.microsoft.com/office/drawing/2014/main" id="{2329A1E7-F34A-4D7B-B600-E9AC45AE94CB}"/>
                    </a:ext>
                  </a:extLst>
                </p:cNvPr>
                <p:cNvCxnSpPr/>
                <p:nvPr/>
              </p:nvCxnSpPr>
              <p:spPr bwMode="gray">
                <a:xfrm>
                  <a:off x="9084052"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0" name="直接连接符 209">
                  <a:extLst>
                    <a:ext uri="{FF2B5EF4-FFF2-40B4-BE49-F238E27FC236}">
                      <a16:creationId xmlns:a16="http://schemas.microsoft.com/office/drawing/2014/main" id="{B9EEAD42-F895-48D7-A29F-E3C9B4F0EE1C}"/>
                    </a:ext>
                  </a:extLst>
                </p:cNvPr>
                <p:cNvCxnSpPr/>
                <p:nvPr/>
              </p:nvCxnSpPr>
              <p:spPr bwMode="gray">
                <a:xfrm>
                  <a:off x="9165061"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1" name="直接连接符 210">
                  <a:extLst>
                    <a:ext uri="{FF2B5EF4-FFF2-40B4-BE49-F238E27FC236}">
                      <a16:creationId xmlns:a16="http://schemas.microsoft.com/office/drawing/2014/main" id="{235EDC00-B925-4714-ADAB-5A708B6268C7}"/>
                    </a:ext>
                  </a:extLst>
                </p:cNvPr>
                <p:cNvCxnSpPr/>
                <p:nvPr/>
              </p:nvCxnSpPr>
              <p:spPr bwMode="gray">
                <a:xfrm>
                  <a:off x="9246070"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2" name="直接连接符 211">
                  <a:extLst>
                    <a:ext uri="{FF2B5EF4-FFF2-40B4-BE49-F238E27FC236}">
                      <a16:creationId xmlns:a16="http://schemas.microsoft.com/office/drawing/2014/main" id="{CFAF3FD2-CE0E-4F54-848E-7D23DE564083}"/>
                    </a:ext>
                  </a:extLst>
                </p:cNvPr>
                <p:cNvCxnSpPr/>
                <p:nvPr/>
              </p:nvCxnSpPr>
              <p:spPr bwMode="gray">
                <a:xfrm>
                  <a:off x="9327079"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3" name="直接连接符 212">
                  <a:extLst>
                    <a:ext uri="{FF2B5EF4-FFF2-40B4-BE49-F238E27FC236}">
                      <a16:creationId xmlns:a16="http://schemas.microsoft.com/office/drawing/2014/main" id="{4C2A21D6-0234-4BE8-A7E1-B36B46866D44}"/>
                    </a:ext>
                  </a:extLst>
                </p:cNvPr>
                <p:cNvCxnSpPr/>
                <p:nvPr/>
              </p:nvCxnSpPr>
              <p:spPr bwMode="gray">
                <a:xfrm>
                  <a:off x="9408088"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4" name="直接连接符 213">
                  <a:extLst>
                    <a:ext uri="{FF2B5EF4-FFF2-40B4-BE49-F238E27FC236}">
                      <a16:creationId xmlns:a16="http://schemas.microsoft.com/office/drawing/2014/main" id="{1EEEF5AB-8DD5-470E-AE67-CF964C5C837B}"/>
                    </a:ext>
                  </a:extLst>
                </p:cNvPr>
                <p:cNvCxnSpPr/>
                <p:nvPr/>
              </p:nvCxnSpPr>
              <p:spPr bwMode="gray">
                <a:xfrm>
                  <a:off x="9489097"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5" name="直接连接符 214">
                  <a:extLst>
                    <a:ext uri="{FF2B5EF4-FFF2-40B4-BE49-F238E27FC236}">
                      <a16:creationId xmlns:a16="http://schemas.microsoft.com/office/drawing/2014/main" id="{4A73FE87-286F-4D92-B013-6DEBAF6F26A4}"/>
                    </a:ext>
                  </a:extLst>
                </p:cNvPr>
                <p:cNvCxnSpPr/>
                <p:nvPr/>
              </p:nvCxnSpPr>
              <p:spPr bwMode="gray">
                <a:xfrm>
                  <a:off x="9570106"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6" name="直接连接符 215">
                  <a:extLst>
                    <a:ext uri="{FF2B5EF4-FFF2-40B4-BE49-F238E27FC236}">
                      <a16:creationId xmlns:a16="http://schemas.microsoft.com/office/drawing/2014/main" id="{0EA98165-72C7-4D0B-BA96-F9104169DEF7}"/>
                    </a:ext>
                  </a:extLst>
                </p:cNvPr>
                <p:cNvCxnSpPr/>
                <p:nvPr/>
              </p:nvCxnSpPr>
              <p:spPr bwMode="gray">
                <a:xfrm>
                  <a:off x="9651115"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7" name="直接连接符 216">
                  <a:extLst>
                    <a:ext uri="{FF2B5EF4-FFF2-40B4-BE49-F238E27FC236}">
                      <a16:creationId xmlns:a16="http://schemas.microsoft.com/office/drawing/2014/main" id="{9CB5A4CA-7643-481D-AFEF-C991D3CC1804}"/>
                    </a:ext>
                  </a:extLst>
                </p:cNvPr>
                <p:cNvCxnSpPr/>
                <p:nvPr/>
              </p:nvCxnSpPr>
              <p:spPr bwMode="gray">
                <a:xfrm>
                  <a:off x="9732124"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8" name="直接连接符 217">
                  <a:extLst>
                    <a:ext uri="{FF2B5EF4-FFF2-40B4-BE49-F238E27FC236}">
                      <a16:creationId xmlns:a16="http://schemas.microsoft.com/office/drawing/2014/main" id="{49699283-AF92-4440-9C49-ACB788098740}"/>
                    </a:ext>
                  </a:extLst>
                </p:cNvPr>
                <p:cNvCxnSpPr/>
                <p:nvPr/>
              </p:nvCxnSpPr>
              <p:spPr bwMode="gray">
                <a:xfrm>
                  <a:off x="9813133"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9" name="直接连接符 218">
                  <a:extLst>
                    <a:ext uri="{FF2B5EF4-FFF2-40B4-BE49-F238E27FC236}">
                      <a16:creationId xmlns:a16="http://schemas.microsoft.com/office/drawing/2014/main" id="{879D0A89-CE1F-44A7-967F-B209A7DA7CCB}"/>
                    </a:ext>
                  </a:extLst>
                </p:cNvPr>
                <p:cNvCxnSpPr/>
                <p:nvPr/>
              </p:nvCxnSpPr>
              <p:spPr bwMode="gray">
                <a:xfrm>
                  <a:off x="9894142"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0" name="直接连接符 219">
                  <a:extLst>
                    <a:ext uri="{FF2B5EF4-FFF2-40B4-BE49-F238E27FC236}">
                      <a16:creationId xmlns:a16="http://schemas.microsoft.com/office/drawing/2014/main" id="{091C9C3A-EDA4-4A89-9A2F-276A28F9AF85}"/>
                    </a:ext>
                  </a:extLst>
                </p:cNvPr>
                <p:cNvCxnSpPr/>
                <p:nvPr/>
              </p:nvCxnSpPr>
              <p:spPr bwMode="gray">
                <a:xfrm>
                  <a:off x="9975151"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1" name="直接连接符 220">
                  <a:extLst>
                    <a:ext uri="{FF2B5EF4-FFF2-40B4-BE49-F238E27FC236}">
                      <a16:creationId xmlns:a16="http://schemas.microsoft.com/office/drawing/2014/main" id="{B0292050-38FC-4ADC-9794-D45DB86FDACD}"/>
                    </a:ext>
                  </a:extLst>
                </p:cNvPr>
                <p:cNvCxnSpPr/>
                <p:nvPr/>
              </p:nvCxnSpPr>
              <p:spPr bwMode="gray">
                <a:xfrm>
                  <a:off x="10056160"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2" name="直接连接符 221">
                  <a:extLst>
                    <a:ext uri="{FF2B5EF4-FFF2-40B4-BE49-F238E27FC236}">
                      <a16:creationId xmlns:a16="http://schemas.microsoft.com/office/drawing/2014/main" id="{C98134AF-EB9C-4426-8FBB-4A71A96DD519}"/>
                    </a:ext>
                  </a:extLst>
                </p:cNvPr>
                <p:cNvCxnSpPr/>
                <p:nvPr/>
              </p:nvCxnSpPr>
              <p:spPr bwMode="gray">
                <a:xfrm>
                  <a:off x="8111944"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3" name="直接连接符 222">
                  <a:extLst>
                    <a:ext uri="{FF2B5EF4-FFF2-40B4-BE49-F238E27FC236}">
                      <a16:creationId xmlns:a16="http://schemas.microsoft.com/office/drawing/2014/main" id="{88BE9D5C-06D4-4F80-A061-C25A2C6233B3}"/>
                    </a:ext>
                  </a:extLst>
                </p:cNvPr>
                <p:cNvCxnSpPr/>
                <p:nvPr/>
              </p:nvCxnSpPr>
              <p:spPr bwMode="gray">
                <a:xfrm>
                  <a:off x="8192953"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4" name="直接连接符 223">
                  <a:extLst>
                    <a:ext uri="{FF2B5EF4-FFF2-40B4-BE49-F238E27FC236}">
                      <a16:creationId xmlns:a16="http://schemas.microsoft.com/office/drawing/2014/main" id="{C245224A-D42A-4816-86A3-1125DAD75514}"/>
                    </a:ext>
                  </a:extLst>
                </p:cNvPr>
                <p:cNvCxnSpPr/>
                <p:nvPr/>
              </p:nvCxnSpPr>
              <p:spPr bwMode="gray">
                <a:xfrm>
                  <a:off x="8273962"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5" name="直接连接符 224">
                  <a:extLst>
                    <a:ext uri="{FF2B5EF4-FFF2-40B4-BE49-F238E27FC236}">
                      <a16:creationId xmlns:a16="http://schemas.microsoft.com/office/drawing/2014/main" id="{D263605B-44A7-412A-8421-2747DEA902E0}"/>
                    </a:ext>
                  </a:extLst>
                </p:cNvPr>
                <p:cNvCxnSpPr/>
                <p:nvPr/>
              </p:nvCxnSpPr>
              <p:spPr bwMode="gray">
                <a:xfrm>
                  <a:off x="8354971"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6" name="直接连接符 225">
                  <a:extLst>
                    <a:ext uri="{FF2B5EF4-FFF2-40B4-BE49-F238E27FC236}">
                      <a16:creationId xmlns:a16="http://schemas.microsoft.com/office/drawing/2014/main" id="{AFA20790-CF42-42DD-91F3-C37504409056}"/>
                    </a:ext>
                  </a:extLst>
                </p:cNvPr>
                <p:cNvCxnSpPr/>
                <p:nvPr/>
              </p:nvCxnSpPr>
              <p:spPr bwMode="gray">
                <a:xfrm>
                  <a:off x="8435980"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7" name="直接连接符 226">
                  <a:extLst>
                    <a:ext uri="{FF2B5EF4-FFF2-40B4-BE49-F238E27FC236}">
                      <a16:creationId xmlns:a16="http://schemas.microsoft.com/office/drawing/2014/main" id="{A340F70F-0D2F-4AA0-BAD5-54602226BBF7}"/>
                    </a:ext>
                  </a:extLst>
                </p:cNvPr>
                <p:cNvCxnSpPr/>
                <p:nvPr/>
              </p:nvCxnSpPr>
              <p:spPr bwMode="gray">
                <a:xfrm>
                  <a:off x="8516989"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8" name="直接连接符 227">
                  <a:extLst>
                    <a:ext uri="{FF2B5EF4-FFF2-40B4-BE49-F238E27FC236}">
                      <a16:creationId xmlns:a16="http://schemas.microsoft.com/office/drawing/2014/main" id="{7C2B454C-9001-481D-91F4-55CDB6095E64}"/>
                    </a:ext>
                  </a:extLst>
                </p:cNvPr>
                <p:cNvCxnSpPr/>
                <p:nvPr/>
              </p:nvCxnSpPr>
              <p:spPr bwMode="gray">
                <a:xfrm>
                  <a:off x="8597998"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9" name="直接连接符 228">
                  <a:extLst>
                    <a:ext uri="{FF2B5EF4-FFF2-40B4-BE49-F238E27FC236}">
                      <a16:creationId xmlns:a16="http://schemas.microsoft.com/office/drawing/2014/main" id="{91D452E6-75E0-4677-A43D-996E5C8F8127}"/>
                    </a:ext>
                  </a:extLst>
                </p:cNvPr>
                <p:cNvCxnSpPr/>
                <p:nvPr/>
              </p:nvCxnSpPr>
              <p:spPr bwMode="gray">
                <a:xfrm>
                  <a:off x="8679007"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0" name="直接连接符 229">
                  <a:extLst>
                    <a:ext uri="{FF2B5EF4-FFF2-40B4-BE49-F238E27FC236}">
                      <a16:creationId xmlns:a16="http://schemas.microsoft.com/office/drawing/2014/main" id="{23D0DE61-7758-47D8-85D6-9C4D95A673CC}"/>
                    </a:ext>
                  </a:extLst>
                </p:cNvPr>
                <p:cNvCxnSpPr/>
                <p:nvPr/>
              </p:nvCxnSpPr>
              <p:spPr bwMode="gray">
                <a:xfrm>
                  <a:off x="8760016"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1" name="直接连接符 230">
                  <a:extLst>
                    <a:ext uri="{FF2B5EF4-FFF2-40B4-BE49-F238E27FC236}">
                      <a16:creationId xmlns:a16="http://schemas.microsoft.com/office/drawing/2014/main" id="{135C8BB1-3340-4C18-942B-AC115CC57E29}"/>
                    </a:ext>
                  </a:extLst>
                </p:cNvPr>
                <p:cNvCxnSpPr/>
                <p:nvPr/>
              </p:nvCxnSpPr>
              <p:spPr bwMode="gray">
                <a:xfrm>
                  <a:off x="8841025"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2" name="直接连接符 231">
                  <a:extLst>
                    <a:ext uri="{FF2B5EF4-FFF2-40B4-BE49-F238E27FC236}">
                      <a16:creationId xmlns:a16="http://schemas.microsoft.com/office/drawing/2014/main" id="{455507C3-7883-44D8-9DD8-90E98A138545}"/>
                    </a:ext>
                  </a:extLst>
                </p:cNvPr>
                <p:cNvCxnSpPr/>
                <p:nvPr/>
              </p:nvCxnSpPr>
              <p:spPr bwMode="gray">
                <a:xfrm>
                  <a:off x="8922034"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3" name="直接连接符 232">
                  <a:extLst>
                    <a:ext uri="{FF2B5EF4-FFF2-40B4-BE49-F238E27FC236}">
                      <a16:creationId xmlns:a16="http://schemas.microsoft.com/office/drawing/2014/main" id="{BF7FB8FF-9B28-44E2-97BD-7B7E0687010D}"/>
                    </a:ext>
                  </a:extLst>
                </p:cNvPr>
                <p:cNvCxnSpPr/>
                <p:nvPr/>
              </p:nvCxnSpPr>
              <p:spPr bwMode="gray">
                <a:xfrm>
                  <a:off x="9003043"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4" name="直接连接符 233">
                  <a:extLst>
                    <a:ext uri="{FF2B5EF4-FFF2-40B4-BE49-F238E27FC236}">
                      <a16:creationId xmlns:a16="http://schemas.microsoft.com/office/drawing/2014/main" id="{0D34375F-B0C2-454F-A756-EDACF1E66A21}"/>
                    </a:ext>
                  </a:extLst>
                </p:cNvPr>
                <p:cNvCxnSpPr/>
                <p:nvPr/>
              </p:nvCxnSpPr>
              <p:spPr bwMode="gray">
                <a:xfrm>
                  <a:off x="9084052"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5" name="直接连接符 234">
                  <a:extLst>
                    <a:ext uri="{FF2B5EF4-FFF2-40B4-BE49-F238E27FC236}">
                      <a16:creationId xmlns:a16="http://schemas.microsoft.com/office/drawing/2014/main" id="{CB621B2B-2EA1-4AAF-96C5-ED100312EF0E}"/>
                    </a:ext>
                  </a:extLst>
                </p:cNvPr>
                <p:cNvCxnSpPr/>
                <p:nvPr/>
              </p:nvCxnSpPr>
              <p:spPr bwMode="gray">
                <a:xfrm>
                  <a:off x="9165061"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6" name="直接连接符 235">
                  <a:extLst>
                    <a:ext uri="{FF2B5EF4-FFF2-40B4-BE49-F238E27FC236}">
                      <a16:creationId xmlns:a16="http://schemas.microsoft.com/office/drawing/2014/main" id="{900127D9-E4D4-4A54-8996-771DAAC7D662}"/>
                    </a:ext>
                  </a:extLst>
                </p:cNvPr>
                <p:cNvCxnSpPr/>
                <p:nvPr/>
              </p:nvCxnSpPr>
              <p:spPr bwMode="gray">
                <a:xfrm>
                  <a:off x="9246070"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7" name="直接连接符 236">
                  <a:extLst>
                    <a:ext uri="{FF2B5EF4-FFF2-40B4-BE49-F238E27FC236}">
                      <a16:creationId xmlns:a16="http://schemas.microsoft.com/office/drawing/2014/main" id="{85D0E19F-592B-4189-9C7D-6780A2493E12}"/>
                    </a:ext>
                  </a:extLst>
                </p:cNvPr>
                <p:cNvCxnSpPr/>
                <p:nvPr/>
              </p:nvCxnSpPr>
              <p:spPr bwMode="gray">
                <a:xfrm>
                  <a:off x="9327079"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8" name="直接连接符 237">
                  <a:extLst>
                    <a:ext uri="{FF2B5EF4-FFF2-40B4-BE49-F238E27FC236}">
                      <a16:creationId xmlns:a16="http://schemas.microsoft.com/office/drawing/2014/main" id="{C3C00F2A-1119-4674-A83E-AC0A28E25EB9}"/>
                    </a:ext>
                  </a:extLst>
                </p:cNvPr>
                <p:cNvCxnSpPr/>
                <p:nvPr/>
              </p:nvCxnSpPr>
              <p:spPr bwMode="gray">
                <a:xfrm>
                  <a:off x="9408088"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9" name="直接连接符 238">
                  <a:extLst>
                    <a:ext uri="{FF2B5EF4-FFF2-40B4-BE49-F238E27FC236}">
                      <a16:creationId xmlns:a16="http://schemas.microsoft.com/office/drawing/2014/main" id="{E8BD6832-7557-4B25-AF34-DD5D573F23FF}"/>
                    </a:ext>
                  </a:extLst>
                </p:cNvPr>
                <p:cNvCxnSpPr/>
                <p:nvPr/>
              </p:nvCxnSpPr>
              <p:spPr bwMode="gray">
                <a:xfrm>
                  <a:off x="9489097"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0" name="直接连接符 239">
                  <a:extLst>
                    <a:ext uri="{FF2B5EF4-FFF2-40B4-BE49-F238E27FC236}">
                      <a16:creationId xmlns:a16="http://schemas.microsoft.com/office/drawing/2014/main" id="{DCE11CB7-871E-4FFC-A750-4141E9955475}"/>
                    </a:ext>
                  </a:extLst>
                </p:cNvPr>
                <p:cNvCxnSpPr/>
                <p:nvPr/>
              </p:nvCxnSpPr>
              <p:spPr bwMode="gray">
                <a:xfrm>
                  <a:off x="9570106"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1" name="直接连接符 240">
                  <a:extLst>
                    <a:ext uri="{FF2B5EF4-FFF2-40B4-BE49-F238E27FC236}">
                      <a16:creationId xmlns:a16="http://schemas.microsoft.com/office/drawing/2014/main" id="{577423F3-78C7-48CD-B35E-FFD88685986B}"/>
                    </a:ext>
                  </a:extLst>
                </p:cNvPr>
                <p:cNvCxnSpPr/>
                <p:nvPr/>
              </p:nvCxnSpPr>
              <p:spPr bwMode="gray">
                <a:xfrm>
                  <a:off x="9651115"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2" name="直接连接符 241">
                  <a:extLst>
                    <a:ext uri="{FF2B5EF4-FFF2-40B4-BE49-F238E27FC236}">
                      <a16:creationId xmlns:a16="http://schemas.microsoft.com/office/drawing/2014/main" id="{95CA24E0-3BFD-45D2-B311-DF52BB305D6E}"/>
                    </a:ext>
                  </a:extLst>
                </p:cNvPr>
                <p:cNvCxnSpPr/>
                <p:nvPr/>
              </p:nvCxnSpPr>
              <p:spPr bwMode="gray">
                <a:xfrm>
                  <a:off x="9732124"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3" name="直接连接符 242">
                  <a:extLst>
                    <a:ext uri="{FF2B5EF4-FFF2-40B4-BE49-F238E27FC236}">
                      <a16:creationId xmlns:a16="http://schemas.microsoft.com/office/drawing/2014/main" id="{773B237A-8B8B-451E-B808-C64B4E29E58B}"/>
                    </a:ext>
                  </a:extLst>
                </p:cNvPr>
                <p:cNvCxnSpPr/>
                <p:nvPr/>
              </p:nvCxnSpPr>
              <p:spPr bwMode="gray">
                <a:xfrm>
                  <a:off x="9813133"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4" name="直接连接符 243">
                  <a:extLst>
                    <a:ext uri="{FF2B5EF4-FFF2-40B4-BE49-F238E27FC236}">
                      <a16:creationId xmlns:a16="http://schemas.microsoft.com/office/drawing/2014/main" id="{DC98A58A-6C08-4211-8A38-BD74E4968995}"/>
                    </a:ext>
                  </a:extLst>
                </p:cNvPr>
                <p:cNvCxnSpPr/>
                <p:nvPr/>
              </p:nvCxnSpPr>
              <p:spPr bwMode="gray">
                <a:xfrm>
                  <a:off x="9894142"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5" name="直接连接符 244">
                  <a:extLst>
                    <a:ext uri="{FF2B5EF4-FFF2-40B4-BE49-F238E27FC236}">
                      <a16:creationId xmlns:a16="http://schemas.microsoft.com/office/drawing/2014/main" id="{8CCE590A-72E0-40B8-B78C-8DBC9F1430E2}"/>
                    </a:ext>
                  </a:extLst>
                </p:cNvPr>
                <p:cNvCxnSpPr/>
                <p:nvPr/>
              </p:nvCxnSpPr>
              <p:spPr bwMode="gray">
                <a:xfrm>
                  <a:off x="9975151"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6" name="直接连接符 245">
                  <a:extLst>
                    <a:ext uri="{FF2B5EF4-FFF2-40B4-BE49-F238E27FC236}">
                      <a16:creationId xmlns:a16="http://schemas.microsoft.com/office/drawing/2014/main" id="{66C12736-2D72-4A36-BB13-B4E54289D2BF}"/>
                    </a:ext>
                  </a:extLst>
                </p:cNvPr>
                <p:cNvCxnSpPr/>
                <p:nvPr/>
              </p:nvCxnSpPr>
              <p:spPr bwMode="gray">
                <a:xfrm>
                  <a:off x="10056160"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247" name="组合 246">
                  <a:extLst>
                    <a:ext uri="{FF2B5EF4-FFF2-40B4-BE49-F238E27FC236}">
                      <a16:creationId xmlns:a16="http://schemas.microsoft.com/office/drawing/2014/main" id="{377A0937-7C28-4FEE-B455-02E5D33825E9}"/>
                    </a:ext>
                  </a:extLst>
                </p:cNvPr>
                <p:cNvGrpSpPr/>
                <p:nvPr/>
              </p:nvGrpSpPr>
              <p:grpSpPr bwMode="gray">
                <a:xfrm rot="5400000">
                  <a:off x="6768702" y="2757831"/>
                  <a:ext cx="1944216" cy="144112"/>
                  <a:chOff x="6798078" y="2996952"/>
                  <a:chExt cx="1944216" cy="144112"/>
                </a:xfrm>
              </p:grpSpPr>
              <p:cxnSp>
                <p:nvCxnSpPr>
                  <p:cNvPr id="275" name="直接连接符 274">
                    <a:extLst>
                      <a:ext uri="{FF2B5EF4-FFF2-40B4-BE49-F238E27FC236}">
                        <a16:creationId xmlns:a16="http://schemas.microsoft.com/office/drawing/2014/main" id="{78B5D1A8-985F-43D7-A91D-8C4CDA3710C4}"/>
                      </a:ext>
                    </a:extLst>
                  </p:cNvPr>
                  <p:cNvCxnSpPr/>
                  <p:nvPr/>
                </p:nvCxnSpPr>
                <p:spPr bwMode="gray">
                  <a:xfrm>
                    <a:off x="6798078"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6" name="直接连接符 275">
                    <a:extLst>
                      <a:ext uri="{FF2B5EF4-FFF2-40B4-BE49-F238E27FC236}">
                        <a16:creationId xmlns:a16="http://schemas.microsoft.com/office/drawing/2014/main" id="{529F2516-464C-4F1C-8660-AA2EFEC79694}"/>
                      </a:ext>
                    </a:extLst>
                  </p:cNvPr>
                  <p:cNvCxnSpPr/>
                  <p:nvPr/>
                </p:nvCxnSpPr>
                <p:spPr bwMode="gray">
                  <a:xfrm>
                    <a:off x="6879087"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7" name="直接连接符 276">
                    <a:extLst>
                      <a:ext uri="{FF2B5EF4-FFF2-40B4-BE49-F238E27FC236}">
                        <a16:creationId xmlns:a16="http://schemas.microsoft.com/office/drawing/2014/main" id="{02B9E5CA-A481-47DB-A088-795B56C93A99}"/>
                      </a:ext>
                    </a:extLst>
                  </p:cNvPr>
                  <p:cNvCxnSpPr/>
                  <p:nvPr/>
                </p:nvCxnSpPr>
                <p:spPr bwMode="gray">
                  <a:xfrm>
                    <a:off x="6960096"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8" name="直接连接符 277">
                    <a:extLst>
                      <a:ext uri="{FF2B5EF4-FFF2-40B4-BE49-F238E27FC236}">
                        <a16:creationId xmlns:a16="http://schemas.microsoft.com/office/drawing/2014/main" id="{B5D45AB9-7D23-4EFB-B203-583EF83843F8}"/>
                      </a:ext>
                    </a:extLst>
                  </p:cNvPr>
                  <p:cNvCxnSpPr/>
                  <p:nvPr/>
                </p:nvCxnSpPr>
                <p:spPr bwMode="gray">
                  <a:xfrm>
                    <a:off x="7041105"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9" name="直接连接符 278">
                    <a:extLst>
                      <a:ext uri="{FF2B5EF4-FFF2-40B4-BE49-F238E27FC236}">
                        <a16:creationId xmlns:a16="http://schemas.microsoft.com/office/drawing/2014/main" id="{3290CAD7-65AD-431D-B558-EEA01FF7774F}"/>
                      </a:ext>
                    </a:extLst>
                  </p:cNvPr>
                  <p:cNvCxnSpPr/>
                  <p:nvPr/>
                </p:nvCxnSpPr>
                <p:spPr bwMode="gray">
                  <a:xfrm>
                    <a:off x="7122114"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0" name="直接连接符 279">
                    <a:extLst>
                      <a:ext uri="{FF2B5EF4-FFF2-40B4-BE49-F238E27FC236}">
                        <a16:creationId xmlns:a16="http://schemas.microsoft.com/office/drawing/2014/main" id="{F41DA178-3A04-48B6-9D94-463010FFEA25}"/>
                      </a:ext>
                    </a:extLst>
                  </p:cNvPr>
                  <p:cNvCxnSpPr/>
                  <p:nvPr/>
                </p:nvCxnSpPr>
                <p:spPr bwMode="gray">
                  <a:xfrm>
                    <a:off x="7203123"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1" name="直接连接符 280">
                    <a:extLst>
                      <a:ext uri="{FF2B5EF4-FFF2-40B4-BE49-F238E27FC236}">
                        <a16:creationId xmlns:a16="http://schemas.microsoft.com/office/drawing/2014/main" id="{7FD99330-1147-45B3-AC7F-235BF453CC2E}"/>
                      </a:ext>
                    </a:extLst>
                  </p:cNvPr>
                  <p:cNvCxnSpPr/>
                  <p:nvPr/>
                </p:nvCxnSpPr>
                <p:spPr bwMode="gray">
                  <a:xfrm>
                    <a:off x="7284132"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2" name="直接连接符 281">
                    <a:extLst>
                      <a:ext uri="{FF2B5EF4-FFF2-40B4-BE49-F238E27FC236}">
                        <a16:creationId xmlns:a16="http://schemas.microsoft.com/office/drawing/2014/main" id="{E3FCDA2C-B22A-4AB8-8AE2-7AE78A200C51}"/>
                      </a:ext>
                    </a:extLst>
                  </p:cNvPr>
                  <p:cNvCxnSpPr/>
                  <p:nvPr/>
                </p:nvCxnSpPr>
                <p:spPr bwMode="gray">
                  <a:xfrm>
                    <a:off x="7365141"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3" name="直接连接符 282">
                    <a:extLst>
                      <a:ext uri="{FF2B5EF4-FFF2-40B4-BE49-F238E27FC236}">
                        <a16:creationId xmlns:a16="http://schemas.microsoft.com/office/drawing/2014/main" id="{CFADE8B7-B486-4BB8-BE7A-5F8053BDF839}"/>
                      </a:ext>
                    </a:extLst>
                  </p:cNvPr>
                  <p:cNvCxnSpPr/>
                  <p:nvPr/>
                </p:nvCxnSpPr>
                <p:spPr bwMode="gray">
                  <a:xfrm>
                    <a:off x="7446150"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4" name="直接连接符 283">
                    <a:extLst>
                      <a:ext uri="{FF2B5EF4-FFF2-40B4-BE49-F238E27FC236}">
                        <a16:creationId xmlns:a16="http://schemas.microsoft.com/office/drawing/2014/main" id="{717646E9-F83E-4EFC-8B17-2FA221DA80CB}"/>
                      </a:ext>
                    </a:extLst>
                  </p:cNvPr>
                  <p:cNvCxnSpPr/>
                  <p:nvPr/>
                </p:nvCxnSpPr>
                <p:spPr bwMode="gray">
                  <a:xfrm>
                    <a:off x="7527159"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5" name="直接连接符 284">
                    <a:extLst>
                      <a:ext uri="{FF2B5EF4-FFF2-40B4-BE49-F238E27FC236}">
                        <a16:creationId xmlns:a16="http://schemas.microsoft.com/office/drawing/2014/main" id="{EC8C4037-DD26-4519-9A89-61EB00C82EBA}"/>
                      </a:ext>
                    </a:extLst>
                  </p:cNvPr>
                  <p:cNvCxnSpPr/>
                  <p:nvPr/>
                </p:nvCxnSpPr>
                <p:spPr bwMode="gray">
                  <a:xfrm>
                    <a:off x="7608168"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6" name="直接连接符 285">
                    <a:extLst>
                      <a:ext uri="{FF2B5EF4-FFF2-40B4-BE49-F238E27FC236}">
                        <a16:creationId xmlns:a16="http://schemas.microsoft.com/office/drawing/2014/main" id="{C38F06A9-0184-4DE4-9B35-67876C818BB0}"/>
                      </a:ext>
                    </a:extLst>
                  </p:cNvPr>
                  <p:cNvCxnSpPr/>
                  <p:nvPr/>
                </p:nvCxnSpPr>
                <p:spPr bwMode="gray">
                  <a:xfrm>
                    <a:off x="7689177"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7" name="直接连接符 286">
                    <a:extLst>
                      <a:ext uri="{FF2B5EF4-FFF2-40B4-BE49-F238E27FC236}">
                        <a16:creationId xmlns:a16="http://schemas.microsoft.com/office/drawing/2014/main" id="{7E9D617A-6440-4D43-81F7-91022416263D}"/>
                      </a:ext>
                    </a:extLst>
                  </p:cNvPr>
                  <p:cNvCxnSpPr/>
                  <p:nvPr/>
                </p:nvCxnSpPr>
                <p:spPr bwMode="gray">
                  <a:xfrm>
                    <a:off x="7770186"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8" name="直接连接符 287">
                    <a:extLst>
                      <a:ext uri="{FF2B5EF4-FFF2-40B4-BE49-F238E27FC236}">
                        <a16:creationId xmlns:a16="http://schemas.microsoft.com/office/drawing/2014/main" id="{75ABC750-93EE-4272-A4C8-9036DAE652FD}"/>
                      </a:ext>
                    </a:extLst>
                  </p:cNvPr>
                  <p:cNvCxnSpPr/>
                  <p:nvPr/>
                </p:nvCxnSpPr>
                <p:spPr bwMode="gray">
                  <a:xfrm>
                    <a:off x="7851195"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9" name="直接连接符 288">
                    <a:extLst>
                      <a:ext uri="{FF2B5EF4-FFF2-40B4-BE49-F238E27FC236}">
                        <a16:creationId xmlns:a16="http://schemas.microsoft.com/office/drawing/2014/main" id="{5B7E47A6-5352-4C39-A027-24F24E652C37}"/>
                      </a:ext>
                    </a:extLst>
                  </p:cNvPr>
                  <p:cNvCxnSpPr/>
                  <p:nvPr/>
                </p:nvCxnSpPr>
                <p:spPr bwMode="gray">
                  <a:xfrm>
                    <a:off x="7932204"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0" name="直接连接符 289">
                    <a:extLst>
                      <a:ext uri="{FF2B5EF4-FFF2-40B4-BE49-F238E27FC236}">
                        <a16:creationId xmlns:a16="http://schemas.microsoft.com/office/drawing/2014/main" id="{ED74324D-0819-4FA8-A985-2712C8066437}"/>
                      </a:ext>
                    </a:extLst>
                  </p:cNvPr>
                  <p:cNvCxnSpPr/>
                  <p:nvPr/>
                </p:nvCxnSpPr>
                <p:spPr bwMode="gray">
                  <a:xfrm>
                    <a:off x="8013213"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1" name="直接连接符 290">
                    <a:extLst>
                      <a:ext uri="{FF2B5EF4-FFF2-40B4-BE49-F238E27FC236}">
                        <a16:creationId xmlns:a16="http://schemas.microsoft.com/office/drawing/2014/main" id="{ACDC668C-7C4F-4764-A460-0B10508795C4}"/>
                      </a:ext>
                    </a:extLst>
                  </p:cNvPr>
                  <p:cNvCxnSpPr/>
                  <p:nvPr/>
                </p:nvCxnSpPr>
                <p:spPr bwMode="gray">
                  <a:xfrm>
                    <a:off x="8094222"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2" name="直接连接符 291">
                    <a:extLst>
                      <a:ext uri="{FF2B5EF4-FFF2-40B4-BE49-F238E27FC236}">
                        <a16:creationId xmlns:a16="http://schemas.microsoft.com/office/drawing/2014/main" id="{0867ABE8-3688-4478-B89A-530AA0D242D6}"/>
                      </a:ext>
                    </a:extLst>
                  </p:cNvPr>
                  <p:cNvCxnSpPr/>
                  <p:nvPr/>
                </p:nvCxnSpPr>
                <p:spPr bwMode="gray">
                  <a:xfrm>
                    <a:off x="8175231"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3" name="直接连接符 292">
                    <a:extLst>
                      <a:ext uri="{FF2B5EF4-FFF2-40B4-BE49-F238E27FC236}">
                        <a16:creationId xmlns:a16="http://schemas.microsoft.com/office/drawing/2014/main" id="{FAF6D1A1-C39C-4FF1-8A08-24936FE05D20}"/>
                      </a:ext>
                    </a:extLst>
                  </p:cNvPr>
                  <p:cNvCxnSpPr/>
                  <p:nvPr/>
                </p:nvCxnSpPr>
                <p:spPr bwMode="gray">
                  <a:xfrm>
                    <a:off x="8256240"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4" name="直接连接符 293">
                    <a:extLst>
                      <a:ext uri="{FF2B5EF4-FFF2-40B4-BE49-F238E27FC236}">
                        <a16:creationId xmlns:a16="http://schemas.microsoft.com/office/drawing/2014/main" id="{F5962656-93F2-4177-AD3A-4B2062624016}"/>
                      </a:ext>
                    </a:extLst>
                  </p:cNvPr>
                  <p:cNvCxnSpPr/>
                  <p:nvPr/>
                </p:nvCxnSpPr>
                <p:spPr bwMode="gray">
                  <a:xfrm>
                    <a:off x="8337249"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5" name="直接连接符 294">
                    <a:extLst>
                      <a:ext uri="{FF2B5EF4-FFF2-40B4-BE49-F238E27FC236}">
                        <a16:creationId xmlns:a16="http://schemas.microsoft.com/office/drawing/2014/main" id="{E5EBF7FE-489B-428C-B724-F372EFB56CC9}"/>
                      </a:ext>
                    </a:extLst>
                  </p:cNvPr>
                  <p:cNvCxnSpPr/>
                  <p:nvPr/>
                </p:nvCxnSpPr>
                <p:spPr bwMode="gray">
                  <a:xfrm>
                    <a:off x="8418258"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6" name="直接连接符 295">
                    <a:extLst>
                      <a:ext uri="{FF2B5EF4-FFF2-40B4-BE49-F238E27FC236}">
                        <a16:creationId xmlns:a16="http://schemas.microsoft.com/office/drawing/2014/main" id="{73E54A58-E084-4422-93FD-1082E1DF3273}"/>
                      </a:ext>
                    </a:extLst>
                  </p:cNvPr>
                  <p:cNvCxnSpPr/>
                  <p:nvPr/>
                </p:nvCxnSpPr>
                <p:spPr bwMode="gray">
                  <a:xfrm>
                    <a:off x="8499267"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7" name="直接连接符 296">
                    <a:extLst>
                      <a:ext uri="{FF2B5EF4-FFF2-40B4-BE49-F238E27FC236}">
                        <a16:creationId xmlns:a16="http://schemas.microsoft.com/office/drawing/2014/main" id="{0A267AB1-AFEF-496D-84C3-69D8FCB280CC}"/>
                      </a:ext>
                    </a:extLst>
                  </p:cNvPr>
                  <p:cNvCxnSpPr/>
                  <p:nvPr/>
                </p:nvCxnSpPr>
                <p:spPr bwMode="gray">
                  <a:xfrm>
                    <a:off x="8580276"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8" name="直接连接符 297">
                    <a:extLst>
                      <a:ext uri="{FF2B5EF4-FFF2-40B4-BE49-F238E27FC236}">
                        <a16:creationId xmlns:a16="http://schemas.microsoft.com/office/drawing/2014/main" id="{C1CB038B-3FDF-40F5-A32C-133C6DE929F8}"/>
                      </a:ext>
                    </a:extLst>
                  </p:cNvPr>
                  <p:cNvCxnSpPr/>
                  <p:nvPr/>
                </p:nvCxnSpPr>
                <p:spPr bwMode="gray">
                  <a:xfrm>
                    <a:off x="8661285"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9" name="直接连接符 298">
                    <a:extLst>
                      <a:ext uri="{FF2B5EF4-FFF2-40B4-BE49-F238E27FC236}">
                        <a16:creationId xmlns:a16="http://schemas.microsoft.com/office/drawing/2014/main" id="{2D991705-510E-435B-893E-CA54DBF05D96}"/>
                      </a:ext>
                    </a:extLst>
                  </p:cNvPr>
                  <p:cNvCxnSpPr/>
                  <p:nvPr/>
                </p:nvCxnSpPr>
                <p:spPr bwMode="gray">
                  <a:xfrm>
                    <a:off x="8742294"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48" name="组合 247">
                  <a:extLst>
                    <a:ext uri="{FF2B5EF4-FFF2-40B4-BE49-F238E27FC236}">
                      <a16:creationId xmlns:a16="http://schemas.microsoft.com/office/drawing/2014/main" id="{272EA130-6488-45F7-9ED6-2432DC61116C}"/>
                    </a:ext>
                  </a:extLst>
                </p:cNvPr>
                <p:cNvGrpSpPr/>
                <p:nvPr/>
              </p:nvGrpSpPr>
              <p:grpSpPr bwMode="gray">
                <a:xfrm rot="5400000">
                  <a:off x="9457455" y="2757238"/>
                  <a:ext cx="1944216" cy="144112"/>
                  <a:chOff x="6798078" y="2996952"/>
                  <a:chExt cx="1944216" cy="144112"/>
                </a:xfrm>
              </p:grpSpPr>
              <p:cxnSp>
                <p:nvCxnSpPr>
                  <p:cNvPr id="250" name="直接连接符 249">
                    <a:extLst>
                      <a:ext uri="{FF2B5EF4-FFF2-40B4-BE49-F238E27FC236}">
                        <a16:creationId xmlns:a16="http://schemas.microsoft.com/office/drawing/2014/main" id="{176E7DD8-1912-476A-8A0C-524ECA066F6C}"/>
                      </a:ext>
                    </a:extLst>
                  </p:cNvPr>
                  <p:cNvCxnSpPr/>
                  <p:nvPr/>
                </p:nvCxnSpPr>
                <p:spPr bwMode="gray">
                  <a:xfrm>
                    <a:off x="6798078"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1" name="直接连接符 250">
                    <a:extLst>
                      <a:ext uri="{FF2B5EF4-FFF2-40B4-BE49-F238E27FC236}">
                        <a16:creationId xmlns:a16="http://schemas.microsoft.com/office/drawing/2014/main" id="{59F8D5D2-B5EA-46C9-B715-9F30A7A2595C}"/>
                      </a:ext>
                    </a:extLst>
                  </p:cNvPr>
                  <p:cNvCxnSpPr/>
                  <p:nvPr/>
                </p:nvCxnSpPr>
                <p:spPr bwMode="gray">
                  <a:xfrm>
                    <a:off x="6879087"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2" name="直接连接符 251">
                    <a:extLst>
                      <a:ext uri="{FF2B5EF4-FFF2-40B4-BE49-F238E27FC236}">
                        <a16:creationId xmlns:a16="http://schemas.microsoft.com/office/drawing/2014/main" id="{2A0F1E56-E6BC-4693-95BE-0136068CFB20}"/>
                      </a:ext>
                    </a:extLst>
                  </p:cNvPr>
                  <p:cNvCxnSpPr/>
                  <p:nvPr/>
                </p:nvCxnSpPr>
                <p:spPr bwMode="gray">
                  <a:xfrm>
                    <a:off x="6960096"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3" name="直接连接符 252">
                    <a:extLst>
                      <a:ext uri="{FF2B5EF4-FFF2-40B4-BE49-F238E27FC236}">
                        <a16:creationId xmlns:a16="http://schemas.microsoft.com/office/drawing/2014/main" id="{8EB91D94-6B49-49A5-B7C5-A3B4782B4507}"/>
                      </a:ext>
                    </a:extLst>
                  </p:cNvPr>
                  <p:cNvCxnSpPr/>
                  <p:nvPr/>
                </p:nvCxnSpPr>
                <p:spPr bwMode="gray">
                  <a:xfrm>
                    <a:off x="7041105"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4" name="直接连接符 253">
                    <a:extLst>
                      <a:ext uri="{FF2B5EF4-FFF2-40B4-BE49-F238E27FC236}">
                        <a16:creationId xmlns:a16="http://schemas.microsoft.com/office/drawing/2014/main" id="{1D48BF72-5701-4941-9C91-66858214C1DE}"/>
                      </a:ext>
                    </a:extLst>
                  </p:cNvPr>
                  <p:cNvCxnSpPr/>
                  <p:nvPr/>
                </p:nvCxnSpPr>
                <p:spPr bwMode="gray">
                  <a:xfrm>
                    <a:off x="7122114"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5" name="直接连接符 254">
                    <a:extLst>
                      <a:ext uri="{FF2B5EF4-FFF2-40B4-BE49-F238E27FC236}">
                        <a16:creationId xmlns:a16="http://schemas.microsoft.com/office/drawing/2014/main" id="{99F81BEC-E0F8-4D79-B32E-827DD138622D}"/>
                      </a:ext>
                    </a:extLst>
                  </p:cNvPr>
                  <p:cNvCxnSpPr/>
                  <p:nvPr/>
                </p:nvCxnSpPr>
                <p:spPr bwMode="gray">
                  <a:xfrm>
                    <a:off x="7203123"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6" name="直接连接符 255">
                    <a:extLst>
                      <a:ext uri="{FF2B5EF4-FFF2-40B4-BE49-F238E27FC236}">
                        <a16:creationId xmlns:a16="http://schemas.microsoft.com/office/drawing/2014/main" id="{40AAC271-25CD-4F05-8323-37994406D29C}"/>
                      </a:ext>
                    </a:extLst>
                  </p:cNvPr>
                  <p:cNvCxnSpPr/>
                  <p:nvPr/>
                </p:nvCxnSpPr>
                <p:spPr bwMode="gray">
                  <a:xfrm>
                    <a:off x="7284132"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7" name="直接连接符 256">
                    <a:extLst>
                      <a:ext uri="{FF2B5EF4-FFF2-40B4-BE49-F238E27FC236}">
                        <a16:creationId xmlns:a16="http://schemas.microsoft.com/office/drawing/2014/main" id="{BEAD6CF1-E5EA-4527-B98D-CAE91D7CDE26}"/>
                      </a:ext>
                    </a:extLst>
                  </p:cNvPr>
                  <p:cNvCxnSpPr/>
                  <p:nvPr/>
                </p:nvCxnSpPr>
                <p:spPr bwMode="gray">
                  <a:xfrm>
                    <a:off x="7365141"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8" name="直接连接符 257">
                    <a:extLst>
                      <a:ext uri="{FF2B5EF4-FFF2-40B4-BE49-F238E27FC236}">
                        <a16:creationId xmlns:a16="http://schemas.microsoft.com/office/drawing/2014/main" id="{BDC7074C-3B54-4159-8E6A-F63DBCA25436}"/>
                      </a:ext>
                    </a:extLst>
                  </p:cNvPr>
                  <p:cNvCxnSpPr/>
                  <p:nvPr/>
                </p:nvCxnSpPr>
                <p:spPr bwMode="gray">
                  <a:xfrm>
                    <a:off x="7446150"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9" name="直接连接符 258">
                    <a:extLst>
                      <a:ext uri="{FF2B5EF4-FFF2-40B4-BE49-F238E27FC236}">
                        <a16:creationId xmlns:a16="http://schemas.microsoft.com/office/drawing/2014/main" id="{F8DD78C3-7DF6-44CE-973E-C16C2A3373E2}"/>
                      </a:ext>
                    </a:extLst>
                  </p:cNvPr>
                  <p:cNvCxnSpPr/>
                  <p:nvPr/>
                </p:nvCxnSpPr>
                <p:spPr bwMode="gray">
                  <a:xfrm>
                    <a:off x="7527159"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0" name="直接连接符 259">
                    <a:extLst>
                      <a:ext uri="{FF2B5EF4-FFF2-40B4-BE49-F238E27FC236}">
                        <a16:creationId xmlns:a16="http://schemas.microsoft.com/office/drawing/2014/main" id="{7547F456-4726-4F26-9702-CEE3E1556124}"/>
                      </a:ext>
                    </a:extLst>
                  </p:cNvPr>
                  <p:cNvCxnSpPr/>
                  <p:nvPr/>
                </p:nvCxnSpPr>
                <p:spPr bwMode="gray">
                  <a:xfrm>
                    <a:off x="7608168"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1" name="直接连接符 260">
                    <a:extLst>
                      <a:ext uri="{FF2B5EF4-FFF2-40B4-BE49-F238E27FC236}">
                        <a16:creationId xmlns:a16="http://schemas.microsoft.com/office/drawing/2014/main" id="{AB15A546-DC02-46A0-BE92-54472B6DF1D2}"/>
                      </a:ext>
                    </a:extLst>
                  </p:cNvPr>
                  <p:cNvCxnSpPr/>
                  <p:nvPr/>
                </p:nvCxnSpPr>
                <p:spPr bwMode="gray">
                  <a:xfrm>
                    <a:off x="7689177"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2" name="直接连接符 261">
                    <a:extLst>
                      <a:ext uri="{FF2B5EF4-FFF2-40B4-BE49-F238E27FC236}">
                        <a16:creationId xmlns:a16="http://schemas.microsoft.com/office/drawing/2014/main" id="{2C55FB48-606F-40E9-81D5-572F888CC23E}"/>
                      </a:ext>
                    </a:extLst>
                  </p:cNvPr>
                  <p:cNvCxnSpPr/>
                  <p:nvPr/>
                </p:nvCxnSpPr>
                <p:spPr bwMode="gray">
                  <a:xfrm>
                    <a:off x="7770186"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3" name="直接连接符 262">
                    <a:extLst>
                      <a:ext uri="{FF2B5EF4-FFF2-40B4-BE49-F238E27FC236}">
                        <a16:creationId xmlns:a16="http://schemas.microsoft.com/office/drawing/2014/main" id="{CFC10AC3-5AB1-4213-AAD7-0F1E9F6950F7}"/>
                      </a:ext>
                    </a:extLst>
                  </p:cNvPr>
                  <p:cNvCxnSpPr/>
                  <p:nvPr/>
                </p:nvCxnSpPr>
                <p:spPr bwMode="gray">
                  <a:xfrm>
                    <a:off x="7851195"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4" name="直接连接符 263">
                    <a:extLst>
                      <a:ext uri="{FF2B5EF4-FFF2-40B4-BE49-F238E27FC236}">
                        <a16:creationId xmlns:a16="http://schemas.microsoft.com/office/drawing/2014/main" id="{3CCB371C-F09D-4661-94BE-B48AD8A7458B}"/>
                      </a:ext>
                    </a:extLst>
                  </p:cNvPr>
                  <p:cNvCxnSpPr/>
                  <p:nvPr/>
                </p:nvCxnSpPr>
                <p:spPr bwMode="gray">
                  <a:xfrm>
                    <a:off x="7932204"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5" name="直接连接符 264">
                    <a:extLst>
                      <a:ext uri="{FF2B5EF4-FFF2-40B4-BE49-F238E27FC236}">
                        <a16:creationId xmlns:a16="http://schemas.microsoft.com/office/drawing/2014/main" id="{2A24E9CC-6E27-4190-8214-BB56190652CE}"/>
                      </a:ext>
                    </a:extLst>
                  </p:cNvPr>
                  <p:cNvCxnSpPr/>
                  <p:nvPr/>
                </p:nvCxnSpPr>
                <p:spPr bwMode="gray">
                  <a:xfrm>
                    <a:off x="8013213"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6" name="直接连接符 265">
                    <a:extLst>
                      <a:ext uri="{FF2B5EF4-FFF2-40B4-BE49-F238E27FC236}">
                        <a16:creationId xmlns:a16="http://schemas.microsoft.com/office/drawing/2014/main" id="{49AB18CA-5A61-4BED-80C4-69AC4ADC8241}"/>
                      </a:ext>
                    </a:extLst>
                  </p:cNvPr>
                  <p:cNvCxnSpPr/>
                  <p:nvPr/>
                </p:nvCxnSpPr>
                <p:spPr bwMode="gray">
                  <a:xfrm>
                    <a:off x="8094222"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7" name="直接连接符 266">
                    <a:extLst>
                      <a:ext uri="{FF2B5EF4-FFF2-40B4-BE49-F238E27FC236}">
                        <a16:creationId xmlns:a16="http://schemas.microsoft.com/office/drawing/2014/main" id="{70A5E7DA-AFA3-4079-A3E3-283F4FF33829}"/>
                      </a:ext>
                    </a:extLst>
                  </p:cNvPr>
                  <p:cNvCxnSpPr/>
                  <p:nvPr/>
                </p:nvCxnSpPr>
                <p:spPr bwMode="gray">
                  <a:xfrm>
                    <a:off x="8175231"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8" name="直接连接符 267">
                    <a:extLst>
                      <a:ext uri="{FF2B5EF4-FFF2-40B4-BE49-F238E27FC236}">
                        <a16:creationId xmlns:a16="http://schemas.microsoft.com/office/drawing/2014/main" id="{32C0B5B9-B7E9-4FBC-B9D1-C9541595C522}"/>
                      </a:ext>
                    </a:extLst>
                  </p:cNvPr>
                  <p:cNvCxnSpPr/>
                  <p:nvPr/>
                </p:nvCxnSpPr>
                <p:spPr bwMode="gray">
                  <a:xfrm>
                    <a:off x="8256240"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9" name="直接连接符 268">
                    <a:extLst>
                      <a:ext uri="{FF2B5EF4-FFF2-40B4-BE49-F238E27FC236}">
                        <a16:creationId xmlns:a16="http://schemas.microsoft.com/office/drawing/2014/main" id="{F7CB9E6F-2ED8-4433-BAB4-A7094DE333F0}"/>
                      </a:ext>
                    </a:extLst>
                  </p:cNvPr>
                  <p:cNvCxnSpPr/>
                  <p:nvPr/>
                </p:nvCxnSpPr>
                <p:spPr bwMode="gray">
                  <a:xfrm>
                    <a:off x="8337249"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0" name="直接连接符 269">
                    <a:extLst>
                      <a:ext uri="{FF2B5EF4-FFF2-40B4-BE49-F238E27FC236}">
                        <a16:creationId xmlns:a16="http://schemas.microsoft.com/office/drawing/2014/main" id="{AEA0152E-167F-470B-98F2-CAA76AE929A2}"/>
                      </a:ext>
                    </a:extLst>
                  </p:cNvPr>
                  <p:cNvCxnSpPr/>
                  <p:nvPr/>
                </p:nvCxnSpPr>
                <p:spPr bwMode="gray">
                  <a:xfrm>
                    <a:off x="8418258"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1" name="直接连接符 270">
                    <a:extLst>
                      <a:ext uri="{FF2B5EF4-FFF2-40B4-BE49-F238E27FC236}">
                        <a16:creationId xmlns:a16="http://schemas.microsoft.com/office/drawing/2014/main" id="{C296F53B-1095-4F38-9922-134F9773F128}"/>
                      </a:ext>
                    </a:extLst>
                  </p:cNvPr>
                  <p:cNvCxnSpPr/>
                  <p:nvPr/>
                </p:nvCxnSpPr>
                <p:spPr bwMode="gray">
                  <a:xfrm>
                    <a:off x="8499267"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2" name="直接连接符 271">
                    <a:extLst>
                      <a:ext uri="{FF2B5EF4-FFF2-40B4-BE49-F238E27FC236}">
                        <a16:creationId xmlns:a16="http://schemas.microsoft.com/office/drawing/2014/main" id="{907FA02B-7057-494E-A343-9874DF8A73FE}"/>
                      </a:ext>
                    </a:extLst>
                  </p:cNvPr>
                  <p:cNvCxnSpPr/>
                  <p:nvPr/>
                </p:nvCxnSpPr>
                <p:spPr bwMode="gray">
                  <a:xfrm>
                    <a:off x="8580276"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3" name="直接连接符 272">
                    <a:extLst>
                      <a:ext uri="{FF2B5EF4-FFF2-40B4-BE49-F238E27FC236}">
                        <a16:creationId xmlns:a16="http://schemas.microsoft.com/office/drawing/2014/main" id="{54EA948A-BB31-45A1-95DA-A5C95583E6A6}"/>
                      </a:ext>
                    </a:extLst>
                  </p:cNvPr>
                  <p:cNvCxnSpPr/>
                  <p:nvPr/>
                </p:nvCxnSpPr>
                <p:spPr bwMode="gray">
                  <a:xfrm>
                    <a:off x="8661285"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4" name="直接连接符 273">
                    <a:extLst>
                      <a:ext uri="{FF2B5EF4-FFF2-40B4-BE49-F238E27FC236}">
                        <a16:creationId xmlns:a16="http://schemas.microsoft.com/office/drawing/2014/main" id="{DD1A1D06-B7B8-4C75-9753-BB7442C3D1A0}"/>
                      </a:ext>
                    </a:extLst>
                  </p:cNvPr>
                  <p:cNvCxnSpPr/>
                  <p:nvPr/>
                </p:nvCxnSpPr>
                <p:spPr bwMode="gray">
                  <a:xfrm>
                    <a:off x="8742294"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249" name="圆角矩形 128">
                  <a:extLst>
                    <a:ext uri="{FF2B5EF4-FFF2-40B4-BE49-F238E27FC236}">
                      <a16:creationId xmlns:a16="http://schemas.microsoft.com/office/drawing/2014/main" id="{F9CB8EA3-5753-4C15-94F3-243E8C4EA515}"/>
                    </a:ext>
                  </a:extLst>
                </p:cNvPr>
                <p:cNvSpPr/>
                <p:nvPr/>
              </p:nvSpPr>
              <p:spPr bwMode="gray">
                <a:xfrm>
                  <a:off x="7824192" y="1569747"/>
                  <a:ext cx="2520000" cy="2520280"/>
                </a:xfrm>
                <a:prstGeom prst="roundRect">
                  <a:avLst>
                    <a:gd name="adj" fmla="val 8963"/>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rgbClr val="56C4D2"/>
                      </a:solidFill>
                      <a:latin typeface="Huawei Sans" panose="020C0503030203020204" pitchFamily="34" charset="0"/>
                      <a:ea typeface="方正兰亭黑简体" panose="02000000000000000000" pitchFamily="2" charset="-122"/>
                      <a:sym typeface="Huawei Sans" panose="020C0503030203020204" pitchFamily="34" charset="0"/>
                    </a:rPr>
                    <a:t>NP</a:t>
                  </a:r>
                </a:p>
              </p:txBody>
            </p:sp>
          </p:grpSp>
          <p:sp>
            <p:nvSpPr>
              <p:cNvPr id="192" name="矩形 191">
                <a:extLst>
                  <a:ext uri="{FF2B5EF4-FFF2-40B4-BE49-F238E27FC236}">
                    <a16:creationId xmlns:a16="http://schemas.microsoft.com/office/drawing/2014/main" id="{EEF8BBD6-8B15-4262-8A23-9B0E7897C456}"/>
                  </a:ext>
                </a:extLst>
              </p:cNvPr>
              <p:cNvSpPr/>
              <p:nvPr/>
            </p:nvSpPr>
            <p:spPr bwMode="gray">
              <a:xfrm>
                <a:off x="1193447" y="1949303"/>
                <a:ext cx="3600000" cy="615804"/>
              </a:xfrm>
              <a:prstGeom prst="rect">
                <a:avLst/>
              </a:prstGeom>
              <a:no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en-US" altLang="zh-CN" dirty="0">
                    <a:latin typeface="Huawei Sans" panose="020C0503030203020204" pitchFamily="34" charset="0"/>
                    <a:ea typeface="方正兰亭黑简体" panose="02000000000000000000" pitchFamily="2" charset="-122"/>
                    <a:sym typeface="Huawei Sans" panose="020C0503030203020204" pitchFamily="34" charset="0"/>
                  </a:rPr>
                  <a:t>Data analysis</a:t>
                </a:r>
                <a:endParaRPr kumimoji="1" lang="zh-CN" altLang="en-US" sz="18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3" name="文本框 192">
                <a:extLst>
                  <a:ext uri="{FF2B5EF4-FFF2-40B4-BE49-F238E27FC236}">
                    <a16:creationId xmlns:a16="http://schemas.microsoft.com/office/drawing/2014/main" id="{F11846E8-6D80-4407-B82F-AB93D8DB193E}"/>
                  </a:ext>
                </a:extLst>
              </p:cNvPr>
              <p:cNvSpPr txBox="1"/>
              <p:nvPr/>
            </p:nvSpPr>
            <p:spPr bwMode="gray">
              <a:xfrm>
                <a:off x="3028473" y="3667132"/>
                <a:ext cx="797391" cy="369332"/>
              </a:xfrm>
              <a:prstGeom prst="rect">
                <a:avLst/>
              </a:prstGeom>
              <a:solidFill>
                <a:srgbClr val="2DA6AF"/>
              </a:solidFill>
            </p:spPr>
            <p:txBody>
              <a:bodyPr wrap="square" rtlCol="0">
                <a:spAutoFit/>
              </a:bodyPr>
              <a:lstStyle/>
              <a:p>
                <a:pPr algn="ctr"/>
                <a:r>
                  <a:rPr lang="en-US" altLang="zh-CN"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gRPC</a:t>
                </a:r>
                <a:endParaRPr lang="zh-CN" altLang="en-US"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4" name="文本框 193">
                <a:extLst>
                  <a:ext uri="{FF2B5EF4-FFF2-40B4-BE49-F238E27FC236}">
                    <a16:creationId xmlns:a16="http://schemas.microsoft.com/office/drawing/2014/main" id="{67A83800-4EC5-4077-8938-4E6CA7A9597C}"/>
                  </a:ext>
                </a:extLst>
              </p:cNvPr>
              <p:cNvSpPr txBox="1"/>
              <p:nvPr/>
            </p:nvSpPr>
            <p:spPr bwMode="gray">
              <a:xfrm>
                <a:off x="1719626" y="3667132"/>
                <a:ext cx="797391" cy="369332"/>
              </a:xfrm>
              <a:prstGeom prst="rect">
                <a:avLst/>
              </a:prstGeom>
              <a:solidFill>
                <a:srgbClr val="2DA6AF"/>
              </a:solidFill>
            </p:spPr>
            <p:txBody>
              <a:bodyPr wrap="square" rtlCol="0">
                <a:spAutoFit/>
              </a:bodyPr>
              <a:lstStyle/>
              <a:p>
                <a:pPr algn="ctr"/>
                <a:r>
                  <a:rPr lang="en-US" altLang="zh-CN"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gRPC</a:t>
                </a:r>
                <a:endParaRPr lang="zh-CN" altLang="en-US"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5" name="文本框 194">
                <a:extLst>
                  <a:ext uri="{FF2B5EF4-FFF2-40B4-BE49-F238E27FC236}">
                    <a16:creationId xmlns:a16="http://schemas.microsoft.com/office/drawing/2014/main" id="{4A7DE191-5E37-4BF1-935F-9A94752AB750}"/>
                  </a:ext>
                </a:extLst>
              </p:cNvPr>
              <p:cNvSpPr txBox="1"/>
              <p:nvPr/>
            </p:nvSpPr>
            <p:spPr bwMode="gray">
              <a:xfrm>
                <a:off x="1719626" y="2704023"/>
                <a:ext cx="797391" cy="369332"/>
              </a:xfrm>
              <a:prstGeom prst="rect">
                <a:avLst/>
              </a:prstGeom>
              <a:solidFill>
                <a:srgbClr val="2DA6AF"/>
              </a:solidFill>
            </p:spPr>
            <p:txBody>
              <a:bodyPr wrap="square" rtlCol="0">
                <a:spAutoFit/>
              </a:bodyPr>
              <a:lstStyle/>
              <a:p>
                <a:pPr algn="ctr"/>
                <a:r>
                  <a:rPr lang="en-US" altLang="zh-CN"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gRPC</a:t>
                </a:r>
                <a:endParaRPr lang="zh-CN" altLang="en-US"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6" name="文本框 195">
                <a:extLst>
                  <a:ext uri="{FF2B5EF4-FFF2-40B4-BE49-F238E27FC236}">
                    <a16:creationId xmlns:a16="http://schemas.microsoft.com/office/drawing/2014/main" id="{2EA91E9A-46D2-4FC6-A478-ABE33ADFD68E}"/>
                  </a:ext>
                </a:extLst>
              </p:cNvPr>
              <p:cNvSpPr txBox="1"/>
              <p:nvPr/>
            </p:nvSpPr>
            <p:spPr bwMode="gray">
              <a:xfrm>
                <a:off x="3510832" y="4591373"/>
                <a:ext cx="1234545" cy="369332"/>
              </a:xfrm>
              <a:prstGeom prst="rect">
                <a:avLst/>
              </a:prstGeom>
              <a:solidFill>
                <a:srgbClr val="2DA6AF"/>
              </a:solidFill>
            </p:spPr>
            <p:txBody>
              <a:bodyPr wrap="square" rtlCol="0">
                <a:spAutoFit/>
              </a:bodyPr>
              <a:lstStyle/>
              <a:p>
                <a:pPr algn="ctr"/>
                <a:r>
                  <a:rPr lang="en-US" altLang="zh-CN"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Protobuf</a:t>
                </a:r>
                <a:endParaRPr lang="zh-CN" altLang="en-US"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155" name="组合 154">
            <a:extLst>
              <a:ext uri="{FF2B5EF4-FFF2-40B4-BE49-F238E27FC236}">
                <a16:creationId xmlns:a16="http://schemas.microsoft.com/office/drawing/2014/main" id="{BCCA56FD-261C-471B-B76F-4B55AF5E81AD}"/>
              </a:ext>
            </a:extLst>
          </p:cNvPr>
          <p:cNvGrpSpPr/>
          <p:nvPr/>
        </p:nvGrpSpPr>
        <p:grpSpPr>
          <a:xfrm>
            <a:off x="6339841" y="119877"/>
            <a:ext cx="5402246" cy="217482"/>
            <a:chOff x="7012557" y="119877"/>
            <a:chExt cx="4729530" cy="217482"/>
          </a:xfrm>
        </p:grpSpPr>
        <p:sp>
          <p:nvSpPr>
            <p:cNvPr id="157" name="燕尾形 27">
              <a:extLst>
                <a:ext uri="{FF2B5EF4-FFF2-40B4-BE49-F238E27FC236}">
                  <a16:creationId xmlns:a16="http://schemas.microsoft.com/office/drawing/2014/main" id="{CA9329DD-8B8E-4C4A-BDD6-08453760454A}"/>
                </a:ext>
              </a:extLst>
            </p:cNvPr>
            <p:cNvSpPr/>
            <p:nvPr/>
          </p:nvSpPr>
          <p:spPr bwMode="gray">
            <a:xfrm>
              <a:off x="10794955" y="124239"/>
              <a:ext cx="947132"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Data Push</a:t>
              </a:r>
              <a:endParaRPr lang="en-US" altLang="zh-CN" sz="1200" kern="0" dirty="0">
                <a:latin typeface="Huawei Sans" panose="020C0503030203020204" pitchFamily="34" charset="0"/>
              </a:endParaRPr>
            </a:p>
          </p:txBody>
        </p:sp>
        <p:sp>
          <p:nvSpPr>
            <p:cNvPr id="158" name="燕尾形 27">
              <a:extLst>
                <a:ext uri="{FF2B5EF4-FFF2-40B4-BE49-F238E27FC236}">
                  <a16:creationId xmlns:a16="http://schemas.microsoft.com/office/drawing/2014/main" id="{9A183AE1-9C3C-4C24-A6B7-F5B9506639F4}"/>
                </a:ext>
              </a:extLst>
            </p:cNvPr>
            <p:cNvSpPr/>
            <p:nvPr/>
          </p:nvSpPr>
          <p:spPr bwMode="gray">
            <a:xfrm>
              <a:off x="9564210" y="124239"/>
              <a:ext cx="1285005"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1200" b="1" kern="0">
                  <a:solidFill>
                    <a:schemeClr val="bg1"/>
                  </a:solidFill>
                  <a:latin typeface="Huawei Sans" panose="020C0503030203020204" pitchFamily="34" charset="0"/>
                  <a:ea typeface="方正兰亭黑简体" panose="02000000000000000000" pitchFamily="2" charset="-122"/>
                  <a:cs typeface="Huawei Sans" panose="020C0503030203020204" pitchFamily="34" charset="0"/>
                </a:rPr>
                <a:t>Data Generation</a:t>
              </a:r>
              <a:endParaRPr lang="en-US" altLang="zh-CN" sz="12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59" name="燕尾形 27">
              <a:extLst>
                <a:ext uri="{FF2B5EF4-FFF2-40B4-BE49-F238E27FC236}">
                  <a16:creationId xmlns:a16="http://schemas.microsoft.com/office/drawing/2014/main" id="{684F986F-E9D8-4D34-BF09-12F256B04D48}"/>
                </a:ext>
              </a:extLst>
            </p:cNvPr>
            <p:cNvSpPr/>
            <p:nvPr/>
          </p:nvSpPr>
          <p:spPr bwMode="gray">
            <a:xfrm>
              <a:off x="8142199" y="124239"/>
              <a:ext cx="147627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a:latin typeface="Huawei Sans" panose="020C0503030203020204" pitchFamily="34" charset="0"/>
                </a:rPr>
                <a:t>Data Subscription</a:t>
              </a:r>
              <a:endParaRPr lang="en-US" altLang="zh-CN" sz="1200" dirty="0">
                <a:latin typeface="Huawei Sans" panose="020C0503030203020204" pitchFamily="34" charset="0"/>
              </a:endParaRPr>
            </a:p>
          </p:txBody>
        </p:sp>
        <p:sp>
          <p:nvSpPr>
            <p:cNvPr id="160" name="五边形 23">
              <a:extLst>
                <a:ext uri="{FF2B5EF4-FFF2-40B4-BE49-F238E27FC236}">
                  <a16:creationId xmlns:a16="http://schemas.microsoft.com/office/drawing/2014/main" id="{2F5D5709-52EF-4136-8254-976A939A1502}"/>
                </a:ext>
              </a:extLst>
            </p:cNvPr>
            <p:cNvSpPr/>
            <p:nvPr/>
          </p:nvSpPr>
          <p:spPr bwMode="gray">
            <a:xfrm>
              <a:off x="7012557" y="119877"/>
              <a:ext cx="1181590" cy="212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dirty="0">
                  <a:latin typeface="Huawei Sans" panose="020C0503030203020204" pitchFamily="34" charset="0"/>
                  <a:sym typeface="Huawei Sans" panose="020C0503030203020204" pitchFamily="34" charset="0"/>
                </a:rPr>
                <a:t>Data Source</a:t>
              </a:r>
              <a:endParaRPr lang="zh-CN" altLang="en-US" sz="1200" dirty="0">
                <a:latin typeface="Huawei Sans" panose="020C0503030203020204" pitchFamily="34" charset="0"/>
                <a:sym typeface="Huawei Sans" panose="020C0503030203020204" pitchFamily="34" charset="0"/>
              </a:endParaRPr>
            </a:p>
          </p:txBody>
        </p:sp>
      </p:grpSp>
    </p:spTree>
    <p:extLst>
      <p:ext uri="{BB962C8B-B14F-4D97-AF65-F5344CB8AC3E}">
        <p14:creationId xmlns:p14="http://schemas.microsoft.com/office/powerpoint/2010/main" val="294550925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7E05F50-F8E5-4F4D-AF16-B9F9150C329F}"/>
              </a:ext>
            </a:extLst>
          </p:cNvPr>
          <p:cNvSpPr>
            <a:spLocks noGrp="1"/>
          </p:cNvSpPr>
          <p:nvPr>
            <p:ph type="title"/>
          </p:nvPr>
        </p:nvSpPr>
        <p:spPr bwMode="gray"/>
        <p:txBody>
          <a:bodyPr/>
          <a:lstStyle/>
          <a:p>
            <a:r>
              <a:rPr lang="en-US"/>
              <a:t>GPB Encoding</a:t>
            </a:r>
            <a:endParaRPr lang="en-US" dirty="0"/>
          </a:p>
        </p:txBody>
      </p:sp>
      <p:sp>
        <p:nvSpPr>
          <p:cNvPr id="5" name="文本占位符 4">
            <a:extLst>
              <a:ext uri="{FF2B5EF4-FFF2-40B4-BE49-F238E27FC236}">
                <a16:creationId xmlns:a16="http://schemas.microsoft.com/office/drawing/2014/main" id="{DE3DDC4D-3F55-438E-AD45-AE0A22AA31E2}"/>
              </a:ext>
            </a:extLst>
          </p:cNvPr>
          <p:cNvSpPr>
            <a:spLocks noGrp="1"/>
          </p:cNvSpPr>
          <p:nvPr>
            <p:ph type="body" sz="quarter" idx="10"/>
          </p:nvPr>
        </p:nvSpPr>
        <p:spPr bwMode="gray">
          <a:xfrm>
            <a:off x="455612" y="1052514"/>
            <a:ext cx="11293476" cy="410526"/>
          </a:xfrm>
        </p:spPr>
        <p:txBody>
          <a:bodyPr/>
          <a:lstStyle/>
          <a:p>
            <a:r>
              <a:rPr lang="en-US" altLang="zh-CN" sz="1600" dirty="0"/>
              <a:t>GPB uses a .proto file to describe the message format and uses digits to replace flag names (keyword names).</a:t>
            </a:r>
            <a:endParaRPr lang="zh-CN" altLang="en-US" sz="1600" dirty="0"/>
          </a:p>
        </p:txBody>
      </p:sp>
      <p:graphicFrame>
        <p:nvGraphicFramePr>
          <p:cNvPr id="158" name="表格 157">
            <a:extLst>
              <a:ext uri="{FF2B5EF4-FFF2-40B4-BE49-F238E27FC236}">
                <a16:creationId xmlns:a16="http://schemas.microsoft.com/office/drawing/2014/main" id="{EF768F5F-8AD8-4957-B774-B9F7A9D1A97F}"/>
              </a:ext>
            </a:extLst>
          </p:cNvPr>
          <p:cNvGraphicFramePr>
            <a:graphicFrameLocks noGrp="1"/>
          </p:cNvGraphicFramePr>
          <p:nvPr>
            <p:extLst>
              <p:ext uri="{D42A27DB-BD31-4B8C-83A1-F6EECF244321}">
                <p14:modId xmlns:p14="http://schemas.microsoft.com/office/powerpoint/2010/main" val="1245348824"/>
              </p:ext>
            </p:extLst>
          </p:nvPr>
        </p:nvGraphicFramePr>
        <p:xfrm>
          <a:off x="669965" y="1659718"/>
          <a:ext cx="10852069" cy="4419560"/>
        </p:xfrm>
        <a:graphic>
          <a:graphicData uri="http://schemas.openxmlformats.org/drawingml/2006/table">
            <a:tbl>
              <a:tblPr/>
              <a:tblGrid>
                <a:gridCol w="3299029">
                  <a:extLst>
                    <a:ext uri="{9D8B030D-6E8A-4147-A177-3AD203B41FA5}">
                      <a16:colId xmlns:a16="http://schemas.microsoft.com/office/drawing/2014/main" val="20000"/>
                    </a:ext>
                  </a:extLst>
                </a:gridCol>
                <a:gridCol w="3125396">
                  <a:extLst>
                    <a:ext uri="{9D8B030D-6E8A-4147-A177-3AD203B41FA5}">
                      <a16:colId xmlns:a16="http://schemas.microsoft.com/office/drawing/2014/main" val="20001"/>
                    </a:ext>
                  </a:extLst>
                </a:gridCol>
                <a:gridCol w="4427644">
                  <a:extLst>
                    <a:ext uri="{9D8B030D-6E8A-4147-A177-3AD203B41FA5}">
                      <a16:colId xmlns:a16="http://schemas.microsoft.com/office/drawing/2014/main" val="20002"/>
                    </a:ext>
                  </a:extLst>
                </a:gridCol>
              </a:tblGrid>
              <a:tr h="202865">
                <a:tc>
                  <a:txBody>
                    <a:bodyPr/>
                    <a:lstStyle/>
                    <a:p>
                      <a:pPr algn="ctr" fontAlgn="ctr"/>
                      <a:r>
                        <a:rPr lang="en-US" sz="1600" b="1" dirty="0">
                          <a:solidFill>
                            <a:sysClr val="windowText" lastClr="000000"/>
                          </a:solidFill>
                          <a:latin typeface="Huawei Sans" panose="020C0503030203020204" pitchFamily="34" charset="0"/>
                        </a:rPr>
                        <a:t>Before</a:t>
                      </a:r>
                      <a:r>
                        <a:rPr lang="en-US" sz="1600" b="1" baseline="0" dirty="0">
                          <a:solidFill>
                            <a:sysClr val="windowText" lastClr="000000"/>
                          </a:solidFill>
                          <a:latin typeface="Huawei Sans" panose="020C0503030203020204" pitchFamily="34" charset="0"/>
                        </a:rPr>
                        <a:t> </a:t>
                      </a:r>
                      <a:r>
                        <a:rPr lang="en-US" sz="1600" b="1" dirty="0">
                          <a:solidFill>
                            <a:sysClr val="windowText" lastClr="000000"/>
                          </a:solidFill>
                          <a:latin typeface="Huawei Sans" panose="020C0503030203020204" pitchFamily="34" charset="0"/>
                        </a:rPr>
                        <a:t>GPB Encoding</a:t>
                      </a:r>
                      <a:endParaRPr lang="en-US" altLang="zh-CN" sz="1600" b="1" baseline="0" dirty="0">
                        <a:solidFill>
                          <a:sysClr val="windowText" lastClr="000000"/>
                        </a:solidFill>
                        <a:latin typeface="Huawei Sans" panose="020C0503030203020204" pitchFamily="34" charset="0"/>
                        <a:cs typeface="Courier New" panose="02070309020205020404" pitchFamily="49" charset="0"/>
                      </a:endParaRPr>
                    </a:p>
                  </a:txBody>
                  <a:tcPr marL="38101" marR="38101" marT="38090" marB="38090">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600" b="1" dirty="0" err="1">
                          <a:solidFill>
                            <a:sysClr val="windowText" lastClr="000000"/>
                          </a:solidFill>
                          <a:latin typeface="Huawei Sans" panose="020C0503030203020204" pitchFamily="34" charset="0"/>
                        </a:rPr>
                        <a:t>huawei-telemetry.proto</a:t>
                      </a:r>
                      <a:endParaRPr lang="en-US" altLang="zh-CN" sz="1600" b="1" baseline="0" dirty="0">
                        <a:solidFill>
                          <a:sysClr val="windowText" lastClr="000000"/>
                        </a:solidFill>
                        <a:latin typeface="Huawei Sans" panose="020C0503030203020204" pitchFamily="34" charset="0"/>
                        <a:cs typeface="Courier New" panose="02070309020205020404" pitchFamily="49" charset="0"/>
                      </a:endParaRPr>
                    </a:p>
                  </a:txBody>
                  <a:tcPr marL="38101" marR="38101" marT="38090" marB="380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600" b="1" dirty="0">
                          <a:solidFill>
                            <a:sysClr val="windowText" lastClr="000000"/>
                          </a:solidFill>
                          <a:latin typeface="Huawei Sans" panose="020C0503030203020204" pitchFamily="34" charset="0"/>
                        </a:rPr>
                        <a:t>After GPB Decoding</a:t>
                      </a:r>
                      <a:endParaRPr lang="en-US" altLang="zh-CN" sz="1600" b="1" baseline="0" dirty="0">
                        <a:solidFill>
                          <a:sysClr val="windowText" lastClr="000000"/>
                        </a:solidFill>
                        <a:latin typeface="Huawei Sans" panose="020C0503030203020204" pitchFamily="34" charset="0"/>
                        <a:cs typeface="Courier New" panose="02070309020205020404" pitchFamily="49" charset="0"/>
                      </a:endParaRPr>
                    </a:p>
                  </a:txBody>
                  <a:tcPr marL="38101" marR="38101" marT="38090" marB="38090">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2598750">
                <a:tc>
                  <a:txBody>
                    <a:bodyPr/>
                    <a:lstStyle/>
                    <a:p>
                      <a:pPr fontAlgn="ctr"/>
                      <a:r>
                        <a:rPr lang="en-US" sz="1200" dirty="0">
                          <a:latin typeface="Huawei Sans" panose="020C0503030203020204" pitchFamily="34" charset="0"/>
                        </a:rPr>
                        <a:t>{</a:t>
                      </a:r>
                    </a:p>
                    <a:p>
                      <a:pPr fontAlgn="ctr"/>
                      <a:r>
                        <a:rPr lang="en-US" sz="1200" dirty="0">
                          <a:latin typeface="Huawei Sans" panose="020C0503030203020204" pitchFamily="34" charset="0"/>
                        </a:rPr>
                        <a:t> 1:"HUAWEI"</a:t>
                      </a:r>
                    </a:p>
                    <a:p>
                      <a:pPr fontAlgn="ctr"/>
                      <a:r>
                        <a:rPr lang="en-US" sz="1200" dirty="0">
                          <a:latin typeface="Huawei Sans" panose="020C0503030203020204" pitchFamily="34" charset="0"/>
                        </a:rPr>
                        <a:t> 2:"s4"</a:t>
                      </a:r>
                    </a:p>
                    <a:p>
                      <a:pPr fontAlgn="ctr"/>
                      <a:r>
                        <a:rPr lang="en-US" sz="1200" dirty="0">
                          <a:latin typeface="Huawei Sans" panose="020C0503030203020204" pitchFamily="34" charset="0"/>
                        </a:rPr>
                        <a:t> 3:"huawei-ifm:ifm/interfaces/interface"</a:t>
                      </a:r>
                    </a:p>
                    <a:p>
                      <a:pPr fontAlgn="ctr"/>
                      <a:r>
                        <a:rPr lang="en-US" sz="1200" dirty="0">
                          <a:latin typeface="Huawei Sans" panose="020C0503030203020204" pitchFamily="34" charset="0"/>
                        </a:rPr>
                        <a:t> 4:46</a:t>
                      </a:r>
                    </a:p>
                    <a:p>
                      <a:pPr fontAlgn="ctr"/>
                      <a:r>
                        <a:rPr lang="en-US" sz="1200" dirty="0">
                          <a:latin typeface="Huawei Sans" panose="020C0503030203020204" pitchFamily="34" charset="0"/>
                        </a:rPr>
                        <a:t> 5:1515727243419</a:t>
                      </a:r>
                    </a:p>
                    <a:p>
                      <a:pPr fontAlgn="ctr"/>
                      <a:r>
                        <a:rPr lang="en-US" sz="1200" dirty="0">
                          <a:latin typeface="Huawei Sans" panose="020C0503030203020204" pitchFamily="34" charset="0"/>
                        </a:rPr>
                        <a:t> 6:1515727243514</a:t>
                      </a:r>
                    </a:p>
                    <a:p>
                      <a:pPr fontAlgn="ctr"/>
                      <a:r>
                        <a:rPr lang="en-US" sz="1200" dirty="0">
                          <a:latin typeface="Huawei Sans" panose="020C0503030203020204" pitchFamily="34" charset="0"/>
                        </a:rPr>
                        <a:t> 7{</a:t>
                      </a:r>
                    </a:p>
                    <a:p>
                      <a:pPr fontAlgn="ctr"/>
                      <a:r>
                        <a:rPr lang="en-US" sz="1200" dirty="0">
                          <a:latin typeface="Huawei Sans" panose="020C0503030203020204" pitchFamily="34" charset="0"/>
                        </a:rPr>
                        <a:t>  1[{</a:t>
                      </a:r>
                    </a:p>
                    <a:p>
                      <a:pPr fontAlgn="ctr"/>
                      <a:r>
                        <a:rPr lang="en-US" sz="1200" dirty="0">
                          <a:latin typeface="Huawei Sans" panose="020C0503030203020204" pitchFamily="34" charset="0"/>
                        </a:rPr>
                        <a:t>   1: 1515727243419</a:t>
                      </a:r>
                    </a:p>
                    <a:p>
                      <a:pPr fontAlgn="ctr"/>
                      <a:r>
                        <a:rPr lang="en-US" sz="1200" dirty="0">
                          <a:latin typeface="Huawei Sans" panose="020C0503030203020204" pitchFamily="34" charset="0"/>
                        </a:rPr>
                        <a:t>   2 {</a:t>
                      </a:r>
                    </a:p>
                    <a:p>
                      <a:pPr fontAlgn="ctr"/>
                      <a:r>
                        <a:rPr lang="en-US" sz="1200" dirty="0">
                          <a:latin typeface="Huawei Sans" panose="020C0503030203020204" pitchFamily="34" charset="0"/>
                        </a:rPr>
                        <a:t>    5{</a:t>
                      </a:r>
                    </a:p>
                    <a:p>
                      <a:pPr fontAlgn="ctr"/>
                      <a:r>
                        <a:rPr lang="en-US" sz="1200" dirty="0">
                          <a:latin typeface="Huawei Sans" panose="020C0503030203020204" pitchFamily="34" charset="0"/>
                        </a:rPr>
                        <a:t>     1[{</a:t>
                      </a:r>
                    </a:p>
                    <a:p>
                      <a:pPr fontAlgn="ctr"/>
                      <a:r>
                        <a:rPr lang="en-US" sz="1200" dirty="0">
                          <a:latin typeface="Huawei Sans" panose="020C0503030203020204" pitchFamily="34" charset="0"/>
                        </a:rPr>
                        <a:t>      5:1</a:t>
                      </a:r>
                    </a:p>
                    <a:p>
                      <a:pPr fontAlgn="ctr"/>
                      <a:r>
                        <a:rPr lang="en-US" sz="1200" dirty="0">
                          <a:latin typeface="Huawei Sans" panose="020C0503030203020204" pitchFamily="34" charset="0"/>
                        </a:rPr>
                        <a:t>      16:2</a:t>
                      </a:r>
                    </a:p>
                    <a:p>
                      <a:pPr fontAlgn="ctr"/>
                      <a:r>
                        <a:rPr lang="en-US" sz="1200" dirty="0">
                          <a:latin typeface="Huawei Sans" panose="020C0503030203020204" pitchFamily="34" charset="0"/>
                        </a:rPr>
                        <a:t>      25:"Eth-Trunk1"</a:t>
                      </a:r>
                    </a:p>
                    <a:p>
                      <a:pPr fontAlgn="ctr"/>
                      <a:r>
                        <a:rPr lang="en-US" sz="1200" dirty="0">
                          <a:latin typeface="Huawei Sans" panose="020C0503030203020204" pitchFamily="34" charset="0"/>
                        </a:rPr>
                        <a:t>     }]</a:t>
                      </a:r>
                    </a:p>
                    <a:p>
                      <a:pPr fontAlgn="ctr"/>
                      <a:r>
                        <a:rPr lang="en-US" sz="1200" dirty="0">
                          <a:latin typeface="Huawei Sans" panose="020C0503030203020204" pitchFamily="34" charset="0"/>
                        </a:rPr>
                        <a:t>    }</a:t>
                      </a:r>
                    </a:p>
                    <a:p>
                      <a:pPr fontAlgn="ctr"/>
                      <a:r>
                        <a:rPr lang="en-US" sz="1200" dirty="0">
                          <a:latin typeface="Huawei Sans" panose="020C0503030203020204" pitchFamily="34" charset="0"/>
                        </a:rPr>
                        <a:t>   }</a:t>
                      </a:r>
                    </a:p>
                    <a:p>
                      <a:pPr fontAlgn="ctr"/>
                      <a:r>
                        <a:rPr lang="en-US" sz="1200" dirty="0">
                          <a:latin typeface="Huawei Sans" panose="020C0503030203020204" pitchFamily="34" charset="0"/>
                        </a:rPr>
                        <a:t>  }]</a:t>
                      </a:r>
                    </a:p>
                    <a:p>
                      <a:pPr fontAlgn="ctr"/>
                      <a:r>
                        <a:rPr lang="en-US" sz="1200" dirty="0">
                          <a:latin typeface="Huawei Sans" panose="020C0503030203020204" pitchFamily="34" charset="0"/>
                        </a:rPr>
                        <a:t> }</a:t>
                      </a:r>
                    </a:p>
                    <a:p>
                      <a:pPr fontAlgn="ctr"/>
                      <a:r>
                        <a:rPr lang="en-US" sz="1200" dirty="0">
                          <a:latin typeface="Huawei Sans" panose="020C0503030203020204" pitchFamily="34" charset="0"/>
                        </a:rPr>
                        <a:t>}</a:t>
                      </a:r>
                      <a:endParaRPr lang="en-US" sz="1200" baseline="0" dirty="0">
                        <a:latin typeface="Huawei Sans" panose="020C0503030203020204" pitchFamily="34" charset="0"/>
                        <a:cs typeface="Courier New" panose="02070309020205020404" pitchFamily="49" charset="0"/>
                      </a:endParaRPr>
                    </a:p>
                  </a:txBody>
                  <a:tcPr marL="38101" marR="38101" marT="38090" marB="38090">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fontAlgn="ctr"/>
                      <a:r>
                        <a:rPr lang="en-US" sz="1200" dirty="0">
                          <a:latin typeface="Huawei Sans" panose="020C0503030203020204" pitchFamily="34" charset="0"/>
                        </a:rPr>
                        <a:t>syntax = "proto3";</a:t>
                      </a:r>
                    </a:p>
                    <a:p>
                      <a:pPr fontAlgn="ctr"/>
                      <a:r>
                        <a:rPr lang="en-US" sz="1200" dirty="0">
                          <a:latin typeface="Huawei Sans" panose="020C0503030203020204" pitchFamily="34" charset="0"/>
                        </a:rPr>
                        <a:t>package telemetry;</a:t>
                      </a:r>
                    </a:p>
                    <a:p>
                      <a:pPr fontAlgn="ctr"/>
                      <a:endParaRPr lang="en-US" sz="1200" baseline="0" dirty="0">
                        <a:latin typeface="Huawei Sans" panose="020C0503030203020204" pitchFamily="34" charset="0"/>
                      </a:endParaRPr>
                    </a:p>
                    <a:p>
                      <a:pPr fontAlgn="ctr"/>
                      <a:r>
                        <a:rPr lang="en-US" sz="1200" dirty="0">
                          <a:latin typeface="Huawei Sans" panose="020C0503030203020204" pitchFamily="34" charset="0"/>
                        </a:rPr>
                        <a:t>message Telemetry {</a:t>
                      </a:r>
                    </a:p>
                    <a:p>
                      <a:pPr fontAlgn="ctr"/>
                      <a:r>
                        <a:rPr lang="en-US" sz="1200" dirty="0">
                          <a:latin typeface="Huawei Sans" panose="020C0503030203020204" pitchFamily="34" charset="0"/>
                        </a:rPr>
                        <a:t>  string </a:t>
                      </a:r>
                      <a:r>
                        <a:rPr lang="en-US" sz="1200" dirty="0" err="1">
                          <a:latin typeface="Huawei Sans" panose="020C0503030203020204" pitchFamily="34" charset="0"/>
                        </a:rPr>
                        <a:t>node_id_str</a:t>
                      </a:r>
                      <a:r>
                        <a:rPr lang="en-US" sz="1200" dirty="0">
                          <a:latin typeface="Huawei Sans" panose="020C0503030203020204" pitchFamily="34" charset="0"/>
                        </a:rPr>
                        <a:t> = 1;</a:t>
                      </a:r>
                    </a:p>
                    <a:p>
                      <a:pPr fontAlgn="ctr"/>
                      <a:r>
                        <a:rPr lang="en-US" sz="1200" dirty="0">
                          <a:latin typeface="Huawei Sans" panose="020C0503030203020204" pitchFamily="34" charset="0"/>
                        </a:rPr>
                        <a:t>  string   </a:t>
                      </a:r>
                      <a:r>
                        <a:rPr lang="en-US" sz="1200" dirty="0" err="1">
                          <a:latin typeface="Huawei Sans" panose="020C0503030203020204" pitchFamily="34" charset="0"/>
                        </a:rPr>
                        <a:t>subscription_id_str</a:t>
                      </a:r>
                      <a:r>
                        <a:rPr lang="en-US" sz="1200" dirty="0">
                          <a:latin typeface="Huawei Sans" panose="020C0503030203020204" pitchFamily="34" charset="0"/>
                        </a:rPr>
                        <a:t> = 2;</a:t>
                      </a:r>
                    </a:p>
                    <a:p>
                      <a:pPr fontAlgn="ctr"/>
                      <a:r>
                        <a:rPr lang="en-US" sz="1200" dirty="0">
                          <a:latin typeface="Huawei Sans" panose="020C0503030203020204" pitchFamily="34" charset="0"/>
                        </a:rPr>
                        <a:t>  string   </a:t>
                      </a:r>
                      <a:r>
                        <a:rPr lang="en-US" sz="1200" dirty="0" err="1">
                          <a:latin typeface="Huawei Sans" panose="020C0503030203020204" pitchFamily="34" charset="0"/>
                        </a:rPr>
                        <a:t>sensor_path</a:t>
                      </a:r>
                      <a:r>
                        <a:rPr lang="en-US" sz="1200" dirty="0">
                          <a:latin typeface="Huawei Sans" panose="020C0503030203020204" pitchFamily="34" charset="0"/>
                        </a:rPr>
                        <a:t> = 3;</a:t>
                      </a:r>
                    </a:p>
                    <a:p>
                      <a:pPr fontAlgn="ctr"/>
                      <a:r>
                        <a:rPr lang="en-US" sz="1200" dirty="0">
                          <a:latin typeface="Huawei Sans" panose="020C0503030203020204" pitchFamily="34" charset="0"/>
                        </a:rPr>
                        <a:t>  string   </a:t>
                      </a:r>
                      <a:r>
                        <a:rPr lang="en-US" sz="1200" dirty="0" err="1">
                          <a:latin typeface="Huawei Sans" panose="020C0503030203020204" pitchFamily="34" charset="0"/>
                        </a:rPr>
                        <a:t>proto_path</a:t>
                      </a:r>
                      <a:r>
                        <a:rPr lang="en-US" sz="1200" dirty="0">
                          <a:latin typeface="Huawei Sans" panose="020C0503030203020204" pitchFamily="34" charset="0"/>
                        </a:rPr>
                        <a:t> = 13;</a:t>
                      </a:r>
                    </a:p>
                    <a:p>
                      <a:pPr fontAlgn="ctr"/>
                      <a:r>
                        <a:rPr lang="en-US" sz="1200" dirty="0">
                          <a:latin typeface="Huawei Sans" panose="020C0503030203020204" pitchFamily="34" charset="0"/>
                        </a:rPr>
                        <a:t>  uint64   </a:t>
                      </a:r>
                      <a:r>
                        <a:rPr lang="en-US" sz="1200" dirty="0" err="1">
                          <a:latin typeface="Huawei Sans" panose="020C0503030203020204" pitchFamily="34" charset="0"/>
                        </a:rPr>
                        <a:t>collection_id</a:t>
                      </a:r>
                      <a:r>
                        <a:rPr lang="en-US" sz="1200" dirty="0">
                          <a:latin typeface="Huawei Sans" panose="020C0503030203020204" pitchFamily="34" charset="0"/>
                        </a:rPr>
                        <a:t> = 4;</a:t>
                      </a:r>
                    </a:p>
                    <a:p>
                      <a:pPr fontAlgn="ctr"/>
                      <a:r>
                        <a:rPr lang="en-US" sz="1200" dirty="0">
                          <a:latin typeface="Huawei Sans" panose="020C0503030203020204" pitchFamily="34" charset="0"/>
                        </a:rPr>
                        <a:t>  uint64   </a:t>
                      </a:r>
                      <a:r>
                        <a:rPr lang="en-US" sz="1200" dirty="0" err="1">
                          <a:latin typeface="Huawei Sans" panose="020C0503030203020204" pitchFamily="34" charset="0"/>
                        </a:rPr>
                        <a:t>collection_start_time</a:t>
                      </a:r>
                      <a:r>
                        <a:rPr lang="en-US" sz="1200" dirty="0">
                          <a:latin typeface="Huawei Sans" panose="020C0503030203020204" pitchFamily="34" charset="0"/>
                        </a:rPr>
                        <a:t> = 5;</a:t>
                      </a:r>
                    </a:p>
                    <a:p>
                      <a:pPr fontAlgn="ctr"/>
                      <a:r>
                        <a:rPr lang="en-US" sz="1200" dirty="0">
                          <a:latin typeface="Huawei Sans" panose="020C0503030203020204" pitchFamily="34" charset="0"/>
                        </a:rPr>
                        <a:t>  uint64   </a:t>
                      </a:r>
                      <a:r>
                        <a:rPr lang="en-US" sz="1200" dirty="0" err="1">
                          <a:latin typeface="Huawei Sans" panose="020C0503030203020204" pitchFamily="34" charset="0"/>
                        </a:rPr>
                        <a:t>msg_timestamp</a:t>
                      </a:r>
                      <a:r>
                        <a:rPr lang="en-US" sz="1200" dirty="0">
                          <a:latin typeface="Huawei Sans" panose="020C0503030203020204" pitchFamily="34" charset="0"/>
                        </a:rPr>
                        <a:t> = 6;</a:t>
                      </a:r>
                    </a:p>
                    <a:p>
                      <a:pPr fontAlgn="ctr"/>
                      <a:r>
                        <a:rPr lang="en-US" sz="1200" dirty="0">
                          <a:latin typeface="Huawei Sans" panose="020C0503030203020204" pitchFamily="34" charset="0"/>
                        </a:rPr>
                        <a:t>  </a:t>
                      </a:r>
                      <a:r>
                        <a:rPr lang="en-US" sz="1200" dirty="0" err="1">
                          <a:latin typeface="Huawei Sans" panose="020C0503030203020204" pitchFamily="34" charset="0"/>
                        </a:rPr>
                        <a:t>TelemetryGPBTable</a:t>
                      </a:r>
                      <a:r>
                        <a:rPr lang="en-US" sz="1200" dirty="0">
                          <a:latin typeface="Huawei Sans" panose="020C0503030203020204" pitchFamily="34" charset="0"/>
                        </a:rPr>
                        <a:t> </a:t>
                      </a:r>
                      <a:r>
                        <a:rPr lang="en-US" sz="1200" dirty="0" err="1">
                          <a:latin typeface="Huawei Sans" panose="020C0503030203020204" pitchFamily="34" charset="0"/>
                        </a:rPr>
                        <a:t>data_gpb</a:t>
                      </a:r>
                      <a:r>
                        <a:rPr lang="en-US" sz="1200" dirty="0">
                          <a:latin typeface="Huawei Sans" panose="020C0503030203020204" pitchFamily="34" charset="0"/>
                        </a:rPr>
                        <a:t> = 7;</a:t>
                      </a:r>
                    </a:p>
                    <a:p>
                      <a:pPr fontAlgn="ctr"/>
                      <a:r>
                        <a:rPr lang="en-US" sz="1200" dirty="0">
                          <a:latin typeface="Huawei Sans" panose="020C0503030203020204" pitchFamily="34" charset="0"/>
                        </a:rPr>
                        <a:t>  uint64 </a:t>
                      </a:r>
                      <a:r>
                        <a:rPr lang="en-US" sz="1200" dirty="0" err="1">
                          <a:latin typeface="Huawei Sans" panose="020C0503030203020204" pitchFamily="34" charset="0"/>
                        </a:rPr>
                        <a:t>collection_end_time</a:t>
                      </a:r>
                      <a:r>
                        <a:rPr lang="en-US" sz="1200" dirty="0">
                          <a:latin typeface="Huawei Sans" panose="020C0503030203020204" pitchFamily="34" charset="0"/>
                        </a:rPr>
                        <a:t> = 8;</a:t>
                      </a:r>
                    </a:p>
                    <a:p>
                      <a:pPr fontAlgn="ctr"/>
                      <a:r>
                        <a:rPr lang="en-US" sz="1200" dirty="0">
                          <a:latin typeface="Huawei Sans" panose="020C0503030203020204" pitchFamily="34" charset="0"/>
                        </a:rPr>
                        <a:t>  uint32   </a:t>
                      </a:r>
                      <a:r>
                        <a:rPr lang="en-US" sz="1200" dirty="0" err="1">
                          <a:latin typeface="Huawei Sans" panose="020C0503030203020204" pitchFamily="34" charset="0"/>
                        </a:rPr>
                        <a:t>current_period</a:t>
                      </a:r>
                      <a:r>
                        <a:rPr lang="en-US" sz="1200" dirty="0">
                          <a:latin typeface="Huawei Sans" panose="020C0503030203020204" pitchFamily="34" charset="0"/>
                        </a:rPr>
                        <a:t> = 9;</a:t>
                      </a:r>
                    </a:p>
                    <a:p>
                      <a:pPr fontAlgn="ctr"/>
                      <a:r>
                        <a:rPr lang="en-US" sz="1200" dirty="0">
                          <a:latin typeface="Huawei Sans" panose="020C0503030203020204" pitchFamily="34" charset="0"/>
                        </a:rPr>
                        <a:t>  string   </a:t>
                      </a:r>
                      <a:r>
                        <a:rPr lang="en-US" sz="1200" dirty="0" err="1">
                          <a:latin typeface="Huawei Sans" panose="020C0503030203020204" pitchFamily="34" charset="0"/>
                        </a:rPr>
                        <a:t>except_desc</a:t>
                      </a:r>
                      <a:r>
                        <a:rPr lang="en-US" sz="1200" dirty="0">
                          <a:latin typeface="Huawei Sans" panose="020C0503030203020204" pitchFamily="34" charset="0"/>
                        </a:rPr>
                        <a:t> = 10;</a:t>
                      </a:r>
                    </a:p>
                    <a:p>
                      <a:pPr fontAlgn="ctr"/>
                      <a:r>
                        <a:rPr lang="en-US" sz="1200" dirty="0">
                          <a:latin typeface="Huawei Sans" panose="020C0503030203020204" pitchFamily="34" charset="0"/>
                        </a:rPr>
                        <a:t>  string   </a:t>
                      </a:r>
                      <a:r>
                        <a:rPr lang="en-US" sz="1200" dirty="0" err="1">
                          <a:latin typeface="Huawei Sans" panose="020C0503030203020204" pitchFamily="34" charset="0"/>
                        </a:rPr>
                        <a:t>product_name</a:t>
                      </a:r>
                      <a:r>
                        <a:rPr lang="en-US" sz="1200" dirty="0">
                          <a:latin typeface="Huawei Sans" panose="020C0503030203020204" pitchFamily="34" charset="0"/>
                        </a:rPr>
                        <a:t> = 11;</a:t>
                      </a:r>
                    </a:p>
                    <a:p>
                      <a:pPr fontAlgn="ctr"/>
                      <a:r>
                        <a:rPr lang="en-US" sz="1200" dirty="0">
                          <a:latin typeface="Huawei Sans" panose="020C0503030203020204" pitchFamily="34" charset="0"/>
                        </a:rPr>
                        <a:t>  Encoding   </a:t>
                      </a:r>
                      <a:r>
                        <a:rPr lang="en-US" sz="1200" dirty="0" err="1">
                          <a:latin typeface="Huawei Sans" panose="020C0503030203020204" pitchFamily="34" charset="0"/>
                        </a:rPr>
                        <a:t>encoding</a:t>
                      </a:r>
                      <a:r>
                        <a:rPr lang="en-US" sz="1200" dirty="0">
                          <a:latin typeface="Huawei Sans" panose="020C0503030203020204" pitchFamily="34" charset="0"/>
                        </a:rPr>
                        <a:t> =12;</a:t>
                      </a:r>
                    </a:p>
                    <a:p>
                      <a:pPr fontAlgn="ctr"/>
                      <a:r>
                        <a:rPr lang="en-US" sz="1200" dirty="0">
                          <a:latin typeface="Huawei Sans" panose="020C0503030203020204" pitchFamily="34" charset="0"/>
                        </a:rPr>
                        <a:t>  string   </a:t>
                      </a:r>
                      <a:r>
                        <a:rPr lang="en-US" sz="1200" dirty="0" err="1">
                          <a:latin typeface="Huawei Sans" panose="020C0503030203020204" pitchFamily="34" charset="0"/>
                        </a:rPr>
                        <a:t>data_str</a:t>
                      </a:r>
                      <a:r>
                        <a:rPr lang="en-US" sz="1200" dirty="0">
                          <a:latin typeface="Huawei Sans" panose="020C0503030203020204" pitchFamily="34" charset="0"/>
                        </a:rPr>
                        <a:t> = 14;</a:t>
                      </a:r>
                    </a:p>
                    <a:p>
                      <a:pPr fontAlgn="ctr"/>
                      <a:endParaRPr lang="en-US" sz="1200" baseline="0" dirty="0">
                        <a:latin typeface="Huawei Sans" panose="020C0503030203020204" pitchFamily="34" charset="0"/>
                      </a:endParaRPr>
                    </a:p>
                    <a:p>
                      <a:pPr fontAlgn="ctr"/>
                      <a:r>
                        <a:rPr lang="en-US" sz="1200" dirty="0">
                          <a:latin typeface="Huawei Sans" panose="020C0503030203020204" pitchFamily="34" charset="0"/>
                        </a:rPr>
                        <a:t>}</a:t>
                      </a:r>
                    </a:p>
                    <a:p>
                      <a:pPr fontAlgn="ctr"/>
                      <a:endParaRPr lang="en-US" sz="1200" baseline="0" dirty="0">
                        <a:latin typeface="Huawei Sans" panose="020C0503030203020204" pitchFamily="34" charset="0"/>
                        <a:cs typeface="Courier New" panose="02070309020205020404" pitchFamily="49" charset="0"/>
                      </a:endParaRPr>
                    </a:p>
                  </a:txBody>
                  <a:tcPr marL="38101" marR="38101" marT="38090" marB="380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fontAlgn="ctr"/>
                      <a:r>
                        <a:rPr lang="en-US" sz="1200" dirty="0">
                          <a:latin typeface="Huawei Sans" panose="020C0503030203020204" pitchFamily="34" charset="0"/>
                        </a:rPr>
                        <a:t>{</a:t>
                      </a:r>
                    </a:p>
                    <a:p>
                      <a:pPr fontAlgn="ctr"/>
                      <a:r>
                        <a:rPr lang="en-US" sz="1200" dirty="0">
                          <a:latin typeface="Huawei Sans" panose="020C0503030203020204" pitchFamily="34" charset="0"/>
                        </a:rPr>
                        <a:t> "node_id_</a:t>
                      </a:r>
                      <a:r>
                        <a:rPr lang="en-US" sz="1200" dirty="0" err="1">
                          <a:latin typeface="Huawei Sans" panose="020C0503030203020204" pitchFamily="34" charset="0"/>
                        </a:rPr>
                        <a:t>str</a:t>
                      </a:r>
                      <a:r>
                        <a:rPr lang="en-US" sz="1200" dirty="0">
                          <a:latin typeface="Huawei Sans" panose="020C0503030203020204" pitchFamily="34" charset="0"/>
                        </a:rPr>
                        <a:t>":"HUAWEI",</a:t>
                      </a:r>
                    </a:p>
                    <a:p>
                      <a:pPr fontAlgn="ctr"/>
                      <a:r>
                        <a:rPr lang="en-US" sz="1200" dirty="0">
                          <a:latin typeface="Huawei Sans" panose="020C0503030203020204" pitchFamily="34" charset="0"/>
                        </a:rPr>
                        <a:t> "subscription_id_str":"s4",</a:t>
                      </a:r>
                    </a:p>
                    <a:p>
                      <a:pPr fontAlgn="ctr"/>
                      <a:r>
                        <a:rPr lang="en-US" sz="1200" dirty="0">
                          <a:latin typeface="Huawei Sans" panose="020C0503030203020204" pitchFamily="34" charset="0"/>
                        </a:rPr>
                        <a:t> "sensor_path":"</a:t>
                      </a:r>
                      <a:r>
                        <a:rPr lang="en-US" sz="1200" dirty="0" err="1">
                          <a:latin typeface="Huawei Sans" panose="020C0503030203020204" pitchFamily="34" charset="0"/>
                        </a:rPr>
                        <a:t>huawei-ifm:ifm</a:t>
                      </a:r>
                      <a:r>
                        <a:rPr lang="en-US" sz="1200" dirty="0">
                          <a:latin typeface="Huawei Sans" panose="020C0503030203020204" pitchFamily="34" charset="0"/>
                        </a:rPr>
                        <a:t>/interfaces/interface",</a:t>
                      </a:r>
                    </a:p>
                    <a:p>
                      <a:pPr fontAlgn="ctr"/>
                      <a:r>
                        <a:rPr lang="en-US" sz="1200" dirty="0">
                          <a:latin typeface="Huawei Sans" panose="020C0503030203020204" pitchFamily="34" charset="0"/>
                        </a:rPr>
                        <a:t> "collection_id":46,</a:t>
                      </a:r>
                    </a:p>
                    <a:p>
                      <a:pPr fontAlgn="ctr"/>
                      <a:r>
                        <a:rPr lang="en-US" sz="1200" dirty="0">
                          <a:latin typeface="Huawei Sans" panose="020C0503030203020204" pitchFamily="34" charset="0"/>
                        </a:rPr>
                        <a:t> "collection_start_time":"2018/1/12 11:20:43.419",</a:t>
                      </a:r>
                    </a:p>
                    <a:p>
                      <a:pPr fontAlgn="ctr"/>
                      <a:r>
                        <a:rPr lang="en-US" sz="1200" dirty="0">
                          <a:latin typeface="Huawei Sans" panose="020C0503030203020204" pitchFamily="34" charset="0"/>
                        </a:rPr>
                        <a:t> "msg_timestamp":"2018/1/12 11:20:43.514",</a:t>
                      </a:r>
                    </a:p>
                    <a:p>
                      <a:pPr fontAlgn="ctr"/>
                      <a:r>
                        <a:rPr lang="en-US" sz="1200" dirty="0">
                          <a:latin typeface="Huawei Sans" panose="020C0503030203020204" pitchFamily="34" charset="0"/>
                        </a:rPr>
                        <a:t> "</a:t>
                      </a:r>
                      <a:r>
                        <a:rPr lang="en-US" sz="1200" dirty="0" err="1">
                          <a:latin typeface="Huawei Sans" panose="020C0503030203020204" pitchFamily="34" charset="0"/>
                        </a:rPr>
                        <a:t>data_gpb</a:t>
                      </a:r>
                      <a:r>
                        <a:rPr lang="en-US" sz="1200" dirty="0">
                          <a:latin typeface="Huawei Sans" panose="020C0503030203020204" pitchFamily="34" charset="0"/>
                        </a:rPr>
                        <a:t>":{</a:t>
                      </a:r>
                    </a:p>
                    <a:p>
                      <a:pPr fontAlgn="ctr"/>
                      <a:r>
                        <a:rPr lang="en-US" sz="1200" dirty="0">
                          <a:latin typeface="Huawei Sans" panose="020C0503030203020204" pitchFamily="34" charset="0"/>
                        </a:rPr>
                        <a:t>  "row":[{</a:t>
                      </a:r>
                    </a:p>
                    <a:p>
                      <a:pPr fontAlgn="ctr"/>
                      <a:r>
                        <a:rPr lang="en-US" sz="1200" dirty="0">
                          <a:latin typeface="Huawei Sans" panose="020C0503030203020204" pitchFamily="34" charset="0"/>
                        </a:rPr>
                        <a:t>   "timestamp":"2018/1/12 11:20:43.419",</a:t>
                      </a:r>
                    </a:p>
                    <a:p>
                      <a:pPr fontAlgn="ctr"/>
                      <a:r>
                        <a:rPr lang="en-US" sz="1200" dirty="0">
                          <a:latin typeface="Huawei Sans" panose="020C0503030203020204" pitchFamily="34" charset="0"/>
                        </a:rPr>
                        <a:t>   "content":{</a:t>
                      </a:r>
                    </a:p>
                    <a:p>
                      <a:pPr fontAlgn="ctr"/>
                      <a:r>
                        <a:rPr lang="en-US" sz="1200" dirty="0">
                          <a:latin typeface="Huawei Sans" panose="020C0503030203020204" pitchFamily="34" charset="0"/>
                        </a:rPr>
                        <a:t>    "interfaces":{</a:t>
                      </a:r>
                    </a:p>
                    <a:p>
                      <a:pPr fontAlgn="ctr"/>
                      <a:r>
                        <a:rPr lang="en-US" sz="1200" dirty="0">
                          <a:latin typeface="Huawei Sans" panose="020C0503030203020204" pitchFamily="34" charset="0"/>
                        </a:rPr>
                        <a:t>     "interface":[{</a:t>
                      </a:r>
                    </a:p>
                    <a:p>
                      <a:pPr fontAlgn="ctr"/>
                      <a:r>
                        <a:rPr lang="en-US" sz="1200" dirty="0">
                          <a:latin typeface="Huawei Sans" panose="020C0503030203020204" pitchFamily="34" charset="0"/>
                        </a:rPr>
                        <a:t>      "ifAdminStatus":1,</a:t>
                      </a:r>
                    </a:p>
                    <a:p>
                      <a:pPr fontAlgn="ctr"/>
                      <a:r>
                        <a:rPr lang="en-US" sz="1200" dirty="0">
                          <a:latin typeface="Huawei Sans" panose="020C0503030203020204" pitchFamily="34" charset="0"/>
                        </a:rPr>
                        <a:t>      "ifIndex":2,</a:t>
                      </a:r>
                    </a:p>
                    <a:p>
                      <a:pPr fontAlgn="ctr"/>
                      <a:r>
                        <a:rPr lang="en-US" sz="1200" dirty="0">
                          <a:latin typeface="Huawei Sans" panose="020C0503030203020204" pitchFamily="34" charset="0"/>
                        </a:rPr>
                        <a:t>      "ifName":"Eth-Trunk1"</a:t>
                      </a:r>
                    </a:p>
                    <a:p>
                      <a:pPr fontAlgn="ctr"/>
                      <a:r>
                        <a:rPr lang="en-US" sz="1200" dirty="0">
                          <a:latin typeface="Huawei Sans" panose="020C0503030203020204" pitchFamily="34" charset="0"/>
                        </a:rPr>
                        <a:t>     }]</a:t>
                      </a:r>
                    </a:p>
                    <a:p>
                      <a:pPr fontAlgn="ctr"/>
                      <a:r>
                        <a:rPr lang="en-US" sz="1200" dirty="0">
                          <a:latin typeface="Huawei Sans" panose="020C0503030203020204" pitchFamily="34" charset="0"/>
                        </a:rPr>
                        <a:t>    }</a:t>
                      </a:r>
                    </a:p>
                    <a:p>
                      <a:pPr fontAlgn="ctr"/>
                      <a:r>
                        <a:rPr lang="en-US" sz="1200" dirty="0">
                          <a:latin typeface="Huawei Sans" panose="020C0503030203020204" pitchFamily="34" charset="0"/>
                        </a:rPr>
                        <a:t>   }</a:t>
                      </a:r>
                    </a:p>
                    <a:p>
                      <a:pPr fontAlgn="ctr"/>
                      <a:r>
                        <a:rPr lang="en-US" sz="1200" dirty="0">
                          <a:latin typeface="Huawei Sans" panose="020C0503030203020204" pitchFamily="34" charset="0"/>
                        </a:rPr>
                        <a:t>  }]</a:t>
                      </a:r>
                    </a:p>
                    <a:p>
                      <a:pPr fontAlgn="ctr"/>
                      <a:r>
                        <a:rPr lang="en-US" sz="1200" dirty="0">
                          <a:latin typeface="Huawei Sans" panose="020C0503030203020204" pitchFamily="34" charset="0"/>
                        </a:rPr>
                        <a:t> }</a:t>
                      </a:r>
                      <a:endParaRPr lang="en-US" sz="1200" baseline="0" dirty="0">
                        <a:latin typeface="Huawei Sans" panose="020C0503030203020204" pitchFamily="34" charset="0"/>
                        <a:cs typeface="Courier New" panose="02070309020205020404" pitchFamily="49" charset="0"/>
                      </a:endParaRPr>
                    </a:p>
                  </a:txBody>
                  <a:tcPr marL="38101" marR="38101" marT="38090" marB="38090">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grpSp>
        <p:nvGrpSpPr>
          <p:cNvPr id="9" name="组合 8">
            <a:extLst>
              <a:ext uri="{FF2B5EF4-FFF2-40B4-BE49-F238E27FC236}">
                <a16:creationId xmlns:a16="http://schemas.microsoft.com/office/drawing/2014/main" id="{9E21A5FA-BB70-419C-82BE-25A6327D6CA5}"/>
              </a:ext>
            </a:extLst>
          </p:cNvPr>
          <p:cNvGrpSpPr/>
          <p:nvPr/>
        </p:nvGrpSpPr>
        <p:grpSpPr>
          <a:xfrm>
            <a:off x="6339841" y="119877"/>
            <a:ext cx="5402246" cy="217482"/>
            <a:chOff x="7012557" y="119877"/>
            <a:chExt cx="4729530" cy="217482"/>
          </a:xfrm>
        </p:grpSpPr>
        <p:sp>
          <p:nvSpPr>
            <p:cNvPr id="10" name="燕尾形 27">
              <a:extLst>
                <a:ext uri="{FF2B5EF4-FFF2-40B4-BE49-F238E27FC236}">
                  <a16:creationId xmlns:a16="http://schemas.microsoft.com/office/drawing/2014/main" id="{704BA48F-AB16-4D1D-BE56-E6CAD3AB92FF}"/>
                </a:ext>
              </a:extLst>
            </p:cNvPr>
            <p:cNvSpPr/>
            <p:nvPr/>
          </p:nvSpPr>
          <p:spPr bwMode="gray">
            <a:xfrm>
              <a:off x="10794955" y="124239"/>
              <a:ext cx="947132"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Data Push</a:t>
              </a:r>
              <a:endParaRPr lang="en-US" altLang="zh-CN" sz="1200" kern="0" dirty="0">
                <a:latin typeface="Huawei Sans" panose="020C0503030203020204" pitchFamily="34" charset="0"/>
              </a:endParaRPr>
            </a:p>
          </p:txBody>
        </p:sp>
        <p:sp>
          <p:nvSpPr>
            <p:cNvPr id="11" name="燕尾形 27">
              <a:extLst>
                <a:ext uri="{FF2B5EF4-FFF2-40B4-BE49-F238E27FC236}">
                  <a16:creationId xmlns:a16="http://schemas.microsoft.com/office/drawing/2014/main" id="{05BA1A80-6DD1-4071-9B73-9AFE438236A9}"/>
                </a:ext>
              </a:extLst>
            </p:cNvPr>
            <p:cNvSpPr/>
            <p:nvPr/>
          </p:nvSpPr>
          <p:spPr bwMode="gray">
            <a:xfrm>
              <a:off x="9564210" y="124239"/>
              <a:ext cx="1285005"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1200" b="1" kern="0">
                  <a:solidFill>
                    <a:schemeClr val="bg1"/>
                  </a:solidFill>
                  <a:latin typeface="Huawei Sans" panose="020C0503030203020204" pitchFamily="34" charset="0"/>
                  <a:ea typeface="方正兰亭黑简体" panose="02000000000000000000" pitchFamily="2" charset="-122"/>
                  <a:cs typeface="Huawei Sans" panose="020C0503030203020204" pitchFamily="34" charset="0"/>
                </a:rPr>
                <a:t>Data Generation</a:t>
              </a:r>
              <a:endParaRPr lang="en-US" altLang="zh-CN" sz="12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2" name="燕尾形 27">
              <a:extLst>
                <a:ext uri="{FF2B5EF4-FFF2-40B4-BE49-F238E27FC236}">
                  <a16:creationId xmlns:a16="http://schemas.microsoft.com/office/drawing/2014/main" id="{B1192749-D74F-4F8D-AE96-D635C0272B8D}"/>
                </a:ext>
              </a:extLst>
            </p:cNvPr>
            <p:cNvSpPr/>
            <p:nvPr/>
          </p:nvSpPr>
          <p:spPr bwMode="gray">
            <a:xfrm>
              <a:off x="8142199" y="124239"/>
              <a:ext cx="147627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a:latin typeface="Huawei Sans" panose="020C0503030203020204" pitchFamily="34" charset="0"/>
                </a:rPr>
                <a:t>Data Subscription</a:t>
              </a:r>
              <a:endParaRPr lang="en-US" altLang="zh-CN" sz="1200" dirty="0">
                <a:latin typeface="Huawei Sans" panose="020C0503030203020204" pitchFamily="34" charset="0"/>
              </a:endParaRPr>
            </a:p>
          </p:txBody>
        </p:sp>
        <p:sp>
          <p:nvSpPr>
            <p:cNvPr id="13" name="五边形 23">
              <a:extLst>
                <a:ext uri="{FF2B5EF4-FFF2-40B4-BE49-F238E27FC236}">
                  <a16:creationId xmlns:a16="http://schemas.microsoft.com/office/drawing/2014/main" id="{DE73F1B0-2138-4120-996E-4C67FC4AD368}"/>
                </a:ext>
              </a:extLst>
            </p:cNvPr>
            <p:cNvSpPr/>
            <p:nvPr/>
          </p:nvSpPr>
          <p:spPr bwMode="gray">
            <a:xfrm>
              <a:off x="7012557" y="119877"/>
              <a:ext cx="1181590" cy="212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dirty="0">
                  <a:latin typeface="Huawei Sans" panose="020C0503030203020204" pitchFamily="34" charset="0"/>
                  <a:sym typeface="Huawei Sans" panose="020C0503030203020204" pitchFamily="34" charset="0"/>
                </a:rPr>
                <a:t>Data Source</a:t>
              </a:r>
              <a:endParaRPr lang="zh-CN" altLang="en-US" sz="1200" dirty="0">
                <a:latin typeface="Huawei Sans" panose="020C0503030203020204" pitchFamily="34" charset="0"/>
                <a:sym typeface="Huawei Sans" panose="020C0503030203020204" pitchFamily="34" charset="0"/>
              </a:endParaRPr>
            </a:p>
          </p:txBody>
        </p:sp>
      </p:grpSp>
    </p:spTree>
    <p:extLst>
      <p:ext uri="{BB962C8B-B14F-4D97-AF65-F5344CB8AC3E}">
        <p14:creationId xmlns:p14="http://schemas.microsoft.com/office/powerpoint/2010/main" val="26886578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7E05F50-F8E5-4F4D-AF16-B9F9150C329F}"/>
              </a:ext>
            </a:extLst>
          </p:cNvPr>
          <p:cNvSpPr>
            <a:spLocks noGrp="1"/>
          </p:cNvSpPr>
          <p:nvPr>
            <p:ph type="title"/>
          </p:nvPr>
        </p:nvSpPr>
        <p:spPr/>
        <p:txBody>
          <a:bodyPr/>
          <a:lstStyle/>
          <a:p>
            <a:r>
              <a:rPr lang="en-US"/>
              <a:t>Telemetry Data Push</a:t>
            </a:r>
            <a:endParaRPr lang="en-US" dirty="0"/>
          </a:p>
        </p:txBody>
      </p:sp>
      <p:sp>
        <p:nvSpPr>
          <p:cNvPr id="5" name="文本占位符 4">
            <a:extLst>
              <a:ext uri="{FF2B5EF4-FFF2-40B4-BE49-F238E27FC236}">
                <a16:creationId xmlns:a16="http://schemas.microsoft.com/office/drawing/2014/main" id="{3D3112C4-5C59-4898-9DF5-85D39735958D}"/>
              </a:ext>
            </a:extLst>
          </p:cNvPr>
          <p:cNvSpPr>
            <a:spLocks noGrp="1"/>
          </p:cNvSpPr>
          <p:nvPr>
            <p:ph type="body" sz="quarter" idx="10"/>
          </p:nvPr>
        </p:nvSpPr>
        <p:spPr/>
        <p:txBody>
          <a:bodyPr/>
          <a:lstStyle/>
          <a:p>
            <a:r>
              <a:rPr lang="en-US" altLang="zh-CN" sz="1600" dirty="0"/>
              <a:t>Telemetry data can be pushed in gRPC or UDP mode.</a:t>
            </a:r>
          </a:p>
        </p:txBody>
      </p:sp>
      <p:grpSp>
        <p:nvGrpSpPr>
          <p:cNvPr id="165" name="组合 164">
            <a:extLst>
              <a:ext uri="{FF2B5EF4-FFF2-40B4-BE49-F238E27FC236}">
                <a16:creationId xmlns:a16="http://schemas.microsoft.com/office/drawing/2014/main" id="{BC08F8E6-0534-44CF-9879-6CC056C20A01}"/>
              </a:ext>
            </a:extLst>
          </p:cNvPr>
          <p:cNvGrpSpPr/>
          <p:nvPr/>
        </p:nvGrpSpPr>
        <p:grpSpPr bwMode="gray">
          <a:xfrm>
            <a:off x="4397704" y="2058264"/>
            <a:ext cx="3600277" cy="3941182"/>
            <a:chOff x="1193447" y="1949303"/>
            <a:chExt cx="3600277" cy="3941182"/>
          </a:xfrm>
        </p:grpSpPr>
        <p:sp>
          <p:nvSpPr>
            <p:cNvPr id="308" name="矩形 307">
              <a:extLst>
                <a:ext uri="{FF2B5EF4-FFF2-40B4-BE49-F238E27FC236}">
                  <a16:creationId xmlns:a16="http://schemas.microsoft.com/office/drawing/2014/main" id="{281F3C33-CBF1-443D-954D-00E226B9A8B3}"/>
                </a:ext>
              </a:extLst>
            </p:cNvPr>
            <p:cNvSpPr/>
            <p:nvPr/>
          </p:nvSpPr>
          <p:spPr bwMode="gray">
            <a:xfrm>
              <a:off x="2993724" y="3620853"/>
              <a:ext cx="1751653" cy="824239"/>
            </a:xfrm>
            <a:prstGeom prst="rect">
              <a:avLst/>
            </a:prstGeom>
            <a:noFill/>
            <a:ln w="50800">
              <a:solidFill>
                <a:srgbClr val="EC7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67" name="直接连接符 166">
              <a:extLst>
                <a:ext uri="{FF2B5EF4-FFF2-40B4-BE49-F238E27FC236}">
                  <a16:creationId xmlns:a16="http://schemas.microsoft.com/office/drawing/2014/main" id="{1F97657A-292B-4380-BEBF-A3AD83DA2157}"/>
                </a:ext>
              </a:extLst>
            </p:cNvPr>
            <p:cNvCxnSpPr>
              <a:stCxn id="182" idx="0"/>
              <a:endCxn id="177" idx="4"/>
            </p:cNvCxnSpPr>
            <p:nvPr/>
          </p:nvCxnSpPr>
          <p:spPr bwMode="gray">
            <a:xfrm flipH="1" flipV="1">
              <a:off x="2051217" y="5309386"/>
              <a:ext cx="242234" cy="417563"/>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A249170C-AB94-411F-9403-DF7C21890B18}"/>
                </a:ext>
              </a:extLst>
            </p:cNvPr>
            <p:cNvCxnSpPr>
              <a:stCxn id="177" idx="4"/>
              <a:endCxn id="179" idx="0"/>
            </p:cNvCxnSpPr>
            <p:nvPr/>
          </p:nvCxnSpPr>
          <p:spPr bwMode="gray">
            <a:xfrm flipH="1">
              <a:off x="1789395" y="5309386"/>
              <a:ext cx="261822" cy="417563"/>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69" name="矩形 168">
              <a:extLst>
                <a:ext uri="{FF2B5EF4-FFF2-40B4-BE49-F238E27FC236}">
                  <a16:creationId xmlns:a16="http://schemas.microsoft.com/office/drawing/2014/main" id="{2E37EE45-EDAB-4807-9EC8-DE0F0CB30B9D}"/>
                </a:ext>
              </a:extLst>
            </p:cNvPr>
            <p:cNvSpPr/>
            <p:nvPr/>
          </p:nvSpPr>
          <p:spPr bwMode="gray">
            <a:xfrm>
              <a:off x="1193724" y="2575093"/>
              <a:ext cx="3600000" cy="595271"/>
            </a:xfrm>
            <a:prstGeom prst="rect">
              <a:avLst/>
            </a:prstGeom>
            <a:no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zh-CN" altLang="en-US" sz="18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            </a:t>
              </a:r>
              <a:r>
                <a:rPr kumimoji="1" lang="en-US" altLang="zh-CN" dirty="0">
                  <a:latin typeface="Huawei Sans" panose="020C0503030203020204" pitchFamily="34" charset="0"/>
                  <a:ea typeface="方正兰亭黑简体" panose="02000000000000000000" pitchFamily="2" charset="-122"/>
                  <a:sym typeface="Huawei Sans" panose="020C0503030203020204" pitchFamily="34" charset="0"/>
                </a:rPr>
                <a:t>Data</a:t>
              </a:r>
              <a:r>
                <a:rPr kumimoji="1" lang="zh-CN" altLang="en-US" dirty="0">
                  <a:latin typeface="Huawei Sans" panose="020C0503030203020204" pitchFamily="34" charset="0"/>
                  <a:ea typeface="方正兰亭黑简体" panose="02000000000000000000" pitchFamily="2" charset="-122"/>
                  <a:sym typeface="Huawei Sans" panose="020C0503030203020204" pitchFamily="34" charset="0"/>
                </a:rPr>
                <a:t> </a:t>
              </a:r>
              <a:r>
                <a:rPr kumimoji="1" lang="en-US" altLang="zh-CN" dirty="0">
                  <a:latin typeface="Huawei Sans" panose="020C0503030203020204" pitchFamily="34" charset="0"/>
                  <a:ea typeface="方正兰亭黑简体" panose="02000000000000000000" pitchFamily="2" charset="-122"/>
                  <a:sym typeface="Huawei Sans" panose="020C0503030203020204" pitchFamily="34" charset="0"/>
                </a:rPr>
                <a:t>collection</a:t>
              </a:r>
              <a:endParaRPr kumimoji="1" lang="zh-CN" altLang="en-US" sz="18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0" name="矩形 169">
              <a:extLst>
                <a:ext uri="{FF2B5EF4-FFF2-40B4-BE49-F238E27FC236}">
                  <a16:creationId xmlns:a16="http://schemas.microsoft.com/office/drawing/2014/main" id="{106B9D22-1A87-4C3C-899A-B24B8375D935}"/>
                </a:ext>
              </a:extLst>
            </p:cNvPr>
            <p:cNvSpPr/>
            <p:nvPr/>
          </p:nvSpPr>
          <p:spPr bwMode="gray">
            <a:xfrm>
              <a:off x="1193724" y="3602493"/>
              <a:ext cx="1800000" cy="824239"/>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a:p>
              <a:pPr marL="0" marR="0" indent="0" algn="ctr" defTabSz="914400" rtl="0" eaLnBrk="1" fontAlgn="base" latinLnBrk="0" hangingPunct="1">
                <a:lnSpc>
                  <a:spcPct val="100000"/>
                </a:lnSpc>
                <a:spcBef>
                  <a:spcPct val="0"/>
                </a:spcBef>
                <a:spcAft>
                  <a:spcPct val="0"/>
                </a:spcAft>
                <a:buClrTx/>
                <a:buSzTx/>
                <a:buFontTx/>
                <a:buNone/>
                <a:tabLst/>
              </a:pPr>
              <a:endParaRPr kumimoji="1"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Data subscription</a:t>
              </a:r>
              <a:endParaRPr kumimoji="1" lang="zh-CN" altLang="en-US" sz="14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1" name="矩形 170">
              <a:extLst>
                <a:ext uri="{FF2B5EF4-FFF2-40B4-BE49-F238E27FC236}">
                  <a16:creationId xmlns:a16="http://schemas.microsoft.com/office/drawing/2014/main" id="{8DBEE9F0-AB50-487E-BB73-0698510CF091}"/>
                </a:ext>
              </a:extLst>
            </p:cNvPr>
            <p:cNvSpPr/>
            <p:nvPr/>
          </p:nvSpPr>
          <p:spPr bwMode="gray">
            <a:xfrm>
              <a:off x="2993724" y="3602493"/>
              <a:ext cx="1800000" cy="824239"/>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p>
              <a:pPr marL="0" marR="0" indent="0" algn="ctr" defTabSz="914400" rtl="0" eaLnBrk="1" fontAlgn="base" latinLnBrk="0" hangingPunct="1">
                <a:lnSpc>
                  <a:spcPct val="100000"/>
                </a:lnSpc>
                <a:spcBef>
                  <a:spcPct val="0"/>
                </a:spcBef>
                <a:spcAft>
                  <a:spcPct val="0"/>
                </a:spcAft>
                <a:buClrTx/>
                <a:buSzTx/>
                <a:buFontTx/>
                <a:buNone/>
                <a:tabLst/>
              </a:pPr>
              <a:endParaRPr kumimoji="1"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Data push</a:t>
              </a:r>
              <a:endParaRPr kumimoji="1" lang="zh-CN" altLang="en-US"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2" name="矩形 171">
              <a:extLst>
                <a:ext uri="{FF2B5EF4-FFF2-40B4-BE49-F238E27FC236}">
                  <a16:creationId xmlns:a16="http://schemas.microsoft.com/office/drawing/2014/main" id="{2EBCF2B5-DA4E-4B1F-A789-7966F7742BAB}"/>
                </a:ext>
              </a:extLst>
            </p:cNvPr>
            <p:cNvSpPr/>
            <p:nvPr/>
          </p:nvSpPr>
          <p:spPr bwMode="gray">
            <a:xfrm>
              <a:off x="1193724" y="4433233"/>
              <a:ext cx="3600000" cy="699991"/>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r>
                <a:rPr kumimoji="1"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     Data generation</a:t>
              </a:r>
              <a:endParaRPr kumimoji="1" lang="zh-CN" altLang="en-US" sz="14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3" name="上箭头 36">
              <a:extLst>
                <a:ext uri="{FF2B5EF4-FFF2-40B4-BE49-F238E27FC236}">
                  <a16:creationId xmlns:a16="http://schemas.microsoft.com/office/drawing/2014/main" id="{D007BD54-0D35-44B4-95AE-880594C2A3A7}"/>
                </a:ext>
              </a:extLst>
            </p:cNvPr>
            <p:cNvSpPr/>
            <p:nvPr/>
          </p:nvSpPr>
          <p:spPr bwMode="gray">
            <a:xfrm>
              <a:off x="3714004" y="3170365"/>
              <a:ext cx="288000" cy="432128"/>
            </a:xfrm>
            <a:prstGeom prst="upArrow">
              <a:avLst/>
            </a:prstGeom>
            <a:solidFill>
              <a:srgbClr val="00206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zh-CN" altLang="en-US" sz="36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4" name="下箭头 37">
              <a:extLst>
                <a:ext uri="{FF2B5EF4-FFF2-40B4-BE49-F238E27FC236}">
                  <a16:creationId xmlns:a16="http://schemas.microsoft.com/office/drawing/2014/main" id="{B7007798-935C-42AA-9CF2-BC2E54B632E5}"/>
                </a:ext>
              </a:extLst>
            </p:cNvPr>
            <p:cNvSpPr/>
            <p:nvPr/>
          </p:nvSpPr>
          <p:spPr bwMode="gray">
            <a:xfrm>
              <a:off x="1985844" y="3170365"/>
              <a:ext cx="288000" cy="432128"/>
            </a:xfrm>
            <a:prstGeom prst="downArrow">
              <a:avLst/>
            </a:prstGeom>
            <a:solidFill>
              <a:srgbClr val="00206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zh-CN" altLang="en-US" sz="36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5" name="矩形 174">
              <a:extLst>
                <a:ext uri="{FF2B5EF4-FFF2-40B4-BE49-F238E27FC236}">
                  <a16:creationId xmlns:a16="http://schemas.microsoft.com/office/drawing/2014/main" id="{354A3856-554C-470C-82BF-CBB5DFC520B0}"/>
                </a:ext>
              </a:extLst>
            </p:cNvPr>
            <p:cNvSpPr/>
            <p:nvPr/>
          </p:nvSpPr>
          <p:spPr bwMode="gray">
            <a:xfrm>
              <a:off x="1193724" y="5134293"/>
              <a:ext cx="3600000" cy="756192"/>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Data source</a:t>
              </a:r>
              <a:endParaRPr kumimoji="1" lang="zh-CN" altLang="en-US" sz="14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6" name="文本框 175">
              <a:extLst>
                <a:ext uri="{FF2B5EF4-FFF2-40B4-BE49-F238E27FC236}">
                  <a16:creationId xmlns:a16="http://schemas.microsoft.com/office/drawing/2014/main" id="{2485F7D8-D21D-4903-B428-15129ECB06A9}"/>
                </a:ext>
              </a:extLst>
            </p:cNvPr>
            <p:cNvSpPr txBox="1"/>
            <p:nvPr/>
          </p:nvSpPr>
          <p:spPr bwMode="gray">
            <a:xfrm>
              <a:off x="3940676" y="3638032"/>
              <a:ext cx="763200" cy="369332"/>
            </a:xfrm>
            <a:prstGeom prst="rect">
              <a:avLst/>
            </a:prstGeom>
            <a:solidFill>
              <a:schemeClr val="accent4"/>
            </a:solidFill>
          </p:spPr>
          <p:txBody>
            <a:bodyPr wrap="square" rtlCol="0">
              <a:spAutoFit/>
            </a:bodyPr>
            <a:lstStyle/>
            <a:p>
              <a:pPr algn="ctr"/>
              <a:r>
                <a:rPr lang="en-US" altLang="zh-CN"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UDP</a:t>
              </a:r>
              <a:endParaRPr lang="zh-CN" altLang="en-US"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7" name="椭圆 176">
              <a:extLst>
                <a:ext uri="{FF2B5EF4-FFF2-40B4-BE49-F238E27FC236}">
                  <a16:creationId xmlns:a16="http://schemas.microsoft.com/office/drawing/2014/main" id="{CBF382C5-732D-4153-8724-E9C694797FFE}"/>
                </a:ext>
              </a:extLst>
            </p:cNvPr>
            <p:cNvSpPr>
              <a:spLocks noChangeAspect="1"/>
            </p:cNvSpPr>
            <p:nvPr/>
          </p:nvSpPr>
          <p:spPr bwMode="gray">
            <a:xfrm>
              <a:off x="1997217" y="5201386"/>
              <a:ext cx="108000" cy="1080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8" name="椭圆 177">
              <a:extLst>
                <a:ext uri="{FF2B5EF4-FFF2-40B4-BE49-F238E27FC236}">
                  <a16:creationId xmlns:a16="http://schemas.microsoft.com/office/drawing/2014/main" id="{0DEB3C07-11EA-4884-92CA-E392FD02A81A}"/>
                </a:ext>
              </a:extLst>
            </p:cNvPr>
            <p:cNvSpPr>
              <a:spLocks noChangeAspect="1"/>
            </p:cNvSpPr>
            <p:nvPr/>
          </p:nvSpPr>
          <p:spPr bwMode="gray">
            <a:xfrm>
              <a:off x="1843395" y="5490394"/>
              <a:ext cx="108000" cy="1080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9" name="椭圆 178">
              <a:extLst>
                <a:ext uri="{FF2B5EF4-FFF2-40B4-BE49-F238E27FC236}">
                  <a16:creationId xmlns:a16="http://schemas.microsoft.com/office/drawing/2014/main" id="{939DD56B-FEA3-4004-AB82-B868DD87BBE1}"/>
                </a:ext>
              </a:extLst>
            </p:cNvPr>
            <p:cNvSpPr>
              <a:spLocks noChangeAspect="1"/>
            </p:cNvSpPr>
            <p:nvPr/>
          </p:nvSpPr>
          <p:spPr bwMode="gray">
            <a:xfrm>
              <a:off x="1735395" y="5726949"/>
              <a:ext cx="108000" cy="1080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0" name="椭圆 179">
              <a:extLst>
                <a:ext uri="{FF2B5EF4-FFF2-40B4-BE49-F238E27FC236}">
                  <a16:creationId xmlns:a16="http://schemas.microsoft.com/office/drawing/2014/main" id="{E0B9C274-8A2B-4B44-9923-F4D0002BA04F}"/>
                </a:ext>
              </a:extLst>
            </p:cNvPr>
            <p:cNvSpPr>
              <a:spLocks noChangeAspect="1"/>
            </p:cNvSpPr>
            <p:nvPr/>
          </p:nvSpPr>
          <p:spPr bwMode="gray">
            <a:xfrm>
              <a:off x="2131427" y="5490394"/>
              <a:ext cx="108000" cy="1080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1" name="椭圆 180">
              <a:extLst>
                <a:ext uri="{FF2B5EF4-FFF2-40B4-BE49-F238E27FC236}">
                  <a16:creationId xmlns:a16="http://schemas.microsoft.com/office/drawing/2014/main" id="{2E4C7979-14FA-4B7A-868E-D0A7855D2358}"/>
                </a:ext>
              </a:extLst>
            </p:cNvPr>
            <p:cNvSpPr>
              <a:spLocks noChangeAspect="1"/>
            </p:cNvSpPr>
            <p:nvPr/>
          </p:nvSpPr>
          <p:spPr bwMode="gray">
            <a:xfrm>
              <a:off x="1997217" y="5726949"/>
              <a:ext cx="108000" cy="1080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2" name="椭圆 181">
              <a:extLst>
                <a:ext uri="{FF2B5EF4-FFF2-40B4-BE49-F238E27FC236}">
                  <a16:creationId xmlns:a16="http://schemas.microsoft.com/office/drawing/2014/main" id="{CDE5BED6-CBDA-417F-9C79-E9E8408DE0B5}"/>
                </a:ext>
              </a:extLst>
            </p:cNvPr>
            <p:cNvSpPr>
              <a:spLocks noChangeAspect="1"/>
            </p:cNvSpPr>
            <p:nvPr/>
          </p:nvSpPr>
          <p:spPr bwMode="gray">
            <a:xfrm>
              <a:off x="2239451" y="5726949"/>
              <a:ext cx="108000" cy="108000"/>
            </a:xfrm>
            <a:prstGeom prst="ellips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83" name="直接连接符 182">
              <a:extLst>
                <a:ext uri="{FF2B5EF4-FFF2-40B4-BE49-F238E27FC236}">
                  <a16:creationId xmlns:a16="http://schemas.microsoft.com/office/drawing/2014/main" id="{763CD85A-DE1C-4AD6-AFF2-6889F062D18F}"/>
                </a:ext>
              </a:extLst>
            </p:cNvPr>
            <p:cNvCxnSpPr>
              <a:stCxn id="180" idx="4"/>
              <a:endCxn id="181" idx="0"/>
            </p:cNvCxnSpPr>
            <p:nvPr/>
          </p:nvCxnSpPr>
          <p:spPr bwMode="gray">
            <a:xfrm flipH="1">
              <a:off x="2051217" y="5598394"/>
              <a:ext cx="134210" cy="128555"/>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184" name="组合 183">
              <a:extLst>
                <a:ext uri="{FF2B5EF4-FFF2-40B4-BE49-F238E27FC236}">
                  <a16:creationId xmlns:a16="http://schemas.microsoft.com/office/drawing/2014/main" id="{D8707C28-DF9E-4F85-8083-AA5E59A4D089}"/>
                </a:ext>
              </a:extLst>
            </p:cNvPr>
            <p:cNvGrpSpPr>
              <a:grpSpLocks noChangeAspect="1"/>
            </p:cNvGrpSpPr>
            <p:nvPr/>
          </p:nvGrpSpPr>
          <p:grpSpPr bwMode="gray">
            <a:xfrm>
              <a:off x="3786012" y="5170485"/>
              <a:ext cx="726306" cy="720000"/>
              <a:chOff x="7668754" y="1425755"/>
              <a:chExt cx="2832865" cy="2808272"/>
            </a:xfrm>
          </p:grpSpPr>
          <p:cxnSp>
            <p:nvCxnSpPr>
              <p:cNvPr id="190" name="直接连接符 189">
                <a:extLst>
                  <a:ext uri="{FF2B5EF4-FFF2-40B4-BE49-F238E27FC236}">
                    <a16:creationId xmlns:a16="http://schemas.microsoft.com/office/drawing/2014/main" id="{7931D5AC-C4F6-48F6-A026-526A05217BA4}"/>
                  </a:ext>
                </a:extLst>
              </p:cNvPr>
              <p:cNvCxnSpPr/>
              <p:nvPr/>
            </p:nvCxnSpPr>
            <p:spPr bwMode="gray">
              <a:xfrm>
                <a:off x="8111944"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1" name="直接连接符 190">
                <a:extLst>
                  <a:ext uri="{FF2B5EF4-FFF2-40B4-BE49-F238E27FC236}">
                    <a16:creationId xmlns:a16="http://schemas.microsoft.com/office/drawing/2014/main" id="{C30689E5-3653-4885-B3B2-16E5DCC58249}"/>
                  </a:ext>
                </a:extLst>
              </p:cNvPr>
              <p:cNvCxnSpPr/>
              <p:nvPr/>
            </p:nvCxnSpPr>
            <p:spPr bwMode="gray">
              <a:xfrm>
                <a:off x="8192953"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2" name="直接连接符 191">
                <a:extLst>
                  <a:ext uri="{FF2B5EF4-FFF2-40B4-BE49-F238E27FC236}">
                    <a16:creationId xmlns:a16="http://schemas.microsoft.com/office/drawing/2014/main" id="{C021E212-5C8C-436A-982F-E3FE647301B8}"/>
                  </a:ext>
                </a:extLst>
              </p:cNvPr>
              <p:cNvCxnSpPr/>
              <p:nvPr/>
            </p:nvCxnSpPr>
            <p:spPr bwMode="gray">
              <a:xfrm>
                <a:off x="8273962"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3" name="直接连接符 192">
                <a:extLst>
                  <a:ext uri="{FF2B5EF4-FFF2-40B4-BE49-F238E27FC236}">
                    <a16:creationId xmlns:a16="http://schemas.microsoft.com/office/drawing/2014/main" id="{FD18D15A-78F1-4A21-923D-8CE7932987B8}"/>
                  </a:ext>
                </a:extLst>
              </p:cNvPr>
              <p:cNvCxnSpPr/>
              <p:nvPr/>
            </p:nvCxnSpPr>
            <p:spPr bwMode="gray">
              <a:xfrm>
                <a:off x="8354971"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4" name="直接连接符 193">
                <a:extLst>
                  <a:ext uri="{FF2B5EF4-FFF2-40B4-BE49-F238E27FC236}">
                    <a16:creationId xmlns:a16="http://schemas.microsoft.com/office/drawing/2014/main" id="{C78AE7B8-F400-42DC-BCA3-91E413946EFB}"/>
                  </a:ext>
                </a:extLst>
              </p:cNvPr>
              <p:cNvCxnSpPr/>
              <p:nvPr/>
            </p:nvCxnSpPr>
            <p:spPr bwMode="gray">
              <a:xfrm>
                <a:off x="8435980"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5" name="直接连接符 194">
                <a:extLst>
                  <a:ext uri="{FF2B5EF4-FFF2-40B4-BE49-F238E27FC236}">
                    <a16:creationId xmlns:a16="http://schemas.microsoft.com/office/drawing/2014/main" id="{BD18BE0F-19D4-4116-93FB-03DED761BD1B}"/>
                  </a:ext>
                </a:extLst>
              </p:cNvPr>
              <p:cNvCxnSpPr/>
              <p:nvPr/>
            </p:nvCxnSpPr>
            <p:spPr bwMode="gray">
              <a:xfrm>
                <a:off x="8516989"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6" name="直接连接符 195">
                <a:extLst>
                  <a:ext uri="{FF2B5EF4-FFF2-40B4-BE49-F238E27FC236}">
                    <a16:creationId xmlns:a16="http://schemas.microsoft.com/office/drawing/2014/main" id="{14EE9B6E-4722-44AC-B23C-F0E76BE4E6D5}"/>
                  </a:ext>
                </a:extLst>
              </p:cNvPr>
              <p:cNvCxnSpPr/>
              <p:nvPr/>
            </p:nvCxnSpPr>
            <p:spPr bwMode="gray">
              <a:xfrm>
                <a:off x="8597998"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7" name="直接连接符 196">
                <a:extLst>
                  <a:ext uri="{FF2B5EF4-FFF2-40B4-BE49-F238E27FC236}">
                    <a16:creationId xmlns:a16="http://schemas.microsoft.com/office/drawing/2014/main" id="{64325BAE-55E2-42C1-BA12-B2E9EBDABC65}"/>
                  </a:ext>
                </a:extLst>
              </p:cNvPr>
              <p:cNvCxnSpPr/>
              <p:nvPr/>
            </p:nvCxnSpPr>
            <p:spPr bwMode="gray">
              <a:xfrm>
                <a:off x="8679007"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8" name="直接连接符 197">
                <a:extLst>
                  <a:ext uri="{FF2B5EF4-FFF2-40B4-BE49-F238E27FC236}">
                    <a16:creationId xmlns:a16="http://schemas.microsoft.com/office/drawing/2014/main" id="{D4B32ADD-5975-4264-8D38-F612EC2AD5AC}"/>
                  </a:ext>
                </a:extLst>
              </p:cNvPr>
              <p:cNvCxnSpPr/>
              <p:nvPr/>
            </p:nvCxnSpPr>
            <p:spPr bwMode="gray">
              <a:xfrm>
                <a:off x="8760016"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9" name="直接连接符 198">
                <a:extLst>
                  <a:ext uri="{FF2B5EF4-FFF2-40B4-BE49-F238E27FC236}">
                    <a16:creationId xmlns:a16="http://schemas.microsoft.com/office/drawing/2014/main" id="{AC016925-7C74-4E46-810F-4D4C068CF9DA}"/>
                  </a:ext>
                </a:extLst>
              </p:cNvPr>
              <p:cNvCxnSpPr/>
              <p:nvPr/>
            </p:nvCxnSpPr>
            <p:spPr bwMode="gray">
              <a:xfrm>
                <a:off x="8841025"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0" name="直接连接符 199">
                <a:extLst>
                  <a:ext uri="{FF2B5EF4-FFF2-40B4-BE49-F238E27FC236}">
                    <a16:creationId xmlns:a16="http://schemas.microsoft.com/office/drawing/2014/main" id="{8E4D3CBA-8252-45D5-A8AD-9E49C33D7F11}"/>
                  </a:ext>
                </a:extLst>
              </p:cNvPr>
              <p:cNvCxnSpPr/>
              <p:nvPr/>
            </p:nvCxnSpPr>
            <p:spPr bwMode="gray">
              <a:xfrm>
                <a:off x="8922034"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1" name="直接连接符 200">
                <a:extLst>
                  <a:ext uri="{FF2B5EF4-FFF2-40B4-BE49-F238E27FC236}">
                    <a16:creationId xmlns:a16="http://schemas.microsoft.com/office/drawing/2014/main" id="{F8F53698-F278-4346-8DE9-372A4C8E332D}"/>
                  </a:ext>
                </a:extLst>
              </p:cNvPr>
              <p:cNvCxnSpPr/>
              <p:nvPr/>
            </p:nvCxnSpPr>
            <p:spPr bwMode="gray">
              <a:xfrm>
                <a:off x="9003043"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2" name="直接连接符 201">
                <a:extLst>
                  <a:ext uri="{FF2B5EF4-FFF2-40B4-BE49-F238E27FC236}">
                    <a16:creationId xmlns:a16="http://schemas.microsoft.com/office/drawing/2014/main" id="{C9312A0A-D63A-41FF-BBD0-035B7DFF5D4B}"/>
                  </a:ext>
                </a:extLst>
              </p:cNvPr>
              <p:cNvCxnSpPr/>
              <p:nvPr/>
            </p:nvCxnSpPr>
            <p:spPr bwMode="gray">
              <a:xfrm>
                <a:off x="9084052"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3" name="直接连接符 202">
                <a:extLst>
                  <a:ext uri="{FF2B5EF4-FFF2-40B4-BE49-F238E27FC236}">
                    <a16:creationId xmlns:a16="http://schemas.microsoft.com/office/drawing/2014/main" id="{9E74F969-620E-4CC5-99A3-D9A52FEDD1E9}"/>
                  </a:ext>
                </a:extLst>
              </p:cNvPr>
              <p:cNvCxnSpPr/>
              <p:nvPr/>
            </p:nvCxnSpPr>
            <p:spPr bwMode="gray">
              <a:xfrm>
                <a:off x="9165061"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4" name="直接连接符 203">
                <a:extLst>
                  <a:ext uri="{FF2B5EF4-FFF2-40B4-BE49-F238E27FC236}">
                    <a16:creationId xmlns:a16="http://schemas.microsoft.com/office/drawing/2014/main" id="{99C873D3-3F8A-4128-A075-F2067EA9FFDC}"/>
                  </a:ext>
                </a:extLst>
              </p:cNvPr>
              <p:cNvCxnSpPr/>
              <p:nvPr/>
            </p:nvCxnSpPr>
            <p:spPr bwMode="gray">
              <a:xfrm>
                <a:off x="9246070"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5" name="直接连接符 204">
                <a:extLst>
                  <a:ext uri="{FF2B5EF4-FFF2-40B4-BE49-F238E27FC236}">
                    <a16:creationId xmlns:a16="http://schemas.microsoft.com/office/drawing/2014/main" id="{64CC1588-A5E5-4038-A428-01AD53CF1BFB}"/>
                  </a:ext>
                </a:extLst>
              </p:cNvPr>
              <p:cNvCxnSpPr/>
              <p:nvPr/>
            </p:nvCxnSpPr>
            <p:spPr bwMode="gray">
              <a:xfrm>
                <a:off x="9327079"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6" name="直接连接符 205">
                <a:extLst>
                  <a:ext uri="{FF2B5EF4-FFF2-40B4-BE49-F238E27FC236}">
                    <a16:creationId xmlns:a16="http://schemas.microsoft.com/office/drawing/2014/main" id="{6A99E439-8499-4F56-8392-55F30FE6762B}"/>
                  </a:ext>
                </a:extLst>
              </p:cNvPr>
              <p:cNvCxnSpPr/>
              <p:nvPr/>
            </p:nvCxnSpPr>
            <p:spPr bwMode="gray">
              <a:xfrm>
                <a:off x="9408088"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7" name="直接连接符 206">
                <a:extLst>
                  <a:ext uri="{FF2B5EF4-FFF2-40B4-BE49-F238E27FC236}">
                    <a16:creationId xmlns:a16="http://schemas.microsoft.com/office/drawing/2014/main" id="{ECE58074-E060-4FCC-98AD-C9043F502422}"/>
                  </a:ext>
                </a:extLst>
              </p:cNvPr>
              <p:cNvCxnSpPr/>
              <p:nvPr/>
            </p:nvCxnSpPr>
            <p:spPr bwMode="gray">
              <a:xfrm>
                <a:off x="9489097"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8" name="直接连接符 207">
                <a:extLst>
                  <a:ext uri="{FF2B5EF4-FFF2-40B4-BE49-F238E27FC236}">
                    <a16:creationId xmlns:a16="http://schemas.microsoft.com/office/drawing/2014/main" id="{5CB15DDE-C6B1-42A2-8726-A860854F13AA}"/>
                  </a:ext>
                </a:extLst>
              </p:cNvPr>
              <p:cNvCxnSpPr/>
              <p:nvPr/>
            </p:nvCxnSpPr>
            <p:spPr bwMode="gray">
              <a:xfrm>
                <a:off x="9570106"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9" name="直接连接符 208">
                <a:extLst>
                  <a:ext uri="{FF2B5EF4-FFF2-40B4-BE49-F238E27FC236}">
                    <a16:creationId xmlns:a16="http://schemas.microsoft.com/office/drawing/2014/main" id="{4973E5CC-39B3-4570-A271-E652BF05D89A}"/>
                  </a:ext>
                </a:extLst>
              </p:cNvPr>
              <p:cNvCxnSpPr/>
              <p:nvPr/>
            </p:nvCxnSpPr>
            <p:spPr bwMode="gray">
              <a:xfrm>
                <a:off x="9651115"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0" name="直接连接符 209">
                <a:extLst>
                  <a:ext uri="{FF2B5EF4-FFF2-40B4-BE49-F238E27FC236}">
                    <a16:creationId xmlns:a16="http://schemas.microsoft.com/office/drawing/2014/main" id="{E2BC3201-ED42-4B6A-81AF-42886DB89ABC}"/>
                  </a:ext>
                </a:extLst>
              </p:cNvPr>
              <p:cNvCxnSpPr/>
              <p:nvPr/>
            </p:nvCxnSpPr>
            <p:spPr bwMode="gray">
              <a:xfrm>
                <a:off x="9732124"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1" name="直接连接符 210">
                <a:extLst>
                  <a:ext uri="{FF2B5EF4-FFF2-40B4-BE49-F238E27FC236}">
                    <a16:creationId xmlns:a16="http://schemas.microsoft.com/office/drawing/2014/main" id="{1C8B9A49-6C1A-4D27-8CCF-E662FD9B52A9}"/>
                  </a:ext>
                </a:extLst>
              </p:cNvPr>
              <p:cNvCxnSpPr/>
              <p:nvPr/>
            </p:nvCxnSpPr>
            <p:spPr bwMode="gray">
              <a:xfrm>
                <a:off x="9813133"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2" name="直接连接符 211">
                <a:extLst>
                  <a:ext uri="{FF2B5EF4-FFF2-40B4-BE49-F238E27FC236}">
                    <a16:creationId xmlns:a16="http://schemas.microsoft.com/office/drawing/2014/main" id="{7CB7A654-2B01-4165-9B4D-D3CC856407CB}"/>
                  </a:ext>
                </a:extLst>
              </p:cNvPr>
              <p:cNvCxnSpPr/>
              <p:nvPr/>
            </p:nvCxnSpPr>
            <p:spPr bwMode="gray">
              <a:xfrm>
                <a:off x="9894142"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3" name="直接连接符 212">
                <a:extLst>
                  <a:ext uri="{FF2B5EF4-FFF2-40B4-BE49-F238E27FC236}">
                    <a16:creationId xmlns:a16="http://schemas.microsoft.com/office/drawing/2014/main" id="{32B40E6A-2696-485F-93EC-43FD17328A30}"/>
                  </a:ext>
                </a:extLst>
              </p:cNvPr>
              <p:cNvCxnSpPr/>
              <p:nvPr/>
            </p:nvCxnSpPr>
            <p:spPr bwMode="gray">
              <a:xfrm>
                <a:off x="9975151"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4" name="直接连接符 213">
                <a:extLst>
                  <a:ext uri="{FF2B5EF4-FFF2-40B4-BE49-F238E27FC236}">
                    <a16:creationId xmlns:a16="http://schemas.microsoft.com/office/drawing/2014/main" id="{C6438EFD-7C16-46F0-B672-77A45183C474}"/>
                  </a:ext>
                </a:extLst>
              </p:cNvPr>
              <p:cNvCxnSpPr/>
              <p:nvPr/>
            </p:nvCxnSpPr>
            <p:spPr bwMode="gray">
              <a:xfrm>
                <a:off x="10056160"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5" name="直接连接符 214">
                <a:extLst>
                  <a:ext uri="{FF2B5EF4-FFF2-40B4-BE49-F238E27FC236}">
                    <a16:creationId xmlns:a16="http://schemas.microsoft.com/office/drawing/2014/main" id="{7A0F0EB8-C8F5-4FEC-902A-55AB1800CF00}"/>
                  </a:ext>
                </a:extLst>
              </p:cNvPr>
              <p:cNvCxnSpPr/>
              <p:nvPr/>
            </p:nvCxnSpPr>
            <p:spPr bwMode="gray">
              <a:xfrm>
                <a:off x="8111944"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6" name="直接连接符 215">
                <a:extLst>
                  <a:ext uri="{FF2B5EF4-FFF2-40B4-BE49-F238E27FC236}">
                    <a16:creationId xmlns:a16="http://schemas.microsoft.com/office/drawing/2014/main" id="{CFD77B7E-6EF3-48C2-AADE-F1C9D54C113D}"/>
                  </a:ext>
                </a:extLst>
              </p:cNvPr>
              <p:cNvCxnSpPr/>
              <p:nvPr/>
            </p:nvCxnSpPr>
            <p:spPr bwMode="gray">
              <a:xfrm>
                <a:off x="8192953"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7" name="直接连接符 216">
                <a:extLst>
                  <a:ext uri="{FF2B5EF4-FFF2-40B4-BE49-F238E27FC236}">
                    <a16:creationId xmlns:a16="http://schemas.microsoft.com/office/drawing/2014/main" id="{CEA23C79-1FBB-4875-8B3A-E79F4D88FA8F}"/>
                  </a:ext>
                </a:extLst>
              </p:cNvPr>
              <p:cNvCxnSpPr/>
              <p:nvPr/>
            </p:nvCxnSpPr>
            <p:spPr bwMode="gray">
              <a:xfrm>
                <a:off x="8273962"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8" name="直接连接符 217">
                <a:extLst>
                  <a:ext uri="{FF2B5EF4-FFF2-40B4-BE49-F238E27FC236}">
                    <a16:creationId xmlns:a16="http://schemas.microsoft.com/office/drawing/2014/main" id="{EB30180C-F948-4E88-81A7-65DFB1F7685F}"/>
                  </a:ext>
                </a:extLst>
              </p:cNvPr>
              <p:cNvCxnSpPr/>
              <p:nvPr/>
            </p:nvCxnSpPr>
            <p:spPr bwMode="gray">
              <a:xfrm>
                <a:off x="8354971"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9" name="直接连接符 218">
                <a:extLst>
                  <a:ext uri="{FF2B5EF4-FFF2-40B4-BE49-F238E27FC236}">
                    <a16:creationId xmlns:a16="http://schemas.microsoft.com/office/drawing/2014/main" id="{2158B957-A87C-45B9-AD5C-20F83B7BAFBF}"/>
                  </a:ext>
                </a:extLst>
              </p:cNvPr>
              <p:cNvCxnSpPr/>
              <p:nvPr/>
            </p:nvCxnSpPr>
            <p:spPr bwMode="gray">
              <a:xfrm>
                <a:off x="8435980"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0" name="直接连接符 219">
                <a:extLst>
                  <a:ext uri="{FF2B5EF4-FFF2-40B4-BE49-F238E27FC236}">
                    <a16:creationId xmlns:a16="http://schemas.microsoft.com/office/drawing/2014/main" id="{F1FB1308-57F9-47F2-90C2-D81977DAE0F3}"/>
                  </a:ext>
                </a:extLst>
              </p:cNvPr>
              <p:cNvCxnSpPr/>
              <p:nvPr/>
            </p:nvCxnSpPr>
            <p:spPr bwMode="gray">
              <a:xfrm>
                <a:off x="8516989"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1" name="直接连接符 220">
                <a:extLst>
                  <a:ext uri="{FF2B5EF4-FFF2-40B4-BE49-F238E27FC236}">
                    <a16:creationId xmlns:a16="http://schemas.microsoft.com/office/drawing/2014/main" id="{7C7C8211-BFA4-4F12-8091-05EF8873F886}"/>
                  </a:ext>
                </a:extLst>
              </p:cNvPr>
              <p:cNvCxnSpPr/>
              <p:nvPr/>
            </p:nvCxnSpPr>
            <p:spPr bwMode="gray">
              <a:xfrm>
                <a:off x="8597998"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2" name="直接连接符 221">
                <a:extLst>
                  <a:ext uri="{FF2B5EF4-FFF2-40B4-BE49-F238E27FC236}">
                    <a16:creationId xmlns:a16="http://schemas.microsoft.com/office/drawing/2014/main" id="{ACE8A6E9-7632-450A-B327-CC642B39D045}"/>
                  </a:ext>
                </a:extLst>
              </p:cNvPr>
              <p:cNvCxnSpPr/>
              <p:nvPr/>
            </p:nvCxnSpPr>
            <p:spPr bwMode="gray">
              <a:xfrm>
                <a:off x="8679007"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3" name="直接连接符 222">
                <a:extLst>
                  <a:ext uri="{FF2B5EF4-FFF2-40B4-BE49-F238E27FC236}">
                    <a16:creationId xmlns:a16="http://schemas.microsoft.com/office/drawing/2014/main" id="{30E38546-8125-47CD-AF5C-BB2AF85872B9}"/>
                  </a:ext>
                </a:extLst>
              </p:cNvPr>
              <p:cNvCxnSpPr/>
              <p:nvPr/>
            </p:nvCxnSpPr>
            <p:spPr bwMode="gray">
              <a:xfrm>
                <a:off x="8760016"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4" name="直接连接符 223">
                <a:extLst>
                  <a:ext uri="{FF2B5EF4-FFF2-40B4-BE49-F238E27FC236}">
                    <a16:creationId xmlns:a16="http://schemas.microsoft.com/office/drawing/2014/main" id="{59F62B57-6A00-4258-8DAD-4C6F05FFABE8}"/>
                  </a:ext>
                </a:extLst>
              </p:cNvPr>
              <p:cNvCxnSpPr/>
              <p:nvPr/>
            </p:nvCxnSpPr>
            <p:spPr bwMode="gray">
              <a:xfrm>
                <a:off x="8841025"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5" name="直接连接符 224">
                <a:extLst>
                  <a:ext uri="{FF2B5EF4-FFF2-40B4-BE49-F238E27FC236}">
                    <a16:creationId xmlns:a16="http://schemas.microsoft.com/office/drawing/2014/main" id="{86D3F7C1-7253-416D-9FA4-32AE2ED1140A}"/>
                  </a:ext>
                </a:extLst>
              </p:cNvPr>
              <p:cNvCxnSpPr/>
              <p:nvPr/>
            </p:nvCxnSpPr>
            <p:spPr bwMode="gray">
              <a:xfrm>
                <a:off x="8922034"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6" name="直接连接符 225">
                <a:extLst>
                  <a:ext uri="{FF2B5EF4-FFF2-40B4-BE49-F238E27FC236}">
                    <a16:creationId xmlns:a16="http://schemas.microsoft.com/office/drawing/2014/main" id="{6880CFC6-FC44-4D77-A9C3-4C82F7DD33BA}"/>
                  </a:ext>
                </a:extLst>
              </p:cNvPr>
              <p:cNvCxnSpPr/>
              <p:nvPr/>
            </p:nvCxnSpPr>
            <p:spPr bwMode="gray">
              <a:xfrm>
                <a:off x="9003043"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7" name="直接连接符 226">
                <a:extLst>
                  <a:ext uri="{FF2B5EF4-FFF2-40B4-BE49-F238E27FC236}">
                    <a16:creationId xmlns:a16="http://schemas.microsoft.com/office/drawing/2014/main" id="{0E68C95D-EF55-4595-98D6-E41B21F49535}"/>
                  </a:ext>
                </a:extLst>
              </p:cNvPr>
              <p:cNvCxnSpPr/>
              <p:nvPr/>
            </p:nvCxnSpPr>
            <p:spPr bwMode="gray">
              <a:xfrm>
                <a:off x="9084052"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8" name="直接连接符 227">
                <a:extLst>
                  <a:ext uri="{FF2B5EF4-FFF2-40B4-BE49-F238E27FC236}">
                    <a16:creationId xmlns:a16="http://schemas.microsoft.com/office/drawing/2014/main" id="{D1173E56-4855-4203-BB34-E2F3349CF6D6}"/>
                  </a:ext>
                </a:extLst>
              </p:cNvPr>
              <p:cNvCxnSpPr/>
              <p:nvPr/>
            </p:nvCxnSpPr>
            <p:spPr bwMode="gray">
              <a:xfrm>
                <a:off x="9165061"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9" name="直接连接符 228">
                <a:extLst>
                  <a:ext uri="{FF2B5EF4-FFF2-40B4-BE49-F238E27FC236}">
                    <a16:creationId xmlns:a16="http://schemas.microsoft.com/office/drawing/2014/main" id="{E218C8BF-F23C-4F27-A325-311FD232353F}"/>
                  </a:ext>
                </a:extLst>
              </p:cNvPr>
              <p:cNvCxnSpPr/>
              <p:nvPr/>
            </p:nvCxnSpPr>
            <p:spPr bwMode="gray">
              <a:xfrm>
                <a:off x="9246070"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0" name="直接连接符 229">
                <a:extLst>
                  <a:ext uri="{FF2B5EF4-FFF2-40B4-BE49-F238E27FC236}">
                    <a16:creationId xmlns:a16="http://schemas.microsoft.com/office/drawing/2014/main" id="{DC7B6876-660C-4849-9A0C-BCF73F85CF74}"/>
                  </a:ext>
                </a:extLst>
              </p:cNvPr>
              <p:cNvCxnSpPr/>
              <p:nvPr/>
            </p:nvCxnSpPr>
            <p:spPr bwMode="gray">
              <a:xfrm>
                <a:off x="9327079"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1" name="直接连接符 230">
                <a:extLst>
                  <a:ext uri="{FF2B5EF4-FFF2-40B4-BE49-F238E27FC236}">
                    <a16:creationId xmlns:a16="http://schemas.microsoft.com/office/drawing/2014/main" id="{E88D13CA-14EE-4A92-BB90-930E0DC368AC}"/>
                  </a:ext>
                </a:extLst>
              </p:cNvPr>
              <p:cNvCxnSpPr/>
              <p:nvPr/>
            </p:nvCxnSpPr>
            <p:spPr bwMode="gray">
              <a:xfrm>
                <a:off x="9408088"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2" name="直接连接符 231">
                <a:extLst>
                  <a:ext uri="{FF2B5EF4-FFF2-40B4-BE49-F238E27FC236}">
                    <a16:creationId xmlns:a16="http://schemas.microsoft.com/office/drawing/2014/main" id="{ACFAEE8D-633A-4348-A5C1-C1DC359D394F}"/>
                  </a:ext>
                </a:extLst>
              </p:cNvPr>
              <p:cNvCxnSpPr/>
              <p:nvPr/>
            </p:nvCxnSpPr>
            <p:spPr bwMode="gray">
              <a:xfrm>
                <a:off x="9489097"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3" name="直接连接符 232">
                <a:extLst>
                  <a:ext uri="{FF2B5EF4-FFF2-40B4-BE49-F238E27FC236}">
                    <a16:creationId xmlns:a16="http://schemas.microsoft.com/office/drawing/2014/main" id="{26156343-AEF9-44C7-B34B-1F94771EB665}"/>
                  </a:ext>
                </a:extLst>
              </p:cNvPr>
              <p:cNvCxnSpPr/>
              <p:nvPr/>
            </p:nvCxnSpPr>
            <p:spPr bwMode="gray">
              <a:xfrm>
                <a:off x="9570106"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4" name="直接连接符 233">
                <a:extLst>
                  <a:ext uri="{FF2B5EF4-FFF2-40B4-BE49-F238E27FC236}">
                    <a16:creationId xmlns:a16="http://schemas.microsoft.com/office/drawing/2014/main" id="{04884B94-BB28-46DC-9373-983BA009EE6A}"/>
                  </a:ext>
                </a:extLst>
              </p:cNvPr>
              <p:cNvCxnSpPr/>
              <p:nvPr/>
            </p:nvCxnSpPr>
            <p:spPr bwMode="gray">
              <a:xfrm>
                <a:off x="9651115"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5" name="直接连接符 234">
                <a:extLst>
                  <a:ext uri="{FF2B5EF4-FFF2-40B4-BE49-F238E27FC236}">
                    <a16:creationId xmlns:a16="http://schemas.microsoft.com/office/drawing/2014/main" id="{622F4F43-0B49-4306-8D32-C46D0E663F8D}"/>
                  </a:ext>
                </a:extLst>
              </p:cNvPr>
              <p:cNvCxnSpPr/>
              <p:nvPr/>
            </p:nvCxnSpPr>
            <p:spPr bwMode="gray">
              <a:xfrm>
                <a:off x="9732124"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6" name="直接连接符 235">
                <a:extLst>
                  <a:ext uri="{FF2B5EF4-FFF2-40B4-BE49-F238E27FC236}">
                    <a16:creationId xmlns:a16="http://schemas.microsoft.com/office/drawing/2014/main" id="{733AB882-B0E4-43F8-B688-58D8B657E4AB}"/>
                  </a:ext>
                </a:extLst>
              </p:cNvPr>
              <p:cNvCxnSpPr/>
              <p:nvPr/>
            </p:nvCxnSpPr>
            <p:spPr bwMode="gray">
              <a:xfrm>
                <a:off x="9813133"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7" name="直接连接符 236">
                <a:extLst>
                  <a:ext uri="{FF2B5EF4-FFF2-40B4-BE49-F238E27FC236}">
                    <a16:creationId xmlns:a16="http://schemas.microsoft.com/office/drawing/2014/main" id="{C629C0CB-F743-4E41-B354-BC336941DCD5}"/>
                  </a:ext>
                </a:extLst>
              </p:cNvPr>
              <p:cNvCxnSpPr/>
              <p:nvPr/>
            </p:nvCxnSpPr>
            <p:spPr bwMode="gray">
              <a:xfrm>
                <a:off x="9894142"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8" name="直接连接符 237">
                <a:extLst>
                  <a:ext uri="{FF2B5EF4-FFF2-40B4-BE49-F238E27FC236}">
                    <a16:creationId xmlns:a16="http://schemas.microsoft.com/office/drawing/2014/main" id="{C865442D-C4D3-42AC-A62F-EE7472619FEC}"/>
                  </a:ext>
                </a:extLst>
              </p:cNvPr>
              <p:cNvCxnSpPr/>
              <p:nvPr/>
            </p:nvCxnSpPr>
            <p:spPr bwMode="gray">
              <a:xfrm>
                <a:off x="9975151"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9" name="直接连接符 238">
                <a:extLst>
                  <a:ext uri="{FF2B5EF4-FFF2-40B4-BE49-F238E27FC236}">
                    <a16:creationId xmlns:a16="http://schemas.microsoft.com/office/drawing/2014/main" id="{8FA177DB-A695-4F3F-B690-3352ECFC7072}"/>
                  </a:ext>
                </a:extLst>
              </p:cNvPr>
              <p:cNvCxnSpPr/>
              <p:nvPr/>
            </p:nvCxnSpPr>
            <p:spPr bwMode="gray">
              <a:xfrm>
                <a:off x="10056160"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240" name="组合 239">
                <a:extLst>
                  <a:ext uri="{FF2B5EF4-FFF2-40B4-BE49-F238E27FC236}">
                    <a16:creationId xmlns:a16="http://schemas.microsoft.com/office/drawing/2014/main" id="{251B1909-2333-4031-9C14-E86551FFA4CC}"/>
                  </a:ext>
                </a:extLst>
              </p:cNvPr>
              <p:cNvGrpSpPr/>
              <p:nvPr/>
            </p:nvGrpSpPr>
            <p:grpSpPr bwMode="gray">
              <a:xfrm rot="5400000">
                <a:off x="6768702" y="2757831"/>
                <a:ext cx="1944216" cy="144112"/>
                <a:chOff x="6798078" y="2996952"/>
                <a:chExt cx="1944216" cy="144112"/>
              </a:xfrm>
            </p:grpSpPr>
            <p:cxnSp>
              <p:nvCxnSpPr>
                <p:cNvPr id="268" name="直接连接符 267">
                  <a:extLst>
                    <a:ext uri="{FF2B5EF4-FFF2-40B4-BE49-F238E27FC236}">
                      <a16:creationId xmlns:a16="http://schemas.microsoft.com/office/drawing/2014/main" id="{67025815-387D-4C6A-B352-B478372101E0}"/>
                    </a:ext>
                  </a:extLst>
                </p:cNvPr>
                <p:cNvCxnSpPr/>
                <p:nvPr/>
              </p:nvCxnSpPr>
              <p:spPr bwMode="gray">
                <a:xfrm>
                  <a:off x="6798078"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9" name="直接连接符 268">
                  <a:extLst>
                    <a:ext uri="{FF2B5EF4-FFF2-40B4-BE49-F238E27FC236}">
                      <a16:creationId xmlns:a16="http://schemas.microsoft.com/office/drawing/2014/main" id="{F8E9126B-5152-4593-80D8-5E76C2306624}"/>
                    </a:ext>
                  </a:extLst>
                </p:cNvPr>
                <p:cNvCxnSpPr/>
                <p:nvPr/>
              </p:nvCxnSpPr>
              <p:spPr bwMode="gray">
                <a:xfrm>
                  <a:off x="6879087"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0" name="直接连接符 269">
                  <a:extLst>
                    <a:ext uri="{FF2B5EF4-FFF2-40B4-BE49-F238E27FC236}">
                      <a16:creationId xmlns:a16="http://schemas.microsoft.com/office/drawing/2014/main" id="{BBA0E271-6ADD-4177-B68D-CCD6EFDBD53F}"/>
                    </a:ext>
                  </a:extLst>
                </p:cNvPr>
                <p:cNvCxnSpPr/>
                <p:nvPr/>
              </p:nvCxnSpPr>
              <p:spPr bwMode="gray">
                <a:xfrm>
                  <a:off x="6960096"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1" name="直接连接符 270">
                  <a:extLst>
                    <a:ext uri="{FF2B5EF4-FFF2-40B4-BE49-F238E27FC236}">
                      <a16:creationId xmlns:a16="http://schemas.microsoft.com/office/drawing/2014/main" id="{1FD87A71-1EBC-45F1-94BA-21AD0054367A}"/>
                    </a:ext>
                  </a:extLst>
                </p:cNvPr>
                <p:cNvCxnSpPr/>
                <p:nvPr/>
              </p:nvCxnSpPr>
              <p:spPr bwMode="gray">
                <a:xfrm>
                  <a:off x="7041105"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2" name="直接连接符 271">
                  <a:extLst>
                    <a:ext uri="{FF2B5EF4-FFF2-40B4-BE49-F238E27FC236}">
                      <a16:creationId xmlns:a16="http://schemas.microsoft.com/office/drawing/2014/main" id="{35B53206-BDB4-4790-8BA8-F94704F42F43}"/>
                    </a:ext>
                  </a:extLst>
                </p:cNvPr>
                <p:cNvCxnSpPr/>
                <p:nvPr/>
              </p:nvCxnSpPr>
              <p:spPr bwMode="gray">
                <a:xfrm>
                  <a:off x="7122114"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3" name="直接连接符 272">
                  <a:extLst>
                    <a:ext uri="{FF2B5EF4-FFF2-40B4-BE49-F238E27FC236}">
                      <a16:creationId xmlns:a16="http://schemas.microsoft.com/office/drawing/2014/main" id="{A605E319-8F9B-490E-9790-9EC5BC1D5B63}"/>
                    </a:ext>
                  </a:extLst>
                </p:cNvPr>
                <p:cNvCxnSpPr/>
                <p:nvPr/>
              </p:nvCxnSpPr>
              <p:spPr bwMode="gray">
                <a:xfrm>
                  <a:off x="7203123"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4" name="直接连接符 273">
                  <a:extLst>
                    <a:ext uri="{FF2B5EF4-FFF2-40B4-BE49-F238E27FC236}">
                      <a16:creationId xmlns:a16="http://schemas.microsoft.com/office/drawing/2014/main" id="{AE3278ED-C472-49B4-A4A3-C783EAFE8C2F}"/>
                    </a:ext>
                  </a:extLst>
                </p:cNvPr>
                <p:cNvCxnSpPr/>
                <p:nvPr/>
              </p:nvCxnSpPr>
              <p:spPr bwMode="gray">
                <a:xfrm>
                  <a:off x="7284132"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5" name="直接连接符 274">
                  <a:extLst>
                    <a:ext uri="{FF2B5EF4-FFF2-40B4-BE49-F238E27FC236}">
                      <a16:creationId xmlns:a16="http://schemas.microsoft.com/office/drawing/2014/main" id="{C7F14702-9D3E-4C22-9F4B-B9CF58C93DF6}"/>
                    </a:ext>
                  </a:extLst>
                </p:cNvPr>
                <p:cNvCxnSpPr/>
                <p:nvPr/>
              </p:nvCxnSpPr>
              <p:spPr bwMode="gray">
                <a:xfrm>
                  <a:off x="7365141"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6" name="直接连接符 275">
                  <a:extLst>
                    <a:ext uri="{FF2B5EF4-FFF2-40B4-BE49-F238E27FC236}">
                      <a16:creationId xmlns:a16="http://schemas.microsoft.com/office/drawing/2014/main" id="{E169D19F-8A31-4DD6-B0C4-44AC6D47AB48}"/>
                    </a:ext>
                  </a:extLst>
                </p:cNvPr>
                <p:cNvCxnSpPr/>
                <p:nvPr/>
              </p:nvCxnSpPr>
              <p:spPr bwMode="gray">
                <a:xfrm>
                  <a:off x="7446150"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7" name="直接连接符 276">
                  <a:extLst>
                    <a:ext uri="{FF2B5EF4-FFF2-40B4-BE49-F238E27FC236}">
                      <a16:creationId xmlns:a16="http://schemas.microsoft.com/office/drawing/2014/main" id="{8A5D35AF-F347-46A1-AD5A-54C6CF35500C}"/>
                    </a:ext>
                  </a:extLst>
                </p:cNvPr>
                <p:cNvCxnSpPr/>
                <p:nvPr/>
              </p:nvCxnSpPr>
              <p:spPr bwMode="gray">
                <a:xfrm>
                  <a:off x="7527159"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8" name="直接连接符 277">
                  <a:extLst>
                    <a:ext uri="{FF2B5EF4-FFF2-40B4-BE49-F238E27FC236}">
                      <a16:creationId xmlns:a16="http://schemas.microsoft.com/office/drawing/2014/main" id="{F42B9C4C-6491-4C15-98CB-6098C069B575}"/>
                    </a:ext>
                  </a:extLst>
                </p:cNvPr>
                <p:cNvCxnSpPr/>
                <p:nvPr/>
              </p:nvCxnSpPr>
              <p:spPr bwMode="gray">
                <a:xfrm>
                  <a:off x="7608168"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9" name="直接连接符 278">
                  <a:extLst>
                    <a:ext uri="{FF2B5EF4-FFF2-40B4-BE49-F238E27FC236}">
                      <a16:creationId xmlns:a16="http://schemas.microsoft.com/office/drawing/2014/main" id="{259367CD-BFD3-4F69-A62C-6C115010E48F}"/>
                    </a:ext>
                  </a:extLst>
                </p:cNvPr>
                <p:cNvCxnSpPr/>
                <p:nvPr/>
              </p:nvCxnSpPr>
              <p:spPr bwMode="gray">
                <a:xfrm>
                  <a:off x="7689177"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0" name="直接连接符 279">
                  <a:extLst>
                    <a:ext uri="{FF2B5EF4-FFF2-40B4-BE49-F238E27FC236}">
                      <a16:creationId xmlns:a16="http://schemas.microsoft.com/office/drawing/2014/main" id="{20E96C9E-C37B-409F-9F39-7128E1782FA2}"/>
                    </a:ext>
                  </a:extLst>
                </p:cNvPr>
                <p:cNvCxnSpPr/>
                <p:nvPr/>
              </p:nvCxnSpPr>
              <p:spPr bwMode="gray">
                <a:xfrm>
                  <a:off x="7770186"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1" name="直接连接符 280">
                  <a:extLst>
                    <a:ext uri="{FF2B5EF4-FFF2-40B4-BE49-F238E27FC236}">
                      <a16:creationId xmlns:a16="http://schemas.microsoft.com/office/drawing/2014/main" id="{177B3F8F-9D3B-41E4-B407-FF0763CCEA0C}"/>
                    </a:ext>
                  </a:extLst>
                </p:cNvPr>
                <p:cNvCxnSpPr/>
                <p:nvPr/>
              </p:nvCxnSpPr>
              <p:spPr bwMode="gray">
                <a:xfrm>
                  <a:off x="7851195"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2" name="直接连接符 281">
                  <a:extLst>
                    <a:ext uri="{FF2B5EF4-FFF2-40B4-BE49-F238E27FC236}">
                      <a16:creationId xmlns:a16="http://schemas.microsoft.com/office/drawing/2014/main" id="{8FEBDD38-4D20-4E66-A658-3FA99C79568E}"/>
                    </a:ext>
                  </a:extLst>
                </p:cNvPr>
                <p:cNvCxnSpPr/>
                <p:nvPr/>
              </p:nvCxnSpPr>
              <p:spPr bwMode="gray">
                <a:xfrm>
                  <a:off x="7932204"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3" name="直接连接符 282">
                  <a:extLst>
                    <a:ext uri="{FF2B5EF4-FFF2-40B4-BE49-F238E27FC236}">
                      <a16:creationId xmlns:a16="http://schemas.microsoft.com/office/drawing/2014/main" id="{3C3C0203-22E2-4F11-A5B6-0435711FEFEA}"/>
                    </a:ext>
                  </a:extLst>
                </p:cNvPr>
                <p:cNvCxnSpPr/>
                <p:nvPr/>
              </p:nvCxnSpPr>
              <p:spPr bwMode="gray">
                <a:xfrm>
                  <a:off x="8013213"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4" name="直接连接符 283">
                  <a:extLst>
                    <a:ext uri="{FF2B5EF4-FFF2-40B4-BE49-F238E27FC236}">
                      <a16:creationId xmlns:a16="http://schemas.microsoft.com/office/drawing/2014/main" id="{8BF66D35-A107-43EA-8A3C-D675FFC2C02C}"/>
                    </a:ext>
                  </a:extLst>
                </p:cNvPr>
                <p:cNvCxnSpPr/>
                <p:nvPr/>
              </p:nvCxnSpPr>
              <p:spPr bwMode="gray">
                <a:xfrm>
                  <a:off x="8094222"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5" name="直接连接符 284">
                  <a:extLst>
                    <a:ext uri="{FF2B5EF4-FFF2-40B4-BE49-F238E27FC236}">
                      <a16:creationId xmlns:a16="http://schemas.microsoft.com/office/drawing/2014/main" id="{59124D05-782A-4178-8E05-5D138705A69A}"/>
                    </a:ext>
                  </a:extLst>
                </p:cNvPr>
                <p:cNvCxnSpPr/>
                <p:nvPr/>
              </p:nvCxnSpPr>
              <p:spPr bwMode="gray">
                <a:xfrm>
                  <a:off x="8175231"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6" name="直接连接符 285">
                  <a:extLst>
                    <a:ext uri="{FF2B5EF4-FFF2-40B4-BE49-F238E27FC236}">
                      <a16:creationId xmlns:a16="http://schemas.microsoft.com/office/drawing/2014/main" id="{35751719-EC0C-493C-933F-AB0A383F3100}"/>
                    </a:ext>
                  </a:extLst>
                </p:cNvPr>
                <p:cNvCxnSpPr/>
                <p:nvPr/>
              </p:nvCxnSpPr>
              <p:spPr bwMode="gray">
                <a:xfrm>
                  <a:off x="8256240"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7" name="直接连接符 286">
                  <a:extLst>
                    <a:ext uri="{FF2B5EF4-FFF2-40B4-BE49-F238E27FC236}">
                      <a16:creationId xmlns:a16="http://schemas.microsoft.com/office/drawing/2014/main" id="{FC7E76DD-42EA-43D8-A964-BE8A653BAB31}"/>
                    </a:ext>
                  </a:extLst>
                </p:cNvPr>
                <p:cNvCxnSpPr/>
                <p:nvPr/>
              </p:nvCxnSpPr>
              <p:spPr bwMode="gray">
                <a:xfrm>
                  <a:off x="8337249"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8" name="直接连接符 287">
                  <a:extLst>
                    <a:ext uri="{FF2B5EF4-FFF2-40B4-BE49-F238E27FC236}">
                      <a16:creationId xmlns:a16="http://schemas.microsoft.com/office/drawing/2014/main" id="{2B90A9DE-6613-4C9D-B41C-D2123AD0838C}"/>
                    </a:ext>
                  </a:extLst>
                </p:cNvPr>
                <p:cNvCxnSpPr/>
                <p:nvPr/>
              </p:nvCxnSpPr>
              <p:spPr bwMode="gray">
                <a:xfrm>
                  <a:off x="8418258"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9" name="直接连接符 288">
                  <a:extLst>
                    <a:ext uri="{FF2B5EF4-FFF2-40B4-BE49-F238E27FC236}">
                      <a16:creationId xmlns:a16="http://schemas.microsoft.com/office/drawing/2014/main" id="{6D2404A0-F2B3-470B-865D-79B7E09DB8D1}"/>
                    </a:ext>
                  </a:extLst>
                </p:cNvPr>
                <p:cNvCxnSpPr/>
                <p:nvPr/>
              </p:nvCxnSpPr>
              <p:spPr bwMode="gray">
                <a:xfrm>
                  <a:off x="8499267"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0" name="直接连接符 289">
                  <a:extLst>
                    <a:ext uri="{FF2B5EF4-FFF2-40B4-BE49-F238E27FC236}">
                      <a16:creationId xmlns:a16="http://schemas.microsoft.com/office/drawing/2014/main" id="{956E4BE1-698C-4D64-B7F0-01CDF1ACB363}"/>
                    </a:ext>
                  </a:extLst>
                </p:cNvPr>
                <p:cNvCxnSpPr/>
                <p:nvPr/>
              </p:nvCxnSpPr>
              <p:spPr bwMode="gray">
                <a:xfrm>
                  <a:off x="8580276"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1" name="直接连接符 290">
                  <a:extLst>
                    <a:ext uri="{FF2B5EF4-FFF2-40B4-BE49-F238E27FC236}">
                      <a16:creationId xmlns:a16="http://schemas.microsoft.com/office/drawing/2014/main" id="{D9F56915-B802-48AB-BEE1-980B58ED1C0C}"/>
                    </a:ext>
                  </a:extLst>
                </p:cNvPr>
                <p:cNvCxnSpPr/>
                <p:nvPr/>
              </p:nvCxnSpPr>
              <p:spPr bwMode="gray">
                <a:xfrm>
                  <a:off x="8661285"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2" name="直接连接符 291">
                  <a:extLst>
                    <a:ext uri="{FF2B5EF4-FFF2-40B4-BE49-F238E27FC236}">
                      <a16:creationId xmlns:a16="http://schemas.microsoft.com/office/drawing/2014/main" id="{EA75EEEC-B372-4B5F-8EA2-B4AE2279CED3}"/>
                    </a:ext>
                  </a:extLst>
                </p:cNvPr>
                <p:cNvCxnSpPr/>
                <p:nvPr/>
              </p:nvCxnSpPr>
              <p:spPr bwMode="gray">
                <a:xfrm>
                  <a:off x="8742294"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41" name="组合 240">
                <a:extLst>
                  <a:ext uri="{FF2B5EF4-FFF2-40B4-BE49-F238E27FC236}">
                    <a16:creationId xmlns:a16="http://schemas.microsoft.com/office/drawing/2014/main" id="{6E779CA5-2FE3-4E7B-BC6C-B215FEEF5780}"/>
                  </a:ext>
                </a:extLst>
              </p:cNvPr>
              <p:cNvGrpSpPr/>
              <p:nvPr/>
            </p:nvGrpSpPr>
            <p:grpSpPr bwMode="gray">
              <a:xfrm rot="5400000">
                <a:off x="9457455" y="2757238"/>
                <a:ext cx="1944216" cy="144112"/>
                <a:chOff x="6798078" y="2996952"/>
                <a:chExt cx="1944216" cy="144112"/>
              </a:xfrm>
            </p:grpSpPr>
            <p:cxnSp>
              <p:nvCxnSpPr>
                <p:cNvPr id="243" name="直接连接符 242">
                  <a:extLst>
                    <a:ext uri="{FF2B5EF4-FFF2-40B4-BE49-F238E27FC236}">
                      <a16:creationId xmlns:a16="http://schemas.microsoft.com/office/drawing/2014/main" id="{4233A8FF-AE97-46E2-862F-B221A098B327}"/>
                    </a:ext>
                  </a:extLst>
                </p:cNvPr>
                <p:cNvCxnSpPr/>
                <p:nvPr/>
              </p:nvCxnSpPr>
              <p:spPr bwMode="gray">
                <a:xfrm>
                  <a:off x="6798078"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4" name="直接连接符 243">
                  <a:extLst>
                    <a:ext uri="{FF2B5EF4-FFF2-40B4-BE49-F238E27FC236}">
                      <a16:creationId xmlns:a16="http://schemas.microsoft.com/office/drawing/2014/main" id="{BA97CFBD-422B-4128-9869-0115F4AE3A3B}"/>
                    </a:ext>
                  </a:extLst>
                </p:cNvPr>
                <p:cNvCxnSpPr/>
                <p:nvPr/>
              </p:nvCxnSpPr>
              <p:spPr bwMode="gray">
                <a:xfrm>
                  <a:off x="6879087"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5" name="直接连接符 244">
                  <a:extLst>
                    <a:ext uri="{FF2B5EF4-FFF2-40B4-BE49-F238E27FC236}">
                      <a16:creationId xmlns:a16="http://schemas.microsoft.com/office/drawing/2014/main" id="{82030359-EB1F-4409-B864-5B187BFBD695}"/>
                    </a:ext>
                  </a:extLst>
                </p:cNvPr>
                <p:cNvCxnSpPr/>
                <p:nvPr/>
              </p:nvCxnSpPr>
              <p:spPr bwMode="gray">
                <a:xfrm>
                  <a:off x="6960096"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6" name="直接连接符 245">
                  <a:extLst>
                    <a:ext uri="{FF2B5EF4-FFF2-40B4-BE49-F238E27FC236}">
                      <a16:creationId xmlns:a16="http://schemas.microsoft.com/office/drawing/2014/main" id="{03D8F252-E482-4FF4-973A-299597698644}"/>
                    </a:ext>
                  </a:extLst>
                </p:cNvPr>
                <p:cNvCxnSpPr/>
                <p:nvPr/>
              </p:nvCxnSpPr>
              <p:spPr bwMode="gray">
                <a:xfrm>
                  <a:off x="7041105"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7" name="直接连接符 246">
                  <a:extLst>
                    <a:ext uri="{FF2B5EF4-FFF2-40B4-BE49-F238E27FC236}">
                      <a16:creationId xmlns:a16="http://schemas.microsoft.com/office/drawing/2014/main" id="{F59A5086-6CD7-4B8F-BA3F-77B11AC2BF38}"/>
                    </a:ext>
                  </a:extLst>
                </p:cNvPr>
                <p:cNvCxnSpPr/>
                <p:nvPr/>
              </p:nvCxnSpPr>
              <p:spPr bwMode="gray">
                <a:xfrm>
                  <a:off x="7122114"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8" name="直接连接符 247">
                  <a:extLst>
                    <a:ext uri="{FF2B5EF4-FFF2-40B4-BE49-F238E27FC236}">
                      <a16:creationId xmlns:a16="http://schemas.microsoft.com/office/drawing/2014/main" id="{CA0B02BD-A15D-4382-88A7-1CBC42CD6D27}"/>
                    </a:ext>
                  </a:extLst>
                </p:cNvPr>
                <p:cNvCxnSpPr/>
                <p:nvPr/>
              </p:nvCxnSpPr>
              <p:spPr bwMode="gray">
                <a:xfrm>
                  <a:off x="7203123"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9" name="直接连接符 248">
                  <a:extLst>
                    <a:ext uri="{FF2B5EF4-FFF2-40B4-BE49-F238E27FC236}">
                      <a16:creationId xmlns:a16="http://schemas.microsoft.com/office/drawing/2014/main" id="{640EC5BE-C6E3-4F1C-82AC-EDF526370620}"/>
                    </a:ext>
                  </a:extLst>
                </p:cNvPr>
                <p:cNvCxnSpPr/>
                <p:nvPr/>
              </p:nvCxnSpPr>
              <p:spPr bwMode="gray">
                <a:xfrm>
                  <a:off x="7284132"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0" name="直接连接符 249">
                  <a:extLst>
                    <a:ext uri="{FF2B5EF4-FFF2-40B4-BE49-F238E27FC236}">
                      <a16:creationId xmlns:a16="http://schemas.microsoft.com/office/drawing/2014/main" id="{60521FC3-954A-44A5-810C-4A68506C4CCB}"/>
                    </a:ext>
                  </a:extLst>
                </p:cNvPr>
                <p:cNvCxnSpPr/>
                <p:nvPr/>
              </p:nvCxnSpPr>
              <p:spPr bwMode="gray">
                <a:xfrm>
                  <a:off x="7365141"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1" name="直接连接符 250">
                  <a:extLst>
                    <a:ext uri="{FF2B5EF4-FFF2-40B4-BE49-F238E27FC236}">
                      <a16:creationId xmlns:a16="http://schemas.microsoft.com/office/drawing/2014/main" id="{83BDD502-33B9-4102-8C87-CFB4407D4BB6}"/>
                    </a:ext>
                  </a:extLst>
                </p:cNvPr>
                <p:cNvCxnSpPr/>
                <p:nvPr/>
              </p:nvCxnSpPr>
              <p:spPr bwMode="gray">
                <a:xfrm>
                  <a:off x="7446150"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2" name="直接连接符 251">
                  <a:extLst>
                    <a:ext uri="{FF2B5EF4-FFF2-40B4-BE49-F238E27FC236}">
                      <a16:creationId xmlns:a16="http://schemas.microsoft.com/office/drawing/2014/main" id="{C00D8125-3157-4E8B-836D-7ED0B21EB580}"/>
                    </a:ext>
                  </a:extLst>
                </p:cNvPr>
                <p:cNvCxnSpPr/>
                <p:nvPr/>
              </p:nvCxnSpPr>
              <p:spPr bwMode="gray">
                <a:xfrm>
                  <a:off x="7527159"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3" name="直接连接符 252">
                  <a:extLst>
                    <a:ext uri="{FF2B5EF4-FFF2-40B4-BE49-F238E27FC236}">
                      <a16:creationId xmlns:a16="http://schemas.microsoft.com/office/drawing/2014/main" id="{42C7B599-133E-4E47-A2B7-2CB8EB183B8E}"/>
                    </a:ext>
                  </a:extLst>
                </p:cNvPr>
                <p:cNvCxnSpPr/>
                <p:nvPr/>
              </p:nvCxnSpPr>
              <p:spPr bwMode="gray">
                <a:xfrm>
                  <a:off x="7608168"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4" name="直接连接符 253">
                  <a:extLst>
                    <a:ext uri="{FF2B5EF4-FFF2-40B4-BE49-F238E27FC236}">
                      <a16:creationId xmlns:a16="http://schemas.microsoft.com/office/drawing/2014/main" id="{AF337ACE-56D7-4630-BF08-0667510483E5}"/>
                    </a:ext>
                  </a:extLst>
                </p:cNvPr>
                <p:cNvCxnSpPr/>
                <p:nvPr/>
              </p:nvCxnSpPr>
              <p:spPr bwMode="gray">
                <a:xfrm>
                  <a:off x="7689177"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5" name="直接连接符 254">
                  <a:extLst>
                    <a:ext uri="{FF2B5EF4-FFF2-40B4-BE49-F238E27FC236}">
                      <a16:creationId xmlns:a16="http://schemas.microsoft.com/office/drawing/2014/main" id="{659A2D5C-C60A-43D5-8F0A-80BA28C9AAF2}"/>
                    </a:ext>
                  </a:extLst>
                </p:cNvPr>
                <p:cNvCxnSpPr/>
                <p:nvPr/>
              </p:nvCxnSpPr>
              <p:spPr bwMode="gray">
                <a:xfrm>
                  <a:off x="7770186"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6" name="直接连接符 255">
                  <a:extLst>
                    <a:ext uri="{FF2B5EF4-FFF2-40B4-BE49-F238E27FC236}">
                      <a16:creationId xmlns:a16="http://schemas.microsoft.com/office/drawing/2014/main" id="{5CDB2947-40E2-4AF2-9935-028C14ED5B51}"/>
                    </a:ext>
                  </a:extLst>
                </p:cNvPr>
                <p:cNvCxnSpPr/>
                <p:nvPr/>
              </p:nvCxnSpPr>
              <p:spPr bwMode="gray">
                <a:xfrm>
                  <a:off x="7851195"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7" name="直接连接符 256">
                  <a:extLst>
                    <a:ext uri="{FF2B5EF4-FFF2-40B4-BE49-F238E27FC236}">
                      <a16:creationId xmlns:a16="http://schemas.microsoft.com/office/drawing/2014/main" id="{D4EFD137-F492-4BE4-A479-237257980634}"/>
                    </a:ext>
                  </a:extLst>
                </p:cNvPr>
                <p:cNvCxnSpPr/>
                <p:nvPr/>
              </p:nvCxnSpPr>
              <p:spPr bwMode="gray">
                <a:xfrm>
                  <a:off x="7932204"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8" name="直接连接符 257">
                  <a:extLst>
                    <a:ext uri="{FF2B5EF4-FFF2-40B4-BE49-F238E27FC236}">
                      <a16:creationId xmlns:a16="http://schemas.microsoft.com/office/drawing/2014/main" id="{083F3AE6-D3D5-487B-BC55-B2CF1D268B8A}"/>
                    </a:ext>
                  </a:extLst>
                </p:cNvPr>
                <p:cNvCxnSpPr/>
                <p:nvPr/>
              </p:nvCxnSpPr>
              <p:spPr bwMode="gray">
                <a:xfrm>
                  <a:off x="8013213"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9" name="直接连接符 258">
                  <a:extLst>
                    <a:ext uri="{FF2B5EF4-FFF2-40B4-BE49-F238E27FC236}">
                      <a16:creationId xmlns:a16="http://schemas.microsoft.com/office/drawing/2014/main" id="{4440C0DD-0447-41E2-8782-09301BBCDFDD}"/>
                    </a:ext>
                  </a:extLst>
                </p:cNvPr>
                <p:cNvCxnSpPr/>
                <p:nvPr/>
              </p:nvCxnSpPr>
              <p:spPr bwMode="gray">
                <a:xfrm>
                  <a:off x="8094222"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0" name="直接连接符 259">
                  <a:extLst>
                    <a:ext uri="{FF2B5EF4-FFF2-40B4-BE49-F238E27FC236}">
                      <a16:creationId xmlns:a16="http://schemas.microsoft.com/office/drawing/2014/main" id="{A3807D71-203F-4D69-AC7C-3F599E2D7331}"/>
                    </a:ext>
                  </a:extLst>
                </p:cNvPr>
                <p:cNvCxnSpPr/>
                <p:nvPr/>
              </p:nvCxnSpPr>
              <p:spPr bwMode="gray">
                <a:xfrm>
                  <a:off x="8175231"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1" name="直接连接符 260">
                  <a:extLst>
                    <a:ext uri="{FF2B5EF4-FFF2-40B4-BE49-F238E27FC236}">
                      <a16:creationId xmlns:a16="http://schemas.microsoft.com/office/drawing/2014/main" id="{AFD92B9A-3BE5-476C-A6D5-953560F6F6CE}"/>
                    </a:ext>
                  </a:extLst>
                </p:cNvPr>
                <p:cNvCxnSpPr/>
                <p:nvPr/>
              </p:nvCxnSpPr>
              <p:spPr bwMode="gray">
                <a:xfrm>
                  <a:off x="8256240"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2" name="直接连接符 261">
                  <a:extLst>
                    <a:ext uri="{FF2B5EF4-FFF2-40B4-BE49-F238E27FC236}">
                      <a16:creationId xmlns:a16="http://schemas.microsoft.com/office/drawing/2014/main" id="{95CF232E-FCCC-43B2-A7B9-3C8EED685A44}"/>
                    </a:ext>
                  </a:extLst>
                </p:cNvPr>
                <p:cNvCxnSpPr/>
                <p:nvPr/>
              </p:nvCxnSpPr>
              <p:spPr bwMode="gray">
                <a:xfrm>
                  <a:off x="8337249"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3" name="直接连接符 262">
                  <a:extLst>
                    <a:ext uri="{FF2B5EF4-FFF2-40B4-BE49-F238E27FC236}">
                      <a16:creationId xmlns:a16="http://schemas.microsoft.com/office/drawing/2014/main" id="{EB8F020A-63F0-4916-9F20-B8796DB9C169}"/>
                    </a:ext>
                  </a:extLst>
                </p:cNvPr>
                <p:cNvCxnSpPr/>
                <p:nvPr/>
              </p:nvCxnSpPr>
              <p:spPr bwMode="gray">
                <a:xfrm>
                  <a:off x="8418258"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4" name="直接连接符 263">
                  <a:extLst>
                    <a:ext uri="{FF2B5EF4-FFF2-40B4-BE49-F238E27FC236}">
                      <a16:creationId xmlns:a16="http://schemas.microsoft.com/office/drawing/2014/main" id="{B0095CBB-DF70-49F7-B284-1E0C34CF8D37}"/>
                    </a:ext>
                  </a:extLst>
                </p:cNvPr>
                <p:cNvCxnSpPr/>
                <p:nvPr/>
              </p:nvCxnSpPr>
              <p:spPr bwMode="gray">
                <a:xfrm>
                  <a:off x="8499267"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5" name="直接连接符 264">
                  <a:extLst>
                    <a:ext uri="{FF2B5EF4-FFF2-40B4-BE49-F238E27FC236}">
                      <a16:creationId xmlns:a16="http://schemas.microsoft.com/office/drawing/2014/main" id="{2AD01C3C-081D-4D37-A6B2-1523D1D193FE}"/>
                    </a:ext>
                  </a:extLst>
                </p:cNvPr>
                <p:cNvCxnSpPr/>
                <p:nvPr/>
              </p:nvCxnSpPr>
              <p:spPr bwMode="gray">
                <a:xfrm>
                  <a:off x="8580276"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6" name="直接连接符 265">
                  <a:extLst>
                    <a:ext uri="{FF2B5EF4-FFF2-40B4-BE49-F238E27FC236}">
                      <a16:creationId xmlns:a16="http://schemas.microsoft.com/office/drawing/2014/main" id="{F1B650B8-76C9-4248-868F-DBBE8CFB3D72}"/>
                    </a:ext>
                  </a:extLst>
                </p:cNvPr>
                <p:cNvCxnSpPr/>
                <p:nvPr/>
              </p:nvCxnSpPr>
              <p:spPr bwMode="gray">
                <a:xfrm>
                  <a:off x="8661285"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7" name="直接连接符 266">
                  <a:extLst>
                    <a:ext uri="{FF2B5EF4-FFF2-40B4-BE49-F238E27FC236}">
                      <a16:creationId xmlns:a16="http://schemas.microsoft.com/office/drawing/2014/main" id="{1092F779-588F-4665-BAF4-FEDBD6107C6C}"/>
                    </a:ext>
                  </a:extLst>
                </p:cNvPr>
                <p:cNvCxnSpPr/>
                <p:nvPr/>
              </p:nvCxnSpPr>
              <p:spPr bwMode="gray">
                <a:xfrm>
                  <a:off x="8742294"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242" name="圆角矩形 128">
                <a:extLst>
                  <a:ext uri="{FF2B5EF4-FFF2-40B4-BE49-F238E27FC236}">
                    <a16:creationId xmlns:a16="http://schemas.microsoft.com/office/drawing/2014/main" id="{8BDD7A9A-9731-477D-AEDB-DB3C1EF0337C}"/>
                  </a:ext>
                </a:extLst>
              </p:cNvPr>
              <p:cNvSpPr/>
              <p:nvPr/>
            </p:nvSpPr>
            <p:spPr bwMode="gray">
              <a:xfrm>
                <a:off x="7824192" y="1569747"/>
                <a:ext cx="2520000" cy="2520280"/>
              </a:xfrm>
              <a:prstGeom prst="roundRect">
                <a:avLst>
                  <a:gd name="adj" fmla="val 8963"/>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rgbClr val="56C4D2"/>
                    </a:solidFill>
                    <a:latin typeface="Huawei Sans" panose="020C0503030203020204" pitchFamily="34" charset="0"/>
                    <a:ea typeface="方正兰亭黑简体" panose="02000000000000000000" pitchFamily="2" charset="-122"/>
                    <a:sym typeface="Huawei Sans" panose="020C0503030203020204" pitchFamily="34" charset="0"/>
                  </a:rPr>
                  <a:t>NP</a:t>
                </a:r>
              </a:p>
            </p:txBody>
          </p:sp>
        </p:grpSp>
        <p:sp>
          <p:nvSpPr>
            <p:cNvPr id="185" name="矩形 184">
              <a:extLst>
                <a:ext uri="{FF2B5EF4-FFF2-40B4-BE49-F238E27FC236}">
                  <a16:creationId xmlns:a16="http://schemas.microsoft.com/office/drawing/2014/main" id="{85BCB342-F1A1-4A7D-B394-994EB930C7EF}"/>
                </a:ext>
              </a:extLst>
            </p:cNvPr>
            <p:cNvSpPr/>
            <p:nvPr/>
          </p:nvSpPr>
          <p:spPr bwMode="gray">
            <a:xfrm>
              <a:off x="1193447" y="1949303"/>
              <a:ext cx="3600000" cy="615804"/>
            </a:xfrm>
            <a:prstGeom prst="rect">
              <a:avLst/>
            </a:prstGeom>
            <a:no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en-US" altLang="zh-CN" dirty="0">
                  <a:latin typeface="Huawei Sans" panose="020C0503030203020204" pitchFamily="34" charset="0"/>
                  <a:ea typeface="方正兰亭黑简体" panose="02000000000000000000" pitchFamily="2" charset="-122"/>
                  <a:sym typeface="Huawei Sans" panose="020C0503030203020204" pitchFamily="34" charset="0"/>
                </a:rPr>
                <a:t>Data analysis</a:t>
              </a:r>
              <a:endParaRPr kumimoji="1" lang="zh-CN" altLang="en-US" sz="18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6" name="文本框 185">
              <a:extLst>
                <a:ext uri="{FF2B5EF4-FFF2-40B4-BE49-F238E27FC236}">
                  <a16:creationId xmlns:a16="http://schemas.microsoft.com/office/drawing/2014/main" id="{5A4FE5BE-F30C-4934-8F53-2E07AC84D36E}"/>
                </a:ext>
              </a:extLst>
            </p:cNvPr>
            <p:cNvSpPr txBox="1"/>
            <p:nvPr/>
          </p:nvSpPr>
          <p:spPr bwMode="gray">
            <a:xfrm>
              <a:off x="3028473" y="3667132"/>
              <a:ext cx="797391" cy="369332"/>
            </a:xfrm>
            <a:prstGeom prst="rect">
              <a:avLst/>
            </a:prstGeom>
            <a:solidFill>
              <a:srgbClr val="2DA6AF"/>
            </a:solidFill>
          </p:spPr>
          <p:txBody>
            <a:bodyPr wrap="square" rtlCol="0">
              <a:spAutoFit/>
            </a:bodyPr>
            <a:lstStyle/>
            <a:p>
              <a:pPr algn="ctr"/>
              <a:r>
                <a:rPr lang="en-US" altLang="zh-CN"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gRPC</a:t>
              </a:r>
              <a:endParaRPr lang="zh-CN" altLang="en-US"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7" name="文本框 186">
              <a:extLst>
                <a:ext uri="{FF2B5EF4-FFF2-40B4-BE49-F238E27FC236}">
                  <a16:creationId xmlns:a16="http://schemas.microsoft.com/office/drawing/2014/main" id="{10E2B072-A1A2-4B5A-B916-38CF5D8F9545}"/>
                </a:ext>
              </a:extLst>
            </p:cNvPr>
            <p:cNvSpPr txBox="1"/>
            <p:nvPr/>
          </p:nvSpPr>
          <p:spPr bwMode="gray">
            <a:xfrm>
              <a:off x="1719626" y="3667132"/>
              <a:ext cx="797391" cy="369332"/>
            </a:xfrm>
            <a:prstGeom prst="rect">
              <a:avLst/>
            </a:prstGeom>
            <a:solidFill>
              <a:srgbClr val="2DA6AF"/>
            </a:solidFill>
          </p:spPr>
          <p:txBody>
            <a:bodyPr wrap="square" rtlCol="0">
              <a:spAutoFit/>
            </a:bodyPr>
            <a:lstStyle/>
            <a:p>
              <a:pPr algn="ctr"/>
              <a:r>
                <a:rPr lang="en-US" altLang="zh-CN"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gRPC</a:t>
              </a:r>
              <a:endParaRPr lang="zh-CN" altLang="en-US"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8" name="文本框 187">
              <a:extLst>
                <a:ext uri="{FF2B5EF4-FFF2-40B4-BE49-F238E27FC236}">
                  <a16:creationId xmlns:a16="http://schemas.microsoft.com/office/drawing/2014/main" id="{A3BEBA0D-1E42-4C30-8015-6181A62F3384}"/>
                </a:ext>
              </a:extLst>
            </p:cNvPr>
            <p:cNvSpPr txBox="1"/>
            <p:nvPr/>
          </p:nvSpPr>
          <p:spPr bwMode="gray">
            <a:xfrm>
              <a:off x="1719626" y="2704023"/>
              <a:ext cx="797391" cy="369332"/>
            </a:xfrm>
            <a:prstGeom prst="rect">
              <a:avLst/>
            </a:prstGeom>
            <a:solidFill>
              <a:srgbClr val="2DA6AF"/>
            </a:solidFill>
          </p:spPr>
          <p:txBody>
            <a:bodyPr wrap="square" rtlCol="0">
              <a:spAutoFit/>
            </a:bodyPr>
            <a:lstStyle/>
            <a:p>
              <a:pPr algn="ctr"/>
              <a:r>
                <a:rPr lang="en-US" altLang="zh-CN"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gRPC</a:t>
              </a:r>
              <a:endParaRPr lang="zh-CN" altLang="en-US"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9" name="文本框 188">
              <a:extLst>
                <a:ext uri="{FF2B5EF4-FFF2-40B4-BE49-F238E27FC236}">
                  <a16:creationId xmlns:a16="http://schemas.microsoft.com/office/drawing/2014/main" id="{95108A17-009A-4503-98DE-C2AE57505E00}"/>
                </a:ext>
              </a:extLst>
            </p:cNvPr>
            <p:cNvSpPr txBox="1"/>
            <p:nvPr/>
          </p:nvSpPr>
          <p:spPr bwMode="gray">
            <a:xfrm>
              <a:off x="3510832" y="4591373"/>
              <a:ext cx="1234545" cy="369332"/>
            </a:xfrm>
            <a:prstGeom prst="rect">
              <a:avLst/>
            </a:prstGeom>
            <a:solidFill>
              <a:srgbClr val="2DA6AF"/>
            </a:solidFill>
          </p:spPr>
          <p:txBody>
            <a:bodyPr wrap="square" rtlCol="0">
              <a:spAutoFit/>
            </a:bodyPr>
            <a:lstStyle/>
            <a:p>
              <a:pPr algn="ctr"/>
              <a:r>
                <a:rPr lang="en-US" altLang="zh-CN"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Protobuf</a:t>
              </a:r>
              <a:endParaRPr lang="zh-CN" altLang="en-US"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36" name="组合 135">
            <a:extLst>
              <a:ext uri="{FF2B5EF4-FFF2-40B4-BE49-F238E27FC236}">
                <a16:creationId xmlns:a16="http://schemas.microsoft.com/office/drawing/2014/main" id="{FD50DC54-7B78-4BA0-8026-5CFFF41FD667}"/>
              </a:ext>
            </a:extLst>
          </p:cNvPr>
          <p:cNvGrpSpPr/>
          <p:nvPr/>
        </p:nvGrpSpPr>
        <p:grpSpPr>
          <a:xfrm>
            <a:off x="6339841" y="119877"/>
            <a:ext cx="5402246" cy="217482"/>
            <a:chOff x="7012557" y="119877"/>
            <a:chExt cx="4729530" cy="217482"/>
          </a:xfrm>
        </p:grpSpPr>
        <p:sp>
          <p:nvSpPr>
            <p:cNvPr id="137" name="燕尾形 27">
              <a:extLst>
                <a:ext uri="{FF2B5EF4-FFF2-40B4-BE49-F238E27FC236}">
                  <a16:creationId xmlns:a16="http://schemas.microsoft.com/office/drawing/2014/main" id="{937C4360-4E50-4377-B8BA-B09EB1172736}"/>
                </a:ext>
              </a:extLst>
            </p:cNvPr>
            <p:cNvSpPr/>
            <p:nvPr/>
          </p:nvSpPr>
          <p:spPr bwMode="gray">
            <a:xfrm>
              <a:off x="10794955" y="124239"/>
              <a:ext cx="947132"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1200" b="1" kern="0">
                  <a:solidFill>
                    <a:schemeClr val="bg1"/>
                  </a:solidFill>
                  <a:latin typeface="Huawei Sans" panose="020C0503030203020204" pitchFamily="34" charset="0"/>
                  <a:ea typeface="方正兰亭黑简体" panose="02000000000000000000" pitchFamily="2" charset="-122"/>
                  <a:cs typeface="Huawei Sans" panose="020C0503030203020204" pitchFamily="34" charset="0"/>
                </a:rPr>
                <a:t>Data Push</a:t>
              </a:r>
              <a:endParaRPr lang="en-US" altLang="zh-CN" sz="12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38" name="燕尾形 27">
              <a:extLst>
                <a:ext uri="{FF2B5EF4-FFF2-40B4-BE49-F238E27FC236}">
                  <a16:creationId xmlns:a16="http://schemas.microsoft.com/office/drawing/2014/main" id="{391A86CF-1C29-4CBB-BBA0-8DF002D44169}"/>
                </a:ext>
              </a:extLst>
            </p:cNvPr>
            <p:cNvSpPr/>
            <p:nvPr/>
          </p:nvSpPr>
          <p:spPr bwMode="gray">
            <a:xfrm>
              <a:off x="9564210" y="124239"/>
              <a:ext cx="1285005"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a:latin typeface="Huawei Sans" panose="020C0503030203020204" pitchFamily="34" charset="0"/>
                </a:rPr>
                <a:t>Data Generation</a:t>
              </a:r>
              <a:endParaRPr lang="en-US" altLang="zh-CN" sz="1200" dirty="0">
                <a:latin typeface="Huawei Sans" panose="020C0503030203020204" pitchFamily="34" charset="0"/>
              </a:endParaRPr>
            </a:p>
          </p:txBody>
        </p:sp>
        <p:sp>
          <p:nvSpPr>
            <p:cNvPr id="139" name="燕尾形 27">
              <a:extLst>
                <a:ext uri="{FF2B5EF4-FFF2-40B4-BE49-F238E27FC236}">
                  <a16:creationId xmlns:a16="http://schemas.microsoft.com/office/drawing/2014/main" id="{915A57B8-DF97-4D82-9ADF-6F00FBA63E76}"/>
                </a:ext>
              </a:extLst>
            </p:cNvPr>
            <p:cNvSpPr/>
            <p:nvPr/>
          </p:nvSpPr>
          <p:spPr bwMode="gray">
            <a:xfrm>
              <a:off x="8142199" y="124239"/>
              <a:ext cx="147627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a:latin typeface="Huawei Sans" panose="020C0503030203020204" pitchFamily="34" charset="0"/>
                </a:rPr>
                <a:t>Data Subscription</a:t>
              </a:r>
              <a:endParaRPr lang="en-US" altLang="zh-CN" sz="1200" dirty="0">
                <a:latin typeface="Huawei Sans" panose="020C0503030203020204" pitchFamily="34" charset="0"/>
              </a:endParaRPr>
            </a:p>
          </p:txBody>
        </p:sp>
        <p:sp>
          <p:nvSpPr>
            <p:cNvPr id="140" name="五边形 23">
              <a:extLst>
                <a:ext uri="{FF2B5EF4-FFF2-40B4-BE49-F238E27FC236}">
                  <a16:creationId xmlns:a16="http://schemas.microsoft.com/office/drawing/2014/main" id="{BD7D3947-0E54-456C-9D80-78340CF40324}"/>
                </a:ext>
              </a:extLst>
            </p:cNvPr>
            <p:cNvSpPr/>
            <p:nvPr/>
          </p:nvSpPr>
          <p:spPr bwMode="gray">
            <a:xfrm>
              <a:off x="7012557" y="119877"/>
              <a:ext cx="1181590" cy="212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dirty="0">
                  <a:latin typeface="Huawei Sans" panose="020C0503030203020204" pitchFamily="34" charset="0"/>
                  <a:sym typeface="Huawei Sans" panose="020C0503030203020204" pitchFamily="34" charset="0"/>
                </a:rPr>
                <a:t>Data Source</a:t>
              </a:r>
              <a:endParaRPr lang="zh-CN" altLang="en-US" sz="1200" dirty="0">
                <a:latin typeface="Huawei Sans" panose="020C0503030203020204" pitchFamily="34" charset="0"/>
                <a:sym typeface="Huawei Sans" panose="020C0503030203020204" pitchFamily="34" charset="0"/>
              </a:endParaRPr>
            </a:p>
          </p:txBody>
        </p:sp>
      </p:grpSp>
    </p:spTree>
    <p:extLst>
      <p:ext uri="{BB962C8B-B14F-4D97-AF65-F5344CB8AC3E}">
        <p14:creationId xmlns:p14="http://schemas.microsoft.com/office/powerpoint/2010/main" val="156152253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7E05F50-F8E5-4F4D-AF16-B9F9150C329F}"/>
              </a:ext>
            </a:extLst>
          </p:cNvPr>
          <p:cNvSpPr>
            <a:spLocks noGrp="1"/>
          </p:cNvSpPr>
          <p:nvPr>
            <p:ph type="title"/>
          </p:nvPr>
        </p:nvSpPr>
        <p:spPr/>
        <p:txBody>
          <a:bodyPr/>
          <a:lstStyle/>
          <a:p>
            <a:r>
              <a:rPr lang="en-US"/>
              <a:t>gRPC-based Telemetry Data Push</a:t>
            </a:r>
            <a:endParaRPr lang="en-US" dirty="0"/>
          </a:p>
        </p:txBody>
      </p:sp>
      <p:sp>
        <p:nvSpPr>
          <p:cNvPr id="6" name="文本占位符 5">
            <a:extLst>
              <a:ext uri="{FF2B5EF4-FFF2-40B4-BE49-F238E27FC236}">
                <a16:creationId xmlns:a16="http://schemas.microsoft.com/office/drawing/2014/main" id="{6BBB30D2-077E-4950-B7D6-4535F3B28243}"/>
              </a:ext>
            </a:extLst>
          </p:cNvPr>
          <p:cNvSpPr>
            <a:spLocks noGrp="1"/>
          </p:cNvSpPr>
          <p:nvPr>
            <p:ph type="body" sz="quarter" idx="10"/>
          </p:nvPr>
        </p:nvSpPr>
        <p:spPr>
          <a:xfrm>
            <a:off x="455612" y="1052514"/>
            <a:ext cx="11293476" cy="796174"/>
          </a:xfrm>
        </p:spPr>
        <p:txBody>
          <a:bodyPr/>
          <a:lstStyle/>
          <a:p>
            <a:r>
              <a:rPr lang="en-US" altLang="zh-CN" sz="1800" dirty="0"/>
              <a:t>gRPC is connection-oriented. A gRPC connection is set up only between the collector and the MPU's CPU.</a:t>
            </a:r>
          </a:p>
        </p:txBody>
      </p:sp>
      <p:grpSp>
        <p:nvGrpSpPr>
          <p:cNvPr id="300" name="组合 299">
            <a:extLst>
              <a:ext uri="{FF2B5EF4-FFF2-40B4-BE49-F238E27FC236}">
                <a16:creationId xmlns:a16="http://schemas.microsoft.com/office/drawing/2014/main" id="{8E5B835A-D571-4CF5-BBEB-C513B15A78E0}"/>
              </a:ext>
            </a:extLst>
          </p:cNvPr>
          <p:cNvGrpSpPr/>
          <p:nvPr/>
        </p:nvGrpSpPr>
        <p:grpSpPr bwMode="gray">
          <a:xfrm>
            <a:off x="1465179" y="1628008"/>
            <a:ext cx="10096525" cy="4519742"/>
            <a:chOff x="411455" y="1505868"/>
            <a:chExt cx="10096525" cy="4519742"/>
          </a:xfrm>
        </p:grpSpPr>
        <p:cxnSp>
          <p:nvCxnSpPr>
            <p:cNvPr id="301" name="直接连接符 300">
              <a:extLst>
                <a:ext uri="{FF2B5EF4-FFF2-40B4-BE49-F238E27FC236}">
                  <a16:creationId xmlns:a16="http://schemas.microsoft.com/office/drawing/2014/main" id="{15ED255B-9101-41DF-A4F7-9BDC138A17AD}"/>
                </a:ext>
              </a:extLst>
            </p:cNvPr>
            <p:cNvCxnSpPr/>
            <p:nvPr/>
          </p:nvCxnSpPr>
          <p:spPr bwMode="gray">
            <a:xfrm>
              <a:off x="10084053" y="2420676"/>
              <a:ext cx="0" cy="3604934"/>
            </a:xfrm>
            <a:prstGeom prst="line">
              <a:avLst/>
            </a:prstGeom>
            <a:ln w="38100">
              <a:solidFill>
                <a:srgbClr val="FCC800"/>
              </a:solidFill>
            </a:ln>
          </p:spPr>
          <p:style>
            <a:lnRef idx="1">
              <a:schemeClr val="accent1"/>
            </a:lnRef>
            <a:fillRef idx="0">
              <a:schemeClr val="accent1"/>
            </a:fillRef>
            <a:effectRef idx="0">
              <a:schemeClr val="accent1"/>
            </a:effectRef>
            <a:fontRef idx="minor">
              <a:schemeClr val="tx1"/>
            </a:fontRef>
          </p:style>
        </p:cxnSp>
        <p:cxnSp>
          <p:nvCxnSpPr>
            <p:cNvPr id="302" name="直接箭头连接符 301">
              <a:extLst>
                <a:ext uri="{FF2B5EF4-FFF2-40B4-BE49-F238E27FC236}">
                  <a16:creationId xmlns:a16="http://schemas.microsoft.com/office/drawing/2014/main" id="{C1EF55A7-137B-4A0F-9521-602A3A3B1630}"/>
                </a:ext>
              </a:extLst>
            </p:cNvPr>
            <p:cNvCxnSpPr/>
            <p:nvPr/>
          </p:nvCxnSpPr>
          <p:spPr bwMode="gray">
            <a:xfrm flipH="1">
              <a:off x="7157084" y="2525733"/>
              <a:ext cx="2923446" cy="442013"/>
            </a:xfrm>
            <a:prstGeom prst="straightConnector1">
              <a:avLst/>
            </a:prstGeom>
            <a:ln w="508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303" name="文本框 302">
              <a:extLst>
                <a:ext uri="{FF2B5EF4-FFF2-40B4-BE49-F238E27FC236}">
                  <a16:creationId xmlns:a16="http://schemas.microsoft.com/office/drawing/2014/main" id="{F0623264-47F7-4C81-98F0-11D9FC26DBB3}"/>
                </a:ext>
              </a:extLst>
            </p:cNvPr>
            <p:cNvSpPr txBox="1"/>
            <p:nvPr/>
          </p:nvSpPr>
          <p:spPr bwMode="gray">
            <a:xfrm rot="21120000">
              <a:off x="7705326" y="1505868"/>
              <a:ext cx="1826039" cy="1200329"/>
            </a:xfrm>
            <a:prstGeom prst="rect">
              <a:avLst/>
            </a:prstGeom>
            <a:noFill/>
          </p:spPr>
          <p:txBody>
            <a:bodyPr wrap="square" rtlCol="0">
              <a:spAutoFit/>
            </a:bodyPr>
            <a:lstStyle/>
            <a:p>
              <a:pPr algn="ctr" fontAlgn="ctr"/>
              <a:r>
                <a:rPr lang="en-US" altLang="zh-CN" sz="1200" dirty="0">
                  <a:latin typeface="Huawei Sans" panose="020C0503030203020204" pitchFamily="34" charset="0"/>
                </a:rPr>
                <a:t>Subscription A (over the gRPC tunnel)</a:t>
              </a:r>
            </a:p>
            <a:p>
              <a:pPr algn="ctr" fontAlgn="ctr"/>
              <a:r>
                <a:rPr lang="en-US" altLang="zh-CN" sz="1200" dirty="0">
                  <a:latin typeface="Huawei Sans" panose="020C0503030203020204" pitchFamily="34" charset="0"/>
                </a:rPr>
                <a:t>Subscription B (over the gRPC tunnel)</a:t>
              </a:r>
            </a:p>
            <a:p>
              <a:pPr algn="ctr" fontAlgn="ctr"/>
              <a:r>
                <a:rPr lang="en-US" altLang="zh-CN" sz="1200" dirty="0">
                  <a:latin typeface="Huawei Sans" panose="020C0503030203020204" pitchFamily="34" charset="0"/>
                </a:rPr>
                <a:t>Subscription C (over the gRPC tunnel)</a:t>
              </a:r>
            </a:p>
          </p:txBody>
        </p:sp>
        <p:cxnSp>
          <p:nvCxnSpPr>
            <p:cNvPr id="304" name="直接连接符 303">
              <a:extLst>
                <a:ext uri="{FF2B5EF4-FFF2-40B4-BE49-F238E27FC236}">
                  <a16:creationId xmlns:a16="http://schemas.microsoft.com/office/drawing/2014/main" id="{DC0BE56F-D5B5-4060-9B92-95BF0B158C19}"/>
                </a:ext>
              </a:extLst>
            </p:cNvPr>
            <p:cNvCxnSpPr/>
            <p:nvPr/>
          </p:nvCxnSpPr>
          <p:spPr bwMode="gray">
            <a:xfrm>
              <a:off x="4201535" y="2295855"/>
              <a:ext cx="0" cy="3429917"/>
            </a:xfrm>
            <a:prstGeom prst="line">
              <a:avLst/>
            </a:prstGeom>
            <a:ln w="38100">
              <a:solidFill>
                <a:srgbClr val="FCC800"/>
              </a:solidFill>
            </a:ln>
          </p:spPr>
          <p:style>
            <a:lnRef idx="1">
              <a:schemeClr val="accent1"/>
            </a:lnRef>
            <a:fillRef idx="0">
              <a:schemeClr val="accent1"/>
            </a:fillRef>
            <a:effectRef idx="0">
              <a:schemeClr val="accent1"/>
            </a:effectRef>
            <a:fontRef idx="minor">
              <a:schemeClr val="tx1"/>
            </a:fontRef>
          </p:style>
        </p:cxnSp>
        <p:cxnSp>
          <p:nvCxnSpPr>
            <p:cNvPr id="305" name="直接连接符 304">
              <a:extLst>
                <a:ext uri="{FF2B5EF4-FFF2-40B4-BE49-F238E27FC236}">
                  <a16:creationId xmlns:a16="http://schemas.microsoft.com/office/drawing/2014/main" id="{790FB77F-B1A6-4A55-9F03-AE0DEDB1C770}"/>
                </a:ext>
              </a:extLst>
            </p:cNvPr>
            <p:cNvCxnSpPr/>
            <p:nvPr/>
          </p:nvCxnSpPr>
          <p:spPr bwMode="gray">
            <a:xfrm>
              <a:off x="1192655" y="2295855"/>
              <a:ext cx="0" cy="3429917"/>
            </a:xfrm>
            <a:prstGeom prst="line">
              <a:avLst/>
            </a:prstGeom>
            <a:ln w="38100">
              <a:solidFill>
                <a:srgbClr val="FCC800"/>
              </a:solidFill>
            </a:ln>
          </p:spPr>
          <p:style>
            <a:lnRef idx="1">
              <a:schemeClr val="accent1"/>
            </a:lnRef>
            <a:fillRef idx="0">
              <a:schemeClr val="accent1"/>
            </a:fillRef>
            <a:effectRef idx="0">
              <a:schemeClr val="accent1"/>
            </a:effectRef>
            <a:fontRef idx="minor">
              <a:schemeClr val="tx1"/>
            </a:fontRef>
          </p:style>
        </p:cxnSp>
        <p:cxnSp>
          <p:nvCxnSpPr>
            <p:cNvPr id="306" name="直接箭头连接符 305">
              <a:extLst>
                <a:ext uri="{FF2B5EF4-FFF2-40B4-BE49-F238E27FC236}">
                  <a16:creationId xmlns:a16="http://schemas.microsoft.com/office/drawing/2014/main" id="{934BEF0C-4CDF-4CF6-840B-ABE5DA4B76FE}"/>
                </a:ext>
              </a:extLst>
            </p:cNvPr>
            <p:cNvCxnSpPr/>
            <p:nvPr/>
          </p:nvCxnSpPr>
          <p:spPr bwMode="gray">
            <a:xfrm flipH="1">
              <a:off x="4189760" y="3092139"/>
              <a:ext cx="2932616" cy="432692"/>
            </a:xfrm>
            <a:prstGeom prst="straightConnector1">
              <a:avLst/>
            </a:prstGeom>
            <a:ln w="508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07" name="直接箭头连接符 306">
              <a:extLst>
                <a:ext uri="{FF2B5EF4-FFF2-40B4-BE49-F238E27FC236}">
                  <a16:creationId xmlns:a16="http://schemas.microsoft.com/office/drawing/2014/main" id="{9B955E93-EF2F-442D-85DE-F05BA9DC8215}"/>
                </a:ext>
              </a:extLst>
            </p:cNvPr>
            <p:cNvCxnSpPr/>
            <p:nvPr/>
          </p:nvCxnSpPr>
          <p:spPr bwMode="gray">
            <a:xfrm flipH="1">
              <a:off x="1190051" y="3713640"/>
              <a:ext cx="2982357" cy="440031"/>
            </a:xfrm>
            <a:prstGeom prst="straightConnector1">
              <a:avLst/>
            </a:prstGeom>
            <a:ln w="508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08" name="文本框 307">
              <a:extLst>
                <a:ext uri="{FF2B5EF4-FFF2-40B4-BE49-F238E27FC236}">
                  <a16:creationId xmlns:a16="http://schemas.microsoft.com/office/drawing/2014/main" id="{A734E30C-3A96-4B2A-BFFB-A7F2777BAE64}"/>
                </a:ext>
              </a:extLst>
            </p:cNvPr>
            <p:cNvSpPr txBox="1"/>
            <p:nvPr/>
          </p:nvSpPr>
          <p:spPr bwMode="gray">
            <a:xfrm rot="21120000">
              <a:off x="4540187" y="3027055"/>
              <a:ext cx="2340894" cy="276999"/>
            </a:xfrm>
            <a:prstGeom prst="rect">
              <a:avLst/>
            </a:prstGeom>
            <a:noFill/>
          </p:spPr>
          <p:txBody>
            <a:bodyPr wrap="square" rtlCol="0">
              <a:spAutoFit/>
            </a:bodyPr>
            <a:lstStyle/>
            <a:p>
              <a:pPr algn="ctr" fontAlgn="ctr"/>
              <a:r>
                <a:rPr lang="en-US" altLang="zh-CN" sz="1200" dirty="0">
                  <a:latin typeface="Huawei Sans" panose="020C0503030203020204" pitchFamily="34" charset="0"/>
                </a:rPr>
                <a:t>Subscription B, subscription C</a:t>
              </a:r>
            </a:p>
          </p:txBody>
        </p:sp>
        <p:sp>
          <p:nvSpPr>
            <p:cNvPr id="309" name="文本框 308">
              <a:extLst>
                <a:ext uri="{FF2B5EF4-FFF2-40B4-BE49-F238E27FC236}">
                  <a16:creationId xmlns:a16="http://schemas.microsoft.com/office/drawing/2014/main" id="{9B11361C-8CE4-4280-BA8F-21874F34AF6B}"/>
                </a:ext>
              </a:extLst>
            </p:cNvPr>
            <p:cNvSpPr txBox="1"/>
            <p:nvPr/>
          </p:nvSpPr>
          <p:spPr bwMode="gray">
            <a:xfrm rot="21120000">
              <a:off x="1659625" y="3706487"/>
              <a:ext cx="1619822" cy="276999"/>
            </a:xfrm>
            <a:prstGeom prst="rect">
              <a:avLst/>
            </a:prstGeom>
            <a:noFill/>
          </p:spPr>
          <p:txBody>
            <a:bodyPr wrap="square" rtlCol="0">
              <a:spAutoFit/>
            </a:bodyPr>
            <a:lstStyle/>
            <a:p>
              <a:pPr algn="ctr" fontAlgn="ctr"/>
              <a:r>
                <a:rPr lang="en-US" altLang="zh-CN" sz="1200" dirty="0">
                  <a:latin typeface="Huawei Sans" panose="020C0503030203020204" pitchFamily="34" charset="0"/>
                </a:rPr>
                <a:t>Subscription C</a:t>
              </a:r>
            </a:p>
          </p:txBody>
        </p:sp>
        <p:cxnSp>
          <p:nvCxnSpPr>
            <p:cNvPr id="310" name="直接箭头连接符 309">
              <a:extLst>
                <a:ext uri="{FF2B5EF4-FFF2-40B4-BE49-F238E27FC236}">
                  <a16:creationId xmlns:a16="http://schemas.microsoft.com/office/drawing/2014/main" id="{8D24F784-F61F-4552-BCA7-97C918C275F2}"/>
                </a:ext>
              </a:extLst>
            </p:cNvPr>
            <p:cNvCxnSpPr/>
            <p:nvPr/>
          </p:nvCxnSpPr>
          <p:spPr bwMode="gray">
            <a:xfrm>
              <a:off x="1195832" y="4279439"/>
              <a:ext cx="3004583" cy="512488"/>
            </a:xfrm>
            <a:prstGeom prst="straightConnector1">
              <a:avLst/>
            </a:prstGeom>
            <a:ln w="508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11" name="文本框 310">
              <a:extLst>
                <a:ext uri="{FF2B5EF4-FFF2-40B4-BE49-F238E27FC236}">
                  <a16:creationId xmlns:a16="http://schemas.microsoft.com/office/drawing/2014/main" id="{6751CF4F-08AB-48AD-B050-F8F87B291BA9}"/>
                </a:ext>
              </a:extLst>
            </p:cNvPr>
            <p:cNvSpPr txBox="1"/>
            <p:nvPr/>
          </p:nvSpPr>
          <p:spPr bwMode="gray">
            <a:xfrm rot="600000">
              <a:off x="1660377" y="4225276"/>
              <a:ext cx="1619822" cy="276999"/>
            </a:xfrm>
            <a:prstGeom prst="rect">
              <a:avLst/>
            </a:prstGeom>
            <a:noFill/>
          </p:spPr>
          <p:txBody>
            <a:bodyPr wrap="square" rtlCol="0">
              <a:spAutoFit/>
            </a:bodyPr>
            <a:lstStyle/>
            <a:p>
              <a:pPr algn="ct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Reply C</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12" name="直接箭头连接符 311">
              <a:extLst>
                <a:ext uri="{FF2B5EF4-FFF2-40B4-BE49-F238E27FC236}">
                  <a16:creationId xmlns:a16="http://schemas.microsoft.com/office/drawing/2014/main" id="{3A9844E7-9D68-45B5-9900-44C5428093B2}"/>
                </a:ext>
              </a:extLst>
            </p:cNvPr>
            <p:cNvCxnSpPr/>
            <p:nvPr/>
          </p:nvCxnSpPr>
          <p:spPr bwMode="gray">
            <a:xfrm>
              <a:off x="4221112" y="3834647"/>
              <a:ext cx="2935972" cy="253686"/>
            </a:xfrm>
            <a:prstGeom prst="straightConnector1">
              <a:avLst/>
            </a:prstGeom>
            <a:ln w="508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13" name="直接箭头连接符 312">
              <a:extLst>
                <a:ext uri="{FF2B5EF4-FFF2-40B4-BE49-F238E27FC236}">
                  <a16:creationId xmlns:a16="http://schemas.microsoft.com/office/drawing/2014/main" id="{831209E3-B2B4-429C-AEC8-1D8B25F12644}"/>
                </a:ext>
              </a:extLst>
            </p:cNvPr>
            <p:cNvCxnSpPr/>
            <p:nvPr/>
          </p:nvCxnSpPr>
          <p:spPr bwMode="gray">
            <a:xfrm>
              <a:off x="7187893" y="3210411"/>
              <a:ext cx="2893932" cy="314420"/>
            </a:xfrm>
            <a:prstGeom prst="straightConnector1">
              <a:avLst/>
            </a:prstGeom>
            <a:ln w="5080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314" name="文本框 313">
              <a:extLst>
                <a:ext uri="{FF2B5EF4-FFF2-40B4-BE49-F238E27FC236}">
                  <a16:creationId xmlns:a16="http://schemas.microsoft.com/office/drawing/2014/main" id="{891064D4-09A3-4335-804B-3DFD79532D4C}"/>
                </a:ext>
              </a:extLst>
            </p:cNvPr>
            <p:cNvSpPr txBox="1"/>
            <p:nvPr/>
          </p:nvSpPr>
          <p:spPr bwMode="gray">
            <a:xfrm rot="300000">
              <a:off x="5114359" y="3707328"/>
              <a:ext cx="1831808" cy="276999"/>
            </a:xfrm>
            <a:prstGeom prst="rect">
              <a:avLst/>
            </a:prstGeom>
            <a:noFill/>
          </p:spPr>
          <p:txBody>
            <a:bodyPr wrap="square" rtlCol="0">
              <a:spAutoFit/>
            </a:bodyPr>
            <a:lstStyle/>
            <a:p>
              <a:pPr algn="ct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Reply B</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5" name="文本框 314">
              <a:extLst>
                <a:ext uri="{FF2B5EF4-FFF2-40B4-BE49-F238E27FC236}">
                  <a16:creationId xmlns:a16="http://schemas.microsoft.com/office/drawing/2014/main" id="{27EF436A-43EF-4546-9C1A-2CA683EF1023}"/>
                </a:ext>
              </a:extLst>
            </p:cNvPr>
            <p:cNvSpPr txBox="1"/>
            <p:nvPr/>
          </p:nvSpPr>
          <p:spPr bwMode="gray">
            <a:xfrm rot="337772">
              <a:off x="7764783" y="2936212"/>
              <a:ext cx="2072049" cy="461665"/>
            </a:xfrm>
            <a:prstGeom prst="rect">
              <a:avLst/>
            </a:prstGeom>
            <a:noFill/>
          </p:spPr>
          <p:txBody>
            <a:bodyPr wrap="square" rtlCol="0">
              <a:spAutoFit/>
            </a:bodyPr>
            <a:lstStyle/>
            <a:p>
              <a:pPr algn="ctr" fontAlgn="ctr"/>
              <a:r>
                <a:rPr lang="en-US" altLang="zh-CN" sz="1200" dirty="0">
                  <a:latin typeface="Huawei Sans" panose="020C0503030203020204" pitchFamily="34" charset="0"/>
                </a:rPr>
                <a:t>Reply A (over the gRPC tunnel)</a:t>
              </a:r>
            </a:p>
          </p:txBody>
        </p:sp>
        <p:cxnSp>
          <p:nvCxnSpPr>
            <p:cNvPr id="316" name="直接箭头连接符 315">
              <a:extLst>
                <a:ext uri="{FF2B5EF4-FFF2-40B4-BE49-F238E27FC236}">
                  <a16:creationId xmlns:a16="http://schemas.microsoft.com/office/drawing/2014/main" id="{DDC05ECE-AB22-47F3-A1C3-D85507BEE9D6}"/>
                </a:ext>
              </a:extLst>
            </p:cNvPr>
            <p:cNvCxnSpPr/>
            <p:nvPr/>
          </p:nvCxnSpPr>
          <p:spPr bwMode="gray">
            <a:xfrm>
              <a:off x="4201535" y="4903676"/>
              <a:ext cx="2958153" cy="255602"/>
            </a:xfrm>
            <a:prstGeom prst="straightConnector1">
              <a:avLst/>
            </a:prstGeom>
            <a:ln w="508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17" name="文本框 316">
              <a:extLst>
                <a:ext uri="{FF2B5EF4-FFF2-40B4-BE49-F238E27FC236}">
                  <a16:creationId xmlns:a16="http://schemas.microsoft.com/office/drawing/2014/main" id="{EFE22B50-BC22-422C-8492-C600CC46B47E}"/>
                </a:ext>
              </a:extLst>
            </p:cNvPr>
            <p:cNvSpPr txBox="1"/>
            <p:nvPr/>
          </p:nvSpPr>
          <p:spPr bwMode="gray">
            <a:xfrm rot="300000">
              <a:off x="5256087" y="4798668"/>
              <a:ext cx="1727040" cy="276999"/>
            </a:xfrm>
            <a:prstGeom prst="rect">
              <a:avLst/>
            </a:prstGeom>
            <a:noFill/>
          </p:spPr>
          <p:txBody>
            <a:bodyPr wrap="square" rtlCol="0">
              <a:spAutoFit/>
            </a:bodyPr>
            <a:lstStyle/>
            <a:p>
              <a:pPr algn="ct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Reply C</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18" name="直接箭头连接符 317">
              <a:extLst>
                <a:ext uri="{FF2B5EF4-FFF2-40B4-BE49-F238E27FC236}">
                  <a16:creationId xmlns:a16="http://schemas.microsoft.com/office/drawing/2014/main" id="{72534C4F-F5C2-42E9-BA88-51B099E770B3}"/>
                </a:ext>
              </a:extLst>
            </p:cNvPr>
            <p:cNvCxnSpPr/>
            <p:nvPr/>
          </p:nvCxnSpPr>
          <p:spPr bwMode="gray">
            <a:xfrm>
              <a:off x="7187893" y="3399063"/>
              <a:ext cx="2893932" cy="314420"/>
            </a:xfrm>
            <a:prstGeom prst="straightConnector1">
              <a:avLst/>
            </a:prstGeom>
            <a:ln w="50800">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319" name="直接箭头连接符 318">
              <a:extLst>
                <a:ext uri="{FF2B5EF4-FFF2-40B4-BE49-F238E27FC236}">
                  <a16:creationId xmlns:a16="http://schemas.microsoft.com/office/drawing/2014/main" id="{EA7936FF-EEB2-4E22-B52B-EC251EFEFF6B}"/>
                </a:ext>
              </a:extLst>
            </p:cNvPr>
            <p:cNvCxnSpPr/>
            <p:nvPr/>
          </p:nvCxnSpPr>
          <p:spPr bwMode="gray">
            <a:xfrm>
              <a:off x="7187893" y="3587715"/>
              <a:ext cx="2893932" cy="314420"/>
            </a:xfrm>
            <a:prstGeom prst="straightConnector1">
              <a:avLst/>
            </a:prstGeom>
            <a:ln w="50800">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320" name="直接箭头连接符 319">
              <a:extLst>
                <a:ext uri="{FF2B5EF4-FFF2-40B4-BE49-F238E27FC236}">
                  <a16:creationId xmlns:a16="http://schemas.microsoft.com/office/drawing/2014/main" id="{C977F36F-F429-4703-9B9A-35F7CC06CF94}"/>
                </a:ext>
              </a:extLst>
            </p:cNvPr>
            <p:cNvCxnSpPr/>
            <p:nvPr/>
          </p:nvCxnSpPr>
          <p:spPr bwMode="gray">
            <a:xfrm>
              <a:off x="4221112" y="4023299"/>
              <a:ext cx="2935972" cy="253686"/>
            </a:xfrm>
            <a:prstGeom prst="straightConnector1">
              <a:avLst/>
            </a:prstGeom>
            <a:ln w="508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21" name="直接箭头连接符 320">
              <a:extLst>
                <a:ext uri="{FF2B5EF4-FFF2-40B4-BE49-F238E27FC236}">
                  <a16:creationId xmlns:a16="http://schemas.microsoft.com/office/drawing/2014/main" id="{4CC9127A-E0F6-4166-9E95-5B10F25D7E9D}"/>
                </a:ext>
              </a:extLst>
            </p:cNvPr>
            <p:cNvCxnSpPr/>
            <p:nvPr/>
          </p:nvCxnSpPr>
          <p:spPr bwMode="gray">
            <a:xfrm>
              <a:off x="4221112" y="4211951"/>
              <a:ext cx="2935972" cy="253686"/>
            </a:xfrm>
            <a:prstGeom prst="straightConnector1">
              <a:avLst/>
            </a:prstGeom>
            <a:ln w="508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22" name="直接箭头连接符 321">
              <a:extLst>
                <a:ext uri="{FF2B5EF4-FFF2-40B4-BE49-F238E27FC236}">
                  <a16:creationId xmlns:a16="http://schemas.microsoft.com/office/drawing/2014/main" id="{A8390D49-CE5C-4FA0-86B5-017EDB154A6A}"/>
                </a:ext>
              </a:extLst>
            </p:cNvPr>
            <p:cNvCxnSpPr/>
            <p:nvPr/>
          </p:nvCxnSpPr>
          <p:spPr bwMode="gray">
            <a:xfrm>
              <a:off x="4201535" y="5092328"/>
              <a:ext cx="2958153" cy="255602"/>
            </a:xfrm>
            <a:prstGeom prst="straightConnector1">
              <a:avLst/>
            </a:prstGeom>
            <a:ln w="508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23" name="直接箭头连接符 322">
              <a:extLst>
                <a:ext uri="{FF2B5EF4-FFF2-40B4-BE49-F238E27FC236}">
                  <a16:creationId xmlns:a16="http://schemas.microsoft.com/office/drawing/2014/main" id="{AFAC3C96-A3E8-439E-BD75-6A21E5E17906}"/>
                </a:ext>
              </a:extLst>
            </p:cNvPr>
            <p:cNvCxnSpPr/>
            <p:nvPr/>
          </p:nvCxnSpPr>
          <p:spPr bwMode="gray">
            <a:xfrm>
              <a:off x="4201535" y="5280980"/>
              <a:ext cx="2958153" cy="255602"/>
            </a:xfrm>
            <a:prstGeom prst="straightConnector1">
              <a:avLst/>
            </a:prstGeom>
            <a:ln w="508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24" name="直接连接符 323">
              <a:extLst>
                <a:ext uri="{FF2B5EF4-FFF2-40B4-BE49-F238E27FC236}">
                  <a16:creationId xmlns:a16="http://schemas.microsoft.com/office/drawing/2014/main" id="{B335A4D0-D570-4472-A70D-EB8362B8A568}"/>
                </a:ext>
              </a:extLst>
            </p:cNvPr>
            <p:cNvCxnSpPr/>
            <p:nvPr/>
          </p:nvCxnSpPr>
          <p:spPr bwMode="gray">
            <a:xfrm>
              <a:off x="7141358" y="2264413"/>
              <a:ext cx="0" cy="3461359"/>
            </a:xfrm>
            <a:prstGeom prst="line">
              <a:avLst/>
            </a:prstGeom>
            <a:ln w="38100">
              <a:solidFill>
                <a:srgbClr val="FCC800"/>
              </a:solidFill>
            </a:ln>
          </p:spPr>
          <p:style>
            <a:lnRef idx="1">
              <a:schemeClr val="accent1"/>
            </a:lnRef>
            <a:fillRef idx="0">
              <a:schemeClr val="accent1"/>
            </a:fillRef>
            <a:effectRef idx="0">
              <a:schemeClr val="accent1"/>
            </a:effectRef>
            <a:fontRef idx="minor">
              <a:schemeClr val="tx1"/>
            </a:fontRef>
          </p:style>
        </p:cxnSp>
        <p:cxnSp>
          <p:nvCxnSpPr>
            <p:cNvPr id="325" name="直接箭头连接符 324">
              <a:extLst>
                <a:ext uri="{FF2B5EF4-FFF2-40B4-BE49-F238E27FC236}">
                  <a16:creationId xmlns:a16="http://schemas.microsoft.com/office/drawing/2014/main" id="{6DF46F45-019B-4C0B-92B0-55AAF2B9317C}"/>
                </a:ext>
              </a:extLst>
            </p:cNvPr>
            <p:cNvCxnSpPr/>
            <p:nvPr/>
          </p:nvCxnSpPr>
          <p:spPr bwMode="gray">
            <a:xfrm>
              <a:off x="1195832" y="4468091"/>
              <a:ext cx="3004583" cy="512488"/>
            </a:xfrm>
            <a:prstGeom prst="straightConnector1">
              <a:avLst/>
            </a:prstGeom>
            <a:ln w="508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26" name="直接箭头连接符 325">
              <a:extLst>
                <a:ext uri="{FF2B5EF4-FFF2-40B4-BE49-F238E27FC236}">
                  <a16:creationId xmlns:a16="http://schemas.microsoft.com/office/drawing/2014/main" id="{0A129FB2-D4CC-400C-A70B-AC862A14AD49}"/>
                </a:ext>
              </a:extLst>
            </p:cNvPr>
            <p:cNvCxnSpPr/>
            <p:nvPr/>
          </p:nvCxnSpPr>
          <p:spPr bwMode="gray">
            <a:xfrm>
              <a:off x="1195832" y="4656743"/>
              <a:ext cx="3004583" cy="512488"/>
            </a:xfrm>
            <a:prstGeom prst="straightConnector1">
              <a:avLst/>
            </a:prstGeom>
            <a:ln w="508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327" name="组合 326">
              <a:extLst>
                <a:ext uri="{FF2B5EF4-FFF2-40B4-BE49-F238E27FC236}">
                  <a16:creationId xmlns:a16="http://schemas.microsoft.com/office/drawing/2014/main" id="{D36B73BC-F245-4E02-A64A-296B6E874AA9}"/>
                </a:ext>
              </a:extLst>
            </p:cNvPr>
            <p:cNvGrpSpPr>
              <a:grpSpLocks noChangeAspect="1"/>
            </p:cNvGrpSpPr>
            <p:nvPr/>
          </p:nvGrpSpPr>
          <p:grpSpPr bwMode="gray">
            <a:xfrm>
              <a:off x="6938638" y="2047004"/>
              <a:ext cx="471578" cy="471578"/>
              <a:chOff x="4295800" y="1628800"/>
              <a:chExt cx="1440000" cy="1440000"/>
            </a:xfrm>
            <a:solidFill>
              <a:srgbClr val="30B5C5"/>
            </a:solidFill>
          </p:grpSpPr>
          <p:sp>
            <p:nvSpPr>
              <p:cNvPr id="509" name="圆角矩形 606">
                <a:extLst>
                  <a:ext uri="{FF2B5EF4-FFF2-40B4-BE49-F238E27FC236}">
                    <a16:creationId xmlns:a16="http://schemas.microsoft.com/office/drawing/2014/main" id="{6B37C296-0CAF-4DD1-A560-D34586A1D3B0}"/>
                  </a:ext>
                </a:extLst>
              </p:cNvPr>
              <p:cNvSpPr/>
              <p:nvPr/>
            </p:nvSpPr>
            <p:spPr bwMode="gray">
              <a:xfrm>
                <a:off x="4295800" y="1628800"/>
                <a:ext cx="1440000" cy="1440000"/>
              </a:xfrm>
              <a:prstGeom prst="roundRect">
                <a:avLst>
                  <a:gd name="adj" fmla="val 896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rPr>
                  <a:t>C</a:t>
                </a:r>
                <a:endParaRPr lang="zh-CN" altLang="en-US"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0" name="椭圆 509">
                <a:extLst>
                  <a:ext uri="{FF2B5EF4-FFF2-40B4-BE49-F238E27FC236}">
                    <a16:creationId xmlns:a16="http://schemas.microsoft.com/office/drawing/2014/main" id="{821EDFC4-1463-4BCE-BE75-C8B94DB159A3}"/>
                  </a:ext>
                </a:extLst>
              </p:cNvPr>
              <p:cNvSpPr/>
              <p:nvPr/>
            </p:nvSpPr>
            <p:spPr bwMode="gray">
              <a:xfrm>
                <a:off x="4367808" y="1700808"/>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1" name="椭圆 510">
                <a:extLst>
                  <a:ext uri="{FF2B5EF4-FFF2-40B4-BE49-F238E27FC236}">
                    <a16:creationId xmlns:a16="http://schemas.microsoft.com/office/drawing/2014/main" id="{E9354598-B151-41D8-A54B-6B6AFE091E62}"/>
                  </a:ext>
                </a:extLst>
              </p:cNvPr>
              <p:cNvSpPr/>
              <p:nvPr/>
            </p:nvSpPr>
            <p:spPr bwMode="gray">
              <a:xfrm>
                <a:off x="4511824" y="1700808"/>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2" name="椭圆 511">
                <a:extLst>
                  <a:ext uri="{FF2B5EF4-FFF2-40B4-BE49-F238E27FC236}">
                    <a16:creationId xmlns:a16="http://schemas.microsoft.com/office/drawing/2014/main" id="{4A4B4BE0-5435-4C3D-845C-012F9D583948}"/>
                  </a:ext>
                </a:extLst>
              </p:cNvPr>
              <p:cNvSpPr/>
              <p:nvPr/>
            </p:nvSpPr>
            <p:spPr bwMode="gray">
              <a:xfrm>
                <a:off x="4664224" y="1700808"/>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3" name="椭圆 512">
                <a:extLst>
                  <a:ext uri="{FF2B5EF4-FFF2-40B4-BE49-F238E27FC236}">
                    <a16:creationId xmlns:a16="http://schemas.microsoft.com/office/drawing/2014/main" id="{D94CBFE4-7A13-41A8-9014-86D05BFEC44F}"/>
                  </a:ext>
                </a:extLst>
              </p:cNvPr>
              <p:cNvSpPr/>
              <p:nvPr/>
            </p:nvSpPr>
            <p:spPr bwMode="gray">
              <a:xfrm>
                <a:off x="4816624" y="1700808"/>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4" name="椭圆 513">
                <a:extLst>
                  <a:ext uri="{FF2B5EF4-FFF2-40B4-BE49-F238E27FC236}">
                    <a16:creationId xmlns:a16="http://schemas.microsoft.com/office/drawing/2014/main" id="{E36E5906-8F24-4155-88CE-E8EEC22F5D75}"/>
                  </a:ext>
                </a:extLst>
              </p:cNvPr>
              <p:cNvSpPr/>
              <p:nvPr/>
            </p:nvSpPr>
            <p:spPr bwMode="gray">
              <a:xfrm>
                <a:off x="4969024" y="1700808"/>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5" name="椭圆 514">
                <a:extLst>
                  <a:ext uri="{FF2B5EF4-FFF2-40B4-BE49-F238E27FC236}">
                    <a16:creationId xmlns:a16="http://schemas.microsoft.com/office/drawing/2014/main" id="{B13B6B17-7945-4514-9723-BFBBBDAF2C0B}"/>
                  </a:ext>
                </a:extLst>
              </p:cNvPr>
              <p:cNvSpPr/>
              <p:nvPr/>
            </p:nvSpPr>
            <p:spPr bwMode="gray">
              <a:xfrm>
                <a:off x="5134744" y="1700808"/>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6" name="椭圆 515">
                <a:extLst>
                  <a:ext uri="{FF2B5EF4-FFF2-40B4-BE49-F238E27FC236}">
                    <a16:creationId xmlns:a16="http://schemas.microsoft.com/office/drawing/2014/main" id="{EE918F6F-25A9-4906-ADAA-2D14FA731779}"/>
                  </a:ext>
                </a:extLst>
              </p:cNvPr>
              <p:cNvSpPr/>
              <p:nvPr/>
            </p:nvSpPr>
            <p:spPr bwMode="gray">
              <a:xfrm>
                <a:off x="5278760" y="1700808"/>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7" name="椭圆 516">
                <a:extLst>
                  <a:ext uri="{FF2B5EF4-FFF2-40B4-BE49-F238E27FC236}">
                    <a16:creationId xmlns:a16="http://schemas.microsoft.com/office/drawing/2014/main" id="{5EBAED46-16E1-4B5A-AEA2-37E749F5C545}"/>
                  </a:ext>
                </a:extLst>
              </p:cNvPr>
              <p:cNvSpPr/>
              <p:nvPr/>
            </p:nvSpPr>
            <p:spPr bwMode="gray">
              <a:xfrm>
                <a:off x="5431160" y="1700808"/>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8" name="椭圆 517">
                <a:extLst>
                  <a:ext uri="{FF2B5EF4-FFF2-40B4-BE49-F238E27FC236}">
                    <a16:creationId xmlns:a16="http://schemas.microsoft.com/office/drawing/2014/main" id="{BF5D29E4-A06F-45B2-8500-535BF2D8D856}"/>
                  </a:ext>
                </a:extLst>
              </p:cNvPr>
              <p:cNvSpPr/>
              <p:nvPr/>
            </p:nvSpPr>
            <p:spPr bwMode="gray">
              <a:xfrm>
                <a:off x="5583560" y="1700808"/>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9" name="椭圆 518">
                <a:extLst>
                  <a:ext uri="{FF2B5EF4-FFF2-40B4-BE49-F238E27FC236}">
                    <a16:creationId xmlns:a16="http://schemas.microsoft.com/office/drawing/2014/main" id="{EF49D36E-ABA1-4FAA-98BD-3167CD5C5B2F}"/>
                  </a:ext>
                </a:extLst>
              </p:cNvPr>
              <p:cNvSpPr/>
              <p:nvPr/>
            </p:nvSpPr>
            <p:spPr bwMode="gray">
              <a:xfrm>
                <a:off x="4367808" y="1844816"/>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0" name="椭圆 519">
                <a:extLst>
                  <a:ext uri="{FF2B5EF4-FFF2-40B4-BE49-F238E27FC236}">
                    <a16:creationId xmlns:a16="http://schemas.microsoft.com/office/drawing/2014/main" id="{47273FCD-1291-463E-83DE-B475EEF8A4DD}"/>
                  </a:ext>
                </a:extLst>
              </p:cNvPr>
              <p:cNvSpPr/>
              <p:nvPr/>
            </p:nvSpPr>
            <p:spPr bwMode="gray">
              <a:xfrm>
                <a:off x="4511824" y="1844816"/>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1" name="椭圆 520">
                <a:extLst>
                  <a:ext uri="{FF2B5EF4-FFF2-40B4-BE49-F238E27FC236}">
                    <a16:creationId xmlns:a16="http://schemas.microsoft.com/office/drawing/2014/main" id="{12797F81-7C28-4979-B00E-C8E0FA331D4B}"/>
                  </a:ext>
                </a:extLst>
              </p:cNvPr>
              <p:cNvSpPr/>
              <p:nvPr/>
            </p:nvSpPr>
            <p:spPr bwMode="gray">
              <a:xfrm>
                <a:off x="4664224" y="1844816"/>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2" name="椭圆 521">
                <a:extLst>
                  <a:ext uri="{FF2B5EF4-FFF2-40B4-BE49-F238E27FC236}">
                    <a16:creationId xmlns:a16="http://schemas.microsoft.com/office/drawing/2014/main" id="{419DB826-92C5-4FA9-8CBC-FF7A2E20ED61}"/>
                  </a:ext>
                </a:extLst>
              </p:cNvPr>
              <p:cNvSpPr/>
              <p:nvPr/>
            </p:nvSpPr>
            <p:spPr bwMode="gray">
              <a:xfrm>
                <a:off x="4816624" y="1844816"/>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3" name="椭圆 522">
                <a:extLst>
                  <a:ext uri="{FF2B5EF4-FFF2-40B4-BE49-F238E27FC236}">
                    <a16:creationId xmlns:a16="http://schemas.microsoft.com/office/drawing/2014/main" id="{EF03B950-1ED7-42C7-8F3E-1B77E4AECFA6}"/>
                  </a:ext>
                </a:extLst>
              </p:cNvPr>
              <p:cNvSpPr/>
              <p:nvPr/>
            </p:nvSpPr>
            <p:spPr bwMode="gray">
              <a:xfrm>
                <a:off x="4969024" y="1844816"/>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4" name="椭圆 523">
                <a:extLst>
                  <a:ext uri="{FF2B5EF4-FFF2-40B4-BE49-F238E27FC236}">
                    <a16:creationId xmlns:a16="http://schemas.microsoft.com/office/drawing/2014/main" id="{2990AB57-557E-4588-9737-7584D81983E5}"/>
                  </a:ext>
                </a:extLst>
              </p:cNvPr>
              <p:cNvSpPr/>
              <p:nvPr/>
            </p:nvSpPr>
            <p:spPr bwMode="gray">
              <a:xfrm>
                <a:off x="5134744" y="1844816"/>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5" name="椭圆 524">
                <a:extLst>
                  <a:ext uri="{FF2B5EF4-FFF2-40B4-BE49-F238E27FC236}">
                    <a16:creationId xmlns:a16="http://schemas.microsoft.com/office/drawing/2014/main" id="{A482BFBC-C876-4F5E-AE3B-CA84B49E36EF}"/>
                  </a:ext>
                </a:extLst>
              </p:cNvPr>
              <p:cNvSpPr/>
              <p:nvPr/>
            </p:nvSpPr>
            <p:spPr bwMode="gray">
              <a:xfrm>
                <a:off x="5278760" y="1844816"/>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6" name="椭圆 525">
                <a:extLst>
                  <a:ext uri="{FF2B5EF4-FFF2-40B4-BE49-F238E27FC236}">
                    <a16:creationId xmlns:a16="http://schemas.microsoft.com/office/drawing/2014/main" id="{C51E4932-3020-4A06-A8DE-4A2D45978C28}"/>
                  </a:ext>
                </a:extLst>
              </p:cNvPr>
              <p:cNvSpPr/>
              <p:nvPr/>
            </p:nvSpPr>
            <p:spPr bwMode="gray">
              <a:xfrm>
                <a:off x="5431160" y="1844816"/>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7" name="椭圆 526">
                <a:extLst>
                  <a:ext uri="{FF2B5EF4-FFF2-40B4-BE49-F238E27FC236}">
                    <a16:creationId xmlns:a16="http://schemas.microsoft.com/office/drawing/2014/main" id="{79C5ABDA-8F80-4450-8ACC-3A781F65F70E}"/>
                  </a:ext>
                </a:extLst>
              </p:cNvPr>
              <p:cNvSpPr/>
              <p:nvPr/>
            </p:nvSpPr>
            <p:spPr bwMode="gray">
              <a:xfrm>
                <a:off x="5583560" y="1844816"/>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8" name="椭圆 527">
                <a:extLst>
                  <a:ext uri="{FF2B5EF4-FFF2-40B4-BE49-F238E27FC236}">
                    <a16:creationId xmlns:a16="http://schemas.microsoft.com/office/drawing/2014/main" id="{F037BB5C-06CD-4383-A1F9-EAC904DEE202}"/>
                  </a:ext>
                </a:extLst>
              </p:cNvPr>
              <p:cNvSpPr/>
              <p:nvPr/>
            </p:nvSpPr>
            <p:spPr bwMode="gray">
              <a:xfrm>
                <a:off x="4367808" y="1988840"/>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9" name="椭圆 528">
                <a:extLst>
                  <a:ext uri="{FF2B5EF4-FFF2-40B4-BE49-F238E27FC236}">
                    <a16:creationId xmlns:a16="http://schemas.microsoft.com/office/drawing/2014/main" id="{58D87E36-5AD5-4349-8E39-38E02B707C2B}"/>
                  </a:ext>
                </a:extLst>
              </p:cNvPr>
              <p:cNvSpPr/>
              <p:nvPr/>
            </p:nvSpPr>
            <p:spPr bwMode="gray">
              <a:xfrm>
                <a:off x="4511824" y="1988840"/>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0" name="椭圆 529">
                <a:extLst>
                  <a:ext uri="{FF2B5EF4-FFF2-40B4-BE49-F238E27FC236}">
                    <a16:creationId xmlns:a16="http://schemas.microsoft.com/office/drawing/2014/main" id="{E90A09F8-8829-4236-B637-A9DFDC504EBB}"/>
                  </a:ext>
                </a:extLst>
              </p:cNvPr>
              <p:cNvSpPr/>
              <p:nvPr/>
            </p:nvSpPr>
            <p:spPr bwMode="gray">
              <a:xfrm>
                <a:off x="4664224" y="1988840"/>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1" name="椭圆 530">
                <a:extLst>
                  <a:ext uri="{FF2B5EF4-FFF2-40B4-BE49-F238E27FC236}">
                    <a16:creationId xmlns:a16="http://schemas.microsoft.com/office/drawing/2014/main" id="{9F4DD61D-8120-495B-BFFF-B0F22FAFD9B8}"/>
                  </a:ext>
                </a:extLst>
              </p:cNvPr>
              <p:cNvSpPr/>
              <p:nvPr/>
            </p:nvSpPr>
            <p:spPr bwMode="gray">
              <a:xfrm>
                <a:off x="4816624" y="1988840"/>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2" name="椭圆 531">
                <a:extLst>
                  <a:ext uri="{FF2B5EF4-FFF2-40B4-BE49-F238E27FC236}">
                    <a16:creationId xmlns:a16="http://schemas.microsoft.com/office/drawing/2014/main" id="{B4E0DA57-1104-4583-BEDD-57E8EF5C2B42}"/>
                  </a:ext>
                </a:extLst>
              </p:cNvPr>
              <p:cNvSpPr/>
              <p:nvPr/>
            </p:nvSpPr>
            <p:spPr bwMode="gray">
              <a:xfrm>
                <a:off x="4969024" y="1988840"/>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3" name="椭圆 532">
                <a:extLst>
                  <a:ext uri="{FF2B5EF4-FFF2-40B4-BE49-F238E27FC236}">
                    <a16:creationId xmlns:a16="http://schemas.microsoft.com/office/drawing/2014/main" id="{FE405797-67D2-454B-9533-7F6088620A49}"/>
                  </a:ext>
                </a:extLst>
              </p:cNvPr>
              <p:cNvSpPr/>
              <p:nvPr/>
            </p:nvSpPr>
            <p:spPr bwMode="gray">
              <a:xfrm>
                <a:off x="5134744" y="1988840"/>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4" name="椭圆 533">
                <a:extLst>
                  <a:ext uri="{FF2B5EF4-FFF2-40B4-BE49-F238E27FC236}">
                    <a16:creationId xmlns:a16="http://schemas.microsoft.com/office/drawing/2014/main" id="{2D6DC80F-CC4D-4927-8BB9-4903C80F7C29}"/>
                  </a:ext>
                </a:extLst>
              </p:cNvPr>
              <p:cNvSpPr/>
              <p:nvPr/>
            </p:nvSpPr>
            <p:spPr bwMode="gray">
              <a:xfrm>
                <a:off x="5278760" y="1988840"/>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5" name="椭圆 534">
                <a:extLst>
                  <a:ext uri="{FF2B5EF4-FFF2-40B4-BE49-F238E27FC236}">
                    <a16:creationId xmlns:a16="http://schemas.microsoft.com/office/drawing/2014/main" id="{EBD0356F-BF77-4A22-96B2-0CEF7E005113}"/>
                  </a:ext>
                </a:extLst>
              </p:cNvPr>
              <p:cNvSpPr/>
              <p:nvPr/>
            </p:nvSpPr>
            <p:spPr bwMode="gray">
              <a:xfrm>
                <a:off x="5431160" y="1988840"/>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6" name="椭圆 535">
                <a:extLst>
                  <a:ext uri="{FF2B5EF4-FFF2-40B4-BE49-F238E27FC236}">
                    <a16:creationId xmlns:a16="http://schemas.microsoft.com/office/drawing/2014/main" id="{93E379BC-630C-44B3-AADC-8C46620C8CDD}"/>
                  </a:ext>
                </a:extLst>
              </p:cNvPr>
              <p:cNvSpPr/>
              <p:nvPr/>
            </p:nvSpPr>
            <p:spPr bwMode="gray">
              <a:xfrm>
                <a:off x="5583560" y="1988840"/>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7" name="椭圆 536">
                <a:extLst>
                  <a:ext uri="{FF2B5EF4-FFF2-40B4-BE49-F238E27FC236}">
                    <a16:creationId xmlns:a16="http://schemas.microsoft.com/office/drawing/2014/main" id="{89007ED7-65BA-4D1E-8C69-8D615F0C6521}"/>
                  </a:ext>
                </a:extLst>
              </p:cNvPr>
              <p:cNvSpPr/>
              <p:nvPr/>
            </p:nvSpPr>
            <p:spPr bwMode="gray">
              <a:xfrm>
                <a:off x="4367808" y="2636920"/>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8" name="椭圆 537">
                <a:extLst>
                  <a:ext uri="{FF2B5EF4-FFF2-40B4-BE49-F238E27FC236}">
                    <a16:creationId xmlns:a16="http://schemas.microsoft.com/office/drawing/2014/main" id="{0E6DBED5-BC39-425E-B602-92ACB914D041}"/>
                  </a:ext>
                </a:extLst>
              </p:cNvPr>
              <p:cNvSpPr/>
              <p:nvPr/>
            </p:nvSpPr>
            <p:spPr bwMode="gray">
              <a:xfrm>
                <a:off x="4511824" y="2636920"/>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9" name="椭圆 538">
                <a:extLst>
                  <a:ext uri="{FF2B5EF4-FFF2-40B4-BE49-F238E27FC236}">
                    <a16:creationId xmlns:a16="http://schemas.microsoft.com/office/drawing/2014/main" id="{CDBF1142-D6DA-407E-8435-93A4C32C96EF}"/>
                  </a:ext>
                </a:extLst>
              </p:cNvPr>
              <p:cNvSpPr/>
              <p:nvPr/>
            </p:nvSpPr>
            <p:spPr bwMode="gray">
              <a:xfrm>
                <a:off x="4664224" y="2636920"/>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0" name="椭圆 539">
                <a:extLst>
                  <a:ext uri="{FF2B5EF4-FFF2-40B4-BE49-F238E27FC236}">
                    <a16:creationId xmlns:a16="http://schemas.microsoft.com/office/drawing/2014/main" id="{77C04C2B-016A-497B-8927-09C8697D0F7F}"/>
                  </a:ext>
                </a:extLst>
              </p:cNvPr>
              <p:cNvSpPr/>
              <p:nvPr/>
            </p:nvSpPr>
            <p:spPr bwMode="gray">
              <a:xfrm>
                <a:off x="4816624" y="2636920"/>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1" name="椭圆 540">
                <a:extLst>
                  <a:ext uri="{FF2B5EF4-FFF2-40B4-BE49-F238E27FC236}">
                    <a16:creationId xmlns:a16="http://schemas.microsoft.com/office/drawing/2014/main" id="{D0C72934-A7B6-4644-B7FA-4DDD51EA9260}"/>
                  </a:ext>
                </a:extLst>
              </p:cNvPr>
              <p:cNvSpPr/>
              <p:nvPr/>
            </p:nvSpPr>
            <p:spPr bwMode="gray">
              <a:xfrm>
                <a:off x="4969024" y="2636920"/>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2" name="椭圆 541">
                <a:extLst>
                  <a:ext uri="{FF2B5EF4-FFF2-40B4-BE49-F238E27FC236}">
                    <a16:creationId xmlns:a16="http://schemas.microsoft.com/office/drawing/2014/main" id="{5B8F4CBD-E936-4AAA-B690-189555882DC0}"/>
                  </a:ext>
                </a:extLst>
              </p:cNvPr>
              <p:cNvSpPr/>
              <p:nvPr/>
            </p:nvSpPr>
            <p:spPr bwMode="gray">
              <a:xfrm>
                <a:off x="5134744" y="2636920"/>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3" name="椭圆 542">
                <a:extLst>
                  <a:ext uri="{FF2B5EF4-FFF2-40B4-BE49-F238E27FC236}">
                    <a16:creationId xmlns:a16="http://schemas.microsoft.com/office/drawing/2014/main" id="{C8568153-F5AE-4E30-B5A8-7C98BE3B53C7}"/>
                  </a:ext>
                </a:extLst>
              </p:cNvPr>
              <p:cNvSpPr/>
              <p:nvPr/>
            </p:nvSpPr>
            <p:spPr bwMode="gray">
              <a:xfrm>
                <a:off x="5278760" y="2636920"/>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4" name="椭圆 543">
                <a:extLst>
                  <a:ext uri="{FF2B5EF4-FFF2-40B4-BE49-F238E27FC236}">
                    <a16:creationId xmlns:a16="http://schemas.microsoft.com/office/drawing/2014/main" id="{D6B10802-14CC-4D7F-93A0-1A0319EECF99}"/>
                  </a:ext>
                </a:extLst>
              </p:cNvPr>
              <p:cNvSpPr/>
              <p:nvPr/>
            </p:nvSpPr>
            <p:spPr bwMode="gray">
              <a:xfrm>
                <a:off x="5431160" y="2636920"/>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5" name="椭圆 544">
                <a:extLst>
                  <a:ext uri="{FF2B5EF4-FFF2-40B4-BE49-F238E27FC236}">
                    <a16:creationId xmlns:a16="http://schemas.microsoft.com/office/drawing/2014/main" id="{7080223B-82AC-4EE1-AE6C-3F2CBAD26245}"/>
                  </a:ext>
                </a:extLst>
              </p:cNvPr>
              <p:cNvSpPr/>
              <p:nvPr/>
            </p:nvSpPr>
            <p:spPr bwMode="gray">
              <a:xfrm>
                <a:off x="5583560" y="2636920"/>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6" name="椭圆 545">
                <a:extLst>
                  <a:ext uri="{FF2B5EF4-FFF2-40B4-BE49-F238E27FC236}">
                    <a16:creationId xmlns:a16="http://schemas.microsoft.com/office/drawing/2014/main" id="{6F266998-A472-49DC-9761-D35C61045D71}"/>
                  </a:ext>
                </a:extLst>
              </p:cNvPr>
              <p:cNvSpPr/>
              <p:nvPr/>
            </p:nvSpPr>
            <p:spPr bwMode="gray">
              <a:xfrm>
                <a:off x="4367808" y="2780936"/>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7" name="椭圆 546">
                <a:extLst>
                  <a:ext uri="{FF2B5EF4-FFF2-40B4-BE49-F238E27FC236}">
                    <a16:creationId xmlns:a16="http://schemas.microsoft.com/office/drawing/2014/main" id="{8F22E466-AAEB-4536-9FDA-E6184D1BB435}"/>
                  </a:ext>
                </a:extLst>
              </p:cNvPr>
              <p:cNvSpPr/>
              <p:nvPr/>
            </p:nvSpPr>
            <p:spPr bwMode="gray">
              <a:xfrm>
                <a:off x="4511824" y="2780936"/>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8" name="椭圆 547">
                <a:extLst>
                  <a:ext uri="{FF2B5EF4-FFF2-40B4-BE49-F238E27FC236}">
                    <a16:creationId xmlns:a16="http://schemas.microsoft.com/office/drawing/2014/main" id="{F904D719-6CE3-430D-8BCD-D4E03B7886C1}"/>
                  </a:ext>
                </a:extLst>
              </p:cNvPr>
              <p:cNvSpPr/>
              <p:nvPr/>
            </p:nvSpPr>
            <p:spPr bwMode="gray">
              <a:xfrm>
                <a:off x="4664224" y="2780936"/>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9" name="椭圆 548">
                <a:extLst>
                  <a:ext uri="{FF2B5EF4-FFF2-40B4-BE49-F238E27FC236}">
                    <a16:creationId xmlns:a16="http://schemas.microsoft.com/office/drawing/2014/main" id="{58A26806-68AD-41F8-B520-90EA8314A7FE}"/>
                  </a:ext>
                </a:extLst>
              </p:cNvPr>
              <p:cNvSpPr/>
              <p:nvPr/>
            </p:nvSpPr>
            <p:spPr bwMode="gray">
              <a:xfrm>
                <a:off x="4816624" y="2780936"/>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0" name="椭圆 549">
                <a:extLst>
                  <a:ext uri="{FF2B5EF4-FFF2-40B4-BE49-F238E27FC236}">
                    <a16:creationId xmlns:a16="http://schemas.microsoft.com/office/drawing/2014/main" id="{A210784E-C600-4B1B-BDD9-764D7307F5E7}"/>
                  </a:ext>
                </a:extLst>
              </p:cNvPr>
              <p:cNvSpPr/>
              <p:nvPr/>
            </p:nvSpPr>
            <p:spPr bwMode="gray">
              <a:xfrm>
                <a:off x="4969024" y="2780936"/>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1" name="椭圆 550">
                <a:extLst>
                  <a:ext uri="{FF2B5EF4-FFF2-40B4-BE49-F238E27FC236}">
                    <a16:creationId xmlns:a16="http://schemas.microsoft.com/office/drawing/2014/main" id="{776C0C1E-E17F-406F-AF8D-6F1FED7AC35B}"/>
                  </a:ext>
                </a:extLst>
              </p:cNvPr>
              <p:cNvSpPr/>
              <p:nvPr/>
            </p:nvSpPr>
            <p:spPr bwMode="gray">
              <a:xfrm>
                <a:off x="5134744" y="2780936"/>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2" name="椭圆 551">
                <a:extLst>
                  <a:ext uri="{FF2B5EF4-FFF2-40B4-BE49-F238E27FC236}">
                    <a16:creationId xmlns:a16="http://schemas.microsoft.com/office/drawing/2014/main" id="{29BD0F3A-0846-4094-9E26-4B7D2BECCFE0}"/>
                  </a:ext>
                </a:extLst>
              </p:cNvPr>
              <p:cNvSpPr/>
              <p:nvPr/>
            </p:nvSpPr>
            <p:spPr bwMode="gray">
              <a:xfrm>
                <a:off x="5278760" y="2780936"/>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3" name="椭圆 552">
                <a:extLst>
                  <a:ext uri="{FF2B5EF4-FFF2-40B4-BE49-F238E27FC236}">
                    <a16:creationId xmlns:a16="http://schemas.microsoft.com/office/drawing/2014/main" id="{3EDCB1E2-DD47-45F7-A448-B5E0D28DA009}"/>
                  </a:ext>
                </a:extLst>
              </p:cNvPr>
              <p:cNvSpPr/>
              <p:nvPr/>
            </p:nvSpPr>
            <p:spPr bwMode="gray">
              <a:xfrm>
                <a:off x="5431160" y="2780936"/>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4" name="椭圆 553">
                <a:extLst>
                  <a:ext uri="{FF2B5EF4-FFF2-40B4-BE49-F238E27FC236}">
                    <a16:creationId xmlns:a16="http://schemas.microsoft.com/office/drawing/2014/main" id="{E3C80985-A7E6-4CFA-80D0-E7C38C64B9E2}"/>
                  </a:ext>
                </a:extLst>
              </p:cNvPr>
              <p:cNvSpPr/>
              <p:nvPr/>
            </p:nvSpPr>
            <p:spPr bwMode="gray">
              <a:xfrm>
                <a:off x="5583560" y="2780936"/>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5" name="椭圆 554">
                <a:extLst>
                  <a:ext uri="{FF2B5EF4-FFF2-40B4-BE49-F238E27FC236}">
                    <a16:creationId xmlns:a16="http://schemas.microsoft.com/office/drawing/2014/main" id="{25935625-9969-4405-91FA-2F2639C6320E}"/>
                  </a:ext>
                </a:extLst>
              </p:cNvPr>
              <p:cNvSpPr/>
              <p:nvPr/>
            </p:nvSpPr>
            <p:spPr bwMode="gray">
              <a:xfrm>
                <a:off x="4367808" y="2924952"/>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6" name="椭圆 555">
                <a:extLst>
                  <a:ext uri="{FF2B5EF4-FFF2-40B4-BE49-F238E27FC236}">
                    <a16:creationId xmlns:a16="http://schemas.microsoft.com/office/drawing/2014/main" id="{FC90CD78-E457-4E62-B65D-585DDC452328}"/>
                  </a:ext>
                </a:extLst>
              </p:cNvPr>
              <p:cNvSpPr/>
              <p:nvPr/>
            </p:nvSpPr>
            <p:spPr bwMode="gray">
              <a:xfrm>
                <a:off x="4511824" y="2924952"/>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7" name="椭圆 556">
                <a:extLst>
                  <a:ext uri="{FF2B5EF4-FFF2-40B4-BE49-F238E27FC236}">
                    <a16:creationId xmlns:a16="http://schemas.microsoft.com/office/drawing/2014/main" id="{130C03D5-8A51-4123-B572-EEA6AE646E79}"/>
                  </a:ext>
                </a:extLst>
              </p:cNvPr>
              <p:cNvSpPr/>
              <p:nvPr/>
            </p:nvSpPr>
            <p:spPr bwMode="gray">
              <a:xfrm>
                <a:off x="4664224" y="2924952"/>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8" name="椭圆 557">
                <a:extLst>
                  <a:ext uri="{FF2B5EF4-FFF2-40B4-BE49-F238E27FC236}">
                    <a16:creationId xmlns:a16="http://schemas.microsoft.com/office/drawing/2014/main" id="{FFD4E58C-AD53-4DBC-95A7-3A499B90A607}"/>
                  </a:ext>
                </a:extLst>
              </p:cNvPr>
              <p:cNvSpPr/>
              <p:nvPr/>
            </p:nvSpPr>
            <p:spPr bwMode="gray">
              <a:xfrm>
                <a:off x="4816624" y="2924952"/>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9" name="椭圆 558">
                <a:extLst>
                  <a:ext uri="{FF2B5EF4-FFF2-40B4-BE49-F238E27FC236}">
                    <a16:creationId xmlns:a16="http://schemas.microsoft.com/office/drawing/2014/main" id="{16061BB6-3915-43B3-9685-3E3012292C35}"/>
                  </a:ext>
                </a:extLst>
              </p:cNvPr>
              <p:cNvSpPr/>
              <p:nvPr/>
            </p:nvSpPr>
            <p:spPr bwMode="gray">
              <a:xfrm>
                <a:off x="4969024" y="2924952"/>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0" name="椭圆 559">
                <a:extLst>
                  <a:ext uri="{FF2B5EF4-FFF2-40B4-BE49-F238E27FC236}">
                    <a16:creationId xmlns:a16="http://schemas.microsoft.com/office/drawing/2014/main" id="{456C74AC-6A5A-40ED-8D18-9F18E0456D6E}"/>
                  </a:ext>
                </a:extLst>
              </p:cNvPr>
              <p:cNvSpPr/>
              <p:nvPr/>
            </p:nvSpPr>
            <p:spPr bwMode="gray">
              <a:xfrm>
                <a:off x="5134744" y="2924952"/>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1" name="椭圆 560">
                <a:extLst>
                  <a:ext uri="{FF2B5EF4-FFF2-40B4-BE49-F238E27FC236}">
                    <a16:creationId xmlns:a16="http://schemas.microsoft.com/office/drawing/2014/main" id="{5CCE52FD-8D48-42A9-BA64-B222B5C4918D}"/>
                  </a:ext>
                </a:extLst>
              </p:cNvPr>
              <p:cNvSpPr/>
              <p:nvPr/>
            </p:nvSpPr>
            <p:spPr bwMode="gray">
              <a:xfrm>
                <a:off x="5278760" y="2924952"/>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2" name="椭圆 561">
                <a:extLst>
                  <a:ext uri="{FF2B5EF4-FFF2-40B4-BE49-F238E27FC236}">
                    <a16:creationId xmlns:a16="http://schemas.microsoft.com/office/drawing/2014/main" id="{265385C9-87D9-4774-9284-AB950927BE94}"/>
                  </a:ext>
                </a:extLst>
              </p:cNvPr>
              <p:cNvSpPr/>
              <p:nvPr/>
            </p:nvSpPr>
            <p:spPr bwMode="gray">
              <a:xfrm>
                <a:off x="5431160" y="2924952"/>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5" name="椭圆 564">
                <a:extLst>
                  <a:ext uri="{FF2B5EF4-FFF2-40B4-BE49-F238E27FC236}">
                    <a16:creationId xmlns:a16="http://schemas.microsoft.com/office/drawing/2014/main" id="{534C3423-8B16-439D-9549-091EEAF2CAE3}"/>
                  </a:ext>
                </a:extLst>
              </p:cNvPr>
              <p:cNvSpPr/>
              <p:nvPr/>
            </p:nvSpPr>
            <p:spPr bwMode="gray">
              <a:xfrm>
                <a:off x="5583560" y="2924952"/>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1" name="椭圆 570">
                <a:extLst>
                  <a:ext uri="{FF2B5EF4-FFF2-40B4-BE49-F238E27FC236}">
                    <a16:creationId xmlns:a16="http://schemas.microsoft.com/office/drawing/2014/main" id="{056FB432-0473-4C85-AED1-2C009D762E84}"/>
                  </a:ext>
                </a:extLst>
              </p:cNvPr>
              <p:cNvSpPr/>
              <p:nvPr/>
            </p:nvSpPr>
            <p:spPr bwMode="gray">
              <a:xfrm>
                <a:off x="4367808" y="2204864"/>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2" name="椭圆 571">
                <a:extLst>
                  <a:ext uri="{FF2B5EF4-FFF2-40B4-BE49-F238E27FC236}">
                    <a16:creationId xmlns:a16="http://schemas.microsoft.com/office/drawing/2014/main" id="{BC7607F6-119A-43A6-B1E3-D8E911133759}"/>
                  </a:ext>
                </a:extLst>
              </p:cNvPr>
              <p:cNvSpPr/>
              <p:nvPr/>
            </p:nvSpPr>
            <p:spPr bwMode="gray">
              <a:xfrm>
                <a:off x="4511824" y="2204864"/>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3" name="椭圆 572">
                <a:extLst>
                  <a:ext uri="{FF2B5EF4-FFF2-40B4-BE49-F238E27FC236}">
                    <a16:creationId xmlns:a16="http://schemas.microsoft.com/office/drawing/2014/main" id="{D58A48D2-EA66-40A9-B15C-84C3F9C28F52}"/>
                  </a:ext>
                </a:extLst>
              </p:cNvPr>
              <p:cNvSpPr/>
              <p:nvPr/>
            </p:nvSpPr>
            <p:spPr bwMode="gray">
              <a:xfrm>
                <a:off x="4367808" y="2348888"/>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4" name="椭圆 573">
                <a:extLst>
                  <a:ext uri="{FF2B5EF4-FFF2-40B4-BE49-F238E27FC236}">
                    <a16:creationId xmlns:a16="http://schemas.microsoft.com/office/drawing/2014/main" id="{A24F7B7C-805F-4DB9-957E-D147C8008129}"/>
                  </a:ext>
                </a:extLst>
              </p:cNvPr>
              <p:cNvSpPr/>
              <p:nvPr/>
            </p:nvSpPr>
            <p:spPr bwMode="gray">
              <a:xfrm>
                <a:off x="4511824" y="2348888"/>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5" name="椭圆 574">
                <a:extLst>
                  <a:ext uri="{FF2B5EF4-FFF2-40B4-BE49-F238E27FC236}">
                    <a16:creationId xmlns:a16="http://schemas.microsoft.com/office/drawing/2014/main" id="{E6D93368-8044-4645-9782-D5DBCAB5E378}"/>
                  </a:ext>
                </a:extLst>
              </p:cNvPr>
              <p:cNvSpPr/>
              <p:nvPr/>
            </p:nvSpPr>
            <p:spPr bwMode="gray">
              <a:xfrm>
                <a:off x="5447928" y="2204864"/>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6" name="椭圆 575">
                <a:extLst>
                  <a:ext uri="{FF2B5EF4-FFF2-40B4-BE49-F238E27FC236}">
                    <a16:creationId xmlns:a16="http://schemas.microsoft.com/office/drawing/2014/main" id="{34E2B480-BA4D-4391-8E2F-F8E37308AE90}"/>
                  </a:ext>
                </a:extLst>
              </p:cNvPr>
              <p:cNvSpPr/>
              <p:nvPr/>
            </p:nvSpPr>
            <p:spPr bwMode="gray">
              <a:xfrm>
                <a:off x="5591944" y="2204864"/>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7" name="椭圆 576">
                <a:extLst>
                  <a:ext uri="{FF2B5EF4-FFF2-40B4-BE49-F238E27FC236}">
                    <a16:creationId xmlns:a16="http://schemas.microsoft.com/office/drawing/2014/main" id="{C9B82AF3-52E0-43C4-B9E4-6EB3859B810E}"/>
                  </a:ext>
                </a:extLst>
              </p:cNvPr>
              <p:cNvSpPr/>
              <p:nvPr/>
            </p:nvSpPr>
            <p:spPr bwMode="gray">
              <a:xfrm>
                <a:off x="5447928" y="2348888"/>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2" name="椭圆 851">
                <a:extLst>
                  <a:ext uri="{FF2B5EF4-FFF2-40B4-BE49-F238E27FC236}">
                    <a16:creationId xmlns:a16="http://schemas.microsoft.com/office/drawing/2014/main" id="{81486BA4-0004-41A3-A085-AC1D2D63F4BB}"/>
                  </a:ext>
                </a:extLst>
              </p:cNvPr>
              <p:cNvSpPr/>
              <p:nvPr/>
            </p:nvSpPr>
            <p:spPr bwMode="gray">
              <a:xfrm>
                <a:off x="5591944" y="2348888"/>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328" name="组合 327">
              <a:extLst>
                <a:ext uri="{FF2B5EF4-FFF2-40B4-BE49-F238E27FC236}">
                  <a16:creationId xmlns:a16="http://schemas.microsoft.com/office/drawing/2014/main" id="{9CC42B0F-D71A-4A85-8780-F2319FEDA5A5}"/>
                </a:ext>
              </a:extLst>
            </p:cNvPr>
            <p:cNvGrpSpPr>
              <a:grpSpLocks noChangeAspect="1"/>
            </p:cNvGrpSpPr>
            <p:nvPr/>
          </p:nvGrpSpPr>
          <p:grpSpPr bwMode="gray">
            <a:xfrm>
              <a:off x="3977356" y="2043369"/>
              <a:ext cx="471578" cy="471578"/>
              <a:chOff x="4295800" y="1628800"/>
              <a:chExt cx="1440000" cy="1440000"/>
            </a:xfrm>
            <a:solidFill>
              <a:srgbClr val="30B5C5"/>
            </a:solidFill>
          </p:grpSpPr>
          <p:sp>
            <p:nvSpPr>
              <p:cNvPr id="446" name="圆角矩形 670">
                <a:extLst>
                  <a:ext uri="{FF2B5EF4-FFF2-40B4-BE49-F238E27FC236}">
                    <a16:creationId xmlns:a16="http://schemas.microsoft.com/office/drawing/2014/main" id="{74D0E63F-A5BC-470F-9C22-69DAB85EA8AC}"/>
                  </a:ext>
                </a:extLst>
              </p:cNvPr>
              <p:cNvSpPr/>
              <p:nvPr/>
            </p:nvSpPr>
            <p:spPr bwMode="gray">
              <a:xfrm>
                <a:off x="4295800" y="1628800"/>
                <a:ext cx="1440000" cy="1440000"/>
              </a:xfrm>
              <a:prstGeom prst="roundRect">
                <a:avLst>
                  <a:gd name="adj" fmla="val 896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rPr>
                  <a:t>C</a:t>
                </a:r>
                <a:endParaRPr lang="zh-CN" altLang="en-US"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7" name="椭圆 446">
                <a:extLst>
                  <a:ext uri="{FF2B5EF4-FFF2-40B4-BE49-F238E27FC236}">
                    <a16:creationId xmlns:a16="http://schemas.microsoft.com/office/drawing/2014/main" id="{F9EEA2E2-4C9E-4BCE-96C2-AAF92C1388F7}"/>
                  </a:ext>
                </a:extLst>
              </p:cNvPr>
              <p:cNvSpPr/>
              <p:nvPr/>
            </p:nvSpPr>
            <p:spPr bwMode="gray">
              <a:xfrm>
                <a:off x="4367808" y="1700808"/>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8" name="椭圆 447">
                <a:extLst>
                  <a:ext uri="{FF2B5EF4-FFF2-40B4-BE49-F238E27FC236}">
                    <a16:creationId xmlns:a16="http://schemas.microsoft.com/office/drawing/2014/main" id="{9359C0C5-5D83-44AF-879C-779AAFD1EB65}"/>
                  </a:ext>
                </a:extLst>
              </p:cNvPr>
              <p:cNvSpPr/>
              <p:nvPr/>
            </p:nvSpPr>
            <p:spPr bwMode="gray">
              <a:xfrm>
                <a:off x="4511824" y="1700808"/>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9" name="椭圆 448">
                <a:extLst>
                  <a:ext uri="{FF2B5EF4-FFF2-40B4-BE49-F238E27FC236}">
                    <a16:creationId xmlns:a16="http://schemas.microsoft.com/office/drawing/2014/main" id="{5182245B-81D0-4451-89AA-1A6BB38428C7}"/>
                  </a:ext>
                </a:extLst>
              </p:cNvPr>
              <p:cNvSpPr/>
              <p:nvPr/>
            </p:nvSpPr>
            <p:spPr bwMode="gray">
              <a:xfrm>
                <a:off x="4664224" y="1700808"/>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0" name="椭圆 449">
                <a:extLst>
                  <a:ext uri="{FF2B5EF4-FFF2-40B4-BE49-F238E27FC236}">
                    <a16:creationId xmlns:a16="http://schemas.microsoft.com/office/drawing/2014/main" id="{C9EB1659-4F38-4971-98F2-E19CB8FDE0A8}"/>
                  </a:ext>
                </a:extLst>
              </p:cNvPr>
              <p:cNvSpPr/>
              <p:nvPr/>
            </p:nvSpPr>
            <p:spPr bwMode="gray">
              <a:xfrm>
                <a:off x="4816624" y="1700808"/>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1" name="椭圆 450">
                <a:extLst>
                  <a:ext uri="{FF2B5EF4-FFF2-40B4-BE49-F238E27FC236}">
                    <a16:creationId xmlns:a16="http://schemas.microsoft.com/office/drawing/2014/main" id="{8EE5FFF4-FFE9-486E-AEAB-060593E3E3E0}"/>
                  </a:ext>
                </a:extLst>
              </p:cNvPr>
              <p:cNvSpPr/>
              <p:nvPr/>
            </p:nvSpPr>
            <p:spPr bwMode="gray">
              <a:xfrm>
                <a:off x="4969024" y="1700808"/>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2" name="椭圆 451">
                <a:extLst>
                  <a:ext uri="{FF2B5EF4-FFF2-40B4-BE49-F238E27FC236}">
                    <a16:creationId xmlns:a16="http://schemas.microsoft.com/office/drawing/2014/main" id="{877E7AB8-9247-4D8A-9710-B7029839453A}"/>
                  </a:ext>
                </a:extLst>
              </p:cNvPr>
              <p:cNvSpPr/>
              <p:nvPr/>
            </p:nvSpPr>
            <p:spPr bwMode="gray">
              <a:xfrm>
                <a:off x="5134744" y="1700808"/>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3" name="椭圆 452">
                <a:extLst>
                  <a:ext uri="{FF2B5EF4-FFF2-40B4-BE49-F238E27FC236}">
                    <a16:creationId xmlns:a16="http://schemas.microsoft.com/office/drawing/2014/main" id="{78A4A952-40C8-40F3-9707-8631DA50E44A}"/>
                  </a:ext>
                </a:extLst>
              </p:cNvPr>
              <p:cNvSpPr/>
              <p:nvPr/>
            </p:nvSpPr>
            <p:spPr bwMode="gray">
              <a:xfrm>
                <a:off x="5278760" y="1700808"/>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4" name="椭圆 453">
                <a:extLst>
                  <a:ext uri="{FF2B5EF4-FFF2-40B4-BE49-F238E27FC236}">
                    <a16:creationId xmlns:a16="http://schemas.microsoft.com/office/drawing/2014/main" id="{CBD8237D-BD8B-480D-AF5E-1B920CDDBC94}"/>
                  </a:ext>
                </a:extLst>
              </p:cNvPr>
              <p:cNvSpPr/>
              <p:nvPr/>
            </p:nvSpPr>
            <p:spPr bwMode="gray">
              <a:xfrm>
                <a:off x="5431160" y="1700808"/>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5" name="椭圆 454">
                <a:extLst>
                  <a:ext uri="{FF2B5EF4-FFF2-40B4-BE49-F238E27FC236}">
                    <a16:creationId xmlns:a16="http://schemas.microsoft.com/office/drawing/2014/main" id="{76608EF3-BE64-465E-9D91-C7428FB8E1AC}"/>
                  </a:ext>
                </a:extLst>
              </p:cNvPr>
              <p:cNvSpPr/>
              <p:nvPr/>
            </p:nvSpPr>
            <p:spPr bwMode="gray">
              <a:xfrm>
                <a:off x="5583560" y="1700808"/>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6" name="椭圆 455">
                <a:extLst>
                  <a:ext uri="{FF2B5EF4-FFF2-40B4-BE49-F238E27FC236}">
                    <a16:creationId xmlns:a16="http://schemas.microsoft.com/office/drawing/2014/main" id="{0AFEA9E3-C8D6-4C9E-B996-FAC43FC005B1}"/>
                  </a:ext>
                </a:extLst>
              </p:cNvPr>
              <p:cNvSpPr/>
              <p:nvPr/>
            </p:nvSpPr>
            <p:spPr bwMode="gray">
              <a:xfrm>
                <a:off x="4367808" y="1844816"/>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7" name="椭圆 456">
                <a:extLst>
                  <a:ext uri="{FF2B5EF4-FFF2-40B4-BE49-F238E27FC236}">
                    <a16:creationId xmlns:a16="http://schemas.microsoft.com/office/drawing/2014/main" id="{76E22A6A-3653-4B84-A4BF-6529789AD464}"/>
                  </a:ext>
                </a:extLst>
              </p:cNvPr>
              <p:cNvSpPr/>
              <p:nvPr/>
            </p:nvSpPr>
            <p:spPr bwMode="gray">
              <a:xfrm>
                <a:off x="4511824" y="1844816"/>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8" name="椭圆 457">
                <a:extLst>
                  <a:ext uri="{FF2B5EF4-FFF2-40B4-BE49-F238E27FC236}">
                    <a16:creationId xmlns:a16="http://schemas.microsoft.com/office/drawing/2014/main" id="{5BC9E062-1F85-4755-B14A-5C77D851C801}"/>
                  </a:ext>
                </a:extLst>
              </p:cNvPr>
              <p:cNvSpPr/>
              <p:nvPr/>
            </p:nvSpPr>
            <p:spPr bwMode="gray">
              <a:xfrm>
                <a:off x="4664224" y="1844816"/>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9" name="椭圆 458">
                <a:extLst>
                  <a:ext uri="{FF2B5EF4-FFF2-40B4-BE49-F238E27FC236}">
                    <a16:creationId xmlns:a16="http://schemas.microsoft.com/office/drawing/2014/main" id="{B811F86B-9F47-4926-A890-9247B7664512}"/>
                  </a:ext>
                </a:extLst>
              </p:cNvPr>
              <p:cNvSpPr/>
              <p:nvPr/>
            </p:nvSpPr>
            <p:spPr bwMode="gray">
              <a:xfrm>
                <a:off x="4816624" y="1844816"/>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0" name="椭圆 459">
                <a:extLst>
                  <a:ext uri="{FF2B5EF4-FFF2-40B4-BE49-F238E27FC236}">
                    <a16:creationId xmlns:a16="http://schemas.microsoft.com/office/drawing/2014/main" id="{61626B8B-78EA-4D42-A44B-AE2F1F03078A}"/>
                  </a:ext>
                </a:extLst>
              </p:cNvPr>
              <p:cNvSpPr/>
              <p:nvPr/>
            </p:nvSpPr>
            <p:spPr bwMode="gray">
              <a:xfrm>
                <a:off x="4969024" y="1844816"/>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1" name="椭圆 460">
                <a:extLst>
                  <a:ext uri="{FF2B5EF4-FFF2-40B4-BE49-F238E27FC236}">
                    <a16:creationId xmlns:a16="http://schemas.microsoft.com/office/drawing/2014/main" id="{5CC41DDC-3F79-4EE6-B617-2BA6BED27DD9}"/>
                  </a:ext>
                </a:extLst>
              </p:cNvPr>
              <p:cNvSpPr/>
              <p:nvPr/>
            </p:nvSpPr>
            <p:spPr bwMode="gray">
              <a:xfrm>
                <a:off x="5134744" y="1844816"/>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2" name="椭圆 461">
                <a:extLst>
                  <a:ext uri="{FF2B5EF4-FFF2-40B4-BE49-F238E27FC236}">
                    <a16:creationId xmlns:a16="http://schemas.microsoft.com/office/drawing/2014/main" id="{E96C1248-9918-4308-87D9-E820DD75D212}"/>
                  </a:ext>
                </a:extLst>
              </p:cNvPr>
              <p:cNvSpPr/>
              <p:nvPr/>
            </p:nvSpPr>
            <p:spPr bwMode="gray">
              <a:xfrm>
                <a:off x="5278760" y="1844816"/>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3" name="椭圆 462">
                <a:extLst>
                  <a:ext uri="{FF2B5EF4-FFF2-40B4-BE49-F238E27FC236}">
                    <a16:creationId xmlns:a16="http://schemas.microsoft.com/office/drawing/2014/main" id="{B9FC12BD-C6C8-45C8-8CA8-9567DFA33581}"/>
                  </a:ext>
                </a:extLst>
              </p:cNvPr>
              <p:cNvSpPr/>
              <p:nvPr/>
            </p:nvSpPr>
            <p:spPr bwMode="gray">
              <a:xfrm>
                <a:off x="5431160" y="1844816"/>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4" name="椭圆 463">
                <a:extLst>
                  <a:ext uri="{FF2B5EF4-FFF2-40B4-BE49-F238E27FC236}">
                    <a16:creationId xmlns:a16="http://schemas.microsoft.com/office/drawing/2014/main" id="{3C6697C1-57D2-464A-A1F8-BAF1275F7705}"/>
                  </a:ext>
                </a:extLst>
              </p:cNvPr>
              <p:cNvSpPr/>
              <p:nvPr/>
            </p:nvSpPr>
            <p:spPr bwMode="gray">
              <a:xfrm>
                <a:off x="5583560" y="1844816"/>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5" name="椭圆 464">
                <a:extLst>
                  <a:ext uri="{FF2B5EF4-FFF2-40B4-BE49-F238E27FC236}">
                    <a16:creationId xmlns:a16="http://schemas.microsoft.com/office/drawing/2014/main" id="{B0EEDFFA-8C63-4DD2-B607-DD50E7B962E4}"/>
                  </a:ext>
                </a:extLst>
              </p:cNvPr>
              <p:cNvSpPr/>
              <p:nvPr/>
            </p:nvSpPr>
            <p:spPr bwMode="gray">
              <a:xfrm>
                <a:off x="4367808" y="1988840"/>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6" name="椭圆 465">
                <a:extLst>
                  <a:ext uri="{FF2B5EF4-FFF2-40B4-BE49-F238E27FC236}">
                    <a16:creationId xmlns:a16="http://schemas.microsoft.com/office/drawing/2014/main" id="{CE294795-F9F4-4879-A57D-D11DA87313DD}"/>
                  </a:ext>
                </a:extLst>
              </p:cNvPr>
              <p:cNvSpPr/>
              <p:nvPr/>
            </p:nvSpPr>
            <p:spPr bwMode="gray">
              <a:xfrm>
                <a:off x="4511824" y="1988840"/>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7" name="椭圆 466">
                <a:extLst>
                  <a:ext uri="{FF2B5EF4-FFF2-40B4-BE49-F238E27FC236}">
                    <a16:creationId xmlns:a16="http://schemas.microsoft.com/office/drawing/2014/main" id="{5658FD5A-E662-4069-9E7D-774407686952}"/>
                  </a:ext>
                </a:extLst>
              </p:cNvPr>
              <p:cNvSpPr/>
              <p:nvPr/>
            </p:nvSpPr>
            <p:spPr bwMode="gray">
              <a:xfrm>
                <a:off x="4664224" y="1988840"/>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8" name="椭圆 467">
                <a:extLst>
                  <a:ext uri="{FF2B5EF4-FFF2-40B4-BE49-F238E27FC236}">
                    <a16:creationId xmlns:a16="http://schemas.microsoft.com/office/drawing/2014/main" id="{ED6CECCB-CF66-427D-8697-9DCA05F36C5D}"/>
                  </a:ext>
                </a:extLst>
              </p:cNvPr>
              <p:cNvSpPr/>
              <p:nvPr/>
            </p:nvSpPr>
            <p:spPr bwMode="gray">
              <a:xfrm>
                <a:off x="4816624" y="1988840"/>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9" name="椭圆 468">
                <a:extLst>
                  <a:ext uri="{FF2B5EF4-FFF2-40B4-BE49-F238E27FC236}">
                    <a16:creationId xmlns:a16="http://schemas.microsoft.com/office/drawing/2014/main" id="{4230C920-5296-430A-93FC-46BCB75EA700}"/>
                  </a:ext>
                </a:extLst>
              </p:cNvPr>
              <p:cNvSpPr/>
              <p:nvPr/>
            </p:nvSpPr>
            <p:spPr bwMode="gray">
              <a:xfrm>
                <a:off x="4969024" y="1988840"/>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0" name="椭圆 469">
                <a:extLst>
                  <a:ext uri="{FF2B5EF4-FFF2-40B4-BE49-F238E27FC236}">
                    <a16:creationId xmlns:a16="http://schemas.microsoft.com/office/drawing/2014/main" id="{F367DC3E-D5A6-4601-A31C-5DC08C1344A7}"/>
                  </a:ext>
                </a:extLst>
              </p:cNvPr>
              <p:cNvSpPr/>
              <p:nvPr/>
            </p:nvSpPr>
            <p:spPr bwMode="gray">
              <a:xfrm>
                <a:off x="5134744" y="1988840"/>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1" name="椭圆 470">
                <a:extLst>
                  <a:ext uri="{FF2B5EF4-FFF2-40B4-BE49-F238E27FC236}">
                    <a16:creationId xmlns:a16="http://schemas.microsoft.com/office/drawing/2014/main" id="{3B46818C-0ED7-4B5B-9B70-6728957DDDBC}"/>
                  </a:ext>
                </a:extLst>
              </p:cNvPr>
              <p:cNvSpPr/>
              <p:nvPr/>
            </p:nvSpPr>
            <p:spPr bwMode="gray">
              <a:xfrm>
                <a:off x="5278760" y="1988840"/>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2" name="椭圆 471">
                <a:extLst>
                  <a:ext uri="{FF2B5EF4-FFF2-40B4-BE49-F238E27FC236}">
                    <a16:creationId xmlns:a16="http://schemas.microsoft.com/office/drawing/2014/main" id="{65266438-5F89-4D80-8722-C5D563763EEE}"/>
                  </a:ext>
                </a:extLst>
              </p:cNvPr>
              <p:cNvSpPr/>
              <p:nvPr/>
            </p:nvSpPr>
            <p:spPr bwMode="gray">
              <a:xfrm>
                <a:off x="5431160" y="1988840"/>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3" name="椭圆 472">
                <a:extLst>
                  <a:ext uri="{FF2B5EF4-FFF2-40B4-BE49-F238E27FC236}">
                    <a16:creationId xmlns:a16="http://schemas.microsoft.com/office/drawing/2014/main" id="{68EBC1C3-D28C-4CEE-AF7A-AE3E3D39B7B8}"/>
                  </a:ext>
                </a:extLst>
              </p:cNvPr>
              <p:cNvSpPr/>
              <p:nvPr/>
            </p:nvSpPr>
            <p:spPr bwMode="gray">
              <a:xfrm>
                <a:off x="5583560" y="1988840"/>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4" name="椭圆 473">
                <a:extLst>
                  <a:ext uri="{FF2B5EF4-FFF2-40B4-BE49-F238E27FC236}">
                    <a16:creationId xmlns:a16="http://schemas.microsoft.com/office/drawing/2014/main" id="{0A43469F-24AC-470E-AAC7-826E0862BB3D}"/>
                  </a:ext>
                </a:extLst>
              </p:cNvPr>
              <p:cNvSpPr/>
              <p:nvPr/>
            </p:nvSpPr>
            <p:spPr bwMode="gray">
              <a:xfrm>
                <a:off x="4367808" y="2636920"/>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5" name="椭圆 474">
                <a:extLst>
                  <a:ext uri="{FF2B5EF4-FFF2-40B4-BE49-F238E27FC236}">
                    <a16:creationId xmlns:a16="http://schemas.microsoft.com/office/drawing/2014/main" id="{C21DE7FC-746E-4440-80B6-C9BD059D4C81}"/>
                  </a:ext>
                </a:extLst>
              </p:cNvPr>
              <p:cNvSpPr/>
              <p:nvPr/>
            </p:nvSpPr>
            <p:spPr bwMode="gray">
              <a:xfrm>
                <a:off x="4511824" y="2636920"/>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6" name="椭圆 475">
                <a:extLst>
                  <a:ext uri="{FF2B5EF4-FFF2-40B4-BE49-F238E27FC236}">
                    <a16:creationId xmlns:a16="http://schemas.microsoft.com/office/drawing/2014/main" id="{8594EDEA-3B47-4F9C-8619-A474614693BD}"/>
                  </a:ext>
                </a:extLst>
              </p:cNvPr>
              <p:cNvSpPr/>
              <p:nvPr/>
            </p:nvSpPr>
            <p:spPr bwMode="gray">
              <a:xfrm>
                <a:off x="4664224" y="2636920"/>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7" name="椭圆 476">
                <a:extLst>
                  <a:ext uri="{FF2B5EF4-FFF2-40B4-BE49-F238E27FC236}">
                    <a16:creationId xmlns:a16="http://schemas.microsoft.com/office/drawing/2014/main" id="{574DB63D-3625-4BC6-9DA8-23FECFDC266D}"/>
                  </a:ext>
                </a:extLst>
              </p:cNvPr>
              <p:cNvSpPr/>
              <p:nvPr/>
            </p:nvSpPr>
            <p:spPr bwMode="gray">
              <a:xfrm>
                <a:off x="4816624" y="2636920"/>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8" name="椭圆 477">
                <a:extLst>
                  <a:ext uri="{FF2B5EF4-FFF2-40B4-BE49-F238E27FC236}">
                    <a16:creationId xmlns:a16="http://schemas.microsoft.com/office/drawing/2014/main" id="{04637ED3-7BD6-4B57-BECE-49F0CC1C127D}"/>
                  </a:ext>
                </a:extLst>
              </p:cNvPr>
              <p:cNvSpPr/>
              <p:nvPr/>
            </p:nvSpPr>
            <p:spPr bwMode="gray">
              <a:xfrm>
                <a:off x="4969024" y="2636920"/>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9" name="椭圆 478">
                <a:extLst>
                  <a:ext uri="{FF2B5EF4-FFF2-40B4-BE49-F238E27FC236}">
                    <a16:creationId xmlns:a16="http://schemas.microsoft.com/office/drawing/2014/main" id="{E7A341AE-7815-419E-8149-864E7040A520}"/>
                  </a:ext>
                </a:extLst>
              </p:cNvPr>
              <p:cNvSpPr/>
              <p:nvPr/>
            </p:nvSpPr>
            <p:spPr bwMode="gray">
              <a:xfrm>
                <a:off x="5134744" y="2636920"/>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0" name="椭圆 479">
                <a:extLst>
                  <a:ext uri="{FF2B5EF4-FFF2-40B4-BE49-F238E27FC236}">
                    <a16:creationId xmlns:a16="http://schemas.microsoft.com/office/drawing/2014/main" id="{A7E670E4-3822-4BCE-AB50-71A586CE86AB}"/>
                  </a:ext>
                </a:extLst>
              </p:cNvPr>
              <p:cNvSpPr/>
              <p:nvPr/>
            </p:nvSpPr>
            <p:spPr bwMode="gray">
              <a:xfrm>
                <a:off x="5278760" y="2636920"/>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1" name="椭圆 480">
                <a:extLst>
                  <a:ext uri="{FF2B5EF4-FFF2-40B4-BE49-F238E27FC236}">
                    <a16:creationId xmlns:a16="http://schemas.microsoft.com/office/drawing/2014/main" id="{71255493-4FFF-48C5-AD6E-FD4C1FE88DB0}"/>
                  </a:ext>
                </a:extLst>
              </p:cNvPr>
              <p:cNvSpPr/>
              <p:nvPr/>
            </p:nvSpPr>
            <p:spPr bwMode="gray">
              <a:xfrm>
                <a:off x="5431160" y="2636920"/>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2" name="椭圆 481">
                <a:extLst>
                  <a:ext uri="{FF2B5EF4-FFF2-40B4-BE49-F238E27FC236}">
                    <a16:creationId xmlns:a16="http://schemas.microsoft.com/office/drawing/2014/main" id="{0DF64119-BED4-49B7-91E5-48FE83138BC9}"/>
                  </a:ext>
                </a:extLst>
              </p:cNvPr>
              <p:cNvSpPr/>
              <p:nvPr/>
            </p:nvSpPr>
            <p:spPr bwMode="gray">
              <a:xfrm>
                <a:off x="5583560" y="2636920"/>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3" name="椭圆 482">
                <a:extLst>
                  <a:ext uri="{FF2B5EF4-FFF2-40B4-BE49-F238E27FC236}">
                    <a16:creationId xmlns:a16="http://schemas.microsoft.com/office/drawing/2014/main" id="{3E915895-E8A7-42D6-9B6A-8E3F55B6D09E}"/>
                  </a:ext>
                </a:extLst>
              </p:cNvPr>
              <p:cNvSpPr/>
              <p:nvPr/>
            </p:nvSpPr>
            <p:spPr bwMode="gray">
              <a:xfrm>
                <a:off x="4367808" y="2780936"/>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4" name="椭圆 483">
                <a:extLst>
                  <a:ext uri="{FF2B5EF4-FFF2-40B4-BE49-F238E27FC236}">
                    <a16:creationId xmlns:a16="http://schemas.microsoft.com/office/drawing/2014/main" id="{74D157AE-D27E-42CB-9A0A-A5A2CF6ACD0C}"/>
                  </a:ext>
                </a:extLst>
              </p:cNvPr>
              <p:cNvSpPr/>
              <p:nvPr/>
            </p:nvSpPr>
            <p:spPr bwMode="gray">
              <a:xfrm>
                <a:off x="4511824" y="2780936"/>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5" name="椭圆 484">
                <a:extLst>
                  <a:ext uri="{FF2B5EF4-FFF2-40B4-BE49-F238E27FC236}">
                    <a16:creationId xmlns:a16="http://schemas.microsoft.com/office/drawing/2014/main" id="{4A24A910-2987-4748-836F-8B3F9294B270}"/>
                  </a:ext>
                </a:extLst>
              </p:cNvPr>
              <p:cNvSpPr/>
              <p:nvPr/>
            </p:nvSpPr>
            <p:spPr bwMode="gray">
              <a:xfrm>
                <a:off x="4664224" y="2780936"/>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6" name="椭圆 485">
                <a:extLst>
                  <a:ext uri="{FF2B5EF4-FFF2-40B4-BE49-F238E27FC236}">
                    <a16:creationId xmlns:a16="http://schemas.microsoft.com/office/drawing/2014/main" id="{5FBCDA75-1A1E-4F59-8699-38D7AE0DBA2C}"/>
                  </a:ext>
                </a:extLst>
              </p:cNvPr>
              <p:cNvSpPr/>
              <p:nvPr/>
            </p:nvSpPr>
            <p:spPr bwMode="gray">
              <a:xfrm>
                <a:off x="4816624" y="2780936"/>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7" name="椭圆 486">
                <a:extLst>
                  <a:ext uri="{FF2B5EF4-FFF2-40B4-BE49-F238E27FC236}">
                    <a16:creationId xmlns:a16="http://schemas.microsoft.com/office/drawing/2014/main" id="{74F0279C-308C-4466-A82C-420767F5AF61}"/>
                  </a:ext>
                </a:extLst>
              </p:cNvPr>
              <p:cNvSpPr/>
              <p:nvPr/>
            </p:nvSpPr>
            <p:spPr bwMode="gray">
              <a:xfrm>
                <a:off x="4969024" y="2780936"/>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8" name="椭圆 487">
                <a:extLst>
                  <a:ext uri="{FF2B5EF4-FFF2-40B4-BE49-F238E27FC236}">
                    <a16:creationId xmlns:a16="http://schemas.microsoft.com/office/drawing/2014/main" id="{E67892F0-CE43-4FC6-8E02-ABAC3A882AC5}"/>
                  </a:ext>
                </a:extLst>
              </p:cNvPr>
              <p:cNvSpPr/>
              <p:nvPr/>
            </p:nvSpPr>
            <p:spPr bwMode="gray">
              <a:xfrm>
                <a:off x="5134744" y="2780936"/>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9" name="椭圆 488">
                <a:extLst>
                  <a:ext uri="{FF2B5EF4-FFF2-40B4-BE49-F238E27FC236}">
                    <a16:creationId xmlns:a16="http://schemas.microsoft.com/office/drawing/2014/main" id="{644A7858-3AD0-4C41-A697-58F844426292}"/>
                  </a:ext>
                </a:extLst>
              </p:cNvPr>
              <p:cNvSpPr/>
              <p:nvPr/>
            </p:nvSpPr>
            <p:spPr bwMode="gray">
              <a:xfrm>
                <a:off x="5278760" y="2780936"/>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0" name="椭圆 489">
                <a:extLst>
                  <a:ext uri="{FF2B5EF4-FFF2-40B4-BE49-F238E27FC236}">
                    <a16:creationId xmlns:a16="http://schemas.microsoft.com/office/drawing/2014/main" id="{88F4D90B-3EFE-4B81-AE0B-BC43BC419915}"/>
                  </a:ext>
                </a:extLst>
              </p:cNvPr>
              <p:cNvSpPr/>
              <p:nvPr/>
            </p:nvSpPr>
            <p:spPr bwMode="gray">
              <a:xfrm>
                <a:off x="5431160" y="2780936"/>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1" name="椭圆 490">
                <a:extLst>
                  <a:ext uri="{FF2B5EF4-FFF2-40B4-BE49-F238E27FC236}">
                    <a16:creationId xmlns:a16="http://schemas.microsoft.com/office/drawing/2014/main" id="{0F707C0A-A418-4752-93FC-040957BE69B0}"/>
                  </a:ext>
                </a:extLst>
              </p:cNvPr>
              <p:cNvSpPr/>
              <p:nvPr/>
            </p:nvSpPr>
            <p:spPr bwMode="gray">
              <a:xfrm>
                <a:off x="5583560" y="2780936"/>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2" name="椭圆 491">
                <a:extLst>
                  <a:ext uri="{FF2B5EF4-FFF2-40B4-BE49-F238E27FC236}">
                    <a16:creationId xmlns:a16="http://schemas.microsoft.com/office/drawing/2014/main" id="{B0D7DC91-169C-42F7-A2D7-147C4081CA60}"/>
                  </a:ext>
                </a:extLst>
              </p:cNvPr>
              <p:cNvSpPr/>
              <p:nvPr/>
            </p:nvSpPr>
            <p:spPr bwMode="gray">
              <a:xfrm>
                <a:off x="4367808" y="2924952"/>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3" name="椭圆 492">
                <a:extLst>
                  <a:ext uri="{FF2B5EF4-FFF2-40B4-BE49-F238E27FC236}">
                    <a16:creationId xmlns:a16="http://schemas.microsoft.com/office/drawing/2014/main" id="{41C7F607-1474-4BD1-A9BA-C005547B1FEA}"/>
                  </a:ext>
                </a:extLst>
              </p:cNvPr>
              <p:cNvSpPr/>
              <p:nvPr/>
            </p:nvSpPr>
            <p:spPr bwMode="gray">
              <a:xfrm>
                <a:off x="4511824" y="2924952"/>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4" name="椭圆 493">
                <a:extLst>
                  <a:ext uri="{FF2B5EF4-FFF2-40B4-BE49-F238E27FC236}">
                    <a16:creationId xmlns:a16="http://schemas.microsoft.com/office/drawing/2014/main" id="{D4D80784-E22B-45FE-9CDE-B4F9E7356BC4}"/>
                  </a:ext>
                </a:extLst>
              </p:cNvPr>
              <p:cNvSpPr/>
              <p:nvPr/>
            </p:nvSpPr>
            <p:spPr bwMode="gray">
              <a:xfrm>
                <a:off x="4664224" y="2924952"/>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5" name="椭圆 494">
                <a:extLst>
                  <a:ext uri="{FF2B5EF4-FFF2-40B4-BE49-F238E27FC236}">
                    <a16:creationId xmlns:a16="http://schemas.microsoft.com/office/drawing/2014/main" id="{0F0BEFD7-E7D4-433B-8BDD-9165CC77FD50}"/>
                  </a:ext>
                </a:extLst>
              </p:cNvPr>
              <p:cNvSpPr/>
              <p:nvPr/>
            </p:nvSpPr>
            <p:spPr bwMode="gray">
              <a:xfrm>
                <a:off x="4816624" y="2924952"/>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6" name="椭圆 495">
                <a:extLst>
                  <a:ext uri="{FF2B5EF4-FFF2-40B4-BE49-F238E27FC236}">
                    <a16:creationId xmlns:a16="http://schemas.microsoft.com/office/drawing/2014/main" id="{264FE87E-DA98-48BD-8CA4-A1E30554506B}"/>
                  </a:ext>
                </a:extLst>
              </p:cNvPr>
              <p:cNvSpPr/>
              <p:nvPr/>
            </p:nvSpPr>
            <p:spPr bwMode="gray">
              <a:xfrm>
                <a:off x="4969024" y="2924952"/>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7" name="椭圆 496">
                <a:extLst>
                  <a:ext uri="{FF2B5EF4-FFF2-40B4-BE49-F238E27FC236}">
                    <a16:creationId xmlns:a16="http://schemas.microsoft.com/office/drawing/2014/main" id="{72B979FA-2074-4D2F-B4F4-F7CF9E61956B}"/>
                  </a:ext>
                </a:extLst>
              </p:cNvPr>
              <p:cNvSpPr/>
              <p:nvPr/>
            </p:nvSpPr>
            <p:spPr bwMode="gray">
              <a:xfrm>
                <a:off x="5134744" y="2924952"/>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8" name="椭圆 497">
                <a:extLst>
                  <a:ext uri="{FF2B5EF4-FFF2-40B4-BE49-F238E27FC236}">
                    <a16:creationId xmlns:a16="http://schemas.microsoft.com/office/drawing/2014/main" id="{957B392D-BAB4-4078-9583-49D95184EE68}"/>
                  </a:ext>
                </a:extLst>
              </p:cNvPr>
              <p:cNvSpPr/>
              <p:nvPr/>
            </p:nvSpPr>
            <p:spPr bwMode="gray">
              <a:xfrm>
                <a:off x="5278760" y="2924952"/>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9" name="椭圆 498">
                <a:extLst>
                  <a:ext uri="{FF2B5EF4-FFF2-40B4-BE49-F238E27FC236}">
                    <a16:creationId xmlns:a16="http://schemas.microsoft.com/office/drawing/2014/main" id="{D5486177-19AD-4CF8-ADFA-F874E6D740C2}"/>
                  </a:ext>
                </a:extLst>
              </p:cNvPr>
              <p:cNvSpPr/>
              <p:nvPr/>
            </p:nvSpPr>
            <p:spPr bwMode="gray">
              <a:xfrm>
                <a:off x="5431160" y="2924952"/>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0" name="椭圆 499">
                <a:extLst>
                  <a:ext uri="{FF2B5EF4-FFF2-40B4-BE49-F238E27FC236}">
                    <a16:creationId xmlns:a16="http://schemas.microsoft.com/office/drawing/2014/main" id="{35B625AF-B5A3-41F7-94C0-57F2B3537961}"/>
                  </a:ext>
                </a:extLst>
              </p:cNvPr>
              <p:cNvSpPr/>
              <p:nvPr/>
            </p:nvSpPr>
            <p:spPr bwMode="gray">
              <a:xfrm>
                <a:off x="5583560" y="2924952"/>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1" name="椭圆 500">
                <a:extLst>
                  <a:ext uri="{FF2B5EF4-FFF2-40B4-BE49-F238E27FC236}">
                    <a16:creationId xmlns:a16="http://schemas.microsoft.com/office/drawing/2014/main" id="{D8B62E09-48B7-4C76-990A-02AE1A6BAF78}"/>
                  </a:ext>
                </a:extLst>
              </p:cNvPr>
              <p:cNvSpPr/>
              <p:nvPr/>
            </p:nvSpPr>
            <p:spPr bwMode="gray">
              <a:xfrm>
                <a:off x="4367808" y="2204864"/>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2" name="椭圆 501">
                <a:extLst>
                  <a:ext uri="{FF2B5EF4-FFF2-40B4-BE49-F238E27FC236}">
                    <a16:creationId xmlns:a16="http://schemas.microsoft.com/office/drawing/2014/main" id="{F7E1CCCC-665E-4CA3-9764-868682FF4289}"/>
                  </a:ext>
                </a:extLst>
              </p:cNvPr>
              <p:cNvSpPr/>
              <p:nvPr/>
            </p:nvSpPr>
            <p:spPr bwMode="gray">
              <a:xfrm>
                <a:off x="4511824" y="2204864"/>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3" name="椭圆 502">
                <a:extLst>
                  <a:ext uri="{FF2B5EF4-FFF2-40B4-BE49-F238E27FC236}">
                    <a16:creationId xmlns:a16="http://schemas.microsoft.com/office/drawing/2014/main" id="{BBAE2458-DB3A-44F3-8F2B-1E3DC660D0C9}"/>
                  </a:ext>
                </a:extLst>
              </p:cNvPr>
              <p:cNvSpPr/>
              <p:nvPr/>
            </p:nvSpPr>
            <p:spPr bwMode="gray">
              <a:xfrm>
                <a:off x="4367808" y="2348888"/>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4" name="椭圆 503">
                <a:extLst>
                  <a:ext uri="{FF2B5EF4-FFF2-40B4-BE49-F238E27FC236}">
                    <a16:creationId xmlns:a16="http://schemas.microsoft.com/office/drawing/2014/main" id="{CB2E5566-FC51-4C4F-9764-177041911377}"/>
                  </a:ext>
                </a:extLst>
              </p:cNvPr>
              <p:cNvSpPr/>
              <p:nvPr/>
            </p:nvSpPr>
            <p:spPr bwMode="gray">
              <a:xfrm>
                <a:off x="4511824" y="2348888"/>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5" name="椭圆 504">
                <a:extLst>
                  <a:ext uri="{FF2B5EF4-FFF2-40B4-BE49-F238E27FC236}">
                    <a16:creationId xmlns:a16="http://schemas.microsoft.com/office/drawing/2014/main" id="{46A7F1C9-D93E-4CB2-BD3E-37A3EEAF823D}"/>
                  </a:ext>
                </a:extLst>
              </p:cNvPr>
              <p:cNvSpPr/>
              <p:nvPr/>
            </p:nvSpPr>
            <p:spPr bwMode="gray">
              <a:xfrm>
                <a:off x="5447928" y="2204864"/>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6" name="椭圆 505">
                <a:extLst>
                  <a:ext uri="{FF2B5EF4-FFF2-40B4-BE49-F238E27FC236}">
                    <a16:creationId xmlns:a16="http://schemas.microsoft.com/office/drawing/2014/main" id="{191566EE-3AB7-4BD8-B68A-0C1598763CEB}"/>
                  </a:ext>
                </a:extLst>
              </p:cNvPr>
              <p:cNvSpPr/>
              <p:nvPr/>
            </p:nvSpPr>
            <p:spPr bwMode="gray">
              <a:xfrm>
                <a:off x="5591944" y="2204864"/>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7" name="椭圆 506">
                <a:extLst>
                  <a:ext uri="{FF2B5EF4-FFF2-40B4-BE49-F238E27FC236}">
                    <a16:creationId xmlns:a16="http://schemas.microsoft.com/office/drawing/2014/main" id="{C5221434-0FE1-482D-8E18-4E9C0C83E0D5}"/>
                  </a:ext>
                </a:extLst>
              </p:cNvPr>
              <p:cNvSpPr/>
              <p:nvPr/>
            </p:nvSpPr>
            <p:spPr bwMode="gray">
              <a:xfrm>
                <a:off x="5447928" y="2348888"/>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8" name="椭圆 507">
                <a:extLst>
                  <a:ext uri="{FF2B5EF4-FFF2-40B4-BE49-F238E27FC236}">
                    <a16:creationId xmlns:a16="http://schemas.microsoft.com/office/drawing/2014/main" id="{39C595A5-44FA-4A1E-A63B-BAE5838B0E75}"/>
                  </a:ext>
                </a:extLst>
              </p:cNvPr>
              <p:cNvSpPr/>
              <p:nvPr/>
            </p:nvSpPr>
            <p:spPr bwMode="gray">
              <a:xfrm>
                <a:off x="5591944" y="2348888"/>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329" name="组合 328">
              <a:extLst>
                <a:ext uri="{FF2B5EF4-FFF2-40B4-BE49-F238E27FC236}">
                  <a16:creationId xmlns:a16="http://schemas.microsoft.com/office/drawing/2014/main" id="{4673C0E9-861C-4BCA-918B-0224FCE7B796}"/>
                </a:ext>
              </a:extLst>
            </p:cNvPr>
            <p:cNvGrpSpPr>
              <a:grpSpLocks noChangeAspect="1"/>
            </p:cNvGrpSpPr>
            <p:nvPr/>
          </p:nvGrpSpPr>
          <p:grpSpPr bwMode="gray">
            <a:xfrm>
              <a:off x="872627" y="1982597"/>
              <a:ext cx="634276" cy="628771"/>
              <a:chOff x="7668754" y="1425755"/>
              <a:chExt cx="2832865" cy="2808272"/>
            </a:xfrm>
          </p:grpSpPr>
          <p:cxnSp>
            <p:nvCxnSpPr>
              <p:cNvPr id="343" name="直接连接符 342">
                <a:extLst>
                  <a:ext uri="{FF2B5EF4-FFF2-40B4-BE49-F238E27FC236}">
                    <a16:creationId xmlns:a16="http://schemas.microsoft.com/office/drawing/2014/main" id="{C2F58297-A99F-461F-9471-5CAE5471DE50}"/>
                  </a:ext>
                </a:extLst>
              </p:cNvPr>
              <p:cNvCxnSpPr/>
              <p:nvPr/>
            </p:nvCxnSpPr>
            <p:spPr bwMode="gray">
              <a:xfrm>
                <a:off x="8111944"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44" name="直接连接符 343">
                <a:extLst>
                  <a:ext uri="{FF2B5EF4-FFF2-40B4-BE49-F238E27FC236}">
                    <a16:creationId xmlns:a16="http://schemas.microsoft.com/office/drawing/2014/main" id="{B9B12FFD-DC0C-4432-AC73-2CE8A266C737}"/>
                  </a:ext>
                </a:extLst>
              </p:cNvPr>
              <p:cNvCxnSpPr/>
              <p:nvPr/>
            </p:nvCxnSpPr>
            <p:spPr bwMode="gray">
              <a:xfrm>
                <a:off x="8192953"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45" name="直接连接符 344">
                <a:extLst>
                  <a:ext uri="{FF2B5EF4-FFF2-40B4-BE49-F238E27FC236}">
                    <a16:creationId xmlns:a16="http://schemas.microsoft.com/office/drawing/2014/main" id="{CF8952B4-17AA-4B80-B124-39A230A31602}"/>
                  </a:ext>
                </a:extLst>
              </p:cNvPr>
              <p:cNvCxnSpPr/>
              <p:nvPr/>
            </p:nvCxnSpPr>
            <p:spPr bwMode="gray">
              <a:xfrm>
                <a:off x="8273962"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46" name="直接连接符 345">
                <a:extLst>
                  <a:ext uri="{FF2B5EF4-FFF2-40B4-BE49-F238E27FC236}">
                    <a16:creationId xmlns:a16="http://schemas.microsoft.com/office/drawing/2014/main" id="{1CE0E3CB-5A71-414E-8F9E-18654537FBD8}"/>
                  </a:ext>
                </a:extLst>
              </p:cNvPr>
              <p:cNvCxnSpPr/>
              <p:nvPr/>
            </p:nvCxnSpPr>
            <p:spPr bwMode="gray">
              <a:xfrm>
                <a:off x="8354971"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47" name="直接连接符 346">
                <a:extLst>
                  <a:ext uri="{FF2B5EF4-FFF2-40B4-BE49-F238E27FC236}">
                    <a16:creationId xmlns:a16="http://schemas.microsoft.com/office/drawing/2014/main" id="{8129289E-6DCC-4A8C-9E0B-87A6BFF443C3}"/>
                  </a:ext>
                </a:extLst>
              </p:cNvPr>
              <p:cNvCxnSpPr/>
              <p:nvPr/>
            </p:nvCxnSpPr>
            <p:spPr bwMode="gray">
              <a:xfrm>
                <a:off x="8435980"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48" name="直接连接符 347">
                <a:extLst>
                  <a:ext uri="{FF2B5EF4-FFF2-40B4-BE49-F238E27FC236}">
                    <a16:creationId xmlns:a16="http://schemas.microsoft.com/office/drawing/2014/main" id="{D28883C3-1C80-4BAC-B31F-C3DEE57C7E36}"/>
                  </a:ext>
                </a:extLst>
              </p:cNvPr>
              <p:cNvCxnSpPr/>
              <p:nvPr/>
            </p:nvCxnSpPr>
            <p:spPr bwMode="gray">
              <a:xfrm>
                <a:off x="8516989"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49" name="直接连接符 348">
                <a:extLst>
                  <a:ext uri="{FF2B5EF4-FFF2-40B4-BE49-F238E27FC236}">
                    <a16:creationId xmlns:a16="http://schemas.microsoft.com/office/drawing/2014/main" id="{D842DE8E-7A79-45AE-AF80-80D8AF1FF917}"/>
                  </a:ext>
                </a:extLst>
              </p:cNvPr>
              <p:cNvCxnSpPr/>
              <p:nvPr/>
            </p:nvCxnSpPr>
            <p:spPr bwMode="gray">
              <a:xfrm>
                <a:off x="8597998"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0" name="直接连接符 349">
                <a:extLst>
                  <a:ext uri="{FF2B5EF4-FFF2-40B4-BE49-F238E27FC236}">
                    <a16:creationId xmlns:a16="http://schemas.microsoft.com/office/drawing/2014/main" id="{8F4F2F74-833B-4821-B220-98927A347BA1}"/>
                  </a:ext>
                </a:extLst>
              </p:cNvPr>
              <p:cNvCxnSpPr/>
              <p:nvPr/>
            </p:nvCxnSpPr>
            <p:spPr bwMode="gray">
              <a:xfrm>
                <a:off x="8679007"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1" name="直接连接符 350">
                <a:extLst>
                  <a:ext uri="{FF2B5EF4-FFF2-40B4-BE49-F238E27FC236}">
                    <a16:creationId xmlns:a16="http://schemas.microsoft.com/office/drawing/2014/main" id="{821A5E5E-6973-44F0-ACD5-1B282852360F}"/>
                  </a:ext>
                </a:extLst>
              </p:cNvPr>
              <p:cNvCxnSpPr/>
              <p:nvPr/>
            </p:nvCxnSpPr>
            <p:spPr bwMode="gray">
              <a:xfrm>
                <a:off x="8760016"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2" name="直接连接符 351">
                <a:extLst>
                  <a:ext uri="{FF2B5EF4-FFF2-40B4-BE49-F238E27FC236}">
                    <a16:creationId xmlns:a16="http://schemas.microsoft.com/office/drawing/2014/main" id="{50AA88B6-08B6-41E7-9337-4403F7B765ED}"/>
                  </a:ext>
                </a:extLst>
              </p:cNvPr>
              <p:cNvCxnSpPr/>
              <p:nvPr/>
            </p:nvCxnSpPr>
            <p:spPr bwMode="gray">
              <a:xfrm>
                <a:off x="8841025"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3" name="直接连接符 352">
                <a:extLst>
                  <a:ext uri="{FF2B5EF4-FFF2-40B4-BE49-F238E27FC236}">
                    <a16:creationId xmlns:a16="http://schemas.microsoft.com/office/drawing/2014/main" id="{0A192AAD-ED08-4D86-9657-2323B9D41B7D}"/>
                  </a:ext>
                </a:extLst>
              </p:cNvPr>
              <p:cNvCxnSpPr/>
              <p:nvPr/>
            </p:nvCxnSpPr>
            <p:spPr bwMode="gray">
              <a:xfrm>
                <a:off x="8922034"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4" name="直接连接符 353">
                <a:extLst>
                  <a:ext uri="{FF2B5EF4-FFF2-40B4-BE49-F238E27FC236}">
                    <a16:creationId xmlns:a16="http://schemas.microsoft.com/office/drawing/2014/main" id="{F340336C-5EBD-4854-9BE6-117B58CF8559}"/>
                  </a:ext>
                </a:extLst>
              </p:cNvPr>
              <p:cNvCxnSpPr/>
              <p:nvPr/>
            </p:nvCxnSpPr>
            <p:spPr bwMode="gray">
              <a:xfrm>
                <a:off x="9003043"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5" name="直接连接符 354">
                <a:extLst>
                  <a:ext uri="{FF2B5EF4-FFF2-40B4-BE49-F238E27FC236}">
                    <a16:creationId xmlns:a16="http://schemas.microsoft.com/office/drawing/2014/main" id="{2345A28A-2898-4A19-9920-50AD3B566D1A}"/>
                  </a:ext>
                </a:extLst>
              </p:cNvPr>
              <p:cNvCxnSpPr/>
              <p:nvPr/>
            </p:nvCxnSpPr>
            <p:spPr bwMode="gray">
              <a:xfrm>
                <a:off x="9084052"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6" name="直接连接符 355">
                <a:extLst>
                  <a:ext uri="{FF2B5EF4-FFF2-40B4-BE49-F238E27FC236}">
                    <a16:creationId xmlns:a16="http://schemas.microsoft.com/office/drawing/2014/main" id="{2AB61E18-D3E0-47A3-BF94-D80DFF0ACE52}"/>
                  </a:ext>
                </a:extLst>
              </p:cNvPr>
              <p:cNvCxnSpPr/>
              <p:nvPr/>
            </p:nvCxnSpPr>
            <p:spPr bwMode="gray">
              <a:xfrm>
                <a:off x="9165061"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7" name="直接连接符 356">
                <a:extLst>
                  <a:ext uri="{FF2B5EF4-FFF2-40B4-BE49-F238E27FC236}">
                    <a16:creationId xmlns:a16="http://schemas.microsoft.com/office/drawing/2014/main" id="{4D102495-CA0A-4DA5-BD07-B7FDE12081A7}"/>
                  </a:ext>
                </a:extLst>
              </p:cNvPr>
              <p:cNvCxnSpPr/>
              <p:nvPr/>
            </p:nvCxnSpPr>
            <p:spPr bwMode="gray">
              <a:xfrm>
                <a:off x="9246070"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8" name="直接连接符 357">
                <a:extLst>
                  <a:ext uri="{FF2B5EF4-FFF2-40B4-BE49-F238E27FC236}">
                    <a16:creationId xmlns:a16="http://schemas.microsoft.com/office/drawing/2014/main" id="{366C35B8-F29E-4A04-8970-765250E25E22}"/>
                  </a:ext>
                </a:extLst>
              </p:cNvPr>
              <p:cNvCxnSpPr/>
              <p:nvPr/>
            </p:nvCxnSpPr>
            <p:spPr bwMode="gray">
              <a:xfrm>
                <a:off x="9327079"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9" name="直接连接符 358">
                <a:extLst>
                  <a:ext uri="{FF2B5EF4-FFF2-40B4-BE49-F238E27FC236}">
                    <a16:creationId xmlns:a16="http://schemas.microsoft.com/office/drawing/2014/main" id="{020CAFDC-7D10-4700-8BA3-8DC91FFAB69E}"/>
                  </a:ext>
                </a:extLst>
              </p:cNvPr>
              <p:cNvCxnSpPr/>
              <p:nvPr/>
            </p:nvCxnSpPr>
            <p:spPr bwMode="gray">
              <a:xfrm>
                <a:off x="9408088"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0" name="直接连接符 359">
                <a:extLst>
                  <a:ext uri="{FF2B5EF4-FFF2-40B4-BE49-F238E27FC236}">
                    <a16:creationId xmlns:a16="http://schemas.microsoft.com/office/drawing/2014/main" id="{1E7950ED-C340-4F19-A212-9381CAAE851F}"/>
                  </a:ext>
                </a:extLst>
              </p:cNvPr>
              <p:cNvCxnSpPr/>
              <p:nvPr/>
            </p:nvCxnSpPr>
            <p:spPr bwMode="gray">
              <a:xfrm>
                <a:off x="9489097"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1" name="直接连接符 360">
                <a:extLst>
                  <a:ext uri="{FF2B5EF4-FFF2-40B4-BE49-F238E27FC236}">
                    <a16:creationId xmlns:a16="http://schemas.microsoft.com/office/drawing/2014/main" id="{0017EA98-7D7D-4922-849C-94A6C830655A}"/>
                  </a:ext>
                </a:extLst>
              </p:cNvPr>
              <p:cNvCxnSpPr/>
              <p:nvPr/>
            </p:nvCxnSpPr>
            <p:spPr bwMode="gray">
              <a:xfrm>
                <a:off x="9570106"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2" name="直接连接符 361">
                <a:extLst>
                  <a:ext uri="{FF2B5EF4-FFF2-40B4-BE49-F238E27FC236}">
                    <a16:creationId xmlns:a16="http://schemas.microsoft.com/office/drawing/2014/main" id="{8B9508CA-0E35-4ED1-AB64-2648A72409E2}"/>
                  </a:ext>
                </a:extLst>
              </p:cNvPr>
              <p:cNvCxnSpPr/>
              <p:nvPr/>
            </p:nvCxnSpPr>
            <p:spPr bwMode="gray">
              <a:xfrm>
                <a:off x="9651115"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3" name="直接连接符 362">
                <a:extLst>
                  <a:ext uri="{FF2B5EF4-FFF2-40B4-BE49-F238E27FC236}">
                    <a16:creationId xmlns:a16="http://schemas.microsoft.com/office/drawing/2014/main" id="{889E197C-7D9B-4DE4-91B9-08FEBCFB6262}"/>
                  </a:ext>
                </a:extLst>
              </p:cNvPr>
              <p:cNvCxnSpPr/>
              <p:nvPr/>
            </p:nvCxnSpPr>
            <p:spPr bwMode="gray">
              <a:xfrm>
                <a:off x="9732124"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4" name="直接连接符 363">
                <a:extLst>
                  <a:ext uri="{FF2B5EF4-FFF2-40B4-BE49-F238E27FC236}">
                    <a16:creationId xmlns:a16="http://schemas.microsoft.com/office/drawing/2014/main" id="{2B399A3D-74CC-4A5F-8264-B1B51541F1FD}"/>
                  </a:ext>
                </a:extLst>
              </p:cNvPr>
              <p:cNvCxnSpPr/>
              <p:nvPr/>
            </p:nvCxnSpPr>
            <p:spPr bwMode="gray">
              <a:xfrm>
                <a:off x="9813133"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5" name="直接连接符 364">
                <a:extLst>
                  <a:ext uri="{FF2B5EF4-FFF2-40B4-BE49-F238E27FC236}">
                    <a16:creationId xmlns:a16="http://schemas.microsoft.com/office/drawing/2014/main" id="{2BF05C0A-3DDC-47BB-BF2D-4207B8FAE858}"/>
                  </a:ext>
                </a:extLst>
              </p:cNvPr>
              <p:cNvCxnSpPr/>
              <p:nvPr/>
            </p:nvCxnSpPr>
            <p:spPr bwMode="gray">
              <a:xfrm>
                <a:off x="9894142"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6" name="直接连接符 365">
                <a:extLst>
                  <a:ext uri="{FF2B5EF4-FFF2-40B4-BE49-F238E27FC236}">
                    <a16:creationId xmlns:a16="http://schemas.microsoft.com/office/drawing/2014/main" id="{098BB0E6-587A-4F55-8589-52C9C5B5A6C3}"/>
                  </a:ext>
                </a:extLst>
              </p:cNvPr>
              <p:cNvCxnSpPr/>
              <p:nvPr/>
            </p:nvCxnSpPr>
            <p:spPr bwMode="gray">
              <a:xfrm>
                <a:off x="9975151"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7" name="直接连接符 366">
                <a:extLst>
                  <a:ext uri="{FF2B5EF4-FFF2-40B4-BE49-F238E27FC236}">
                    <a16:creationId xmlns:a16="http://schemas.microsoft.com/office/drawing/2014/main" id="{1A30E00C-238A-4C45-AC4B-D00EA8568F7D}"/>
                  </a:ext>
                </a:extLst>
              </p:cNvPr>
              <p:cNvCxnSpPr/>
              <p:nvPr/>
            </p:nvCxnSpPr>
            <p:spPr bwMode="gray">
              <a:xfrm>
                <a:off x="10056160"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8" name="直接连接符 367">
                <a:extLst>
                  <a:ext uri="{FF2B5EF4-FFF2-40B4-BE49-F238E27FC236}">
                    <a16:creationId xmlns:a16="http://schemas.microsoft.com/office/drawing/2014/main" id="{AE93EB1B-6091-4C0B-9F04-F54F617C94B3}"/>
                  </a:ext>
                </a:extLst>
              </p:cNvPr>
              <p:cNvCxnSpPr/>
              <p:nvPr/>
            </p:nvCxnSpPr>
            <p:spPr bwMode="gray">
              <a:xfrm>
                <a:off x="8111944"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9" name="直接连接符 368">
                <a:extLst>
                  <a:ext uri="{FF2B5EF4-FFF2-40B4-BE49-F238E27FC236}">
                    <a16:creationId xmlns:a16="http://schemas.microsoft.com/office/drawing/2014/main" id="{82D83CD9-C680-44D7-BC3A-38B183D17C39}"/>
                  </a:ext>
                </a:extLst>
              </p:cNvPr>
              <p:cNvCxnSpPr/>
              <p:nvPr/>
            </p:nvCxnSpPr>
            <p:spPr bwMode="gray">
              <a:xfrm>
                <a:off x="8192953"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0" name="直接连接符 369">
                <a:extLst>
                  <a:ext uri="{FF2B5EF4-FFF2-40B4-BE49-F238E27FC236}">
                    <a16:creationId xmlns:a16="http://schemas.microsoft.com/office/drawing/2014/main" id="{7997CE58-61E9-481C-A1D5-9495FFDC3161}"/>
                  </a:ext>
                </a:extLst>
              </p:cNvPr>
              <p:cNvCxnSpPr/>
              <p:nvPr/>
            </p:nvCxnSpPr>
            <p:spPr bwMode="gray">
              <a:xfrm>
                <a:off x="8273962"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1" name="直接连接符 370">
                <a:extLst>
                  <a:ext uri="{FF2B5EF4-FFF2-40B4-BE49-F238E27FC236}">
                    <a16:creationId xmlns:a16="http://schemas.microsoft.com/office/drawing/2014/main" id="{30146214-A9D3-44D0-AFAF-E7908BD23348}"/>
                  </a:ext>
                </a:extLst>
              </p:cNvPr>
              <p:cNvCxnSpPr/>
              <p:nvPr/>
            </p:nvCxnSpPr>
            <p:spPr bwMode="gray">
              <a:xfrm>
                <a:off x="8354971"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2" name="直接连接符 371">
                <a:extLst>
                  <a:ext uri="{FF2B5EF4-FFF2-40B4-BE49-F238E27FC236}">
                    <a16:creationId xmlns:a16="http://schemas.microsoft.com/office/drawing/2014/main" id="{9F635D25-C084-4D5F-84C8-77AEA930FD3C}"/>
                  </a:ext>
                </a:extLst>
              </p:cNvPr>
              <p:cNvCxnSpPr/>
              <p:nvPr/>
            </p:nvCxnSpPr>
            <p:spPr bwMode="gray">
              <a:xfrm>
                <a:off x="8435980"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3" name="直接连接符 372">
                <a:extLst>
                  <a:ext uri="{FF2B5EF4-FFF2-40B4-BE49-F238E27FC236}">
                    <a16:creationId xmlns:a16="http://schemas.microsoft.com/office/drawing/2014/main" id="{3C7960FE-D994-46F0-A3D1-8D90F23990E7}"/>
                  </a:ext>
                </a:extLst>
              </p:cNvPr>
              <p:cNvCxnSpPr/>
              <p:nvPr/>
            </p:nvCxnSpPr>
            <p:spPr bwMode="gray">
              <a:xfrm>
                <a:off x="8516989"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4" name="直接连接符 373">
                <a:extLst>
                  <a:ext uri="{FF2B5EF4-FFF2-40B4-BE49-F238E27FC236}">
                    <a16:creationId xmlns:a16="http://schemas.microsoft.com/office/drawing/2014/main" id="{D5A2377E-D19D-405B-8A13-3172F9F568F5}"/>
                  </a:ext>
                </a:extLst>
              </p:cNvPr>
              <p:cNvCxnSpPr/>
              <p:nvPr/>
            </p:nvCxnSpPr>
            <p:spPr bwMode="gray">
              <a:xfrm>
                <a:off x="8597998"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5" name="直接连接符 374">
                <a:extLst>
                  <a:ext uri="{FF2B5EF4-FFF2-40B4-BE49-F238E27FC236}">
                    <a16:creationId xmlns:a16="http://schemas.microsoft.com/office/drawing/2014/main" id="{8DD955A2-69C7-483F-8121-2CA4291DED7E}"/>
                  </a:ext>
                </a:extLst>
              </p:cNvPr>
              <p:cNvCxnSpPr/>
              <p:nvPr/>
            </p:nvCxnSpPr>
            <p:spPr bwMode="gray">
              <a:xfrm>
                <a:off x="8679007"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6" name="直接连接符 375">
                <a:extLst>
                  <a:ext uri="{FF2B5EF4-FFF2-40B4-BE49-F238E27FC236}">
                    <a16:creationId xmlns:a16="http://schemas.microsoft.com/office/drawing/2014/main" id="{413B6769-0595-4D77-8E7B-3B25452D25C8}"/>
                  </a:ext>
                </a:extLst>
              </p:cNvPr>
              <p:cNvCxnSpPr/>
              <p:nvPr/>
            </p:nvCxnSpPr>
            <p:spPr bwMode="gray">
              <a:xfrm>
                <a:off x="8760016"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7" name="直接连接符 376">
                <a:extLst>
                  <a:ext uri="{FF2B5EF4-FFF2-40B4-BE49-F238E27FC236}">
                    <a16:creationId xmlns:a16="http://schemas.microsoft.com/office/drawing/2014/main" id="{9382031B-5A7C-4777-970E-878D0FE705AB}"/>
                  </a:ext>
                </a:extLst>
              </p:cNvPr>
              <p:cNvCxnSpPr/>
              <p:nvPr/>
            </p:nvCxnSpPr>
            <p:spPr bwMode="gray">
              <a:xfrm>
                <a:off x="8841025"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8" name="直接连接符 377">
                <a:extLst>
                  <a:ext uri="{FF2B5EF4-FFF2-40B4-BE49-F238E27FC236}">
                    <a16:creationId xmlns:a16="http://schemas.microsoft.com/office/drawing/2014/main" id="{7276FF51-6CF1-4DE3-8F94-69A9EE5B9921}"/>
                  </a:ext>
                </a:extLst>
              </p:cNvPr>
              <p:cNvCxnSpPr/>
              <p:nvPr/>
            </p:nvCxnSpPr>
            <p:spPr bwMode="gray">
              <a:xfrm>
                <a:off x="8922034"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9" name="直接连接符 378">
                <a:extLst>
                  <a:ext uri="{FF2B5EF4-FFF2-40B4-BE49-F238E27FC236}">
                    <a16:creationId xmlns:a16="http://schemas.microsoft.com/office/drawing/2014/main" id="{C11616DA-4BA1-488F-9423-258496F66C7B}"/>
                  </a:ext>
                </a:extLst>
              </p:cNvPr>
              <p:cNvCxnSpPr/>
              <p:nvPr/>
            </p:nvCxnSpPr>
            <p:spPr bwMode="gray">
              <a:xfrm>
                <a:off x="9003043"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80" name="直接连接符 379">
                <a:extLst>
                  <a:ext uri="{FF2B5EF4-FFF2-40B4-BE49-F238E27FC236}">
                    <a16:creationId xmlns:a16="http://schemas.microsoft.com/office/drawing/2014/main" id="{430043BA-53A7-4FBD-8501-D3BADFFF8E1F}"/>
                  </a:ext>
                </a:extLst>
              </p:cNvPr>
              <p:cNvCxnSpPr/>
              <p:nvPr/>
            </p:nvCxnSpPr>
            <p:spPr bwMode="gray">
              <a:xfrm>
                <a:off x="9084052"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81" name="直接连接符 380">
                <a:extLst>
                  <a:ext uri="{FF2B5EF4-FFF2-40B4-BE49-F238E27FC236}">
                    <a16:creationId xmlns:a16="http://schemas.microsoft.com/office/drawing/2014/main" id="{BC8100D0-5235-4183-B345-F60465422A65}"/>
                  </a:ext>
                </a:extLst>
              </p:cNvPr>
              <p:cNvCxnSpPr/>
              <p:nvPr/>
            </p:nvCxnSpPr>
            <p:spPr bwMode="gray">
              <a:xfrm>
                <a:off x="9165061"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82" name="直接连接符 381">
                <a:extLst>
                  <a:ext uri="{FF2B5EF4-FFF2-40B4-BE49-F238E27FC236}">
                    <a16:creationId xmlns:a16="http://schemas.microsoft.com/office/drawing/2014/main" id="{32A2E3DA-B6F8-4E33-A0FE-36D328605AAF}"/>
                  </a:ext>
                </a:extLst>
              </p:cNvPr>
              <p:cNvCxnSpPr/>
              <p:nvPr/>
            </p:nvCxnSpPr>
            <p:spPr bwMode="gray">
              <a:xfrm>
                <a:off x="9246070"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83" name="直接连接符 382">
                <a:extLst>
                  <a:ext uri="{FF2B5EF4-FFF2-40B4-BE49-F238E27FC236}">
                    <a16:creationId xmlns:a16="http://schemas.microsoft.com/office/drawing/2014/main" id="{2740DD87-E8F3-442E-9F15-F8064F755E08}"/>
                  </a:ext>
                </a:extLst>
              </p:cNvPr>
              <p:cNvCxnSpPr/>
              <p:nvPr/>
            </p:nvCxnSpPr>
            <p:spPr bwMode="gray">
              <a:xfrm>
                <a:off x="9327079"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84" name="直接连接符 383">
                <a:extLst>
                  <a:ext uri="{FF2B5EF4-FFF2-40B4-BE49-F238E27FC236}">
                    <a16:creationId xmlns:a16="http://schemas.microsoft.com/office/drawing/2014/main" id="{1B752B91-0A96-4D08-925B-D38BA4B5BB8C}"/>
                  </a:ext>
                </a:extLst>
              </p:cNvPr>
              <p:cNvCxnSpPr/>
              <p:nvPr/>
            </p:nvCxnSpPr>
            <p:spPr bwMode="gray">
              <a:xfrm>
                <a:off x="9408088"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85" name="直接连接符 384">
                <a:extLst>
                  <a:ext uri="{FF2B5EF4-FFF2-40B4-BE49-F238E27FC236}">
                    <a16:creationId xmlns:a16="http://schemas.microsoft.com/office/drawing/2014/main" id="{114C7932-B6CD-40B1-926E-BE579C41E44F}"/>
                  </a:ext>
                </a:extLst>
              </p:cNvPr>
              <p:cNvCxnSpPr/>
              <p:nvPr/>
            </p:nvCxnSpPr>
            <p:spPr bwMode="gray">
              <a:xfrm>
                <a:off x="9489097"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86" name="直接连接符 385">
                <a:extLst>
                  <a:ext uri="{FF2B5EF4-FFF2-40B4-BE49-F238E27FC236}">
                    <a16:creationId xmlns:a16="http://schemas.microsoft.com/office/drawing/2014/main" id="{22AE7E83-11D6-46EC-876A-FAC8C8C3FE9B}"/>
                  </a:ext>
                </a:extLst>
              </p:cNvPr>
              <p:cNvCxnSpPr/>
              <p:nvPr/>
            </p:nvCxnSpPr>
            <p:spPr bwMode="gray">
              <a:xfrm>
                <a:off x="9570106"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87" name="直接连接符 386">
                <a:extLst>
                  <a:ext uri="{FF2B5EF4-FFF2-40B4-BE49-F238E27FC236}">
                    <a16:creationId xmlns:a16="http://schemas.microsoft.com/office/drawing/2014/main" id="{3ED06EA7-732B-43BC-A253-E7E55DE7905C}"/>
                  </a:ext>
                </a:extLst>
              </p:cNvPr>
              <p:cNvCxnSpPr/>
              <p:nvPr/>
            </p:nvCxnSpPr>
            <p:spPr bwMode="gray">
              <a:xfrm>
                <a:off x="9651115"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88" name="直接连接符 387">
                <a:extLst>
                  <a:ext uri="{FF2B5EF4-FFF2-40B4-BE49-F238E27FC236}">
                    <a16:creationId xmlns:a16="http://schemas.microsoft.com/office/drawing/2014/main" id="{2B8430F3-16B8-4D39-A56D-50F466E4399A}"/>
                  </a:ext>
                </a:extLst>
              </p:cNvPr>
              <p:cNvCxnSpPr/>
              <p:nvPr/>
            </p:nvCxnSpPr>
            <p:spPr bwMode="gray">
              <a:xfrm>
                <a:off x="9732124"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89" name="直接连接符 388">
                <a:extLst>
                  <a:ext uri="{FF2B5EF4-FFF2-40B4-BE49-F238E27FC236}">
                    <a16:creationId xmlns:a16="http://schemas.microsoft.com/office/drawing/2014/main" id="{65B371A2-A744-402C-8364-28BF17702DA9}"/>
                  </a:ext>
                </a:extLst>
              </p:cNvPr>
              <p:cNvCxnSpPr/>
              <p:nvPr/>
            </p:nvCxnSpPr>
            <p:spPr bwMode="gray">
              <a:xfrm>
                <a:off x="9813133"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90" name="直接连接符 389">
                <a:extLst>
                  <a:ext uri="{FF2B5EF4-FFF2-40B4-BE49-F238E27FC236}">
                    <a16:creationId xmlns:a16="http://schemas.microsoft.com/office/drawing/2014/main" id="{FA673973-1E00-4BA7-A0EB-B0D4C131E941}"/>
                  </a:ext>
                </a:extLst>
              </p:cNvPr>
              <p:cNvCxnSpPr/>
              <p:nvPr/>
            </p:nvCxnSpPr>
            <p:spPr bwMode="gray">
              <a:xfrm>
                <a:off x="9894142"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91" name="直接连接符 390">
                <a:extLst>
                  <a:ext uri="{FF2B5EF4-FFF2-40B4-BE49-F238E27FC236}">
                    <a16:creationId xmlns:a16="http://schemas.microsoft.com/office/drawing/2014/main" id="{5150CFDF-FFEF-43F9-B723-52F0D4C664EC}"/>
                  </a:ext>
                </a:extLst>
              </p:cNvPr>
              <p:cNvCxnSpPr/>
              <p:nvPr/>
            </p:nvCxnSpPr>
            <p:spPr bwMode="gray">
              <a:xfrm>
                <a:off x="9975151"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92" name="直接连接符 391">
                <a:extLst>
                  <a:ext uri="{FF2B5EF4-FFF2-40B4-BE49-F238E27FC236}">
                    <a16:creationId xmlns:a16="http://schemas.microsoft.com/office/drawing/2014/main" id="{77889292-4266-4E9D-8238-95B98B021190}"/>
                  </a:ext>
                </a:extLst>
              </p:cNvPr>
              <p:cNvCxnSpPr/>
              <p:nvPr/>
            </p:nvCxnSpPr>
            <p:spPr bwMode="gray">
              <a:xfrm>
                <a:off x="10056160"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393" name="组合 392">
                <a:extLst>
                  <a:ext uri="{FF2B5EF4-FFF2-40B4-BE49-F238E27FC236}">
                    <a16:creationId xmlns:a16="http://schemas.microsoft.com/office/drawing/2014/main" id="{E4C7960F-D4A4-4AFB-8F62-5A24A712A830}"/>
                  </a:ext>
                </a:extLst>
              </p:cNvPr>
              <p:cNvGrpSpPr/>
              <p:nvPr/>
            </p:nvGrpSpPr>
            <p:grpSpPr bwMode="gray">
              <a:xfrm rot="5400000">
                <a:off x="6768702" y="2757831"/>
                <a:ext cx="1944216" cy="144112"/>
                <a:chOff x="6798078" y="2996952"/>
                <a:chExt cx="1944216" cy="144112"/>
              </a:xfrm>
            </p:grpSpPr>
            <p:cxnSp>
              <p:nvCxnSpPr>
                <p:cNvPr id="421" name="直接连接符 420">
                  <a:extLst>
                    <a:ext uri="{FF2B5EF4-FFF2-40B4-BE49-F238E27FC236}">
                      <a16:creationId xmlns:a16="http://schemas.microsoft.com/office/drawing/2014/main" id="{3EB47A0E-2796-435A-9D3B-3C757B730251}"/>
                    </a:ext>
                  </a:extLst>
                </p:cNvPr>
                <p:cNvCxnSpPr/>
                <p:nvPr/>
              </p:nvCxnSpPr>
              <p:spPr bwMode="gray">
                <a:xfrm>
                  <a:off x="6798078"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22" name="直接连接符 421">
                  <a:extLst>
                    <a:ext uri="{FF2B5EF4-FFF2-40B4-BE49-F238E27FC236}">
                      <a16:creationId xmlns:a16="http://schemas.microsoft.com/office/drawing/2014/main" id="{5D789C9E-50E2-4867-AED6-C9F6561CC274}"/>
                    </a:ext>
                  </a:extLst>
                </p:cNvPr>
                <p:cNvCxnSpPr/>
                <p:nvPr/>
              </p:nvCxnSpPr>
              <p:spPr bwMode="gray">
                <a:xfrm>
                  <a:off x="6879087"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23" name="直接连接符 422">
                  <a:extLst>
                    <a:ext uri="{FF2B5EF4-FFF2-40B4-BE49-F238E27FC236}">
                      <a16:creationId xmlns:a16="http://schemas.microsoft.com/office/drawing/2014/main" id="{D8F9865C-B185-4FE2-8E06-3E7FF89CE9D4}"/>
                    </a:ext>
                  </a:extLst>
                </p:cNvPr>
                <p:cNvCxnSpPr/>
                <p:nvPr/>
              </p:nvCxnSpPr>
              <p:spPr bwMode="gray">
                <a:xfrm>
                  <a:off x="6960096"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24" name="直接连接符 423">
                  <a:extLst>
                    <a:ext uri="{FF2B5EF4-FFF2-40B4-BE49-F238E27FC236}">
                      <a16:creationId xmlns:a16="http://schemas.microsoft.com/office/drawing/2014/main" id="{FF8597EA-BD3B-424A-B889-59F7A5CB39F7}"/>
                    </a:ext>
                  </a:extLst>
                </p:cNvPr>
                <p:cNvCxnSpPr/>
                <p:nvPr/>
              </p:nvCxnSpPr>
              <p:spPr bwMode="gray">
                <a:xfrm>
                  <a:off x="7041105"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25" name="直接连接符 424">
                  <a:extLst>
                    <a:ext uri="{FF2B5EF4-FFF2-40B4-BE49-F238E27FC236}">
                      <a16:creationId xmlns:a16="http://schemas.microsoft.com/office/drawing/2014/main" id="{4E2FAE7E-9D88-47A6-B9DF-B5A4C48850EC}"/>
                    </a:ext>
                  </a:extLst>
                </p:cNvPr>
                <p:cNvCxnSpPr/>
                <p:nvPr/>
              </p:nvCxnSpPr>
              <p:spPr bwMode="gray">
                <a:xfrm>
                  <a:off x="7122114"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26" name="直接连接符 425">
                  <a:extLst>
                    <a:ext uri="{FF2B5EF4-FFF2-40B4-BE49-F238E27FC236}">
                      <a16:creationId xmlns:a16="http://schemas.microsoft.com/office/drawing/2014/main" id="{6B16438F-DBE7-4073-82D7-874EA9C7F8E6}"/>
                    </a:ext>
                  </a:extLst>
                </p:cNvPr>
                <p:cNvCxnSpPr/>
                <p:nvPr/>
              </p:nvCxnSpPr>
              <p:spPr bwMode="gray">
                <a:xfrm>
                  <a:off x="7203123"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27" name="直接连接符 426">
                  <a:extLst>
                    <a:ext uri="{FF2B5EF4-FFF2-40B4-BE49-F238E27FC236}">
                      <a16:creationId xmlns:a16="http://schemas.microsoft.com/office/drawing/2014/main" id="{AF485B6E-C0C3-4A80-AF55-CBEC28470260}"/>
                    </a:ext>
                  </a:extLst>
                </p:cNvPr>
                <p:cNvCxnSpPr/>
                <p:nvPr/>
              </p:nvCxnSpPr>
              <p:spPr bwMode="gray">
                <a:xfrm>
                  <a:off x="7284132"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28" name="直接连接符 427">
                  <a:extLst>
                    <a:ext uri="{FF2B5EF4-FFF2-40B4-BE49-F238E27FC236}">
                      <a16:creationId xmlns:a16="http://schemas.microsoft.com/office/drawing/2014/main" id="{7036A335-8400-42A8-AB50-D3F861A7F951}"/>
                    </a:ext>
                  </a:extLst>
                </p:cNvPr>
                <p:cNvCxnSpPr/>
                <p:nvPr/>
              </p:nvCxnSpPr>
              <p:spPr bwMode="gray">
                <a:xfrm>
                  <a:off x="7365141"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29" name="直接连接符 428">
                  <a:extLst>
                    <a:ext uri="{FF2B5EF4-FFF2-40B4-BE49-F238E27FC236}">
                      <a16:creationId xmlns:a16="http://schemas.microsoft.com/office/drawing/2014/main" id="{F5823847-A1CD-4595-A246-298218D239A1}"/>
                    </a:ext>
                  </a:extLst>
                </p:cNvPr>
                <p:cNvCxnSpPr/>
                <p:nvPr/>
              </p:nvCxnSpPr>
              <p:spPr bwMode="gray">
                <a:xfrm>
                  <a:off x="7446150"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30" name="直接连接符 429">
                  <a:extLst>
                    <a:ext uri="{FF2B5EF4-FFF2-40B4-BE49-F238E27FC236}">
                      <a16:creationId xmlns:a16="http://schemas.microsoft.com/office/drawing/2014/main" id="{87FDD26F-E55A-48A8-B289-A65CB73A829B}"/>
                    </a:ext>
                  </a:extLst>
                </p:cNvPr>
                <p:cNvCxnSpPr/>
                <p:nvPr/>
              </p:nvCxnSpPr>
              <p:spPr bwMode="gray">
                <a:xfrm>
                  <a:off x="7527159"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31" name="直接连接符 430">
                  <a:extLst>
                    <a:ext uri="{FF2B5EF4-FFF2-40B4-BE49-F238E27FC236}">
                      <a16:creationId xmlns:a16="http://schemas.microsoft.com/office/drawing/2014/main" id="{627EE42D-2399-4AC5-A316-08BCFDA0F333}"/>
                    </a:ext>
                  </a:extLst>
                </p:cNvPr>
                <p:cNvCxnSpPr/>
                <p:nvPr/>
              </p:nvCxnSpPr>
              <p:spPr bwMode="gray">
                <a:xfrm>
                  <a:off x="7608168"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32" name="直接连接符 431">
                  <a:extLst>
                    <a:ext uri="{FF2B5EF4-FFF2-40B4-BE49-F238E27FC236}">
                      <a16:creationId xmlns:a16="http://schemas.microsoft.com/office/drawing/2014/main" id="{0B830FB2-608E-48FE-A939-D55D8D2F3ABC}"/>
                    </a:ext>
                  </a:extLst>
                </p:cNvPr>
                <p:cNvCxnSpPr/>
                <p:nvPr/>
              </p:nvCxnSpPr>
              <p:spPr bwMode="gray">
                <a:xfrm>
                  <a:off x="7689177"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33" name="直接连接符 432">
                  <a:extLst>
                    <a:ext uri="{FF2B5EF4-FFF2-40B4-BE49-F238E27FC236}">
                      <a16:creationId xmlns:a16="http://schemas.microsoft.com/office/drawing/2014/main" id="{B836FAC1-760B-45A0-952C-4D70BB10D96E}"/>
                    </a:ext>
                  </a:extLst>
                </p:cNvPr>
                <p:cNvCxnSpPr/>
                <p:nvPr/>
              </p:nvCxnSpPr>
              <p:spPr bwMode="gray">
                <a:xfrm>
                  <a:off x="7770186"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34" name="直接连接符 433">
                  <a:extLst>
                    <a:ext uri="{FF2B5EF4-FFF2-40B4-BE49-F238E27FC236}">
                      <a16:creationId xmlns:a16="http://schemas.microsoft.com/office/drawing/2014/main" id="{FC20B0AD-7887-420A-A960-5DA3837194A3}"/>
                    </a:ext>
                  </a:extLst>
                </p:cNvPr>
                <p:cNvCxnSpPr/>
                <p:nvPr/>
              </p:nvCxnSpPr>
              <p:spPr bwMode="gray">
                <a:xfrm>
                  <a:off x="7851195"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35" name="直接连接符 434">
                  <a:extLst>
                    <a:ext uri="{FF2B5EF4-FFF2-40B4-BE49-F238E27FC236}">
                      <a16:creationId xmlns:a16="http://schemas.microsoft.com/office/drawing/2014/main" id="{1304E24B-A760-40CF-94E7-8DA8C3C93C81}"/>
                    </a:ext>
                  </a:extLst>
                </p:cNvPr>
                <p:cNvCxnSpPr/>
                <p:nvPr/>
              </p:nvCxnSpPr>
              <p:spPr bwMode="gray">
                <a:xfrm>
                  <a:off x="7932204"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36" name="直接连接符 435">
                  <a:extLst>
                    <a:ext uri="{FF2B5EF4-FFF2-40B4-BE49-F238E27FC236}">
                      <a16:creationId xmlns:a16="http://schemas.microsoft.com/office/drawing/2014/main" id="{9741D959-D7BA-4CB8-BCE3-67F7E8E6B265}"/>
                    </a:ext>
                  </a:extLst>
                </p:cNvPr>
                <p:cNvCxnSpPr/>
                <p:nvPr/>
              </p:nvCxnSpPr>
              <p:spPr bwMode="gray">
                <a:xfrm>
                  <a:off x="8013213"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37" name="直接连接符 436">
                  <a:extLst>
                    <a:ext uri="{FF2B5EF4-FFF2-40B4-BE49-F238E27FC236}">
                      <a16:creationId xmlns:a16="http://schemas.microsoft.com/office/drawing/2014/main" id="{F91506E8-113B-46D3-8D4A-2FE5F4454472}"/>
                    </a:ext>
                  </a:extLst>
                </p:cNvPr>
                <p:cNvCxnSpPr/>
                <p:nvPr/>
              </p:nvCxnSpPr>
              <p:spPr bwMode="gray">
                <a:xfrm>
                  <a:off x="8094222"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38" name="直接连接符 437">
                  <a:extLst>
                    <a:ext uri="{FF2B5EF4-FFF2-40B4-BE49-F238E27FC236}">
                      <a16:creationId xmlns:a16="http://schemas.microsoft.com/office/drawing/2014/main" id="{32871D72-7E5C-4F60-8F32-4964E5C4EC74}"/>
                    </a:ext>
                  </a:extLst>
                </p:cNvPr>
                <p:cNvCxnSpPr/>
                <p:nvPr/>
              </p:nvCxnSpPr>
              <p:spPr bwMode="gray">
                <a:xfrm>
                  <a:off x="8175231"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39" name="直接连接符 438">
                  <a:extLst>
                    <a:ext uri="{FF2B5EF4-FFF2-40B4-BE49-F238E27FC236}">
                      <a16:creationId xmlns:a16="http://schemas.microsoft.com/office/drawing/2014/main" id="{56412A04-2E57-448C-A2D2-7D563F2A1123}"/>
                    </a:ext>
                  </a:extLst>
                </p:cNvPr>
                <p:cNvCxnSpPr/>
                <p:nvPr/>
              </p:nvCxnSpPr>
              <p:spPr bwMode="gray">
                <a:xfrm>
                  <a:off x="8256240"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40" name="直接连接符 439">
                  <a:extLst>
                    <a:ext uri="{FF2B5EF4-FFF2-40B4-BE49-F238E27FC236}">
                      <a16:creationId xmlns:a16="http://schemas.microsoft.com/office/drawing/2014/main" id="{ECA21537-B713-499E-8F4F-5C3F91158D02}"/>
                    </a:ext>
                  </a:extLst>
                </p:cNvPr>
                <p:cNvCxnSpPr/>
                <p:nvPr/>
              </p:nvCxnSpPr>
              <p:spPr bwMode="gray">
                <a:xfrm>
                  <a:off x="8337249"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41" name="直接连接符 440">
                  <a:extLst>
                    <a:ext uri="{FF2B5EF4-FFF2-40B4-BE49-F238E27FC236}">
                      <a16:creationId xmlns:a16="http://schemas.microsoft.com/office/drawing/2014/main" id="{E3D9AA7A-76A0-4EC2-A167-DF9324B7F90F}"/>
                    </a:ext>
                  </a:extLst>
                </p:cNvPr>
                <p:cNvCxnSpPr/>
                <p:nvPr/>
              </p:nvCxnSpPr>
              <p:spPr bwMode="gray">
                <a:xfrm>
                  <a:off x="8418258"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42" name="直接连接符 441">
                  <a:extLst>
                    <a:ext uri="{FF2B5EF4-FFF2-40B4-BE49-F238E27FC236}">
                      <a16:creationId xmlns:a16="http://schemas.microsoft.com/office/drawing/2014/main" id="{EC6F2BD0-49E8-47A4-B8BF-B4F800C40B68}"/>
                    </a:ext>
                  </a:extLst>
                </p:cNvPr>
                <p:cNvCxnSpPr/>
                <p:nvPr/>
              </p:nvCxnSpPr>
              <p:spPr bwMode="gray">
                <a:xfrm>
                  <a:off x="8499267"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43" name="直接连接符 442">
                  <a:extLst>
                    <a:ext uri="{FF2B5EF4-FFF2-40B4-BE49-F238E27FC236}">
                      <a16:creationId xmlns:a16="http://schemas.microsoft.com/office/drawing/2014/main" id="{E82A08A5-39BD-4100-A073-C17A9F4A0A31}"/>
                    </a:ext>
                  </a:extLst>
                </p:cNvPr>
                <p:cNvCxnSpPr/>
                <p:nvPr/>
              </p:nvCxnSpPr>
              <p:spPr bwMode="gray">
                <a:xfrm>
                  <a:off x="8580276"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44" name="直接连接符 443">
                  <a:extLst>
                    <a:ext uri="{FF2B5EF4-FFF2-40B4-BE49-F238E27FC236}">
                      <a16:creationId xmlns:a16="http://schemas.microsoft.com/office/drawing/2014/main" id="{7F43B3BD-C6A8-48E7-AC80-92AA019BE4FF}"/>
                    </a:ext>
                  </a:extLst>
                </p:cNvPr>
                <p:cNvCxnSpPr/>
                <p:nvPr/>
              </p:nvCxnSpPr>
              <p:spPr bwMode="gray">
                <a:xfrm>
                  <a:off x="8661285"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45" name="直接连接符 444">
                  <a:extLst>
                    <a:ext uri="{FF2B5EF4-FFF2-40B4-BE49-F238E27FC236}">
                      <a16:creationId xmlns:a16="http://schemas.microsoft.com/office/drawing/2014/main" id="{F72D871D-99FC-4F38-9F9F-C6CC804D3B69}"/>
                    </a:ext>
                  </a:extLst>
                </p:cNvPr>
                <p:cNvCxnSpPr/>
                <p:nvPr/>
              </p:nvCxnSpPr>
              <p:spPr bwMode="gray">
                <a:xfrm>
                  <a:off x="8742294"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94" name="组合 393">
                <a:extLst>
                  <a:ext uri="{FF2B5EF4-FFF2-40B4-BE49-F238E27FC236}">
                    <a16:creationId xmlns:a16="http://schemas.microsoft.com/office/drawing/2014/main" id="{0C631178-DB10-4169-9EEF-4D6F1FAFFA2E}"/>
                  </a:ext>
                </a:extLst>
              </p:cNvPr>
              <p:cNvGrpSpPr/>
              <p:nvPr/>
            </p:nvGrpSpPr>
            <p:grpSpPr bwMode="gray">
              <a:xfrm rot="5400000">
                <a:off x="9457455" y="2757238"/>
                <a:ext cx="1944216" cy="144112"/>
                <a:chOff x="6798078" y="2996952"/>
                <a:chExt cx="1944216" cy="144112"/>
              </a:xfrm>
            </p:grpSpPr>
            <p:cxnSp>
              <p:nvCxnSpPr>
                <p:cNvPr id="396" name="直接连接符 395">
                  <a:extLst>
                    <a:ext uri="{FF2B5EF4-FFF2-40B4-BE49-F238E27FC236}">
                      <a16:creationId xmlns:a16="http://schemas.microsoft.com/office/drawing/2014/main" id="{56B1E7F8-4CF9-48F6-8BD6-A8F77A04C28D}"/>
                    </a:ext>
                  </a:extLst>
                </p:cNvPr>
                <p:cNvCxnSpPr/>
                <p:nvPr/>
              </p:nvCxnSpPr>
              <p:spPr bwMode="gray">
                <a:xfrm>
                  <a:off x="6798078"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97" name="直接连接符 396">
                  <a:extLst>
                    <a:ext uri="{FF2B5EF4-FFF2-40B4-BE49-F238E27FC236}">
                      <a16:creationId xmlns:a16="http://schemas.microsoft.com/office/drawing/2014/main" id="{8F164902-AB7A-49AB-BAA4-E6F1555E6E9E}"/>
                    </a:ext>
                  </a:extLst>
                </p:cNvPr>
                <p:cNvCxnSpPr/>
                <p:nvPr/>
              </p:nvCxnSpPr>
              <p:spPr bwMode="gray">
                <a:xfrm>
                  <a:off x="6879087"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98" name="直接连接符 397">
                  <a:extLst>
                    <a:ext uri="{FF2B5EF4-FFF2-40B4-BE49-F238E27FC236}">
                      <a16:creationId xmlns:a16="http://schemas.microsoft.com/office/drawing/2014/main" id="{77680A0C-2279-4981-9AE3-E8B311627936}"/>
                    </a:ext>
                  </a:extLst>
                </p:cNvPr>
                <p:cNvCxnSpPr/>
                <p:nvPr/>
              </p:nvCxnSpPr>
              <p:spPr bwMode="gray">
                <a:xfrm>
                  <a:off x="6960096"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99" name="直接连接符 398">
                  <a:extLst>
                    <a:ext uri="{FF2B5EF4-FFF2-40B4-BE49-F238E27FC236}">
                      <a16:creationId xmlns:a16="http://schemas.microsoft.com/office/drawing/2014/main" id="{B1A2F45F-78CF-4FE9-A90E-9797CF6D3E0D}"/>
                    </a:ext>
                  </a:extLst>
                </p:cNvPr>
                <p:cNvCxnSpPr/>
                <p:nvPr/>
              </p:nvCxnSpPr>
              <p:spPr bwMode="gray">
                <a:xfrm>
                  <a:off x="7041105"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00" name="直接连接符 399">
                  <a:extLst>
                    <a:ext uri="{FF2B5EF4-FFF2-40B4-BE49-F238E27FC236}">
                      <a16:creationId xmlns:a16="http://schemas.microsoft.com/office/drawing/2014/main" id="{0055197A-87C5-4349-B80C-126C4EE5FB02}"/>
                    </a:ext>
                  </a:extLst>
                </p:cNvPr>
                <p:cNvCxnSpPr/>
                <p:nvPr/>
              </p:nvCxnSpPr>
              <p:spPr bwMode="gray">
                <a:xfrm>
                  <a:off x="7122114"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01" name="直接连接符 400">
                  <a:extLst>
                    <a:ext uri="{FF2B5EF4-FFF2-40B4-BE49-F238E27FC236}">
                      <a16:creationId xmlns:a16="http://schemas.microsoft.com/office/drawing/2014/main" id="{38710A1C-AB99-4813-ACC5-5ED510836FFE}"/>
                    </a:ext>
                  </a:extLst>
                </p:cNvPr>
                <p:cNvCxnSpPr/>
                <p:nvPr/>
              </p:nvCxnSpPr>
              <p:spPr bwMode="gray">
                <a:xfrm>
                  <a:off x="7203123"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02" name="直接连接符 401">
                  <a:extLst>
                    <a:ext uri="{FF2B5EF4-FFF2-40B4-BE49-F238E27FC236}">
                      <a16:creationId xmlns:a16="http://schemas.microsoft.com/office/drawing/2014/main" id="{34F12A04-8A5C-4BE8-9F18-4D566E6BC43F}"/>
                    </a:ext>
                  </a:extLst>
                </p:cNvPr>
                <p:cNvCxnSpPr/>
                <p:nvPr/>
              </p:nvCxnSpPr>
              <p:spPr bwMode="gray">
                <a:xfrm>
                  <a:off x="7284132"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03" name="直接连接符 402">
                  <a:extLst>
                    <a:ext uri="{FF2B5EF4-FFF2-40B4-BE49-F238E27FC236}">
                      <a16:creationId xmlns:a16="http://schemas.microsoft.com/office/drawing/2014/main" id="{F8863F13-4C36-4F4D-8D70-DB7A4BCB050C}"/>
                    </a:ext>
                  </a:extLst>
                </p:cNvPr>
                <p:cNvCxnSpPr/>
                <p:nvPr/>
              </p:nvCxnSpPr>
              <p:spPr bwMode="gray">
                <a:xfrm>
                  <a:off x="7365141"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04" name="直接连接符 403">
                  <a:extLst>
                    <a:ext uri="{FF2B5EF4-FFF2-40B4-BE49-F238E27FC236}">
                      <a16:creationId xmlns:a16="http://schemas.microsoft.com/office/drawing/2014/main" id="{98417AD7-3326-4FA1-91BD-BF37D00ACB57}"/>
                    </a:ext>
                  </a:extLst>
                </p:cNvPr>
                <p:cNvCxnSpPr/>
                <p:nvPr/>
              </p:nvCxnSpPr>
              <p:spPr bwMode="gray">
                <a:xfrm>
                  <a:off x="7446150"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05" name="直接连接符 404">
                  <a:extLst>
                    <a:ext uri="{FF2B5EF4-FFF2-40B4-BE49-F238E27FC236}">
                      <a16:creationId xmlns:a16="http://schemas.microsoft.com/office/drawing/2014/main" id="{0F1ABE8D-764F-41FA-B215-8D0D94D4F2A5}"/>
                    </a:ext>
                  </a:extLst>
                </p:cNvPr>
                <p:cNvCxnSpPr/>
                <p:nvPr/>
              </p:nvCxnSpPr>
              <p:spPr bwMode="gray">
                <a:xfrm>
                  <a:off x="7527159"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06" name="直接连接符 405">
                  <a:extLst>
                    <a:ext uri="{FF2B5EF4-FFF2-40B4-BE49-F238E27FC236}">
                      <a16:creationId xmlns:a16="http://schemas.microsoft.com/office/drawing/2014/main" id="{9F4625B8-AFA5-4C47-9F16-9CC2DAD2A1FF}"/>
                    </a:ext>
                  </a:extLst>
                </p:cNvPr>
                <p:cNvCxnSpPr/>
                <p:nvPr/>
              </p:nvCxnSpPr>
              <p:spPr bwMode="gray">
                <a:xfrm>
                  <a:off x="7608168"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07" name="直接连接符 406">
                  <a:extLst>
                    <a:ext uri="{FF2B5EF4-FFF2-40B4-BE49-F238E27FC236}">
                      <a16:creationId xmlns:a16="http://schemas.microsoft.com/office/drawing/2014/main" id="{F07E6BAF-489E-46C6-9D83-06A30C975CDD}"/>
                    </a:ext>
                  </a:extLst>
                </p:cNvPr>
                <p:cNvCxnSpPr/>
                <p:nvPr/>
              </p:nvCxnSpPr>
              <p:spPr bwMode="gray">
                <a:xfrm>
                  <a:off x="7689177"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08" name="直接连接符 407">
                  <a:extLst>
                    <a:ext uri="{FF2B5EF4-FFF2-40B4-BE49-F238E27FC236}">
                      <a16:creationId xmlns:a16="http://schemas.microsoft.com/office/drawing/2014/main" id="{8429F092-BC6E-42CF-83F1-E44215060EC6}"/>
                    </a:ext>
                  </a:extLst>
                </p:cNvPr>
                <p:cNvCxnSpPr/>
                <p:nvPr/>
              </p:nvCxnSpPr>
              <p:spPr bwMode="gray">
                <a:xfrm>
                  <a:off x="7770186"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09" name="直接连接符 408">
                  <a:extLst>
                    <a:ext uri="{FF2B5EF4-FFF2-40B4-BE49-F238E27FC236}">
                      <a16:creationId xmlns:a16="http://schemas.microsoft.com/office/drawing/2014/main" id="{6BD09000-46DA-49C0-A5AD-1B7C81E22AE8}"/>
                    </a:ext>
                  </a:extLst>
                </p:cNvPr>
                <p:cNvCxnSpPr/>
                <p:nvPr/>
              </p:nvCxnSpPr>
              <p:spPr bwMode="gray">
                <a:xfrm>
                  <a:off x="7851195"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10" name="直接连接符 409">
                  <a:extLst>
                    <a:ext uri="{FF2B5EF4-FFF2-40B4-BE49-F238E27FC236}">
                      <a16:creationId xmlns:a16="http://schemas.microsoft.com/office/drawing/2014/main" id="{6E67D0E6-4607-421D-A179-5D22321E1888}"/>
                    </a:ext>
                  </a:extLst>
                </p:cNvPr>
                <p:cNvCxnSpPr/>
                <p:nvPr/>
              </p:nvCxnSpPr>
              <p:spPr bwMode="gray">
                <a:xfrm>
                  <a:off x="7932204"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11" name="直接连接符 410">
                  <a:extLst>
                    <a:ext uri="{FF2B5EF4-FFF2-40B4-BE49-F238E27FC236}">
                      <a16:creationId xmlns:a16="http://schemas.microsoft.com/office/drawing/2014/main" id="{7773A94F-5990-48E1-8604-78BA0CC20470}"/>
                    </a:ext>
                  </a:extLst>
                </p:cNvPr>
                <p:cNvCxnSpPr/>
                <p:nvPr/>
              </p:nvCxnSpPr>
              <p:spPr bwMode="gray">
                <a:xfrm>
                  <a:off x="8013213"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12" name="直接连接符 411">
                  <a:extLst>
                    <a:ext uri="{FF2B5EF4-FFF2-40B4-BE49-F238E27FC236}">
                      <a16:creationId xmlns:a16="http://schemas.microsoft.com/office/drawing/2014/main" id="{576743FE-2FB2-46D3-A815-70A763386691}"/>
                    </a:ext>
                  </a:extLst>
                </p:cNvPr>
                <p:cNvCxnSpPr/>
                <p:nvPr/>
              </p:nvCxnSpPr>
              <p:spPr bwMode="gray">
                <a:xfrm>
                  <a:off x="8094222"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13" name="直接连接符 412">
                  <a:extLst>
                    <a:ext uri="{FF2B5EF4-FFF2-40B4-BE49-F238E27FC236}">
                      <a16:creationId xmlns:a16="http://schemas.microsoft.com/office/drawing/2014/main" id="{87019AE1-2032-4430-AE9B-6F1BD842A85D}"/>
                    </a:ext>
                  </a:extLst>
                </p:cNvPr>
                <p:cNvCxnSpPr/>
                <p:nvPr/>
              </p:nvCxnSpPr>
              <p:spPr bwMode="gray">
                <a:xfrm>
                  <a:off x="8175231"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14" name="直接连接符 413">
                  <a:extLst>
                    <a:ext uri="{FF2B5EF4-FFF2-40B4-BE49-F238E27FC236}">
                      <a16:creationId xmlns:a16="http://schemas.microsoft.com/office/drawing/2014/main" id="{21B905DD-B616-46B0-BD2B-C282248F93BB}"/>
                    </a:ext>
                  </a:extLst>
                </p:cNvPr>
                <p:cNvCxnSpPr/>
                <p:nvPr/>
              </p:nvCxnSpPr>
              <p:spPr bwMode="gray">
                <a:xfrm>
                  <a:off x="8256240"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15" name="直接连接符 414">
                  <a:extLst>
                    <a:ext uri="{FF2B5EF4-FFF2-40B4-BE49-F238E27FC236}">
                      <a16:creationId xmlns:a16="http://schemas.microsoft.com/office/drawing/2014/main" id="{4316C842-EBA7-4259-A32E-EEF92F5C0812}"/>
                    </a:ext>
                  </a:extLst>
                </p:cNvPr>
                <p:cNvCxnSpPr/>
                <p:nvPr/>
              </p:nvCxnSpPr>
              <p:spPr bwMode="gray">
                <a:xfrm>
                  <a:off x="8337249"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16" name="直接连接符 415">
                  <a:extLst>
                    <a:ext uri="{FF2B5EF4-FFF2-40B4-BE49-F238E27FC236}">
                      <a16:creationId xmlns:a16="http://schemas.microsoft.com/office/drawing/2014/main" id="{8D526703-F7EF-468F-B4C9-AEFF8348669D}"/>
                    </a:ext>
                  </a:extLst>
                </p:cNvPr>
                <p:cNvCxnSpPr/>
                <p:nvPr/>
              </p:nvCxnSpPr>
              <p:spPr bwMode="gray">
                <a:xfrm>
                  <a:off x="8418258"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17" name="直接连接符 416">
                  <a:extLst>
                    <a:ext uri="{FF2B5EF4-FFF2-40B4-BE49-F238E27FC236}">
                      <a16:creationId xmlns:a16="http://schemas.microsoft.com/office/drawing/2014/main" id="{C4D18087-53F4-47ED-A0B4-D62CB29A44EC}"/>
                    </a:ext>
                  </a:extLst>
                </p:cNvPr>
                <p:cNvCxnSpPr/>
                <p:nvPr/>
              </p:nvCxnSpPr>
              <p:spPr bwMode="gray">
                <a:xfrm>
                  <a:off x="8499267"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18" name="直接连接符 417">
                  <a:extLst>
                    <a:ext uri="{FF2B5EF4-FFF2-40B4-BE49-F238E27FC236}">
                      <a16:creationId xmlns:a16="http://schemas.microsoft.com/office/drawing/2014/main" id="{F6C40FDE-76EE-44A0-8E77-D61B3046A61E}"/>
                    </a:ext>
                  </a:extLst>
                </p:cNvPr>
                <p:cNvCxnSpPr/>
                <p:nvPr/>
              </p:nvCxnSpPr>
              <p:spPr bwMode="gray">
                <a:xfrm>
                  <a:off x="8580276"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19" name="直接连接符 418">
                  <a:extLst>
                    <a:ext uri="{FF2B5EF4-FFF2-40B4-BE49-F238E27FC236}">
                      <a16:creationId xmlns:a16="http://schemas.microsoft.com/office/drawing/2014/main" id="{55EDB9D9-0D2B-4116-B316-8EEEB7A3F3FD}"/>
                    </a:ext>
                  </a:extLst>
                </p:cNvPr>
                <p:cNvCxnSpPr/>
                <p:nvPr/>
              </p:nvCxnSpPr>
              <p:spPr bwMode="gray">
                <a:xfrm>
                  <a:off x="8661285"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20" name="直接连接符 419">
                  <a:extLst>
                    <a:ext uri="{FF2B5EF4-FFF2-40B4-BE49-F238E27FC236}">
                      <a16:creationId xmlns:a16="http://schemas.microsoft.com/office/drawing/2014/main" id="{957A7BDB-2394-4C7E-9EDE-96494C696BDC}"/>
                    </a:ext>
                  </a:extLst>
                </p:cNvPr>
                <p:cNvCxnSpPr/>
                <p:nvPr/>
              </p:nvCxnSpPr>
              <p:spPr bwMode="gray">
                <a:xfrm>
                  <a:off x="8742294"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395" name="圆角矩形 786">
                <a:extLst>
                  <a:ext uri="{FF2B5EF4-FFF2-40B4-BE49-F238E27FC236}">
                    <a16:creationId xmlns:a16="http://schemas.microsoft.com/office/drawing/2014/main" id="{A62E873B-C296-419E-B646-FD8834A4C37C}"/>
                  </a:ext>
                </a:extLst>
              </p:cNvPr>
              <p:cNvSpPr/>
              <p:nvPr/>
            </p:nvSpPr>
            <p:spPr bwMode="gray">
              <a:xfrm>
                <a:off x="7824192" y="1569747"/>
                <a:ext cx="2520000" cy="2520280"/>
              </a:xfrm>
              <a:prstGeom prst="roundRect">
                <a:avLst>
                  <a:gd name="adj" fmla="val 8963"/>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solidFill>
                      <a:srgbClr val="56C4D2"/>
                    </a:solidFill>
                    <a:latin typeface="Huawei Sans" panose="020C0503030203020204" pitchFamily="34" charset="0"/>
                    <a:ea typeface="方正兰亭黑简体" panose="02000000000000000000" pitchFamily="2" charset="-122"/>
                    <a:sym typeface="Huawei Sans" panose="020C0503030203020204" pitchFamily="34" charset="0"/>
                  </a:rPr>
                  <a:t>NP</a:t>
                </a:r>
              </a:p>
            </p:txBody>
          </p:sp>
        </p:grpSp>
        <p:cxnSp>
          <p:nvCxnSpPr>
            <p:cNvPr id="330" name="直接箭头连接符 329">
              <a:extLst>
                <a:ext uri="{FF2B5EF4-FFF2-40B4-BE49-F238E27FC236}">
                  <a16:creationId xmlns:a16="http://schemas.microsoft.com/office/drawing/2014/main" id="{EF224013-6799-4F3C-95CF-18822A11DE14}"/>
                </a:ext>
              </a:extLst>
            </p:cNvPr>
            <p:cNvCxnSpPr/>
            <p:nvPr/>
          </p:nvCxnSpPr>
          <p:spPr bwMode="gray">
            <a:xfrm>
              <a:off x="7187893" y="4153671"/>
              <a:ext cx="2893932" cy="314420"/>
            </a:xfrm>
            <a:prstGeom prst="straightConnector1">
              <a:avLst/>
            </a:prstGeom>
            <a:ln w="50800">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331" name="直接箭头连接符 330">
              <a:extLst>
                <a:ext uri="{FF2B5EF4-FFF2-40B4-BE49-F238E27FC236}">
                  <a16:creationId xmlns:a16="http://schemas.microsoft.com/office/drawing/2014/main" id="{8B0472C7-7B7C-4D47-8370-39281968DA71}"/>
                </a:ext>
              </a:extLst>
            </p:cNvPr>
            <p:cNvCxnSpPr/>
            <p:nvPr/>
          </p:nvCxnSpPr>
          <p:spPr bwMode="gray">
            <a:xfrm>
              <a:off x="7187893" y="4342323"/>
              <a:ext cx="2893932" cy="314420"/>
            </a:xfrm>
            <a:prstGeom prst="straightConnector1">
              <a:avLst/>
            </a:prstGeom>
            <a:ln w="50800">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332" name="直接箭头连接符 331">
              <a:extLst>
                <a:ext uri="{FF2B5EF4-FFF2-40B4-BE49-F238E27FC236}">
                  <a16:creationId xmlns:a16="http://schemas.microsoft.com/office/drawing/2014/main" id="{26EF4AE1-ECFC-4199-804C-40CC3CA1D2D5}"/>
                </a:ext>
              </a:extLst>
            </p:cNvPr>
            <p:cNvCxnSpPr/>
            <p:nvPr/>
          </p:nvCxnSpPr>
          <p:spPr bwMode="gray">
            <a:xfrm>
              <a:off x="7187893" y="4530975"/>
              <a:ext cx="2893932" cy="314420"/>
            </a:xfrm>
            <a:prstGeom prst="straightConnector1">
              <a:avLst/>
            </a:prstGeom>
            <a:ln w="50800">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333" name="直接箭头连接符 332">
              <a:extLst>
                <a:ext uri="{FF2B5EF4-FFF2-40B4-BE49-F238E27FC236}">
                  <a16:creationId xmlns:a16="http://schemas.microsoft.com/office/drawing/2014/main" id="{0C464DD9-BA1E-48D1-86CE-4CAECAEBC574}"/>
                </a:ext>
              </a:extLst>
            </p:cNvPr>
            <p:cNvCxnSpPr/>
            <p:nvPr/>
          </p:nvCxnSpPr>
          <p:spPr bwMode="gray">
            <a:xfrm>
              <a:off x="7187893" y="5231862"/>
              <a:ext cx="2893932" cy="314420"/>
            </a:xfrm>
            <a:prstGeom prst="straightConnector1">
              <a:avLst/>
            </a:prstGeom>
            <a:ln w="50800">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334" name="直接箭头连接符 333">
              <a:extLst>
                <a:ext uri="{FF2B5EF4-FFF2-40B4-BE49-F238E27FC236}">
                  <a16:creationId xmlns:a16="http://schemas.microsoft.com/office/drawing/2014/main" id="{F8E9C344-CF4F-4CC7-8A35-767F43E03ADB}"/>
                </a:ext>
              </a:extLst>
            </p:cNvPr>
            <p:cNvCxnSpPr/>
            <p:nvPr/>
          </p:nvCxnSpPr>
          <p:spPr bwMode="gray">
            <a:xfrm>
              <a:off x="7187893" y="5420514"/>
              <a:ext cx="2893932" cy="314420"/>
            </a:xfrm>
            <a:prstGeom prst="straightConnector1">
              <a:avLst/>
            </a:prstGeom>
            <a:ln w="50800">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335" name="直接箭头连接符 334">
              <a:extLst>
                <a:ext uri="{FF2B5EF4-FFF2-40B4-BE49-F238E27FC236}">
                  <a16:creationId xmlns:a16="http://schemas.microsoft.com/office/drawing/2014/main" id="{7D1F20EE-166E-41C5-A091-EB00246008E6}"/>
                </a:ext>
              </a:extLst>
            </p:cNvPr>
            <p:cNvCxnSpPr/>
            <p:nvPr/>
          </p:nvCxnSpPr>
          <p:spPr bwMode="gray">
            <a:xfrm>
              <a:off x="7187893" y="5609167"/>
              <a:ext cx="2893932" cy="314420"/>
            </a:xfrm>
            <a:prstGeom prst="straightConnector1">
              <a:avLst/>
            </a:prstGeom>
            <a:ln w="5080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336" name="圆角矩形 854">
              <a:extLst>
                <a:ext uri="{FF2B5EF4-FFF2-40B4-BE49-F238E27FC236}">
                  <a16:creationId xmlns:a16="http://schemas.microsoft.com/office/drawing/2014/main" id="{5D7DF406-A47F-4475-AD68-C2002A7B7FD8}"/>
                </a:ext>
              </a:extLst>
            </p:cNvPr>
            <p:cNvSpPr/>
            <p:nvPr/>
          </p:nvSpPr>
          <p:spPr bwMode="gray">
            <a:xfrm>
              <a:off x="411455" y="1549125"/>
              <a:ext cx="1562400" cy="372240"/>
            </a:xfrm>
            <a:prstGeom prst="roundRect">
              <a:avLst>
                <a:gd name="adj" fmla="val 15000"/>
              </a:avLst>
            </a:prstGeom>
            <a:solidFill>
              <a:srgbClr val="30B5C5"/>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altLang="zh-CN" sz="1200" b="1" dirty="0">
                  <a:solidFill>
                    <a:schemeClr val="bg1"/>
                  </a:solidFill>
                  <a:latin typeface="Huawei Sans" panose="020C0503030203020204" pitchFamily="34" charset="0"/>
                </a:rPr>
                <a:t>LPU's packet forwarding engine</a:t>
              </a:r>
            </a:p>
          </p:txBody>
        </p:sp>
        <p:sp>
          <p:nvSpPr>
            <p:cNvPr id="337" name="圆角矩形 855">
              <a:extLst>
                <a:ext uri="{FF2B5EF4-FFF2-40B4-BE49-F238E27FC236}">
                  <a16:creationId xmlns:a16="http://schemas.microsoft.com/office/drawing/2014/main" id="{3CFE2A51-C7ED-41CA-8237-080D8AA1887D}"/>
                </a:ext>
              </a:extLst>
            </p:cNvPr>
            <p:cNvSpPr/>
            <p:nvPr/>
          </p:nvSpPr>
          <p:spPr bwMode="gray">
            <a:xfrm>
              <a:off x="3675788" y="1554316"/>
              <a:ext cx="1027943" cy="362835"/>
            </a:xfrm>
            <a:prstGeom prst="roundRect">
              <a:avLst>
                <a:gd name="adj" fmla="val 15000"/>
              </a:avLst>
            </a:prstGeom>
            <a:solidFill>
              <a:srgbClr val="30B5C5"/>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lvl="0" algn="ctr" fontAlgn="ctr"/>
              <a:r>
                <a:rPr lang="en-US" altLang="zh-CN" sz="1200" b="1" dirty="0">
                  <a:solidFill>
                    <a:prstClr val="white"/>
                  </a:solidFill>
                  <a:latin typeface="Huawei Sans" panose="020C0503030203020204" pitchFamily="34" charset="0"/>
                </a:rPr>
                <a:t>LPU's CPU</a:t>
              </a:r>
            </a:p>
          </p:txBody>
        </p:sp>
        <p:sp>
          <p:nvSpPr>
            <p:cNvPr id="338" name="圆角矩形 856">
              <a:extLst>
                <a:ext uri="{FF2B5EF4-FFF2-40B4-BE49-F238E27FC236}">
                  <a16:creationId xmlns:a16="http://schemas.microsoft.com/office/drawing/2014/main" id="{E477B6E5-CFBB-4823-AD17-C425D0891992}"/>
                </a:ext>
              </a:extLst>
            </p:cNvPr>
            <p:cNvSpPr/>
            <p:nvPr/>
          </p:nvSpPr>
          <p:spPr bwMode="gray">
            <a:xfrm>
              <a:off x="6742950" y="1553101"/>
              <a:ext cx="1014062" cy="364050"/>
            </a:xfrm>
            <a:prstGeom prst="roundRect">
              <a:avLst>
                <a:gd name="adj" fmla="val 15000"/>
              </a:avLst>
            </a:prstGeom>
            <a:solidFill>
              <a:srgbClr val="30B5C5"/>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lvl="0" algn="ctr" fontAlgn="ctr"/>
              <a:r>
                <a:rPr lang="en-US" altLang="zh-CN" sz="1200" b="1" dirty="0">
                  <a:solidFill>
                    <a:prstClr val="white"/>
                  </a:solidFill>
                  <a:latin typeface="Huawei Sans" panose="020C0503030203020204" pitchFamily="34" charset="0"/>
                </a:rPr>
                <a:t>MPU's CPU</a:t>
              </a:r>
            </a:p>
          </p:txBody>
        </p:sp>
        <p:sp>
          <p:nvSpPr>
            <p:cNvPr id="339" name="圆角矩形 857">
              <a:extLst>
                <a:ext uri="{FF2B5EF4-FFF2-40B4-BE49-F238E27FC236}">
                  <a16:creationId xmlns:a16="http://schemas.microsoft.com/office/drawing/2014/main" id="{1F59CD88-A768-4207-9032-D48A5CF187B6}"/>
                </a:ext>
              </a:extLst>
            </p:cNvPr>
            <p:cNvSpPr/>
            <p:nvPr/>
          </p:nvSpPr>
          <p:spPr bwMode="gray">
            <a:xfrm>
              <a:off x="9619112" y="1553102"/>
              <a:ext cx="888868" cy="369642"/>
            </a:xfrm>
            <a:prstGeom prst="roundRect">
              <a:avLst>
                <a:gd name="adj" fmla="val 15000"/>
              </a:avLst>
            </a:prstGeom>
            <a:solidFill>
              <a:srgbClr val="30B5C5"/>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Collector</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40" name="图片 339" descr="PC.png">
              <a:extLst>
                <a:ext uri="{FF2B5EF4-FFF2-40B4-BE49-F238E27FC236}">
                  <a16:creationId xmlns:a16="http://schemas.microsoft.com/office/drawing/2014/main" id="{3C98687B-EF4E-416E-9081-55F31472FD47}"/>
                </a:ext>
              </a:extLst>
            </p:cNvPr>
            <p:cNvPicPr>
              <a:picLocks noChangeAspect="1"/>
            </p:cNvPicPr>
            <p:nvPr/>
          </p:nvPicPr>
          <p:blipFill>
            <a:blip r:embed="rId3" cstate="print"/>
            <a:stretch>
              <a:fillRect/>
            </a:stretch>
          </p:blipFill>
          <p:spPr bwMode="gray">
            <a:xfrm>
              <a:off x="9801471" y="2044431"/>
              <a:ext cx="470759" cy="361543"/>
            </a:xfrm>
            <a:prstGeom prst="rect">
              <a:avLst/>
            </a:prstGeom>
          </p:spPr>
        </p:pic>
        <p:sp>
          <p:nvSpPr>
            <p:cNvPr id="341" name="文本框 340">
              <a:extLst>
                <a:ext uri="{FF2B5EF4-FFF2-40B4-BE49-F238E27FC236}">
                  <a16:creationId xmlns:a16="http://schemas.microsoft.com/office/drawing/2014/main" id="{7988D6A8-AD77-4384-95E1-551F9A1720C0}"/>
                </a:ext>
              </a:extLst>
            </p:cNvPr>
            <p:cNvSpPr txBox="1"/>
            <p:nvPr/>
          </p:nvSpPr>
          <p:spPr bwMode="gray">
            <a:xfrm rot="337688">
              <a:off x="7634394" y="3827340"/>
              <a:ext cx="2072049" cy="461665"/>
            </a:xfrm>
            <a:prstGeom prst="rect">
              <a:avLst/>
            </a:prstGeom>
            <a:noFill/>
          </p:spPr>
          <p:txBody>
            <a:bodyPr wrap="square" rtlCol="0">
              <a:spAutoFit/>
            </a:bodyPr>
            <a:lstStyle/>
            <a:p>
              <a:pPr algn="ctr" fontAlgn="ctr"/>
              <a:r>
                <a:rPr lang="en-US" altLang="zh-CN" sz="1200" dirty="0">
                  <a:latin typeface="Huawei Sans" panose="020C0503030203020204" pitchFamily="34" charset="0"/>
                </a:rPr>
                <a:t>Reply B (over the gRPC tunnel)</a:t>
              </a:r>
            </a:p>
          </p:txBody>
        </p:sp>
        <p:sp>
          <p:nvSpPr>
            <p:cNvPr id="342" name="文本框 341">
              <a:extLst>
                <a:ext uri="{FF2B5EF4-FFF2-40B4-BE49-F238E27FC236}">
                  <a16:creationId xmlns:a16="http://schemas.microsoft.com/office/drawing/2014/main" id="{70B2E088-89E7-41FA-94D0-CA0428BB09AC}"/>
                </a:ext>
              </a:extLst>
            </p:cNvPr>
            <p:cNvSpPr txBox="1"/>
            <p:nvPr/>
          </p:nvSpPr>
          <p:spPr bwMode="gray">
            <a:xfrm rot="370815">
              <a:off x="7531519" y="4890432"/>
              <a:ext cx="2072049" cy="461665"/>
            </a:xfrm>
            <a:prstGeom prst="rect">
              <a:avLst/>
            </a:prstGeom>
            <a:noFill/>
          </p:spPr>
          <p:txBody>
            <a:bodyPr wrap="square" rtlCol="0">
              <a:spAutoFit/>
            </a:bodyPr>
            <a:lstStyle/>
            <a:p>
              <a:pPr algn="ctr" fontAlgn="ctr"/>
              <a:r>
                <a:rPr lang="en-US" altLang="zh-CN" sz="1200" dirty="0">
                  <a:latin typeface="Huawei Sans" panose="020C0503030203020204" pitchFamily="34" charset="0"/>
                </a:rPr>
                <a:t>Reply C (over the gRPC tunnel)</a:t>
              </a:r>
            </a:p>
          </p:txBody>
        </p:sp>
      </p:grpSp>
      <p:grpSp>
        <p:nvGrpSpPr>
          <p:cNvPr id="280" name="组合 279">
            <a:extLst>
              <a:ext uri="{FF2B5EF4-FFF2-40B4-BE49-F238E27FC236}">
                <a16:creationId xmlns:a16="http://schemas.microsoft.com/office/drawing/2014/main" id="{1B91716C-7B2A-4979-A012-BA43831D6A3E}"/>
              </a:ext>
            </a:extLst>
          </p:cNvPr>
          <p:cNvGrpSpPr/>
          <p:nvPr/>
        </p:nvGrpSpPr>
        <p:grpSpPr>
          <a:xfrm>
            <a:off x="6339841" y="119877"/>
            <a:ext cx="5402246" cy="217482"/>
            <a:chOff x="7012557" y="119877"/>
            <a:chExt cx="4729530" cy="217482"/>
          </a:xfrm>
        </p:grpSpPr>
        <p:sp>
          <p:nvSpPr>
            <p:cNvPr id="281" name="燕尾形 27">
              <a:extLst>
                <a:ext uri="{FF2B5EF4-FFF2-40B4-BE49-F238E27FC236}">
                  <a16:creationId xmlns:a16="http://schemas.microsoft.com/office/drawing/2014/main" id="{47039CCE-27A9-4F49-9EE4-3F42304AA900}"/>
                </a:ext>
              </a:extLst>
            </p:cNvPr>
            <p:cNvSpPr/>
            <p:nvPr/>
          </p:nvSpPr>
          <p:spPr bwMode="gray">
            <a:xfrm>
              <a:off x="10794955" y="124239"/>
              <a:ext cx="947132"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1200" b="1" kern="0">
                  <a:solidFill>
                    <a:schemeClr val="bg1"/>
                  </a:solidFill>
                  <a:latin typeface="Huawei Sans" panose="020C0503030203020204" pitchFamily="34" charset="0"/>
                  <a:ea typeface="方正兰亭黑简体" panose="02000000000000000000" pitchFamily="2" charset="-122"/>
                  <a:cs typeface="Huawei Sans" panose="020C0503030203020204" pitchFamily="34" charset="0"/>
                </a:rPr>
                <a:t>Data Push</a:t>
              </a:r>
              <a:endParaRPr lang="en-US" altLang="zh-CN" sz="12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82" name="燕尾形 27">
              <a:extLst>
                <a:ext uri="{FF2B5EF4-FFF2-40B4-BE49-F238E27FC236}">
                  <a16:creationId xmlns:a16="http://schemas.microsoft.com/office/drawing/2014/main" id="{8B7EBDCA-6007-4AE7-9148-F2E52180C59B}"/>
                </a:ext>
              </a:extLst>
            </p:cNvPr>
            <p:cNvSpPr/>
            <p:nvPr/>
          </p:nvSpPr>
          <p:spPr bwMode="gray">
            <a:xfrm>
              <a:off x="9564210" y="124239"/>
              <a:ext cx="1285005"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a:latin typeface="Huawei Sans" panose="020C0503030203020204" pitchFamily="34" charset="0"/>
                </a:rPr>
                <a:t>Data Generation</a:t>
              </a:r>
              <a:endParaRPr lang="en-US" altLang="zh-CN" sz="1200" dirty="0">
                <a:latin typeface="Huawei Sans" panose="020C0503030203020204" pitchFamily="34" charset="0"/>
              </a:endParaRPr>
            </a:p>
          </p:txBody>
        </p:sp>
        <p:sp>
          <p:nvSpPr>
            <p:cNvPr id="283" name="燕尾形 27">
              <a:extLst>
                <a:ext uri="{FF2B5EF4-FFF2-40B4-BE49-F238E27FC236}">
                  <a16:creationId xmlns:a16="http://schemas.microsoft.com/office/drawing/2014/main" id="{31591AF1-5FBA-4A55-81C0-00F101164A0B}"/>
                </a:ext>
              </a:extLst>
            </p:cNvPr>
            <p:cNvSpPr/>
            <p:nvPr/>
          </p:nvSpPr>
          <p:spPr bwMode="gray">
            <a:xfrm>
              <a:off x="8142199" y="124239"/>
              <a:ext cx="147627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a:latin typeface="Huawei Sans" panose="020C0503030203020204" pitchFamily="34" charset="0"/>
                </a:rPr>
                <a:t>Data Subscription</a:t>
              </a:r>
              <a:endParaRPr lang="en-US" altLang="zh-CN" sz="1200" dirty="0">
                <a:latin typeface="Huawei Sans" panose="020C0503030203020204" pitchFamily="34" charset="0"/>
              </a:endParaRPr>
            </a:p>
          </p:txBody>
        </p:sp>
        <p:sp>
          <p:nvSpPr>
            <p:cNvPr id="284" name="五边形 23">
              <a:extLst>
                <a:ext uri="{FF2B5EF4-FFF2-40B4-BE49-F238E27FC236}">
                  <a16:creationId xmlns:a16="http://schemas.microsoft.com/office/drawing/2014/main" id="{2D8ABF0D-5017-4C00-ACBE-014F5AE71264}"/>
                </a:ext>
              </a:extLst>
            </p:cNvPr>
            <p:cNvSpPr/>
            <p:nvPr/>
          </p:nvSpPr>
          <p:spPr bwMode="gray">
            <a:xfrm>
              <a:off x="7012557" y="119877"/>
              <a:ext cx="1181590" cy="212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dirty="0">
                  <a:latin typeface="Huawei Sans" panose="020C0503030203020204" pitchFamily="34" charset="0"/>
                  <a:sym typeface="Huawei Sans" panose="020C0503030203020204" pitchFamily="34" charset="0"/>
                </a:rPr>
                <a:t>Data Source</a:t>
              </a:r>
              <a:endParaRPr lang="zh-CN" altLang="en-US" sz="1200" dirty="0">
                <a:latin typeface="Huawei Sans" panose="020C0503030203020204" pitchFamily="34" charset="0"/>
                <a:sym typeface="Huawei Sans" panose="020C0503030203020204" pitchFamily="34" charset="0"/>
              </a:endParaRPr>
            </a:p>
          </p:txBody>
        </p:sp>
      </p:grpSp>
    </p:spTree>
    <p:extLst>
      <p:ext uri="{BB962C8B-B14F-4D97-AF65-F5344CB8AC3E}">
        <p14:creationId xmlns:p14="http://schemas.microsoft.com/office/powerpoint/2010/main" val="47535613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7E05F50-F8E5-4F4D-AF16-B9F9150C329F}"/>
              </a:ext>
            </a:extLst>
          </p:cNvPr>
          <p:cNvSpPr>
            <a:spLocks noGrp="1"/>
          </p:cNvSpPr>
          <p:nvPr>
            <p:ph type="title"/>
          </p:nvPr>
        </p:nvSpPr>
        <p:spPr bwMode="gray"/>
        <p:txBody>
          <a:bodyPr/>
          <a:lstStyle/>
          <a:p>
            <a:r>
              <a:rPr lang="en-US"/>
              <a:t>UDP-based Telemetry Data Push</a:t>
            </a:r>
            <a:endParaRPr lang="en-US" dirty="0"/>
          </a:p>
        </p:txBody>
      </p:sp>
      <p:sp>
        <p:nvSpPr>
          <p:cNvPr id="5" name="文本占位符 4">
            <a:extLst>
              <a:ext uri="{FF2B5EF4-FFF2-40B4-BE49-F238E27FC236}">
                <a16:creationId xmlns:a16="http://schemas.microsoft.com/office/drawing/2014/main" id="{8F579C60-A5B1-4428-B7C2-E16E05201E78}"/>
              </a:ext>
            </a:extLst>
          </p:cNvPr>
          <p:cNvSpPr>
            <a:spLocks noGrp="1"/>
          </p:cNvSpPr>
          <p:nvPr>
            <p:ph type="body" sz="quarter" idx="10"/>
          </p:nvPr>
        </p:nvSpPr>
        <p:spPr bwMode="gray">
          <a:xfrm>
            <a:off x="455612" y="1052514"/>
            <a:ext cx="11293476" cy="968775"/>
          </a:xfrm>
        </p:spPr>
        <p:txBody>
          <a:bodyPr/>
          <a:lstStyle/>
          <a:p>
            <a:pPr>
              <a:lnSpc>
                <a:spcPct val="110000"/>
              </a:lnSpc>
            </a:pPr>
            <a:r>
              <a:rPr lang="en-US" altLang="zh-CN" sz="1600" dirty="0"/>
              <a:t>Compared with gRPC, data push based on UDP is optimized. In addition to the UDP tunnel with the MPU's CPU, the collector establishes a UDP tunnel with the LPU's CPU. This reduces the pressure on the MPU's CPU and improves efficiency.</a:t>
            </a:r>
          </a:p>
          <a:p>
            <a:pPr>
              <a:lnSpc>
                <a:spcPct val="110000"/>
              </a:lnSpc>
            </a:pPr>
            <a:endParaRPr lang="zh-CN" altLang="en-US" sz="1600" dirty="0"/>
          </a:p>
        </p:txBody>
      </p:sp>
      <p:grpSp>
        <p:nvGrpSpPr>
          <p:cNvPr id="313" name="组合 312">
            <a:extLst>
              <a:ext uri="{FF2B5EF4-FFF2-40B4-BE49-F238E27FC236}">
                <a16:creationId xmlns:a16="http://schemas.microsoft.com/office/drawing/2014/main" id="{8F6AC535-B5C7-477F-A30C-EC58B12B1220}"/>
              </a:ext>
            </a:extLst>
          </p:cNvPr>
          <p:cNvGrpSpPr/>
          <p:nvPr/>
        </p:nvGrpSpPr>
        <p:grpSpPr bwMode="gray">
          <a:xfrm>
            <a:off x="1237692" y="1888640"/>
            <a:ext cx="9476721" cy="4251594"/>
            <a:chOff x="1046500" y="1731437"/>
            <a:chExt cx="9476721" cy="4251594"/>
          </a:xfrm>
        </p:grpSpPr>
        <p:cxnSp>
          <p:nvCxnSpPr>
            <p:cNvPr id="314" name="直接连接符 313">
              <a:extLst>
                <a:ext uri="{FF2B5EF4-FFF2-40B4-BE49-F238E27FC236}">
                  <a16:creationId xmlns:a16="http://schemas.microsoft.com/office/drawing/2014/main" id="{F9CC17BE-3E56-428F-AACC-CB309F47BBAF}"/>
                </a:ext>
              </a:extLst>
            </p:cNvPr>
            <p:cNvCxnSpPr/>
            <p:nvPr/>
          </p:nvCxnSpPr>
          <p:spPr bwMode="gray">
            <a:xfrm flipH="1">
              <a:off x="10126798" y="2641456"/>
              <a:ext cx="13572" cy="3341575"/>
            </a:xfrm>
            <a:prstGeom prst="line">
              <a:avLst/>
            </a:prstGeom>
            <a:ln w="38100">
              <a:solidFill>
                <a:srgbClr val="FCC800"/>
              </a:solidFill>
            </a:ln>
          </p:spPr>
          <p:style>
            <a:lnRef idx="1">
              <a:schemeClr val="accent1"/>
            </a:lnRef>
            <a:fillRef idx="0">
              <a:schemeClr val="accent1"/>
            </a:fillRef>
            <a:effectRef idx="0">
              <a:schemeClr val="accent1"/>
            </a:effectRef>
            <a:fontRef idx="minor">
              <a:schemeClr val="tx1"/>
            </a:fontRef>
          </p:style>
        </p:cxnSp>
        <p:cxnSp>
          <p:nvCxnSpPr>
            <p:cNvPr id="315" name="直接箭头连接符 314">
              <a:extLst>
                <a:ext uri="{FF2B5EF4-FFF2-40B4-BE49-F238E27FC236}">
                  <a16:creationId xmlns:a16="http://schemas.microsoft.com/office/drawing/2014/main" id="{62FAF800-A373-446E-BD30-5BA4E9B39CA7}"/>
                </a:ext>
              </a:extLst>
            </p:cNvPr>
            <p:cNvCxnSpPr/>
            <p:nvPr/>
          </p:nvCxnSpPr>
          <p:spPr bwMode="gray">
            <a:xfrm flipH="1">
              <a:off x="7403410" y="2750137"/>
              <a:ext cx="2734434" cy="416759"/>
            </a:xfrm>
            <a:prstGeom prst="straightConnector1">
              <a:avLst/>
            </a:prstGeom>
            <a:ln w="508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316" name="文本框 315">
              <a:extLst>
                <a:ext uri="{FF2B5EF4-FFF2-40B4-BE49-F238E27FC236}">
                  <a16:creationId xmlns:a16="http://schemas.microsoft.com/office/drawing/2014/main" id="{B096E222-B875-4544-B14B-71D49FD62681}"/>
                </a:ext>
              </a:extLst>
            </p:cNvPr>
            <p:cNvSpPr txBox="1"/>
            <p:nvPr/>
          </p:nvSpPr>
          <p:spPr bwMode="gray">
            <a:xfrm rot="21090171">
              <a:off x="7985896" y="1731437"/>
              <a:ext cx="1626450" cy="1200329"/>
            </a:xfrm>
            <a:prstGeom prst="rect">
              <a:avLst/>
            </a:prstGeom>
            <a:noFill/>
          </p:spPr>
          <p:txBody>
            <a:bodyPr wrap="square" rtlCol="0">
              <a:spAutoFit/>
            </a:bodyPr>
            <a:lstStyle/>
            <a:p>
              <a:pPr algn="ctr" fontAlgn="ctr"/>
              <a:r>
                <a:rPr lang="en-US" altLang="zh-CN" sz="1200" dirty="0">
                  <a:latin typeface="Huawei Sans" panose="020C0503030203020204" pitchFamily="34" charset="0"/>
                </a:rPr>
                <a:t>Subscription A (over the UDP tunnel)</a:t>
              </a:r>
            </a:p>
            <a:p>
              <a:pPr algn="ctr" fontAlgn="ctr"/>
              <a:r>
                <a:rPr lang="en-US" altLang="zh-CN" sz="1200" dirty="0">
                  <a:latin typeface="Huawei Sans" panose="020C0503030203020204" pitchFamily="34" charset="0"/>
                </a:rPr>
                <a:t>Subscription B (over the UDP tunnel)</a:t>
              </a:r>
            </a:p>
            <a:p>
              <a:pPr algn="ctr" fontAlgn="ctr"/>
              <a:r>
                <a:rPr lang="en-US" altLang="zh-CN" sz="1200" dirty="0">
                  <a:latin typeface="Huawei Sans" panose="020C0503030203020204" pitchFamily="34" charset="0"/>
                </a:rPr>
                <a:t>Subscription C (over the UDP tunnel)</a:t>
              </a:r>
            </a:p>
          </p:txBody>
        </p:sp>
        <p:cxnSp>
          <p:nvCxnSpPr>
            <p:cNvPr id="317" name="直接连接符 316">
              <a:extLst>
                <a:ext uri="{FF2B5EF4-FFF2-40B4-BE49-F238E27FC236}">
                  <a16:creationId xmlns:a16="http://schemas.microsoft.com/office/drawing/2014/main" id="{7AB7A2E5-C47D-4D51-AF82-32D88551DB8A}"/>
                </a:ext>
              </a:extLst>
            </p:cNvPr>
            <p:cNvCxnSpPr/>
            <p:nvPr/>
          </p:nvCxnSpPr>
          <p:spPr bwMode="gray">
            <a:xfrm flipH="1">
              <a:off x="4627935" y="2499931"/>
              <a:ext cx="11013" cy="3452314"/>
            </a:xfrm>
            <a:prstGeom prst="line">
              <a:avLst/>
            </a:prstGeom>
            <a:ln w="38100">
              <a:solidFill>
                <a:srgbClr val="FCC800"/>
              </a:solidFill>
            </a:ln>
          </p:spPr>
          <p:style>
            <a:lnRef idx="1">
              <a:schemeClr val="accent1"/>
            </a:lnRef>
            <a:fillRef idx="0">
              <a:schemeClr val="accent1"/>
            </a:fillRef>
            <a:effectRef idx="0">
              <a:schemeClr val="accent1"/>
            </a:effectRef>
            <a:fontRef idx="minor">
              <a:schemeClr val="tx1"/>
            </a:fontRef>
          </p:style>
        </p:cxnSp>
        <p:cxnSp>
          <p:nvCxnSpPr>
            <p:cNvPr id="318" name="直接连接符 317">
              <a:extLst>
                <a:ext uri="{FF2B5EF4-FFF2-40B4-BE49-F238E27FC236}">
                  <a16:creationId xmlns:a16="http://schemas.microsoft.com/office/drawing/2014/main" id="{C07A890B-B9EB-424D-A6E1-BBB892064FD2}"/>
                </a:ext>
              </a:extLst>
            </p:cNvPr>
            <p:cNvCxnSpPr/>
            <p:nvPr/>
          </p:nvCxnSpPr>
          <p:spPr bwMode="gray">
            <a:xfrm flipH="1">
              <a:off x="1804699" y="2499931"/>
              <a:ext cx="19906" cy="3452314"/>
            </a:xfrm>
            <a:prstGeom prst="line">
              <a:avLst/>
            </a:prstGeom>
            <a:ln w="38100">
              <a:solidFill>
                <a:srgbClr val="FCC800"/>
              </a:solidFill>
            </a:ln>
          </p:spPr>
          <p:style>
            <a:lnRef idx="1">
              <a:schemeClr val="accent1"/>
            </a:lnRef>
            <a:fillRef idx="0">
              <a:schemeClr val="accent1"/>
            </a:fillRef>
            <a:effectRef idx="0">
              <a:schemeClr val="accent1"/>
            </a:effectRef>
            <a:fontRef idx="minor">
              <a:schemeClr val="tx1"/>
            </a:fontRef>
          </p:style>
        </p:cxnSp>
        <p:cxnSp>
          <p:nvCxnSpPr>
            <p:cNvPr id="319" name="直接箭头连接符 318">
              <a:extLst>
                <a:ext uri="{FF2B5EF4-FFF2-40B4-BE49-F238E27FC236}">
                  <a16:creationId xmlns:a16="http://schemas.microsoft.com/office/drawing/2014/main" id="{68430FFC-8E0F-41F3-88E8-BBF0B88C813D}"/>
                </a:ext>
              </a:extLst>
            </p:cNvPr>
            <p:cNvCxnSpPr/>
            <p:nvPr/>
          </p:nvCxnSpPr>
          <p:spPr bwMode="gray">
            <a:xfrm flipH="1">
              <a:off x="4627935" y="3259085"/>
              <a:ext cx="2743011" cy="407970"/>
            </a:xfrm>
            <a:prstGeom prst="straightConnector1">
              <a:avLst/>
            </a:prstGeom>
            <a:ln w="508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21" name="直接箭头连接符 320">
              <a:extLst>
                <a:ext uri="{FF2B5EF4-FFF2-40B4-BE49-F238E27FC236}">
                  <a16:creationId xmlns:a16="http://schemas.microsoft.com/office/drawing/2014/main" id="{76083E23-D6EE-49BF-8A65-54F35C8F0B24}"/>
                </a:ext>
              </a:extLst>
            </p:cNvPr>
            <p:cNvCxnSpPr/>
            <p:nvPr/>
          </p:nvCxnSpPr>
          <p:spPr bwMode="gray">
            <a:xfrm flipH="1">
              <a:off x="1822168" y="3836712"/>
              <a:ext cx="2789536" cy="414890"/>
            </a:xfrm>
            <a:prstGeom prst="straightConnector1">
              <a:avLst/>
            </a:prstGeom>
            <a:ln w="508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37" name="文本框 336">
              <a:extLst>
                <a:ext uri="{FF2B5EF4-FFF2-40B4-BE49-F238E27FC236}">
                  <a16:creationId xmlns:a16="http://schemas.microsoft.com/office/drawing/2014/main" id="{6FF84BD9-9661-49B5-8658-4FD775BD92EA}"/>
                </a:ext>
              </a:extLst>
            </p:cNvPr>
            <p:cNvSpPr txBox="1"/>
            <p:nvPr/>
          </p:nvSpPr>
          <p:spPr bwMode="gray">
            <a:xfrm rot="21120000">
              <a:off x="5338454" y="3004056"/>
              <a:ext cx="1515095" cy="461665"/>
            </a:xfrm>
            <a:prstGeom prst="rect">
              <a:avLst/>
            </a:prstGeom>
            <a:noFill/>
          </p:spPr>
          <p:txBody>
            <a:bodyPr wrap="square" rtlCol="0">
              <a:spAutoFit/>
            </a:bodyPr>
            <a:lstStyle/>
            <a:p>
              <a:pPr algn="ctr" fontAlgn="ctr"/>
              <a:r>
                <a:rPr lang="en-US" altLang="zh-CN" sz="1200" dirty="0">
                  <a:latin typeface="Huawei Sans" panose="020C0503030203020204" pitchFamily="34" charset="0"/>
                </a:rPr>
                <a:t>Subscription B, subscription C</a:t>
              </a:r>
            </a:p>
          </p:txBody>
        </p:sp>
        <p:sp>
          <p:nvSpPr>
            <p:cNvPr id="338" name="文本框 337">
              <a:extLst>
                <a:ext uri="{FF2B5EF4-FFF2-40B4-BE49-F238E27FC236}">
                  <a16:creationId xmlns:a16="http://schemas.microsoft.com/office/drawing/2014/main" id="{9BAC7A85-60C1-44B3-9C52-2F92CD118302}"/>
                </a:ext>
              </a:extLst>
            </p:cNvPr>
            <p:cNvSpPr txBox="1"/>
            <p:nvPr/>
          </p:nvSpPr>
          <p:spPr bwMode="gray">
            <a:xfrm rot="21120000">
              <a:off x="2261383" y="3822055"/>
              <a:ext cx="1515095" cy="276999"/>
            </a:xfrm>
            <a:prstGeom prst="rect">
              <a:avLst/>
            </a:prstGeom>
            <a:noFill/>
          </p:spPr>
          <p:txBody>
            <a:bodyPr wrap="square" rtlCol="0">
              <a:spAutoFit/>
            </a:bodyPr>
            <a:lstStyle/>
            <a:p>
              <a:pPr algn="ctr" fontAlgn="ctr"/>
              <a:r>
                <a:rPr lang="en-US" altLang="zh-CN" sz="1200" dirty="0">
                  <a:latin typeface="Huawei Sans" panose="020C0503030203020204" pitchFamily="34" charset="0"/>
                </a:rPr>
                <a:t>Subscription C</a:t>
              </a:r>
            </a:p>
          </p:txBody>
        </p:sp>
        <p:cxnSp>
          <p:nvCxnSpPr>
            <p:cNvPr id="339" name="直接箭头连接符 338">
              <a:extLst>
                <a:ext uri="{FF2B5EF4-FFF2-40B4-BE49-F238E27FC236}">
                  <a16:creationId xmlns:a16="http://schemas.microsoft.com/office/drawing/2014/main" id="{9264640A-D3AC-4FB2-8993-275482E5ECE0}"/>
                </a:ext>
              </a:extLst>
            </p:cNvPr>
            <p:cNvCxnSpPr/>
            <p:nvPr/>
          </p:nvCxnSpPr>
          <p:spPr bwMode="gray">
            <a:xfrm>
              <a:off x="1827576" y="4370184"/>
              <a:ext cx="2810325" cy="483207"/>
            </a:xfrm>
            <a:prstGeom prst="straightConnector1">
              <a:avLst/>
            </a:prstGeom>
            <a:ln w="508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40" name="文本框 339">
              <a:extLst>
                <a:ext uri="{FF2B5EF4-FFF2-40B4-BE49-F238E27FC236}">
                  <a16:creationId xmlns:a16="http://schemas.microsoft.com/office/drawing/2014/main" id="{EF5E93C5-EB47-45C5-918E-BCF886D97F7F}"/>
                </a:ext>
              </a:extLst>
            </p:cNvPr>
            <p:cNvSpPr txBox="1"/>
            <p:nvPr/>
          </p:nvSpPr>
          <p:spPr bwMode="gray">
            <a:xfrm rot="600000">
              <a:off x="2262086" y="4311202"/>
              <a:ext cx="1515095" cy="276999"/>
            </a:xfrm>
            <a:prstGeom prst="rect">
              <a:avLst/>
            </a:prstGeom>
            <a:noFill/>
          </p:spPr>
          <p:txBody>
            <a:bodyPr wrap="square" rtlCol="0">
              <a:spAutoFit/>
            </a:bodyPr>
            <a:lstStyle/>
            <a:p>
              <a:pPr algn="ctr" fontAlgn="ctr"/>
              <a:r>
                <a:rPr lang="en-US" altLang="zh-CN" sz="1200" dirty="0">
                  <a:latin typeface="Huawei Sans" panose="020C0503030203020204" pitchFamily="34" charset="0"/>
                </a:rPr>
                <a:t>Reply C</a:t>
              </a:r>
            </a:p>
          </p:txBody>
        </p:sp>
        <p:cxnSp>
          <p:nvCxnSpPr>
            <p:cNvPr id="341" name="直接箭头连接符 340">
              <a:extLst>
                <a:ext uri="{FF2B5EF4-FFF2-40B4-BE49-F238E27FC236}">
                  <a16:creationId xmlns:a16="http://schemas.microsoft.com/office/drawing/2014/main" id="{1C232712-CFDE-498C-B6CC-E48184397554}"/>
                </a:ext>
              </a:extLst>
            </p:cNvPr>
            <p:cNvCxnSpPr/>
            <p:nvPr/>
          </p:nvCxnSpPr>
          <p:spPr bwMode="gray">
            <a:xfrm>
              <a:off x="7432227" y="3362234"/>
              <a:ext cx="2706828" cy="296456"/>
            </a:xfrm>
            <a:prstGeom prst="straightConnector1">
              <a:avLst/>
            </a:prstGeom>
            <a:ln w="5080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342" name="文本框 341">
              <a:extLst>
                <a:ext uri="{FF2B5EF4-FFF2-40B4-BE49-F238E27FC236}">
                  <a16:creationId xmlns:a16="http://schemas.microsoft.com/office/drawing/2014/main" id="{C7E9400A-8A5A-440F-8A3D-DB9874F7965A}"/>
                </a:ext>
              </a:extLst>
            </p:cNvPr>
            <p:cNvSpPr txBox="1"/>
            <p:nvPr/>
          </p:nvSpPr>
          <p:spPr bwMode="gray">
            <a:xfrm rot="300000">
              <a:off x="8027304" y="3099456"/>
              <a:ext cx="1938083" cy="461665"/>
            </a:xfrm>
            <a:prstGeom prst="rect">
              <a:avLst/>
            </a:prstGeom>
            <a:noFill/>
          </p:spPr>
          <p:txBody>
            <a:bodyPr wrap="square" rtlCol="0">
              <a:spAutoFit/>
            </a:bodyPr>
            <a:lstStyle/>
            <a:p>
              <a:pPr algn="ctr" fontAlgn="ctr"/>
              <a:r>
                <a:rPr lang="en-US" altLang="zh-CN" sz="1200" dirty="0">
                  <a:latin typeface="Huawei Sans" panose="020C0503030203020204" pitchFamily="34" charset="0"/>
                </a:rPr>
                <a:t>Reply A (over the UDP tunnel)</a:t>
              </a:r>
            </a:p>
          </p:txBody>
        </p:sp>
        <p:cxnSp>
          <p:nvCxnSpPr>
            <p:cNvPr id="343" name="直接箭头连接符 342">
              <a:extLst>
                <a:ext uri="{FF2B5EF4-FFF2-40B4-BE49-F238E27FC236}">
                  <a16:creationId xmlns:a16="http://schemas.microsoft.com/office/drawing/2014/main" id="{3D451CDF-3733-41EB-BCFF-5A55F95E15E9}"/>
                </a:ext>
              </a:extLst>
            </p:cNvPr>
            <p:cNvCxnSpPr/>
            <p:nvPr/>
          </p:nvCxnSpPr>
          <p:spPr bwMode="gray">
            <a:xfrm>
              <a:off x="7432227" y="3540107"/>
              <a:ext cx="2706828" cy="296456"/>
            </a:xfrm>
            <a:prstGeom prst="straightConnector1">
              <a:avLst/>
            </a:prstGeom>
            <a:ln w="50800">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344" name="直接箭头连接符 343">
              <a:extLst>
                <a:ext uri="{FF2B5EF4-FFF2-40B4-BE49-F238E27FC236}">
                  <a16:creationId xmlns:a16="http://schemas.microsoft.com/office/drawing/2014/main" id="{F4880413-BE3B-48D1-B82A-3611FFA1909C}"/>
                </a:ext>
              </a:extLst>
            </p:cNvPr>
            <p:cNvCxnSpPr/>
            <p:nvPr/>
          </p:nvCxnSpPr>
          <p:spPr bwMode="gray">
            <a:xfrm>
              <a:off x="7432227" y="3717981"/>
              <a:ext cx="2706828" cy="296456"/>
            </a:xfrm>
            <a:prstGeom prst="straightConnector1">
              <a:avLst/>
            </a:prstGeom>
            <a:ln w="50800">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345" name="直接箭头连接符 344">
              <a:extLst>
                <a:ext uri="{FF2B5EF4-FFF2-40B4-BE49-F238E27FC236}">
                  <a16:creationId xmlns:a16="http://schemas.microsoft.com/office/drawing/2014/main" id="{A0FA2BC9-9596-40B5-8AE6-A5D7314C9F0D}"/>
                </a:ext>
              </a:extLst>
            </p:cNvPr>
            <p:cNvCxnSpPr/>
            <p:nvPr/>
          </p:nvCxnSpPr>
          <p:spPr bwMode="gray">
            <a:xfrm>
              <a:off x="1827576" y="4548058"/>
              <a:ext cx="2810325" cy="483207"/>
            </a:xfrm>
            <a:prstGeom prst="straightConnector1">
              <a:avLst/>
            </a:prstGeom>
            <a:ln w="508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51" name="直接箭头连接符 350">
              <a:extLst>
                <a:ext uri="{FF2B5EF4-FFF2-40B4-BE49-F238E27FC236}">
                  <a16:creationId xmlns:a16="http://schemas.microsoft.com/office/drawing/2014/main" id="{5B3009D4-F597-4721-B85E-065F820F8127}"/>
                </a:ext>
              </a:extLst>
            </p:cNvPr>
            <p:cNvCxnSpPr/>
            <p:nvPr/>
          </p:nvCxnSpPr>
          <p:spPr bwMode="gray">
            <a:xfrm>
              <a:off x="1827576" y="4725931"/>
              <a:ext cx="2810325" cy="483207"/>
            </a:xfrm>
            <a:prstGeom prst="straightConnector1">
              <a:avLst/>
            </a:prstGeom>
            <a:ln w="508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352" name="组合 351">
              <a:extLst>
                <a:ext uri="{FF2B5EF4-FFF2-40B4-BE49-F238E27FC236}">
                  <a16:creationId xmlns:a16="http://schemas.microsoft.com/office/drawing/2014/main" id="{FE4AAAC2-266B-4C59-8A59-65CC7390A8F0}"/>
                </a:ext>
              </a:extLst>
            </p:cNvPr>
            <p:cNvGrpSpPr>
              <a:grpSpLocks noChangeAspect="1"/>
            </p:cNvGrpSpPr>
            <p:nvPr/>
          </p:nvGrpSpPr>
          <p:grpSpPr bwMode="gray">
            <a:xfrm>
              <a:off x="4429264" y="2261870"/>
              <a:ext cx="441088" cy="444635"/>
              <a:chOff x="4295800" y="1628800"/>
              <a:chExt cx="1440000" cy="1440000"/>
            </a:xfrm>
            <a:solidFill>
              <a:srgbClr val="30B5C5"/>
            </a:solidFill>
          </p:grpSpPr>
          <p:sp>
            <p:nvSpPr>
              <p:cNvPr id="545" name="圆角矩形 670">
                <a:extLst>
                  <a:ext uri="{FF2B5EF4-FFF2-40B4-BE49-F238E27FC236}">
                    <a16:creationId xmlns:a16="http://schemas.microsoft.com/office/drawing/2014/main" id="{FAB21BB6-C0D8-4FFE-823E-751C065A727B}"/>
                  </a:ext>
                </a:extLst>
              </p:cNvPr>
              <p:cNvSpPr/>
              <p:nvPr/>
            </p:nvSpPr>
            <p:spPr bwMode="gray">
              <a:xfrm>
                <a:off x="4295800" y="1628800"/>
                <a:ext cx="1440000" cy="1440000"/>
              </a:xfrm>
              <a:prstGeom prst="roundRect">
                <a:avLst>
                  <a:gd name="adj" fmla="val 896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rPr>
                  <a:t>C</a:t>
                </a:r>
                <a:endParaRPr lang="zh-CN" altLang="en-US"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6" name="椭圆 545">
                <a:extLst>
                  <a:ext uri="{FF2B5EF4-FFF2-40B4-BE49-F238E27FC236}">
                    <a16:creationId xmlns:a16="http://schemas.microsoft.com/office/drawing/2014/main" id="{A4BE3D49-E58D-4BBB-B4BA-810FE2E4193D}"/>
                  </a:ext>
                </a:extLst>
              </p:cNvPr>
              <p:cNvSpPr/>
              <p:nvPr/>
            </p:nvSpPr>
            <p:spPr bwMode="gray">
              <a:xfrm>
                <a:off x="4367808" y="1700808"/>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7" name="椭圆 546">
                <a:extLst>
                  <a:ext uri="{FF2B5EF4-FFF2-40B4-BE49-F238E27FC236}">
                    <a16:creationId xmlns:a16="http://schemas.microsoft.com/office/drawing/2014/main" id="{CEE2212D-E623-41A4-A3CB-C824401FEB3C}"/>
                  </a:ext>
                </a:extLst>
              </p:cNvPr>
              <p:cNvSpPr/>
              <p:nvPr/>
            </p:nvSpPr>
            <p:spPr bwMode="gray">
              <a:xfrm>
                <a:off x="4511824" y="1700808"/>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8" name="椭圆 547">
                <a:extLst>
                  <a:ext uri="{FF2B5EF4-FFF2-40B4-BE49-F238E27FC236}">
                    <a16:creationId xmlns:a16="http://schemas.microsoft.com/office/drawing/2014/main" id="{FCF632BA-03A9-4063-9A4E-65267A58A86F}"/>
                  </a:ext>
                </a:extLst>
              </p:cNvPr>
              <p:cNvSpPr/>
              <p:nvPr/>
            </p:nvSpPr>
            <p:spPr bwMode="gray">
              <a:xfrm>
                <a:off x="4664224" y="1700808"/>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9" name="椭圆 548">
                <a:extLst>
                  <a:ext uri="{FF2B5EF4-FFF2-40B4-BE49-F238E27FC236}">
                    <a16:creationId xmlns:a16="http://schemas.microsoft.com/office/drawing/2014/main" id="{AD680BD3-66E0-47B4-B207-C553B75B9F66}"/>
                  </a:ext>
                </a:extLst>
              </p:cNvPr>
              <p:cNvSpPr/>
              <p:nvPr/>
            </p:nvSpPr>
            <p:spPr bwMode="gray">
              <a:xfrm>
                <a:off x="4816624" y="1700808"/>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0" name="椭圆 549">
                <a:extLst>
                  <a:ext uri="{FF2B5EF4-FFF2-40B4-BE49-F238E27FC236}">
                    <a16:creationId xmlns:a16="http://schemas.microsoft.com/office/drawing/2014/main" id="{E18C0A32-3B5C-4008-A7A0-56BB2BF6CED0}"/>
                  </a:ext>
                </a:extLst>
              </p:cNvPr>
              <p:cNvSpPr/>
              <p:nvPr/>
            </p:nvSpPr>
            <p:spPr bwMode="gray">
              <a:xfrm>
                <a:off x="4969024" y="1700808"/>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1" name="椭圆 550">
                <a:extLst>
                  <a:ext uri="{FF2B5EF4-FFF2-40B4-BE49-F238E27FC236}">
                    <a16:creationId xmlns:a16="http://schemas.microsoft.com/office/drawing/2014/main" id="{3E623FBC-C2CC-47C7-8718-ED8E01B41266}"/>
                  </a:ext>
                </a:extLst>
              </p:cNvPr>
              <p:cNvSpPr/>
              <p:nvPr/>
            </p:nvSpPr>
            <p:spPr bwMode="gray">
              <a:xfrm>
                <a:off x="5134744" y="1700808"/>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2" name="椭圆 551">
                <a:extLst>
                  <a:ext uri="{FF2B5EF4-FFF2-40B4-BE49-F238E27FC236}">
                    <a16:creationId xmlns:a16="http://schemas.microsoft.com/office/drawing/2014/main" id="{E927F616-2411-4A9D-B1A6-FCD7DC0EB278}"/>
                  </a:ext>
                </a:extLst>
              </p:cNvPr>
              <p:cNvSpPr/>
              <p:nvPr/>
            </p:nvSpPr>
            <p:spPr bwMode="gray">
              <a:xfrm>
                <a:off x="5278760" y="1700808"/>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3" name="椭圆 552">
                <a:extLst>
                  <a:ext uri="{FF2B5EF4-FFF2-40B4-BE49-F238E27FC236}">
                    <a16:creationId xmlns:a16="http://schemas.microsoft.com/office/drawing/2014/main" id="{9FF758BA-DE23-4F07-9607-84521B77839B}"/>
                  </a:ext>
                </a:extLst>
              </p:cNvPr>
              <p:cNvSpPr/>
              <p:nvPr/>
            </p:nvSpPr>
            <p:spPr bwMode="gray">
              <a:xfrm>
                <a:off x="5431160" y="1700808"/>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4" name="椭圆 553">
                <a:extLst>
                  <a:ext uri="{FF2B5EF4-FFF2-40B4-BE49-F238E27FC236}">
                    <a16:creationId xmlns:a16="http://schemas.microsoft.com/office/drawing/2014/main" id="{31407794-4AB6-4032-8935-CE0C2317C650}"/>
                  </a:ext>
                </a:extLst>
              </p:cNvPr>
              <p:cNvSpPr/>
              <p:nvPr/>
            </p:nvSpPr>
            <p:spPr bwMode="gray">
              <a:xfrm>
                <a:off x="5583560" y="1700808"/>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5" name="椭圆 554">
                <a:extLst>
                  <a:ext uri="{FF2B5EF4-FFF2-40B4-BE49-F238E27FC236}">
                    <a16:creationId xmlns:a16="http://schemas.microsoft.com/office/drawing/2014/main" id="{954B12DA-47FE-4648-878A-1FEE3DC18842}"/>
                  </a:ext>
                </a:extLst>
              </p:cNvPr>
              <p:cNvSpPr/>
              <p:nvPr/>
            </p:nvSpPr>
            <p:spPr bwMode="gray">
              <a:xfrm>
                <a:off x="4367808" y="1844816"/>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6" name="椭圆 555">
                <a:extLst>
                  <a:ext uri="{FF2B5EF4-FFF2-40B4-BE49-F238E27FC236}">
                    <a16:creationId xmlns:a16="http://schemas.microsoft.com/office/drawing/2014/main" id="{FC744A3A-855B-4CE0-AFBE-0D892EB570FE}"/>
                  </a:ext>
                </a:extLst>
              </p:cNvPr>
              <p:cNvSpPr/>
              <p:nvPr/>
            </p:nvSpPr>
            <p:spPr bwMode="gray">
              <a:xfrm>
                <a:off x="4511824" y="1844816"/>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7" name="椭圆 556">
                <a:extLst>
                  <a:ext uri="{FF2B5EF4-FFF2-40B4-BE49-F238E27FC236}">
                    <a16:creationId xmlns:a16="http://schemas.microsoft.com/office/drawing/2014/main" id="{4BF5C61D-5B84-46A1-AD5D-6FDC096A3810}"/>
                  </a:ext>
                </a:extLst>
              </p:cNvPr>
              <p:cNvSpPr/>
              <p:nvPr/>
            </p:nvSpPr>
            <p:spPr bwMode="gray">
              <a:xfrm>
                <a:off x="4664224" y="1844816"/>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8" name="椭圆 557">
                <a:extLst>
                  <a:ext uri="{FF2B5EF4-FFF2-40B4-BE49-F238E27FC236}">
                    <a16:creationId xmlns:a16="http://schemas.microsoft.com/office/drawing/2014/main" id="{5C1438E1-A296-44F7-8E8C-55974798DF65}"/>
                  </a:ext>
                </a:extLst>
              </p:cNvPr>
              <p:cNvSpPr/>
              <p:nvPr/>
            </p:nvSpPr>
            <p:spPr bwMode="gray">
              <a:xfrm>
                <a:off x="4816624" y="1844816"/>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9" name="椭圆 558">
                <a:extLst>
                  <a:ext uri="{FF2B5EF4-FFF2-40B4-BE49-F238E27FC236}">
                    <a16:creationId xmlns:a16="http://schemas.microsoft.com/office/drawing/2014/main" id="{71ECCFB7-F81C-49B9-BCEE-EDC5A5CB54BB}"/>
                  </a:ext>
                </a:extLst>
              </p:cNvPr>
              <p:cNvSpPr/>
              <p:nvPr/>
            </p:nvSpPr>
            <p:spPr bwMode="gray">
              <a:xfrm>
                <a:off x="4969024" y="1844816"/>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0" name="椭圆 559">
                <a:extLst>
                  <a:ext uri="{FF2B5EF4-FFF2-40B4-BE49-F238E27FC236}">
                    <a16:creationId xmlns:a16="http://schemas.microsoft.com/office/drawing/2014/main" id="{CB7FA732-F15D-4807-94E0-079C0F6D8239}"/>
                  </a:ext>
                </a:extLst>
              </p:cNvPr>
              <p:cNvSpPr/>
              <p:nvPr/>
            </p:nvSpPr>
            <p:spPr bwMode="gray">
              <a:xfrm>
                <a:off x="5134744" y="1844816"/>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1" name="椭圆 560">
                <a:extLst>
                  <a:ext uri="{FF2B5EF4-FFF2-40B4-BE49-F238E27FC236}">
                    <a16:creationId xmlns:a16="http://schemas.microsoft.com/office/drawing/2014/main" id="{0C809FF6-98B5-4AFC-90C7-8BAE9FD0450F}"/>
                  </a:ext>
                </a:extLst>
              </p:cNvPr>
              <p:cNvSpPr/>
              <p:nvPr/>
            </p:nvSpPr>
            <p:spPr bwMode="gray">
              <a:xfrm>
                <a:off x="5278760" y="1844816"/>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2" name="椭圆 561">
                <a:extLst>
                  <a:ext uri="{FF2B5EF4-FFF2-40B4-BE49-F238E27FC236}">
                    <a16:creationId xmlns:a16="http://schemas.microsoft.com/office/drawing/2014/main" id="{0AD93B31-4366-4EC9-89C5-8DDD03B92153}"/>
                  </a:ext>
                </a:extLst>
              </p:cNvPr>
              <p:cNvSpPr/>
              <p:nvPr/>
            </p:nvSpPr>
            <p:spPr bwMode="gray">
              <a:xfrm>
                <a:off x="5431160" y="1844816"/>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5" name="椭圆 564">
                <a:extLst>
                  <a:ext uri="{FF2B5EF4-FFF2-40B4-BE49-F238E27FC236}">
                    <a16:creationId xmlns:a16="http://schemas.microsoft.com/office/drawing/2014/main" id="{52ABFE6F-0725-4FE0-AAD8-64E73A2002D7}"/>
                  </a:ext>
                </a:extLst>
              </p:cNvPr>
              <p:cNvSpPr/>
              <p:nvPr/>
            </p:nvSpPr>
            <p:spPr bwMode="gray">
              <a:xfrm>
                <a:off x="5583560" y="1844816"/>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1" name="椭圆 570">
                <a:extLst>
                  <a:ext uri="{FF2B5EF4-FFF2-40B4-BE49-F238E27FC236}">
                    <a16:creationId xmlns:a16="http://schemas.microsoft.com/office/drawing/2014/main" id="{1D5A8957-4DDB-4448-9E9B-0FC719456FC0}"/>
                  </a:ext>
                </a:extLst>
              </p:cNvPr>
              <p:cNvSpPr/>
              <p:nvPr/>
            </p:nvSpPr>
            <p:spPr bwMode="gray">
              <a:xfrm>
                <a:off x="4367808" y="1988840"/>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2" name="椭圆 571">
                <a:extLst>
                  <a:ext uri="{FF2B5EF4-FFF2-40B4-BE49-F238E27FC236}">
                    <a16:creationId xmlns:a16="http://schemas.microsoft.com/office/drawing/2014/main" id="{36C6160E-C746-4DE0-A8FD-2E231461CB81}"/>
                  </a:ext>
                </a:extLst>
              </p:cNvPr>
              <p:cNvSpPr/>
              <p:nvPr/>
            </p:nvSpPr>
            <p:spPr bwMode="gray">
              <a:xfrm>
                <a:off x="4511824" y="1988840"/>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3" name="椭圆 572">
                <a:extLst>
                  <a:ext uri="{FF2B5EF4-FFF2-40B4-BE49-F238E27FC236}">
                    <a16:creationId xmlns:a16="http://schemas.microsoft.com/office/drawing/2014/main" id="{235ACA5D-AB82-4988-95D5-7320C2EAFB6E}"/>
                  </a:ext>
                </a:extLst>
              </p:cNvPr>
              <p:cNvSpPr/>
              <p:nvPr/>
            </p:nvSpPr>
            <p:spPr bwMode="gray">
              <a:xfrm>
                <a:off x="4664224" y="1988840"/>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4" name="椭圆 573">
                <a:extLst>
                  <a:ext uri="{FF2B5EF4-FFF2-40B4-BE49-F238E27FC236}">
                    <a16:creationId xmlns:a16="http://schemas.microsoft.com/office/drawing/2014/main" id="{31FAF393-2A4E-4267-9518-656FCA830CA7}"/>
                  </a:ext>
                </a:extLst>
              </p:cNvPr>
              <p:cNvSpPr/>
              <p:nvPr/>
            </p:nvSpPr>
            <p:spPr bwMode="gray">
              <a:xfrm>
                <a:off x="4816624" y="1988840"/>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5" name="椭圆 574">
                <a:extLst>
                  <a:ext uri="{FF2B5EF4-FFF2-40B4-BE49-F238E27FC236}">
                    <a16:creationId xmlns:a16="http://schemas.microsoft.com/office/drawing/2014/main" id="{661DAA5C-D9E8-4F53-9354-4B2D0FD8649C}"/>
                  </a:ext>
                </a:extLst>
              </p:cNvPr>
              <p:cNvSpPr/>
              <p:nvPr/>
            </p:nvSpPr>
            <p:spPr bwMode="gray">
              <a:xfrm>
                <a:off x="4969024" y="1988840"/>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6" name="椭圆 575">
                <a:extLst>
                  <a:ext uri="{FF2B5EF4-FFF2-40B4-BE49-F238E27FC236}">
                    <a16:creationId xmlns:a16="http://schemas.microsoft.com/office/drawing/2014/main" id="{04B3B0CB-E955-42FB-85C8-811EA287B987}"/>
                  </a:ext>
                </a:extLst>
              </p:cNvPr>
              <p:cNvSpPr/>
              <p:nvPr/>
            </p:nvSpPr>
            <p:spPr bwMode="gray">
              <a:xfrm>
                <a:off x="5134744" y="1988840"/>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7" name="椭圆 576">
                <a:extLst>
                  <a:ext uri="{FF2B5EF4-FFF2-40B4-BE49-F238E27FC236}">
                    <a16:creationId xmlns:a16="http://schemas.microsoft.com/office/drawing/2014/main" id="{5DF5C6B6-C299-4590-B92F-A2EEBB5C20FD}"/>
                  </a:ext>
                </a:extLst>
              </p:cNvPr>
              <p:cNvSpPr/>
              <p:nvPr/>
            </p:nvSpPr>
            <p:spPr bwMode="gray">
              <a:xfrm>
                <a:off x="5278760" y="1988840"/>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2" name="椭圆 581">
                <a:extLst>
                  <a:ext uri="{FF2B5EF4-FFF2-40B4-BE49-F238E27FC236}">
                    <a16:creationId xmlns:a16="http://schemas.microsoft.com/office/drawing/2014/main" id="{8C228496-4282-46EF-B4D4-DFB657F98513}"/>
                  </a:ext>
                </a:extLst>
              </p:cNvPr>
              <p:cNvSpPr/>
              <p:nvPr/>
            </p:nvSpPr>
            <p:spPr bwMode="gray">
              <a:xfrm>
                <a:off x="5431160" y="1988840"/>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4" name="椭圆 583">
                <a:extLst>
                  <a:ext uri="{FF2B5EF4-FFF2-40B4-BE49-F238E27FC236}">
                    <a16:creationId xmlns:a16="http://schemas.microsoft.com/office/drawing/2014/main" id="{2C3FC4F8-907C-4131-9D74-96DBC3CA1FA9}"/>
                  </a:ext>
                </a:extLst>
              </p:cNvPr>
              <p:cNvSpPr/>
              <p:nvPr/>
            </p:nvSpPr>
            <p:spPr bwMode="gray">
              <a:xfrm>
                <a:off x="5583560" y="1988840"/>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6" name="椭圆 585">
                <a:extLst>
                  <a:ext uri="{FF2B5EF4-FFF2-40B4-BE49-F238E27FC236}">
                    <a16:creationId xmlns:a16="http://schemas.microsoft.com/office/drawing/2014/main" id="{71AEDBB4-4074-4BBE-81E2-D66B2B9C0CF3}"/>
                  </a:ext>
                </a:extLst>
              </p:cNvPr>
              <p:cNvSpPr/>
              <p:nvPr/>
            </p:nvSpPr>
            <p:spPr bwMode="gray">
              <a:xfrm>
                <a:off x="4367808" y="2636920"/>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7" name="椭圆 586">
                <a:extLst>
                  <a:ext uri="{FF2B5EF4-FFF2-40B4-BE49-F238E27FC236}">
                    <a16:creationId xmlns:a16="http://schemas.microsoft.com/office/drawing/2014/main" id="{3BB8CDA3-087F-4C39-855D-0AD785AF6A41}"/>
                  </a:ext>
                </a:extLst>
              </p:cNvPr>
              <p:cNvSpPr/>
              <p:nvPr/>
            </p:nvSpPr>
            <p:spPr bwMode="gray">
              <a:xfrm>
                <a:off x="4511824" y="2636920"/>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0" name="椭圆 589">
                <a:extLst>
                  <a:ext uri="{FF2B5EF4-FFF2-40B4-BE49-F238E27FC236}">
                    <a16:creationId xmlns:a16="http://schemas.microsoft.com/office/drawing/2014/main" id="{78534CE9-874B-4CE5-A63B-66E8D243F870}"/>
                  </a:ext>
                </a:extLst>
              </p:cNvPr>
              <p:cNvSpPr/>
              <p:nvPr/>
            </p:nvSpPr>
            <p:spPr bwMode="gray">
              <a:xfrm>
                <a:off x="4664224" y="2636920"/>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1" name="椭圆 590">
                <a:extLst>
                  <a:ext uri="{FF2B5EF4-FFF2-40B4-BE49-F238E27FC236}">
                    <a16:creationId xmlns:a16="http://schemas.microsoft.com/office/drawing/2014/main" id="{A26942B3-0B49-4C6D-BF59-1A7468D830F8}"/>
                  </a:ext>
                </a:extLst>
              </p:cNvPr>
              <p:cNvSpPr/>
              <p:nvPr/>
            </p:nvSpPr>
            <p:spPr bwMode="gray">
              <a:xfrm>
                <a:off x="4816624" y="2636920"/>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2" name="椭圆 591">
                <a:extLst>
                  <a:ext uri="{FF2B5EF4-FFF2-40B4-BE49-F238E27FC236}">
                    <a16:creationId xmlns:a16="http://schemas.microsoft.com/office/drawing/2014/main" id="{ACD33307-2052-48C5-8FAD-31B7BB82F6E1}"/>
                  </a:ext>
                </a:extLst>
              </p:cNvPr>
              <p:cNvSpPr/>
              <p:nvPr/>
            </p:nvSpPr>
            <p:spPr bwMode="gray">
              <a:xfrm>
                <a:off x="4969024" y="2636920"/>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3" name="椭圆 592">
                <a:extLst>
                  <a:ext uri="{FF2B5EF4-FFF2-40B4-BE49-F238E27FC236}">
                    <a16:creationId xmlns:a16="http://schemas.microsoft.com/office/drawing/2014/main" id="{24277DA9-F958-4339-A196-7E8D8FAE3B64}"/>
                  </a:ext>
                </a:extLst>
              </p:cNvPr>
              <p:cNvSpPr/>
              <p:nvPr/>
            </p:nvSpPr>
            <p:spPr bwMode="gray">
              <a:xfrm>
                <a:off x="5134744" y="2636920"/>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8" name="椭圆 837">
                <a:extLst>
                  <a:ext uri="{FF2B5EF4-FFF2-40B4-BE49-F238E27FC236}">
                    <a16:creationId xmlns:a16="http://schemas.microsoft.com/office/drawing/2014/main" id="{35A2AA2B-40FF-44EC-A5D0-10CFC1A78B29}"/>
                  </a:ext>
                </a:extLst>
              </p:cNvPr>
              <p:cNvSpPr/>
              <p:nvPr/>
            </p:nvSpPr>
            <p:spPr bwMode="gray">
              <a:xfrm>
                <a:off x="5278760" y="2636920"/>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9" name="椭圆 838">
                <a:extLst>
                  <a:ext uri="{FF2B5EF4-FFF2-40B4-BE49-F238E27FC236}">
                    <a16:creationId xmlns:a16="http://schemas.microsoft.com/office/drawing/2014/main" id="{F33CC9A4-D0EC-477D-8FAB-50785D98C390}"/>
                  </a:ext>
                </a:extLst>
              </p:cNvPr>
              <p:cNvSpPr/>
              <p:nvPr/>
            </p:nvSpPr>
            <p:spPr bwMode="gray">
              <a:xfrm>
                <a:off x="5431160" y="2636920"/>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0" name="椭圆 839">
                <a:extLst>
                  <a:ext uri="{FF2B5EF4-FFF2-40B4-BE49-F238E27FC236}">
                    <a16:creationId xmlns:a16="http://schemas.microsoft.com/office/drawing/2014/main" id="{4BE9F8FE-7F7F-493E-A1B1-B12006AABB2C}"/>
                  </a:ext>
                </a:extLst>
              </p:cNvPr>
              <p:cNvSpPr/>
              <p:nvPr/>
            </p:nvSpPr>
            <p:spPr bwMode="gray">
              <a:xfrm>
                <a:off x="5583560" y="2636920"/>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4" name="椭圆 843">
                <a:extLst>
                  <a:ext uri="{FF2B5EF4-FFF2-40B4-BE49-F238E27FC236}">
                    <a16:creationId xmlns:a16="http://schemas.microsoft.com/office/drawing/2014/main" id="{13F757B9-591A-43DD-A406-FEED023D13B9}"/>
                  </a:ext>
                </a:extLst>
              </p:cNvPr>
              <p:cNvSpPr/>
              <p:nvPr/>
            </p:nvSpPr>
            <p:spPr bwMode="gray">
              <a:xfrm>
                <a:off x="4367808" y="2780936"/>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5" name="椭圆 844">
                <a:extLst>
                  <a:ext uri="{FF2B5EF4-FFF2-40B4-BE49-F238E27FC236}">
                    <a16:creationId xmlns:a16="http://schemas.microsoft.com/office/drawing/2014/main" id="{8C6F30F6-0CC8-4276-905A-A0CF568DB62B}"/>
                  </a:ext>
                </a:extLst>
              </p:cNvPr>
              <p:cNvSpPr/>
              <p:nvPr/>
            </p:nvSpPr>
            <p:spPr bwMode="gray">
              <a:xfrm>
                <a:off x="4511824" y="2780936"/>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6" name="椭圆 845">
                <a:extLst>
                  <a:ext uri="{FF2B5EF4-FFF2-40B4-BE49-F238E27FC236}">
                    <a16:creationId xmlns:a16="http://schemas.microsoft.com/office/drawing/2014/main" id="{0C547C66-BF49-45B6-A348-AFCF32F30447}"/>
                  </a:ext>
                </a:extLst>
              </p:cNvPr>
              <p:cNvSpPr/>
              <p:nvPr/>
            </p:nvSpPr>
            <p:spPr bwMode="gray">
              <a:xfrm>
                <a:off x="4664224" y="2780936"/>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7" name="椭圆 846">
                <a:extLst>
                  <a:ext uri="{FF2B5EF4-FFF2-40B4-BE49-F238E27FC236}">
                    <a16:creationId xmlns:a16="http://schemas.microsoft.com/office/drawing/2014/main" id="{B4637265-50B4-4EDA-A769-C933F7DCD14D}"/>
                  </a:ext>
                </a:extLst>
              </p:cNvPr>
              <p:cNvSpPr/>
              <p:nvPr/>
            </p:nvSpPr>
            <p:spPr bwMode="gray">
              <a:xfrm>
                <a:off x="4816624" y="2780936"/>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8" name="椭圆 847">
                <a:extLst>
                  <a:ext uri="{FF2B5EF4-FFF2-40B4-BE49-F238E27FC236}">
                    <a16:creationId xmlns:a16="http://schemas.microsoft.com/office/drawing/2014/main" id="{7A744535-78EC-4550-B6D2-692CCF23B230}"/>
                  </a:ext>
                </a:extLst>
              </p:cNvPr>
              <p:cNvSpPr/>
              <p:nvPr/>
            </p:nvSpPr>
            <p:spPr bwMode="gray">
              <a:xfrm>
                <a:off x="4969024" y="2780936"/>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9" name="椭圆 848">
                <a:extLst>
                  <a:ext uri="{FF2B5EF4-FFF2-40B4-BE49-F238E27FC236}">
                    <a16:creationId xmlns:a16="http://schemas.microsoft.com/office/drawing/2014/main" id="{F074E527-DF4A-4B74-B030-A0C5EDBCDCF1}"/>
                  </a:ext>
                </a:extLst>
              </p:cNvPr>
              <p:cNvSpPr/>
              <p:nvPr/>
            </p:nvSpPr>
            <p:spPr bwMode="gray">
              <a:xfrm>
                <a:off x="5134744" y="2780936"/>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2" name="椭圆 851">
                <a:extLst>
                  <a:ext uri="{FF2B5EF4-FFF2-40B4-BE49-F238E27FC236}">
                    <a16:creationId xmlns:a16="http://schemas.microsoft.com/office/drawing/2014/main" id="{E791A115-2FC9-44CA-8655-692267CC65C2}"/>
                  </a:ext>
                </a:extLst>
              </p:cNvPr>
              <p:cNvSpPr/>
              <p:nvPr/>
            </p:nvSpPr>
            <p:spPr bwMode="gray">
              <a:xfrm>
                <a:off x="5278760" y="2780936"/>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3" name="椭圆 852">
                <a:extLst>
                  <a:ext uri="{FF2B5EF4-FFF2-40B4-BE49-F238E27FC236}">
                    <a16:creationId xmlns:a16="http://schemas.microsoft.com/office/drawing/2014/main" id="{1F9041C7-A540-4F58-9492-6A66A81D1A0C}"/>
                  </a:ext>
                </a:extLst>
              </p:cNvPr>
              <p:cNvSpPr/>
              <p:nvPr/>
            </p:nvSpPr>
            <p:spPr bwMode="gray">
              <a:xfrm>
                <a:off x="5431160" y="2780936"/>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4" name="椭圆 853">
                <a:extLst>
                  <a:ext uri="{FF2B5EF4-FFF2-40B4-BE49-F238E27FC236}">
                    <a16:creationId xmlns:a16="http://schemas.microsoft.com/office/drawing/2014/main" id="{DCAF88B8-9633-4991-AD02-818F740313D4}"/>
                  </a:ext>
                </a:extLst>
              </p:cNvPr>
              <p:cNvSpPr/>
              <p:nvPr/>
            </p:nvSpPr>
            <p:spPr bwMode="gray">
              <a:xfrm>
                <a:off x="5583560" y="2780936"/>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8" name="椭圆 857">
                <a:extLst>
                  <a:ext uri="{FF2B5EF4-FFF2-40B4-BE49-F238E27FC236}">
                    <a16:creationId xmlns:a16="http://schemas.microsoft.com/office/drawing/2014/main" id="{C387A78D-FD86-450F-9258-B85516525696}"/>
                  </a:ext>
                </a:extLst>
              </p:cNvPr>
              <p:cNvSpPr/>
              <p:nvPr/>
            </p:nvSpPr>
            <p:spPr bwMode="gray">
              <a:xfrm>
                <a:off x="4367808" y="2924952"/>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9" name="椭圆 858">
                <a:extLst>
                  <a:ext uri="{FF2B5EF4-FFF2-40B4-BE49-F238E27FC236}">
                    <a16:creationId xmlns:a16="http://schemas.microsoft.com/office/drawing/2014/main" id="{1DF98EE2-00A2-4E22-9169-BBB04DA2650B}"/>
                  </a:ext>
                </a:extLst>
              </p:cNvPr>
              <p:cNvSpPr/>
              <p:nvPr/>
            </p:nvSpPr>
            <p:spPr bwMode="gray">
              <a:xfrm>
                <a:off x="4511824" y="2924952"/>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0" name="椭圆 859">
                <a:extLst>
                  <a:ext uri="{FF2B5EF4-FFF2-40B4-BE49-F238E27FC236}">
                    <a16:creationId xmlns:a16="http://schemas.microsoft.com/office/drawing/2014/main" id="{875EAE85-110E-4E46-BDF1-67195AE75874}"/>
                  </a:ext>
                </a:extLst>
              </p:cNvPr>
              <p:cNvSpPr/>
              <p:nvPr/>
            </p:nvSpPr>
            <p:spPr bwMode="gray">
              <a:xfrm>
                <a:off x="4664224" y="2924952"/>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1" name="椭圆 860">
                <a:extLst>
                  <a:ext uri="{FF2B5EF4-FFF2-40B4-BE49-F238E27FC236}">
                    <a16:creationId xmlns:a16="http://schemas.microsoft.com/office/drawing/2014/main" id="{792806B9-86A0-421B-A6EF-FCEECBBEA017}"/>
                  </a:ext>
                </a:extLst>
              </p:cNvPr>
              <p:cNvSpPr/>
              <p:nvPr/>
            </p:nvSpPr>
            <p:spPr bwMode="gray">
              <a:xfrm>
                <a:off x="4816624" y="2924952"/>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2" name="椭圆 861">
                <a:extLst>
                  <a:ext uri="{FF2B5EF4-FFF2-40B4-BE49-F238E27FC236}">
                    <a16:creationId xmlns:a16="http://schemas.microsoft.com/office/drawing/2014/main" id="{BE3C896E-57FC-480E-A91C-943E4F8DD1F9}"/>
                  </a:ext>
                </a:extLst>
              </p:cNvPr>
              <p:cNvSpPr/>
              <p:nvPr/>
            </p:nvSpPr>
            <p:spPr bwMode="gray">
              <a:xfrm>
                <a:off x="4969024" y="2924952"/>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3" name="椭圆 862">
                <a:extLst>
                  <a:ext uri="{FF2B5EF4-FFF2-40B4-BE49-F238E27FC236}">
                    <a16:creationId xmlns:a16="http://schemas.microsoft.com/office/drawing/2014/main" id="{F1AD97C0-F520-4D2B-9AA3-8F353F6A2DD0}"/>
                  </a:ext>
                </a:extLst>
              </p:cNvPr>
              <p:cNvSpPr/>
              <p:nvPr/>
            </p:nvSpPr>
            <p:spPr bwMode="gray">
              <a:xfrm>
                <a:off x="5134744" y="2924952"/>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4" name="椭圆 863">
                <a:extLst>
                  <a:ext uri="{FF2B5EF4-FFF2-40B4-BE49-F238E27FC236}">
                    <a16:creationId xmlns:a16="http://schemas.microsoft.com/office/drawing/2014/main" id="{55D31F99-4D6B-478E-82B7-D34650479415}"/>
                  </a:ext>
                </a:extLst>
              </p:cNvPr>
              <p:cNvSpPr/>
              <p:nvPr/>
            </p:nvSpPr>
            <p:spPr bwMode="gray">
              <a:xfrm>
                <a:off x="5278760" y="2924952"/>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5" name="椭圆 864">
                <a:extLst>
                  <a:ext uri="{FF2B5EF4-FFF2-40B4-BE49-F238E27FC236}">
                    <a16:creationId xmlns:a16="http://schemas.microsoft.com/office/drawing/2014/main" id="{F03B16EC-2309-4698-997A-86D28E778001}"/>
                  </a:ext>
                </a:extLst>
              </p:cNvPr>
              <p:cNvSpPr/>
              <p:nvPr/>
            </p:nvSpPr>
            <p:spPr bwMode="gray">
              <a:xfrm>
                <a:off x="5431160" y="2924952"/>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6" name="椭圆 865">
                <a:extLst>
                  <a:ext uri="{FF2B5EF4-FFF2-40B4-BE49-F238E27FC236}">
                    <a16:creationId xmlns:a16="http://schemas.microsoft.com/office/drawing/2014/main" id="{61E6ACFF-4FAC-412B-84F5-CFF7BCEFBC6E}"/>
                  </a:ext>
                </a:extLst>
              </p:cNvPr>
              <p:cNvSpPr/>
              <p:nvPr/>
            </p:nvSpPr>
            <p:spPr bwMode="gray">
              <a:xfrm>
                <a:off x="5583560" y="2924952"/>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7" name="椭圆 866">
                <a:extLst>
                  <a:ext uri="{FF2B5EF4-FFF2-40B4-BE49-F238E27FC236}">
                    <a16:creationId xmlns:a16="http://schemas.microsoft.com/office/drawing/2014/main" id="{D4377105-5880-408E-9A9D-26B18F5D310B}"/>
                  </a:ext>
                </a:extLst>
              </p:cNvPr>
              <p:cNvSpPr/>
              <p:nvPr/>
            </p:nvSpPr>
            <p:spPr bwMode="gray">
              <a:xfrm>
                <a:off x="4367808" y="2204864"/>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8" name="椭圆 867">
                <a:extLst>
                  <a:ext uri="{FF2B5EF4-FFF2-40B4-BE49-F238E27FC236}">
                    <a16:creationId xmlns:a16="http://schemas.microsoft.com/office/drawing/2014/main" id="{E73E96AD-B840-426E-8E08-AA467129C773}"/>
                  </a:ext>
                </a:extLst>
              </p:cNvPr>
              <p:cNvSpPr/>
              <p:nvPr/>
            </p:nvSpPr>
            <p:spPr bwMode="gray">
              <a:xfrm>
                <a:off x="4511824" y="2204864"/>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9" name="椭圆 868">
                <a:extLst>
                  <a:ext uri="{FF2B5EF4-FFF2-40B4-BE49-F238E27FC236}">
                    <a16:creationId xmlns:a16="http://schemas.microsoft.com/office/drawing/2014/main" id="{B48C76CB-41EB-4CB6-AAAF-8A052303672C}"/>
                  </a:ext>
                </a:extLst>
              </p:cNvPr>
              <p:cNvSpPr/>
              <p:nvPr/>
            </p:nvSpPr>
            <p:spPr bwMode="gray">
              <a:xfrm>
                <a:off x="4367808" y="2348888"/>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0" name="椭圆 869">
                <a:extLst>
                  <a:ext uri="{FF2B5EF4-FFF2-40B4-BE49-F238E27FC236}">
                    <a16:creationId xmlns:a16="http://schemas.microsoft.com/office/drawing/2014/main" id="{C67BA8E9-C9A4-427C-9CC4-1D13E3685E21}"/>
                  </a:ext>
                </a:extLst>
              </p:cNvPr>
              <p:cNvSpPr/>
              <p:nvPr/>
            </p:nvSpPr>
            <p:spPr bwMode="gray">
              <a:xfrm>
                <a:off x="4511824" y="2348888"/>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1" name="椭圆 870">
                <a:extLst>
                  <a:ext uri="{FF2B5EF4-FFF2-40B4-BE49-F238E27FC236}">
                    <a16:creationId xmlns:a16="http://schemas.microsoft.com/office/drawing/2014/main" id="{6444866A-6F38-4288-8E02-9E0D11CE7805}"/>
                  </a:ext>
                </a:extLst>
              </p:cNvPr>
              <p:cNvSpPr/>
              <p:nvPr/>
            </p:nvSpPr>
            <p:spPr bwMode="gray">
              <a:xfrm>
                <a:off x="5447928" y="2204864"/>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2" name="椭圆 871">
                <a:extLst>
                  <a:ext uri="{FF2B5EF4-FFF2-40B4-BE49-F238E27FC236}">
                    <a16:creationId xmlns:a16="http://schemas.microsoft.com/office/drawing/2014/main" id="{18565FC5-9924-4205-8844-4D2679B892BB}"/>
                  </a:ext>
                </a:extLst>
              </p:cNvPr>
              <p:cNvSpPr/>
              <p:nvPr/>
            </p:nvSpPr>
            <p:spPr bwMode="gray">
              <a:xfrm>
                <a:off x="5591944" y="2204864"/>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3" name="椭圆 872">
                <a:extLst>
                  <a:ext uri="{FF2B5EF4-FFF2-40B4-BE49-F238E27FC236}">
                    <a16:creationId xmlns:a16="http://schemas.microsoft.com/office/drawing/2014/main" id="{CF0FA742-ABE8-46EE-810F-90E33DDC0103}"/>
                  </a:ext>
                </a:extLst>
              </p:cNvPr>
              <p:cNvSpPr/>
              <p:nvPr/>
            </p:nvSpPr>
            <p:spPr bwMode="gray">
              <a:xfrm>
                <a:off x="5447928" y="2348888"/>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4" name="椭圆 873">
                <a:extLst>
                  <a:ext uri="{FF2B5EF4-FFF2-40B4-BE49-F238E27FC236}">
                    <a16:creationId xmlns:a16="http://schemas.microsoft.com/office/drawing/2014/main" id="{0602F855-45F0-4CB6-A649-B7AE942AD485}"/>
                  </a:ext>
                </a:extLst>
              </p:cNvPr>
              <p:cNvSpPr/>
              <p:nvPr/>
            </p:nvSpPr>
            <p:spPr bwMode="gray">
              <a:xfrm>
                <a:off x="5591944" y="2348888"/>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353" name="组合 352">
              <a:extLst>
                <a:ext uri="{FF2B5EF4-FFF2-40B4-BE49-F238E27FC236}">
                  <a16:creationId xmlns:a16="http://schemas.microsoft.com/office/drawing/2014/main" id="{BC249AF8-CBC1-4750-9313-5FFF640A9973}"/>
                </a:ext>
              </a:extLst>
            </p:cNvPr>
            <p:cNvGrpSpPr>
              <a:grpSpLocks noChangeAspect="1"/>
            </p:cNvGrpSpPr>
            <p:nvPr/>
          </p:nvGrpSpPr>
          <p:grpSpPr bwMode="gray">
            <a:xfrm>
              <a:off x="1525268" y="2204571"/>
              <a:ext cx="593268" cy="592846"/>
              <a:chOff x="7668754" y="1425755"/>
              <a:chExt cx="2832865" cy="2808272"/>
            </a:xfrm>
          </p:grpSpPr>
          <p:cxnSp>
            <p:nvCxnSpPr>
              <p:cNvPr id="442" name="直接连接符 441">
                <a:extLst>
                  <a:ext uri="{FF2B5EF4-FFF2-40B4-BE49-F238E27FC236}">
                    <a16:creationId xmlns:a16="http://schemas.microsoft.com/office/drawing/2014/main" id="{F1401447-505C-47D8-8392-A4E234C1CE62}"/>
                  </a:ext>
                </a:extLst>
              </p:cNvPr>
              <p:cNvCxnSpPr/>
              <p:nvPr/>
            </p:nvCxnSpPr>
            <p:spPr bwMode="gray">
              <a:xfrm>
                <a:off x="8111944"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43" name="直接连接符 442">
                <a:extLst>
                  <a:ext uri="{FF2B5EF4-FFF2-40B4-BE49-F238E27FC236}">
                    <a16:creationId xmlns:a16="http://schemas.microsoft.com/office/drawing/2014/main" id="{88F21A64-ECC5-4DEF-8908-150923009FDD}"/>
                  </a:ext>
                </a:extLst>
              </p:cNvPr>
              <p:cNvCxnSpPr/>
              <p:nvPr/>
            </p:nvCxnSpPr>
            <p:spPr bwMode="gray">
              <a:xfrm>
                <a:off x="8192953"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44" name="直接连接符 443">
                <a:extLst>
                  <a:ext uri="{FF2B5EF4-FFF2-40B4-BE49-F238E27FC236}">
                    <a16:creationId xmlns:a16="http://schemas.microsoft.com/office/drawing/2014/main" id="{A18FCD31-4562-4E6C-BA37-356EA97A469A}"/>
                  </a:ext>
                </a:extLst>
              </p:cNvPr>
              <p:cNvCxnSpPr/>
              <p:nvPr/>
            </p:nvCxnSpPr>
            <p:spPr bwMode="gray">
              <a:xfrm>
                <a:off x="8273962"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45" name="直接连接符 444">
                <a:extLst>
                  <a:ext uri="{FF2B5EF4-FFF2-40B4-BE49-F238E27FC236}">
                    <a16:creationId xmlns:a16="http://schemas.microsoft.com/office/drawing/2014/main" id="{8654174D-E75A-4A60-88A3-BF4AB6BE9E2F}"/>
                  </a:ext>
                </a:extLst>
              </p:cNvPr>
              <p:cNvCxnSpPr/>
              <p:nvPr/>
            </p:nvCxnSpPr>
            <p:spPr bwMode="gray">
              <a:xfrm>
                <a:off x="8354971"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46" name="直接连接符 445">
                <a:extLst>
                  <a:ext uri="{FF2B5EF4-FFF2-40B4-BE49-F238E27FC236}">
                    <a16:creationId xmlns:a16="http://schemas.microsoft.com/office/drawing/2014/main" id="{A5A732E1-4E05-4D52-BBD7-4F071E2E1D66}"/>
                  </a:ext>
                </a:extLst>
              </p:cNvPr>
              <p:cNvCxnSpPr/>
              <p:nvPr/>
            </p:nvCxnSpPr>
            <p:spPr bwMode="gray">
              <a:xfrm>
                <a:off x="8435980"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47" name="直接连接符 446">
                <a:extLst>
                  <a:ext uri="{FF2B5EF4-FFF2-40B4-BE49-F238E27FC236}">
                    <a16:creationId xmlns:a16="http://schemas.microsoft.com/office/drawing/2014/main" id="{35A0C85A-CB3D-4D3B-BCF0-88B1BDB961E0}"/>
                  </a:ext>
                </a:extLst>
              </p:cNvPr>
              <p:cNvCxnSpPr/>
              <p:nvPr/>
            </p:nvCxnSpPr>
            <p:spPr bwMode="gray">
              <a:xfrm>
                <a:off x="8516989"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48" name="直接连接符 447">
                <a:extLst>
                  <a:ext uri="{FF2B5EF4-FFF2-40B4-BE49-F238E27FC236}">
                    <a16:creationId xmlns:a16="http://schemas.microsoft.com/office/drawing/2014/main" id="{C9E35D8C-3F06-4D52-822E-FE25A6D5B6C7}"/>
                  </a:ext>
                </a:extLst>
              </p:cNvPr>
              <p:cNvCxnSpPr/>
              <p:nvPr/>
            </p:nvCxnSpPr>
            <p:spPr bwMode="gray">
              <a:xfrm>
                <a:off x="8597998"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49" name="直接连接符 448">
                <a:extLst>
                  <a:ext uri="{FF2B5EF4-FFF2-40B4-BE49-F238E27FC236}">
                    <a16:creationId xmlns:a16="http://schemas.microsoft.com/office/drawing/2014/main" id="{A0066914-A493-42A6-8558-5D0447A00941}"/>
                  </a:ext>
                </a:extLst>
              </p:cNvPr>
              <p:cNvCxnSpPr/>
              <p:nvPr/>
            </p:nvCxnSpPr>
            <p:spPr bwMode="gray">
              <a:xfrm>
                <a:off x="8679007"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50" name="直接连接符 449">
                <a:extLst>
                  <a:ext uri="{FF2B5EF4-FFF2-40B4-BE49-F238E27FC236}">
                    <a16:creationId xmlns:a16="http://schemas.microsoft.com/office/drawing/2014/main" id="{C08AD52C-5345-45AF-9384-4B936E24D1C1}"/>
                  </a:ext>
                </a:extLst>
              </p:cNvPr>
              <p:cNvCxnSpPr/>
              <p:nvPr/>
            </p:nvCxnSpPr>
            <p:spPr bwMode="gray">
              <a:xfrm>
                <a:off x="8760016"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51" name="直接连接符 450">
                <a:extLst>
                  <a:ext uri="{FF2B5EF4-FFF2-40B4-BE49-F238E27FC236}">
                    <a16:creationId xmlns:a16="http://schemas.microsoft.com/office/drawing/2014/main" id="{14053D84-E03E-4F83-B635-C3520AF08FF0}"/>
                  </a:ext>
                </a:extLst>
              </p:cNvPr>
              <p:cNvCxnSpPr/>
              <p:nvPr/>
            </p:nvCxnSpPr>
            <p:spPr bwMode="gray">
              <a:xfrm>
                <a:off x="8841025"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52" name="直接连接符 451">
                <a:extLst>
                  <a:ext uri="{FF2B5EF4-FFF2-40B4-BE49-F238E27FC236}">
                    <a16:creationId xmlns:a16="http://schemas.microsoft.com/office/drawing/2014/main" id="{34EE1571-43A7-4D20-94AD-F34748970298}"/>
                  </a:ext>
                </a:extLst>
              </p:cNvPr>
              <p:cNvCxnSpPr/>
              <p:nvPr/>
            </p:nvCxnSpPr>
            <p:spPr bwMode="gray">
              <a:xfrm>
                <a:off x="8922034"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53" name="直接连接符 452">
                <a:extLst>
                  <a:ext uri="{FF2B5EF4-FFF2-40B4-BE49-F238E27FC236}">
                    <a16:creationId xmlns:a16="http://schemas.microsoft.com/office/drawing/2014/main" id="{83440A2B-FF6A-4382-830B-568C6B9BB0EC}"/>
                  </a:ext>
                </a:extLst>
              </p:cNvPr>
              <p:cNvCxnSpPr/>
              <p:nvPr/>
            </p:nvCxnSpPr>
            <p:spPr bwMode="gray">
              <a:xfrm>
                <a:off x="9003043"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54" name="直接连接符 453">
                <a:extLst>
                  <a:ext uri="{FF2B5EF4-FFF2-40B4-BE49-F238E27FC236}">
                    <a16:creationId xmlns:a16="http://schemas.microsoft.com/office/drawing/2014/main" id="{5EBD0957-292E-4502-B06A-5077DB367ED4}"/>
                  </a:ext>
                </a:extLst>
              </p:cNvPr>
              <p:cNvCxnSpPr/>
              <p:nvPr/>
            </p:nvCxnSpPr>
            <p:spPr bwMode="gray">
              <a:xfrm>
                <a:off x="9084052"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55" name="直接连接符 454">
                <a:extLst>
                  <a:ext uri="{FF2B5EF4-FFF2-40B4-BE49-F238E27FC236}">
                    <a16:creationId xmlns:a16="http://schemas.microsoft.com/office/drawing/2014/main" id="{D43AFD50-1CE3-4C3B-A53D-60D87E60CB0B}"/>
                  </a:ext>
                </a:extLst>
              </p:cNvPr>
              <p:cNvCxnSpPr/>
              <p:nvPr/>
            </p:nvCxnSpPr>
            <p:spPr bwMode="gray">
              <a:xfrm>
                <a:off x="9165061"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56" name="直接连接符 455">
                <a:extLst>
                  <a:ext uri="{FF2B5EF4-FFF2-40B4-BE49-F238E27FC236}">
                    <a16:creationId xmlns:a16="http://schemas.microsoft.com/office/drawing/2014/main" id="{837AE24B-88C0-408E-A109-73A97E669BCD}"/>
                  </a:ext>
                </a:extLst>
              </p:cNvPr>
              <p:cNvCxnSpPr/>
              <p:nvPr/>
            </p:nvCxnSpPr>
            <p:spPr bwMode="gray">
              <a:xfrm>
                <a:off x="9246070"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57" name="直接连接符 456">
                <a:extLst>
                  <a:ext uri="{FF2B5EF4-FFF2-40B4-BE49-F238E27FC236}">
                    <a16:creationId xmlns:a16="http://schemas.microsoft.com/office/drawing/2014/main" id="{8E8284DB-975E-4B8B-B2CC-0C3949EFB44B}"/>
                  </a:ext>
                </a:extLst>
              </p:cNvPr>
              <p:cNvCxnSpPr/>
              <p:nvPr/>
            </p:nvCxnSpPr>
            <p:spPr bwMode="gray">
              <a:xfrm>
                <a:off x="9327079"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58" name="直接连接符 457">
                <a:extLst>
                  <a:ext uri="{FF2B5EF4-FFF2-40B4-BE49-F238E27FC236}">
                    <a16:creationId xmlns:a16="http://schemas.microsoft.com/office/drawing/2014/main" id="{85CB343D-1DBC-4C87-A8C7-073DB020AC71}"/>
                  </a:ext>
                </a:extLst>
              </p:cNvPr>
              <p:cNvCxnSpPr/>
              <p:nvPr/>
            </p:nvCxnSpPr>
            <p:spPr bwMode="gray">
              <a:xfrm>
                <a:off x="9408088"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59" name="直接连接符 458">
                <a:extLst>
                  <a:ext uri="{FF2B5EF4-FFF2-40B4-BE49-F238E27FC236}">
                    <a16:creationId xmlns:a16="http://schemas.microsoft.com/office/drawing/2014/main" id="{87285BAF-D162-4D84-97A0-9D2BF5FAF1BF}"/>
                  </a:ext>
                </a:extLst>
              </p:cNvPr>
              <p:cNvCxnSpPr/>
              <p:nvPr/>
            </p:nvCxnSpPr>
            <p:spPr bwMode="gray">
              <a:xfrm>
                <a:off x="9489097"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60" name="直接连接符 459">
                <a:extLst>
                  <a:ext uri="{FF2B5EF4-FFF2-40B4-BE49-F238E27FC236}">
                    <a16:creationId xmlns:a16="http://schemas.microsoft.com/office/drawing/2014/main" id="{63862B02-2A57-44FF-BA4C-F7B356721CA9}"/>
                  </a:ext>
                </a:extLst>
              </p:cNvPr>
              <p:cNvCxnSpPr/>
              <p:nvPr/>
            </p:nvCxnSpPr>
            <p:spPr bwMode="gray">
              <a:xfrm>
                <a:off x="9570106"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61" name="直接连接符 460">
                <a:extLst>
                  <a:ext uri="{FF2B5EF4-FFF2-40B4-BE49-F238E27FC236}">
                    <a16:creationId xmlns:a16="http://schemas.microsoft.com/office/drawing/2014/main" id="{7F7D159A-28E2-4CAC-A66B-4967DD9E2592}"/>
                  </a:ext>
                </a:extLst>
              </p:cNvPr>
              <p:cNvCxnSpPr/>
              <p:nvPr/>
            </p:nvCxnSpPr>
            <p:spPr bwMode="gray">
              <a:xfrm>
                <a:off x="9651115"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62" name="直接连接符 461">
                <a:extLst>
                  <a:ext uri="{FF2B5EF4-FFF2-40B4-BE49-F238E27FC236}">
                    <a16:creationId xmlns:a16="http://schemas.microsoft.com/office/drawing/2014/main" id="{03A7EEEE-8C02-4282-8C00-3ECC032724AE}"/>
                  </a:ext>
                </a:extLst>
              </p:cNvPr>
              <p:cNvCxnSpPr/>
              <p:nvPr/>
            </p:nvCxnSpPr>
            <p:spPr bwMode="gray">
              <a:xfrm>
                <a:off x="9732124"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63" name="直接连接符 462">
                <a:extLst>
                  <a:ext uri="{FF2B5EF4-FFF2-40B4-BE49-F238E27FC236}">
                    <a16:creationId xmlns:a16="http://schemas.microsoft.com/office/drawing/2014/main" id="{11CF24D0-8691-4FED-85FC-93BFF2409C41}"/>
                  </a:ext>
                </a:extLst>
              </p:cNvPr>
              <p:cNvCxnSpPr/>
              <p:nvPr/>
            </p:nvCxnSpPr>
            <p:spPr bwMode="gray">
              <a:xfrm>
                <a:off x="9813133"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64" name="直接连接符 463">
                <a:extLst>
                  <a:ext uri="{FF2B5EF4-FFF2-40B4-BE49-F238E27FC236}">
                    <a16:creationId xmlns:a16="http://schemas.microsoft.com/office/drawing/2014/main" id="{FFD2461C-36FE-4C8F-A31E-2D08B7F367F4}"/>
                  </a:ext>
                </a:extLst>
              </p:cNvPr>
              <p:cNvCxnSpPr/>
              <p:nvPr/>
            </p:nvCxnSpPr>
            <p:spPr bwMode="gray">
              <a:xfrm>
                <a:off x="9894142"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65" name="直接连接符 464">
                <a:extLst>
                  <a:ext uri="{FF2B5EF4-FFF2-40B4-BE49-F238E27FC236}">
                    <a16:creationId xmlns:a16="http://schemas.microsoft.com/office/drawing/2014/main" id="{3AD12FFC-E5FB-4732-8A65-7EBCB9103E5E}"/>
                  </a:ext>
                </a:extLst>
              </p:cNvPr>
              <p:cNvCxnSpPr/>
              <p:nvPr/>
            </p:nvCxnSpPr>
            <p:spPr bwMode="gray">
              <a:xfrm>
                <a:off x="9975151"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66" name="直接连接符 465">
                <a:extLst>
                  <a:ext uri="{FF2B5EF4-FFF2-40B4-BE49-F238E27FC236}">
                    <a16:creationId xmlns:a16="http://schemas.microsoft.com/office/drawing/2014/main" id="{20D46B3C-5CFF-4FEC-AA21-BDCAE77C5165}"/>
                  </a:ext>
                </a:extLst>
              </p:cNvPr>
              <p:cNvCxnSpPr/>
              <p:nvPr/>
            </p:nvCxnSpPr>
            <p:spPr bwMode="gray">
              <a:xfrm>
                <a:off x="10056160" y="142575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67" name="直接连接符 466">
                <a:extLst>
                  <a:ext uri="{FF2B5EF4-FFF2-40B4-BE49-F238E27FC236}">
                    <a16:creationId xmlns:a16="http://schemas.microsoft.com/office/drawing/2014/main" id="{AD3C5F52-5FB6-4A07-84DD-6F899037C3F9}"/>
                  </a:ext>
                </a:extLst>
              </p:cNvPr>
              <p:cNvCxnSpPr/>
              <p:nvPr/>
            </p:nvCxnSpPr>
            <p:spPr bwMode="gray">
              <a:xfrm>
                <a:off x="8111944"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68" name="直接连接符 467">
                <a:extLst>
                  <a:ext uri="{FF2B5EF4-FFF2-40B4-BE49-F238E27FC236}">
                    <a16:creationId xmlns:a16="http://schemas.microsoft.com/office/drawing/2014/main" id="{4B807C4B-D942-4368-BA66-E0BDAC230B15}"/>
                  </a:ext>
                </a:extLst>
              </p:cNvPr>
              <p:cNvCxnSpPr/>
              <p:nvPr/>
            </p:nvCxnSpPr>
            <p:spPr bwMode="gray">
              <a:xfrm>
                <a:off x="8192953"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69" name="直接连接符 468">
                <a:extLst>
                  <a:ext uri="{FF2B5EF4-FFF2-40B4-BE49-F238E27FC236}">
                    <a16:creationId xmlns:a16="http://schemas.microsoft.com/office/drawing/2014/main" id="{6225F681-4AD9-455A-95A5-140DE400F4B0}"/>
                  </a:ext>
                </a:extLst>
              </p:cNvPr>
              <p:cNvCxnSpPr/>
              <p:nvPr/>
            </p:nvCxnSpPr>
            <p:spPr bwMode="gray">
              <a:xfrm>
                <a:off x="8273962"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70" name="直接连接符 469">
                <a:extLst>
                  <a:ext uri="{FF2B5EF4-FFF2-40B4-BE49-F238E27FC236}">
                    <a16:creationId xmlns:a16="http://schemas.microsoft.com/office/drawing/2014/main" id="{FF2456B4-C273-4BFC-9A00-2310982C8B63}"/>
                  </a:ext>
                </a:extLst>
              </p:cNvPr>
              <p:cNvCxnSpPr/>
              <p:nvPr/>
            </p:nvCxnSpPr>
            <p:spPr bwMode="gray">
              <a:xfrm>
                <a:off x="8354971"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71" name="直接连接符 470">
                <a:extLst>
                  <a:ext uri="{FF2B5EF4-FFF2-40B4-BE49-F238E27FC236}">
                    <a16:creationId xmlns:a16="http://schemas.microsoft.com/office/drawing/2014/main" id="{8420B869-4C34-4585-BDB1-3879F8B0FD8C}"/>
                  </a:ext>
                </a:extLst>
              </p:cNvPr>
              <p:cNvCxnSpPr/>
              <p:nvPr/>
            </p:nvCxnSpPr>
            <p:spPr bwMode="gray">
              <a:xfrm>
                <a:off x="8435980"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72" name="直接连接符 471">
                <a:extLst>
                  <a:ext uri="{FF2B5EF4-FFF2-40B4-BE49-F238E27FC236}">
                    <a16:creationId xmlns:a16="http://schemas.microsoft.com/office/drawing/2014/main" id="{B4AE7058-C9B2-470B-BE61-73DAB065A83D}"/>
                  </a:ext>
                </a:extLst>
              </p:cNvPr>
              <p:cNvCxnSpPr/>
              <p:nvPr/>
            </p:nvCxnSpPr>
            <p:spPr bwMode="gray">
              <a:xfrm>
                <a:off x="8516989"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73" name="直接连接符 472">
                <a:extLst>
                  <a:ext uri="{FF2B5EF4-FFF2-40B4-BE49-F238E27FC236}">
                    <a16:creationId xmlns:a16="http://schemas.microsoft.com/office/drawing/2014/main" id="{CBE96C15-0E93-48F4-ACF8-DC4EEB9B0175}"/>
                  </a:ext>
                </a:extLst>
              </p:cNvPr>
              <p:cNvCxnSpPr/>
              <p:nvPr/>
            </p:nvCxnSpPr>
            <p:spPr bwMode="gray">
              <a:xfrm>
                <a:off x="8597998"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74" name="直接连接符 473">
                <a:extLst>
                  <a:ext uri="{FF2B5EF4-FFF2-40B4-BE49-F238E27FC236}">
                    <a16:creationId xmlns:a16="http://schemas.microsoft.com/office/drawing/2014/main" id="{0A175B00-8225-4B71-8CD4-F4472EF3A942}"/>
                  </a:ext>
                </a:extLst>
              </p:cNvPr>
              <p:cNvCxnSpPr/>
              <p:nvPr/>
            </p:nvCxnSpPr>
            <p:spPr bwMode="gray">
              <a:xfrm>
                <a:off x="8679007"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75" name="直接连接符 474">
                <a:extLst>
                  <a:ext uri="{FF2B5EF4-FFF2-40B4-BE49-F238E27FC236}">
                    <a16:creationId xmlns:a16="http://schemas.microsoft.com/office/drawing/2014/main" id="{140DD1C1-F8E8-450D-8D6E-15408D5BFB3C}"/>
                  </a:ext>
                </a:extLst>
              </p:cNvPr>
              <p:cNvCxnSpPr/>
              <p:nvPr/>
            </p:nvCxnSpPr>
            <p:spPr bwMode="gray">
              <a:xfrm>
                <a:off x="8760016"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76" name="直接连接符 475">
                <a:extLst>
                  <a:ext uri="{FF2B5EF4-FFF2-40B4-BE49-F238E27FC236}">
                    <a16:creationId xmlns:a16="http://schemas.microsoft.com/office/drawing/2014/main" id="{3FB554E6-AFAD-4A37-82E8-94131A93446A}"/>
                  </a:ext>
                </a:extLst>
              </p:cNvPr>
              <p:cNvCxnSpPr/>
              <p:nvPr/>
            </p:nvCxnSpPr>
            <p:spPr bwMode="gray">
              <a:xfrm>
                <a:off x="8841025"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77" name="直接连接符 476">
                <a:extLst>
                  <a:ext uri="{FF2B5EF4-FFF2-40B4-BE49-F238E27FC236}">
                    <a16:creationId xmlns:a16="http://schemas.microsoft.com/office/drawing/2014/main" id="{4B1BD1EC-8F71-4D8B-8ABA-2CD286458897}"/>
                  </a:ext>
                </a:extLst>
              </p:cNvPr>
              <p:cNvCxnSpPr/>
              <p:nvPr/>
            </p:nvCxnSpPr>
            <p:spPr bwMode="gray">
              <a:xfrm>
                <a:off x="8922034"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78" name="直接连接符 477">
                <a:extLst>
                  <a:ext uri="{FF2B5EF4-FFF2-40B4-BE49-F238E27FC236}">
                    <a16:creationId xmlns:a16="http://schemas.microsoft.com/office/drawing/2014/main" id="{148B2C93-74BC-4559-98D1-C17B759537D5}"/>
                  </a:ext>
                </a:extLst>
              </p:cNvPr>
              <p:cNvCxnSpPr/>
              <p:nvPr/>
            </p:nvCxnSpPr>
            <p:spPr bwMode="gray">
              <a:xfrm>
                <a:off x="9003043"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79" name="直接连接符 478">
                <a:extLst>
                  <a:ext uri="{FF2B5EF4-FFF2-40B4-BE49-F238E27FC236}">
                    <a16:creationId xmlns:a16="http://schemas.microsoft.com/office/drawing/2014/main" id="{57D9D179-ABF1-4CBA-BEF3-BD6CBC922021}"/>
                  </a:ext>
                </a:extLst>
              </p:cNvPr>
              <p:cNvCxnSpPr/>
              <p:nvPr/>
            </p:nvCxnSpPr>
            <p:spPr bwMode="gray">
              <a:xfrm>
                <a:off x="9084052"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80" name="直接连接符 479">
                <a:extLst>
                  <a:ext uri="{FF2B5EF4-FFF2-40B4-BE49-F238E27FC236}">
                    <a16:creationId xmlns:a16="http://schemas.microsoft.com/office/drawing/2014/main" id="{495D3DCD-5449-455A-8122-02D75DD7372C}"/>
                  </a:ext>
                </a:extLst>
              </p:cNvPr>
              <p:cNvCxnSpPr/>
              <p:nvPr/>
            </p:nvCxnSpPr>
            <p:spPr bwMode="gray">
              <a:xfrm>
                <a:off x="9165061"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81" name="直接连接符 480">
                <a:extLst>
                  <a:ext uri="{FF2B5EF4-FFF2-40B4-BE49-F238E27FC236}">
                    <a16:creationId xmlns:a16="http://schemas.microsoft.com/office/drawing/2014/main" id="{5DFC8F0A-964C-4C30-8629-EFC03F3097D6}"/>
                  </a:ext>
                </a:extLst>
              </p:cNvPr>
              <p:cNvCxnSpPr/>
              <p:nvPr/>
            </p:nvCxnSpPr>
            <p:spPr bwMode="gray">
              <a:xfrm>
                <a:off x="9246070"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82" name="直接连接符 481">
                <a:extLst>
                  <a:ext uri="{FF2B5EF4-FFF2-40B4-BE49-F238E27FC236}">
                    <a16:creationId xmlns:a16="http://schemas.microsoft.com/office/drawing/2014/main" id="{BD30A4CA-3209-4951-A28C-F1DBCAC219F0}"/>
                  </a:ext>
                </a:extLst>
              </p:cNvPr>
              <p:cNvCxnSpPr/>
              <p:nvPr/>
            </p:nvCxnSpPr>
            <p:spPr bwMode="gray">
              <a:xfrm>
                <a:off x="9327079"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83" name="直接连接符 482">
                <a:extLst>
                  <a:ext uri="{FF2B5EF4-FFF2-40B4-BE49-F238E27FC236}">
                    <a16:creationId xmlns:a16="http://schemas.microsoft.com/office/drawing/2014/main" id="{65CFC642-69EB-4573-B6A5-C908FC498394}"/>
                  </a:ext>
                </a:extLst>
              </p:cNvPr>
              <p:cNvCxnSpPr/>
              <p:nvPr/>
            </p:nvCxnSpPr>
            <p:spPr bwMode="gray">
              <a:xfrm>
                <a:off x="9408088"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84" name="直接连接符 483">
                <a:extLst>
                  <a:ext uri="{FF2B5EF4-FFF2-40B4-BE49-F238E27FC236}">
                    <a16:creationId xmlns:a16="http://schemas.microsoft.com/office/drawing/2014/main" id="{7419C28F-64D3-4CB2-95B4-D88E804C9AE7}"/>
                  </a:ext>
                </a:extLst>
              </p:cNvPr>
              <p:cNvCxnSpPr/>
              <p:nvPr/>
            </p:nvCxnSpPr>
            <p:spPr bwMode="gray">
              <a:xfrm>
                <a:off x="9489097"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85" name="直接连接符 484">
                <a:extLst>
                  <a:ext uri="{FF2B5EF4-FFF2-40B4-BE49-F238E27FC236}">
                    <a16:creationId xmlns:a16="http://schemas.microsoft.com/office/drawing/2014/main" id="{6EEAC813-7006-49C8-8E0A-68624B62360B}"/>
                  </a:ext>
                </a:extLst>
              </p:cNvPr>
              <p:cNvCxnSpPr/>
              <p:nvPr/>
            </p:nvCxnSpPr>
            <p:spPr bwMode="gray">
              <a:xfrm>
                <a:off x="9570106"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86" name="直接连接符 485">
                <a:extLst>
                  <a:ext uri="{FF2B5EF4-FFF2-40B4-BE49-F238E27FC236}">
                    <a16:creationId xmlns:a16="http://schemas.microsoft.com/office/drawing/2014/main" id="{8DECE2D2-F296-4570-9172-4845031881E4}"/>
                  </a:ext>
                </a:extLst>
              </p:cNvPr>
              <p:cNvCxnSpPr/>
              <p:nvPr/>
            </p:nvCxnSpPr>
            <p:spPr bwMode="gray">
              <a:xfrm>
                <a:off x="9651115"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87" name="直接连接符 486">
                <a:extLst>
                  <a:ext uri="{FF2B5EF4-FFF2-40B4-BE49-F238E27FC236}">
                    <a16:creationId xmlns:a16="http://schemas.microsoft.com/office/drawing/2014/main" id="{52C32C2A-85D1-4C24-8BB2-DC39AEE0C35C}"/>
                  </a:ext>
                </a:extLst>
              </p:cNvPr>
              <p:cNvCxnSpPr/>
              <p:nvPr/>
            </p:nvCxnSpPr>
            <p:spPr bwMode="gray">
              <a:xfrm>
                <a:off x="9732124"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88" name="直接连接符 487">
                <a:extLst>
                  <a:ext uri="{FF2B5EF4-FFF2-40B4-BE49-F238E27FC236}">
                    <a16:creationId xmlns:a16="http://schemas.microsoft.com/office/drawing/2014/main" id="{0A675346-F7B6-45AC-B86A-82D511203434}"/>
                  </a:ext>
                </a:extLst>
              </p:cNvPr>
              <p:cNvCxnSpPr/>
              <p:nvPr/>
            </p:nvCxnSpPr>
            <p:spPr bwMode="gray">
              <a:xfrm>
                <a:off x="9813133"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89" name="直接连接符 488">
                <a:extLst>
                  <a:ext uri="{FF2B5EF4-FFF2-40B4-BE49-F238E27FC236}">
                    <a16:creationId xmlns:a16="http://schemas.microsoft.com/office/drawing/2014/main" id="{2B60F1CB-39CD-4688-A60A-3DC4460DBB9F}"/>
                  </a:ext>
                </a:extLst>
              </p:cNvPr>
              <p:cNvCxnSpPr/>
              <p:nvPr/>
            </p:nvCxnSpPr>
            <p:spPr bwMode="gray">
              <a:xfrm>
                <a:off x="9894142"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90" name="直接连接符 489">
                <a:extLst>
                  <a:ext uri="{FF2B5EF4-FFF2-40B4-BE49-F238E27FC236}">
                    <a16:creationId xmlns:a16="http://schemas.microsoft.com/office/drawing/2014/main" id="{D63BA233-1CF3-4105-A687-9B737EB0B0F2}"/>
                  </a:ext>
                </a:extLst>
              </p:cNvPr>
              <p:cNvCxnSpPr/>
              <p:nvPr/>
            </p:nvCxnSpPr>
            <p:spPr bwMode="gray">
              <a:xfrm>
                <a:off x="9975151"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91" name="直接连接符 490">
                <a:extLst>
                  <a:ext uri="{FF2B5EF4-FFF2-40B4-BE49-F238E27FC236}">
                    <a16:creationId xmlns:a16="http://schemas.microsoft.com/office/drawing/2014/main" id="{61998529-5D08-48FB-92FA-C7BC191BDC61}"/>
                  </a:ext>
                </a:extLst>
              </p:cNvPr>
              <p:cNvCxnSpPr/>
              <p:nvPr/>
            </p:nvCxnSpPr>
            <p:spPr bwMode="gray">
              <a:xfrm>
                <a:off x="10056160" y="4089915"/>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492" name="组合 491">
                <a:extLst>
                  <a:ext uri="{FF2B5EF4-FFF2-40B4-BE49-F238E27FC236}">
                    <a16:creationId xmlns:a16="http://schemas.microsoft.com/office/drawing/2014/main" id="{974FA2EB-061C-4486-9480-383F6EDE6DDD}"/>
                  </a:ext>
                </a:extLst>
              </p:cNvPr>
              <p:cNvGrpSpPr/>
              <p:nvPr/>
            </p:nvGrpSpPr>
            <p:grpSpPr bwMode="gray">
              <a:xfrm rot="5400000">
                <a:off x="6768702" y="2757831"/>
                <a:ext cx="1944216" cy="144112"/>
                <a:chOff x="6798078" y="2996952"/>
                <a:chExt cx="1944216" cy="144112"/>
              </a:xfrm>
            </p:grpSpPr>
            <p:cxnSp>
              <p:nvCxnSpPr>
                <p:cNvPr id="520" name="直接连接符 519">
                  <a:extLst>
                    <a:ext uri="{FF2B5EF4-FFF2-40B4-BE49-F238E27FC236}">
                      <a16:creationId xmlns:a16="http://schemas.microsoft.com/office/drawing/2014/main" id="{09ADD944-4744-486D-950B-FAB76C5CA737}"/>
                    </a:ext>
                  </a:extLst>
                </p:cNvPr>
                <p:cNvCxnSpPr/>
                <p:nvPr/>
              </p:nvCxnSpPr>
              <p:spPr bwMode="gray">
                <a:xfrm>
                  <a:off x="6798078"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21" name="直接连接符 520">
                  <a:extLst>
                    <a:ext uri="{FF2B5EF4-FFF2-40B4-BE49-F238E27FC236}">
                      <a16:creationId xmlns:a16="http://schemas.microsoft.com/office/drawing/2014/main" id="{9FAA6EFC-41CC-45E7-8EEA-505AE1177634}"/>
                    </a:ext>
                  </a:extLst>
                </p:cNvPr>
                <p:cNvCxnSpPr/>
                <p:nvPr/>
              </p:nvCxnSpPr>
              <p:spPr bwMode="gray">
                <a:xfrm>
                  <a:off x="6879087"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22" name="直接连接符 521">
                  <a:extLst>
                    <a:ext uri="{FF2B5EF4-FFF2-40B4-BE49-F238E27FC236}">
                      <a16:creationId xmlns:a16="http://schemas.microsoft.com/office/drawing/2014/main" id="{97E86FCB-BA43-4D0F-B988-31A0D03230E8}"/>
                    </a:ext>
                  </a:extLst>
                </p:cNvPr>
                <p:cNvCxnSpPr/>
                <p:nvPr/>
              </p:nvCxnSpPr>
              <p:spPr bwMode="gray">
                <a:xfrm>
                  <a:off x="6960096"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23" name="直接连接符 522">
                  <a:extLst>
                    <a:ext uri="{FF2B5EF4-FFF2-40B4-BE49-F238E27FC236}">
                      <a16:creationId xmlns:a16="http://schemas.microsoft.com/office/drawing/2014/main" id="{DE76DB78-3515-4938-9BC6-F216AC640485}"/>
                    </a:ext>
                  </a:extLst>
                </p:cNvPr>
                <p:cNvCxnSpPr/>
                <p:nvPr/>
              </p:nvCxnSpPr>
              <p:spPr bwMode="gray">
                <a:xfrm>
                  <a:off x="7041105"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24" name="直接连接符 523">
                  <a:extLst>
                    <a:ext uri="{FF2B5EF4-FFF2-40B4-BE49-F238E27FC236}">
                      <a16:creationId xmlns:a16="http://schemas.microsoft.com/office/drawing/2014/main" id="{370757FC-804E-4B49-8A31-30B94F891158}"/>
                    </a:ext>
                  </a:extLst>
                </p:cNvPr>
                <p:cNvCxnSpPr/>
                <p:nvPr/>
              </p:nvCxnSpPr>
              <p:spPr bwMode="gray">
                <a:xfrm>
                  <a:off x="7122114"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25" name="直接连接符 524">
                  <a:extLst>
                    <a:ext uri="{FF2B5EF4-FFF2-40B4-BE49-F238E27FC236}">
                      <a16:creationId xmlns:a16="http://schemas.microsoft.com/office/drawing/2014/main" id="{0DD1FB55-9F2E-4502-9E29-4FF53E177D19}"/>
                    </a:ext>
                  </a:extLst>
                </p:cNvPr>
                <p:cNvCxnSpPr/>
                <p:nvPr/>
              </p:nvCxnSpPr>
              <p:spPr bwMode="gray">
                <a:xfrm>
                  <a:off x="7203123"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26" name="直接连接符 525">
                  <a:extLst>
                    <a:ext uri="{FF2B5EF4-FFF2-40B4-BE49-F238E27FC236}">
                      <a16:creationId xmlns:a16="http://schemas.microsoft.com/office/drawing/2014/main" id="{6655DA97-6C7C-47D5-812D-0E47CA2D05F5}"/>
                    </a:ext>
                  </a:extLst>
                </p:cNvPr>
                <p:cNvCxnSpPr/>
                <p:nvPr/>
              </p:nvCxnSpPr>
              <p:spPr bwMode="gray">
                <a:xfrm>
                  <a:off x="7284132"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27" name="直接连接符 526">
                  <a:extLst>
                    <a:ext uri="{FF2B5EF4-FFF2-40B4-BE49-F238E27FC236}">
                      <a16:creationId xmlns:a16="http://schemas.microsoft.com/office/drawing/2014/main" id="{3954E065-038C-4B99-8797-BE60C3C3F678}"/>
                    </a:ext>
                  </a:extLst>
                </p:cNvPr>
                <p:cNvCxnSpPr/>
                <p:nvPr/>
              </p:nvCxnSpPr>
              <p:spPr bwMode="gray">
                <a:xfrm>
                  <a:off x="7365141"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28" name="直接连接符 527">
                  <a:extLst>
                    <a:ext uri="{FF2B5EF4-FFF2-40B4-BE49-F238E27FC236}">
                      <a16:creationId xmlns:a16="http://schemas.microsoft.com/office/drawing/2014/main" id="{49915E7A-C9BF-4CD2-8A48-A06609BEC84A}"/>
                    </a:ext>
                  </a:extLst>
                </p:cNvPr>
                <p:cNvCxnSpPr/>
                <p:nvPr/>
              </p:nvCxnSpPr>
              <p:spPr bwMode="gray">
                <a:xfrm>
                  <a:off x="7446150"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29" name="直接连接符 528">
                  <a:extLst>
                    <a:ext uri="{FF2B5EF4-FFF2-40B4-BE49-F238E27FC236}">
                      <a16:creationId xmlns:a16="http://schemas.microsoft.com/office/drawing/2014/main" id="{45D9F7DA-981B-420F-B693-618356AF7318}"/>
                    </a:ext>
                  </a:extLst>
                </p:cNvPr>
                <p:cNvCxnSpPr/>
                <p:nvPr/>
              </p:nvCxnSpPr>
              <p:spPr bwMode="gray">
                <a:xfrm>
                  <a:off x="7527159"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30" name="直接连接符 529">
                  <a:extLst>
                    <a:ext uri="{FF2B5EF4-FFF2-40B4-BE49-F238E27FC236}">
                      <a16:creationId xmlns:a16="http://schemas.microsoft.com/office/drawing/2014/main" id="{4D82A36A-6213-4506-AB3E-0A565B4397DB}"/>
                    </a:ext>
                  </a:extLst>
                </p:cNvPr>
                <p:cNvCxnSpPr/>
                <p:nvPr/>
              </p:nvCxnSpPr>
              <p:spPr bwMode="gray">
                <a:xfrm>
                  <a:off x="7608168"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31" name="直接连接符 530">
                  <a:extLst>
                    <a:ext uri="{FF2B5EF4-FFF2-40B4-BE49-F238E27FC236}">
                      <a16:creationId xmlns:a16="http://schemas.microsoft.com/office/drawing/2014/main" id="{362CB163-5F5E-46C6-B92B-63615040A0C6}"/>
                    </a:ext>
                  </a:extLst>
                </p:cNvPr>
                <p:cNvCxnSpPr/>
                <p:nvPr/>
              </p:nvCxnSpPr>
              <p:spPr bwMode="gray">
                <a:xfrm>
                  <a:off x="7689177"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32" name="直接连接符 531">
                  <a:extLst>
                    <a:ext uri="{FF2B5EF4-FFF2-40B4-BE49-F238E27FC236}">
                      <a16:creationId xmlns:a16="http://schemas.microsoft.com/office/drawing/2014/main" id="{E191EFF9-3BE3-4586-8D42-B05BF191A024}"/>
                    </a:ext>
                  </a:extLst>
                </p:cNvPr>
                <p:cNvCxnSpPr/>
                <p:nvPr/>
              </p:nvCxnSpPr>
              <p:spPr bwMode="gray">
                <a:xfrm>
                  <a:off x="7770186"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33" name="直接连接符 532">
                  <a:extLst>
                    <a:ext uri="{FF2B5EF4-FFF2-40B4-BE49-F238E27FC236}">
                      <a16:creationId xmlns:a16="http://schemas.microsoft.com/office/drawing/2014/main" id="{93C06DBD-2644-42E2-A4E5-2AA8A086C0FC}"/>
                    </a:ext>
                  </a:extLst>
                </p:cNvPr>
                <p:cNvCxnSpPr/>
                <p:nvPr/>
              </p:nvCxnSpPr>
              <p:spPr bwMode="gray">
                <a:xfrm>
                  <a:off x="7851195"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34" name="直接连接符 533">
                  <a:extLst>
                    <a:ext uri="{FF2B5EF4-FFF2-40B4-BE49-F238E27FC236}">
                      <a16:creationId xmlns:a16="http://schemas.microsoft.com/office/drawing/2014/main" id="{B7E80CE1-CFA9-410A-9445-EB10A22E9B36}"/>
                    </a:ext>
                  </a:extLst>
                </p:cNvPr>
                <p:cNvCxnSpPr/>
                <p:nvPr/>
              </p:nvCxnSpPr>
              <p:spPr bwMode="gray">
                <a:xfrm>
                  <a:off x="7932204"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35" name="直接连接符 534">
                  <a:extLst>
                    <a:ext uri="{FF2B5EF4-FFF2-40B4-BE49-F238E27FC236}">
                      <a16:creationId xmlns:a16="http://schemas.microsoft.com/office/drawing/2014/main" id="{79C66E04-FDF3-4A37-BF8B-64CD97E45A70}"/>
                    </a:ext>
                  </a:extLst>
                </p:cNvPr>
                <p:cNvCxnSpPr/>
                <p:nvPr/>
              </p:nvCxnSpPr>
              <p:spPr bwMode="gray">
                <a:xfrm>
                  <a:off x="8013213"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36" name="直接连接符 535">
                  <a:extLst>
                    <a:ext uri="{FF2B5EF4-FFF2-40B4-BE49-F238E27FC236}">
                      <a16:creationId xmlns:a16="http://schemas.microsoft.com/office/drawing/2014/main" id="{E606F6F6-535E-4900-B687-7D7AB5EFD4D1}"/>
                    </a:ext>
                  </a:extLst>
                </p:cNvPr>
                <p:cNvCxnSpPr/>
                <p:nvPr/>
              </p:nvCxnSpPr>
              <p:spPr bwMode="gray">
                <a:xfrm>
                  <a:off x="8094222"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37" name="直接连接符 536">
                  <a:extLst>
                    <a:ext uri="{FF2B5EF4-FFF2-40B4-BE49-F238E27FC236}">
                      <a16:creationId xmlns:a16="http://schemas.microsoft.com/office/drawing/2014/main" id="{F8B813F2-18A4-42E0-98B6-7BAF57005D21}"/>
                    </a:ext>
                  </a:extLst>
                </p:cNvPr>
                <p:cNvCxnSpPr/>
                <p:nvPr/>
              </p:nvCxnSpPr>
              <p:spPr bwMode="gray">
                <a:xfrm>
                  <a:off x="8175231"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38" name="直接连接符 537">
                  <a:extLst>
                    <a:ext uri="{FF2B5EF4-FFF2-40B4-BE49-F238E27FC236}">
                      <a16:creationId xmlns:a16="http://schemas.microsoft.com/office/drawing/2014/main" id="{A361636A-C173-4CD7-B6BB-1A8CF637A083}"/>
                    </a:ext>
                  </a:extLst>
                </p:cNvPr>
                <p:cNvCxnSpPr/>
                <p:nvPr/>
              </p:nvCxnSpPr>
              <p:spPr bwMode="gray">
                <a:xfrm>
                  <a:off x="8256240"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39" name="直接连接符 538">
                  <a:extLst>
                    <a:ext uri="{FF2B5EF4-FFF2-40B4-BE49-F238E27FC236}">
                      <a16:creationId xmlns:a16="http://schemas.microsoft.com/office/drawing/2014/main" id="{DB016AB2-6150-48A5-973D-F3476F6B07AB}"/>
                    </a:ext>
                  </a:extLst>
                </p:cNvPr>
                <p:cNvCxnSpPr/>
                <p:nvPr/>
              </p:nvCxnSpPr>
              <p:spPr bwMode="gray">
                <a:xfrm>
                  <a:off x="8337249"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40" name="直接连接符 539">
                  <a:extLst>
                    <a:ext uri="{FF2B5EF4-FFF2-40B4-BE49-F238E27FC236}">
                      <a16:creationId xmlns:a16="http://schemas.microsoft.com/office/drawing/2014/main" id="{A4170E11-EF71-4A9B-86C8-D928E25489D1}"/>
                    </a:ext>
                  </a:extLst>
                </p:cNvPr>
                <p:cNvCxnSpPr/>
                <p:nvPr/>
              </p:nvCxnSpPr>
              <p:spPr bwMode="gray">
                <a:xfrm>
                  <a:off x="8418258"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41" name="直接连接符 540">
                  <a:extLst>
                    <a:ext uri="{FF2B5EF4-FFF2-40B4-BE49-F238E27FC236}">
                      <a16:creationId xmlns:a16="http://schemas.microsoft.com/office/drawing/2014/main" id="{7B3FA21F-6C1B-46F4-99B7-8732E0237CC2}"/>
                    </a:ext>
                  </a:extLst>
                </p:cNvPr>
                <p:cNvCxnSpPr/>
                <p:nvPr/>
              </p:nvCxnSpPr>
              <p:spPr bwMode="gray">
                <a:xfrm>
                  <a:off x="8499267"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42" name="直接连接符 541">
                  <a:extLst>
                    <a:ext uri="{FF2B5EF4-FFF2-40B4-BE49-F238E27FC236}">
                      <a16:creationId xmlns:a16="http://schemas.microsoft.com/office/drawing/2014/main" id="{2AAA67D5-33E8-405D-A6A8-F85EBACDEE7C}"/>
                    </a:ext>
                  </a:extLst>
                </p:cNvPr>
                <p:cNvCxnSpPr/>
                <p:nvPr/>
              </p:nvCxnSpPr>
              <p:spPr bwMode="gray">
                <a:xfrm>
                  <a:off x="8580276"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43" name="直接连接符 542">
                  <a:extLst>
                    <a:ext uri="{FF2B5EF4-FFF2-40B4-BE49-F238E27FC236}">
                      <a16:creationId xmlns:a16="http://schemas.microsoft.com/office/drawing/2014/main" id="{3C0BCFA6-D026-4823-8EBF-335AAF7DD665}"/>
                    </a:ext>
                  </a:extLst>
                </p:cNvPr>
                <p:cNvCxnSpPr/>
                <p:nvPr/>
              </p:nvCxnSpPr>
              <p:spPr bwMode="gray">
                <a:xfrm>
                  <a:off x="8661285"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44" name="直接连接符 543">
                  <a:extLst>
                    <a:ext uri="{FF2B5EF4-FFF2-40B4-BE49-F238E27FC236}">
                      <a16:creationId xmlns:a16="http://schemas.microsoft.com/office/drawing/2014/main" id="{30C0F22B-E805-4E0D-9E51-018E0D868336}"/>
                    </a:ext>
                  </a:extLst>
                </p:cNvPr>
                <p:cNvCxnSpPr/>
                <p:nvPr/>
              </p:nvCxnSpPr>
              <p:spPr bwMode="gray">
                <a:xfrm>
                  <a:off x="8742294"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93" name="组合 492">
                <a:extLst>
                  <a:ext uri="{FF2B5EF4-FFF2-40B4-BE49-F238E27FC236}">
                    <a16:creationId xmlns:a16="http://schemas.microsoft.com/office/drawing/2014/main" id="{C3C8F31E-F39E-4CA6-B6A6-7AA5164FB061}"/>
                  </a:ext>
                </a:extLst>
              </p:cNvPr>
              <p:cNvGrpSpPr/>
              <p:nvPr/>
            </p:nvGrpSpPr>
            <p:grpSpPr bwMode="gray">
              <a:xfrm rot="5400000">
                <a:off x="9457455" y="2757238"/>
                <a:ext cx="1944216" cy="144112"/>
                <a:chOff x="6798078" y="2996952"/>
                <a:chExt cx="1944216" cy="144112"/>
              </a:xfrm>
            </p:grpSpPr>
            <p:cxnSp>
              <p:nvCxnSpPr>
                <p:cNvPr id="495" name="直接连接符 494">
                  <a:extLst>
                    <a:ext uri="{FF2B5EF4-FFF2-40B4-BE49-F238E27FC236}">
                      <a16:creationId xmlns:a16="http://schemas.microsoft.com/office/drawing/2014/main" id="{692769B2-8F7C-4A58-B5AE-9D53E5B7B836}"/>
                    </a:ext>
                  </a:extLst>
                </p:cNvPr>
                <p:cNvCxnSpPr/>
                <p:nvPr/>
              </p:nvCxnSpPr>
              <p:spPr bwMode="gray">
                <a:xfrm>
                  <a:off x="6798078"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96" name="直接连接符 495">
                  <a:extLst>
                    <a:ext uri="{FF2B5EF4-FFF2-40B4-BE49-F238E27FC236}">
                      <a16:creationId xmlns:a16="http://schemas.microsoft.com/office/drawing/2014/main" id="{D2CC0BC4-DCE4-4917-8CE7-B90932C0695F}"/>
                    </a:ext>
                  </a:extLst>
                </p:cNvPr>
                <p:cNvCxnSpPr/>
                <p:nvPr/>
              </p:nvCxnSpPr>
              <p:spPr bwMode="gray">
                <a:xfrm>
                  <a:off x="6879087"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97" name="直接连接符 496">
                  <a:extLst>
                    <a:ext uri="{FF2B5EF4-FFF2-40B4-BE49-F238E27FC236}">
                      <a16:creationId xmlns:a16="http://schemas.microsoft.com/office/drawing/2014/main" id="{9FA28FD7-AA7C-4C61-AF07-A8F83BABC6E3}"/>
                    </a:ext>
                  </a:extLst>
                </p:cNvPr>
                <p:cNvCxnSpPr/>
                <p:nvPr/>
              </p:nvCxnSpPr>
              <p:spPr bwMode="gray">
                <a:xfrm>
                  <a:off x="6960096"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98" name="直接连接符 497">
                  <a:extLst>
                    <a:ext uri="{FF2B5EF4-FFF2-40B4-BE49-F238E27FC236}">
                      <a16:creationId xmlns:a16="http://schemas.microsoft.com/office/drawing/2014/main" id="{3DCA6D07-274C-426F-A3F1-B3C70094E536}"/>
                    </a:ext>
                  </a:extLst>
                </p:cNvPr>
                <p:cNvCxnSpPr/>
                <p:nvPr/>
              </p:nvCxnSpPr>
              <p:spPr bwMode="gray">
                <a:xfrm>
                  <a:off x="7041105"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99" name="直接连接符 498">
                  <a:extLst>
                    <a:ext uri="{FF2B5EF4-FFF2-40B4-BE49-F238E27FC236}">
                      <a16:creationId xmlns:a16="http://schemas.microsoft.com/office/drawing/2014/main" id="{370CFAFE-0F77-41B5-A493-72306E5B6E79}"/>
                    </a:ext>
                  </a:extLst>
                </p:cNvPr>
                <p:cNvCxnSpPr/>
                <p:nvPr/>
              </p:nvCxnSpPr>
              <p:spPr bwMode="gray">
                <a:xfrm>
                  <a:off x="7122114"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00" name="直接连接符 499">
                  <a:extLst>
                    <a:ext uri="{FF2B5EF4-FFF2-40B4-BE49-F238E27FC236}">
                      <a16:creationId xmlns:a16="http://schemas.microsoft.com/office/drawing/2014/main" id="{0562A59F-9C64-4641-A5E9-45B3677B5EB4}"/>
                    </a:ext>
                  </a:extLst>
                </p:cNvPr>
                <p:cNvCxnSpPr/>
                <p:nvPr/>
              </p:nvCxnSpPr>
              <p:spPr bwMode="gray">
                <a:xfrm>
                  <a:off x="7203123"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01" name="直接连接符 500">
                  <a:extLst>
                    <a:ext uri="{FF2B5EF4-FFF2-40B4-BE49-F238E27FC236}">
                      <a16:creationId xmlns:a16="http://schemas.microsoft.com/office/drawing/2014/main" id="{8686D71C-9297-4579-88DE-8C93DCD6B64D}"/>
                    </a:ext>
                  </a:extLst>
                </p:cNvPr>
                <p:cNvCxnSpPr/>
                <p:nvPr/>
              </p:nvCxnSpPr>
              <p:spPr bwMode="gray">
                <a:xfrm>
                  <a:off x="7284132"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02" name="直接连接符 501">
                  <a:extLst>
                    <a:ext uri="{FF2B5EF4-FFF2-40B4-BE49-F238E27FC236}">
                      <a16:creationId xmlns:a16="http://schemas.microsoft.com/office/drawing/2014/main" id="{C185BCEC-D63C-4096-B126-D02936F5D908}"/>
                    </a:ext>
                  </a:extLst>
                </p:cNvPr>
                <p:cNvCxnSpPr/>
                <p:nvPr/>
              </p:nvCxnSpPr>
              <p:spPr bwMode="gray">
                <a:xfrm>
                  <a:off x="7365141"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03" name="直接连接符 502">
                  <a:extLst>
                    <a:ext uri="{FF2B5EF4-FFF2-40B4-BE49-F238E27FC236}">
                      <a16:creationId xmlns:a16="http://schemas.microsoft.com/office/drawing/2014/main" id="{2451C630-8343-4393-AAEC-D6CBB01D43C8}"/>
                    </a:ext>
                  </a:extLst>
                </p:cNvPr>
                <p:cNvCxnSpPr/>
                <p:nvPr/>
              </p:nvCxnSpPr>
              <p:spPr bwMode="gray">
                <a:xfrm>
                  <a:off x="7446150"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04" name="直接连接符 503">
                  <a:extLst>
                    <a:ext uri="{FF2B5EF4-FFF2-40B4-BE49-F238E27FC236}">
                      <a16:creationId xmlns:a16="http://schemas.microsoft.com/office/drawing/2014/main" id="{AC0CA511-7EC2-4793-A6AB-A39881F94E7B}"/>
                    </a:ext>
                  </a:extLst>
                </p:cNvPr>
                <p:cNvCxnSpPr/>
                <p:nvPr/>
              </p:nvCxnSpPr>
              <p:spPr bwMode="gray">
                <a:xfrm>
                  <a:off x="7527159"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05" name="直接连接符 504">
                  <a:extLst>
                    <a:ext uri="{FF2B5EF4-FFF2-40B4-BE49-F238E27FC236}">
                      <a16:creationId xmlns:a16="http://schemas.microsoft.com/office/drawing/2014/main" id="{D5E7F489-3D94-4AF9-A7A9-C71AA1AD355D}"/>
                    </a:ext>
                  </a:extLst>
                </p:cNvPr>
                <p:cNvCxnSpPr/>
                <p:nvPr/>
              </p:nvCxnSpPr>
              <p:spPr bwMode="gray">
                <a:xfrm>
                  <a:off x="7608168"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06" name="直接连接符 505">
                  <a:extLst>
                    <a:ext uri="{FF2B5EF4-FFF2-40B4-BE49-F238E27FC236}">
                      <a16:creationId xmlns:a16="http://schemas.microsoft.com/office/drawing/2014/main" id="{B7B6A0CF-BAE0-4167-A707-0CF57C099FFB}"/>
                    </a:ext>
                  </a:extLst>
                </p:cNvPr>
                <p:cNvCxnSpPr/>
                <p:nvPr/>
              </p:nvCxnSpPr>
              <p:spPr bwMode="gray">
                <a:xfrm>
                  <a:off x="7689177"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07" name="直接连接符 506">
                  <a:extLst>
                    <a:ext uri="{FF2B5EF4-FFF2-40B4-BE49-F238E27FC236}">
                      <a16:creationId xmlns:a16="http://schemas.microsoft.com/office/drawing/2014/main" id="{2D81CB6B-7F87-44B0-9AD2-C155C0F9479C}"/>
                    </a:ext>
                  </a:extLst>
                </p:cNvPr>
                <p:cNvCxnSpPr/>
                <p:nvPr/>
              </p:nvCxnSpPr>
              <p:spPr bwMode="gray">
                <a:xfrm>
                  <a:off x="7770186"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08" name="直接连接符 507">
                  <a:extLst>
                    <a:ext uri="{FF2B5EF4-FFF2-40B4-BE49-F238E27FC236}">
                      <a16:creationId xmlns:a16="http://schemas.microsoft.com/office/drawing/2014/main" id="{D4B821F9-37CF-4908-A363-16B6595D3319}"/>
                    </a:ext>
                  </a:extLst>
                </p:cNvPr>
                <p:cNvCxnSpPr/>
                <p:nvPr/>
              </p:nvCxnSpPr>
              <p:spPr bwMode="gray">
                <a:xfrm>
                  <a:off x="7851195"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09" name="直接连接符 508">
                  <a:extLst>
                    <a:ext uri="{FF2B5EF4-FFF2-40B4-BE49-F238E27FC236}">
                      <a16:creationId xmlns:a16="http://schemas.microsoft.com/office/drawing/2014/main" id="{081A0656-8785-4A99-B743-B8F28B6617BC}"/>
                    </a:ext>
                  </a:extLst>
                </p:cNvPr>
                <p:cNvCxnSpPr/>
                <p:nvPr/>
              </p:nvCxnSpPr>
              <p:spPr bwMode="gray">
                <a:xfrm>
                  <a:off x="7932204"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10" name="直接连接符 509">
                  <a:extLst>
                    <a:ext uri="{FF2B5EF4-FFF2-40B4-BE49-F238E27FC236}">
                      <a16:creationId xmlns:a16="http://schemas.microsoft.com/office/drawing/2014/main" id="{7C8BDBC8-1A51-4161-84A2-CD18C668D138}"/>
                    </a:ext>
                  </a:extLst>
                </p:cNvPr>
                <p:cNvCxnSpPr/>
                <p:nvPr/>
              </p:nvCxnSpPr>
              <p:spPr bwMode="gray">
                <a:xfrm>
                  <a:off x="8013213"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11" name="直接连接符 510">
                  <a:extLst>
                    <a:ext uri="{FF2B5EF4-FFF2-40B4-BE49-F238E27FC236}">
                      <a16:creationId xmlns:a16="http://schemas.microsoft.com/office/drawing/2014/main" id="{7EEBB962-3108-4C8D-972B-48E111183EC8}"/>
                    </a:ext>
                  </a:extLst>
                </p:cNvPr>
                <p:cNvCxnSpPr/>
                <p:nvPr/>
              </p:nvCxnSpPr>
              <p:spPr bwMode="gray">
                <a:xfrm>
                  <a:off x="8094222"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12" name="直接连接符 511">
                  <a:extLst>
                    <a:ext uri="{FF2B5EF4-FFF2-40B4-BE49-F238E27FC236}">
                      <a16:creationId xmlns:a16="http://schemas.microsoft.com/office/drawing/2014/main" id="{E6BBB0D9-A234-42C3-BE61-D555F9C25F01}"/>
                    </a:ext>
                  </a:extLst>
                </p:cNvPr>
                <p:cNvCxnSpPr/>
                <p:nvPr/>
              </p:nvCxnSpPr>
              <p:spPr bwMode="gray">
                <a:xfrm>
                  <a:off x="8175231"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13" name="直接连接符 512">
                  <a:extLst>
                    <a:ext uri="{FF2B5EF4-FFF2-40B4-BE49-F238E27FC236}">
                      <a16:creationId xmlns:a16="http://schemas.microsoft.com/office/drawing/2014/main" id="{691E4DBE-3095-4470-95B6-5A6A14F3A783}"/>
                    </a:ext>
                  </a:extLst>
                </p:cNvPr>
                <p:cNvCxnSpPr/>
                <p:nvPr/>
              </p:nvCxnSpPr>
              <p:spPr bwMode="gray">
                <a:xfrm>
                  <a:off x="8256240"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14" name="直接连接符 513">
                  <a:extLst>
                    <a:ext uri="{FF2B5EF4-FFF2-40B4-BE49-F238E27FC236}">
                      <a16:creationId xmlns:a16="http://schemas.microsoft.com/office/drawing/2014/main" id="{3BBF9F57-DC8E-4487-BFBF-321DDB449565}"/>
                    </a:ext>
                  </a:extLst>
                </p:cNvPr>
                <p:cNvCxnSpPr/>
                <p:nvPr/>
              </p:nvCxnSpPr>
              <p:spPr bwMode="gray">
                <a:xfrm>
                  <a:off x="8337249"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15" name="直接连接符 514">
                  <a:extLst>
                    <a:ext uri="{FF2B5EF4-FFF2-40B4-BE49-F238E27FC236}">
                      <a16:creationId xmlns:a16="http://schemas.microsoft.com/office/drawing/2014/main" id="{3CE77448-4B00-4689-A6EB-A5FAC4C4D96C}"/>
                    </a:ext>
                  </a:extLst>
                </p:cNvPr>
                <p:cNvCxnSpPr/>
                <p:nvPr/>
              </p:nvCxnSpPr>
              <p:spPr bwMode="gray">
                <a:xfrm>
                  <a:off x="8418258"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16" name="直接连接符 515">
                  <a:extLst>
                    <a:ext uri="{FF2B5EF4-FFF2-40B4-BE49-F238E27FC236}">
                      <a16:creationId xmlns:a16="http://schemas.microsoft.com/office/drawing/2014/main" id="{BDD67330-6BD0-4627-AF78-04DB302B7564}"/>
                    </a:ext>
                  </a:extLst>
                </p:cNvPr>
                <p:cNvCxnSpPr/>
                <p:nvPr/>
              </p:nvCxnSpPr>
              <p:spPr bwMode="gray">
                <a:xfrm>
                  <a:off x="8499267"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17" name="直接连接符 516">
                  <a:extLst>
                    <a:ext uri="{FF2B5EF4-FFF2-40B4-BE49-F238E27FC236}">
                      <a16:creationId xmlns:a16="http://schemas.microsoft.com/office/drawing/2014/main" id="{E6973582-A16C-437B-A15B-21D48AFB0C7D}"/>
                    </a:ext>
                  </a:extLst>
                </p:cNvPr>
                <p:cNvCxnSpPr/>
                <p:nvPr/>
              </p:nvCxnSpPr>
              <p:spPr bwMode="gray">
                <a:xfrm>
                  <a:off x="8580276"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18" name="直接连接符 517">
                  <a:extLst>
                    <a:ext uri="{FF2B5EF4-FFF2-40B4-BE49-F238E27FC236}">
                      <a16:creationId xmlns:a16="http://schemas.microsoft.com/office/drawing/2014/main" id="{65BE7211-5F5E-4A95-8F17-1399B6101C84}"/>
                    </a:ext>
                  </a:extLst>
                </p:cNvPr>
                <p:cNvCxnSpPr/>
                <p:nvPr/>
              </p:nvCxnSpPr>
              <p:spPr bwMode="gray">
                <a:xfrm>
                  <a:off x="8661285"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19" name="直接连接符 518">
                  <a:extLst>
                    <a:ext uri="{FF2B5EF4-FFF2-40B4-BE49-F238E27FC236}">
                      <a16:creationId xmlns:a16="http://schemas.microsoft.com/office/drawing/2014/main" id="{3E0DBE3B-B043-4275-A5BE-74FB0B73BF21}"/>
                    </a:ext>
                  </a:extLst>
                </p:cNvPr>
                <p:cNvCxnSpPr/>
                <p:nvPr/>
              </p:nvCxnSpPr>
              <p:spPr bwMode="gray">
                <a:xfrm>
                  <a:off x="8742294" y="2996952"/>
                  <a:ext cx="0" cy="144112"/>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494" name="圆角矩形 786">
                <a:extLst>
                  <a:ext uri="{FF2B5EF4-FFF2-40B4-BE49-F238E27FC236}">
                    <a16:creationId xmlns:a16="http://schemas.microsoft.com/office/drawing/2014/main" id="{59E93E38-ACF3-4765-ABD4-5AC15E75CD04}"/>
                  </a:ext>
                </a:extLst>
              </p:cNvPr>
              <p:cNvSpPr/>
              <p:nvPr/>
            </p:nvSpPr>
            <p:spPr bwMode="gray">
              <a:xfrm>
                <a:off x="7824190" y="1569748"/>
                <a:ext cx="2677429" cy="2520281"/>
              </a:xfrm>
              <a:prstGeom prst="roundRect">
                <a:avLst>
                  <a:gd name="adj" fmla="val 8963"/>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solidFill>
                      <a:srgbClr val="56C4D2"/>
                    </a:solidFill>
                    <a:latin typeface="Huawei Sans" panose="020C0503030203020204" pitchFamily="34" charset="0"/>
                    <a:ea typeface="方正兰亭黑简体" panose="02000000000000000000" pitchFamily="2" charset="-122"/>
                    <a:sym typeface="Huawei Sans" panose="020C0503030203020204" pitchFamily="34" charset="0"/>
                  </a:rPr>
                  <a:t>NP</a:t>
                </a:r>
              </a:p>
            </p:txBody>
          </p:sp>
        </p:grpSp>
        <p:sp>
          <p:nvSpPr>
            <p:cNvPr id="354" name="文本框 353">
              <a:extLst>
                <a:ext uri="{FF2B5EF4-FFF2-40B4-BE49-F238E27FC236}">
                  <a16:creationId xmlns:a16="http://schemas.microsoft.com/office/drawing/2014/main" id="{B190AA48-317E-4643-A6A8-C8C020B19974}"/>
                </a:ext>
              </a:extLst>
            </p:cNvPr>
            <p:cNvSpPr txBox="1"/>
            <p:nvPr/>
          </p:nvSpPr>
          <p:spPr bwMode="gray">
            <a:xfrm rot="407462">
              <a:off x="4957838" y="3957681"/>
              <a:ext cx="2308302" cy="276999"/>
            </a:xfrm>
            <a:prstGeom prst="rect">
              <a:avLst/>
            </a:prstGeom>
            <a:noFill/>
          </p:spPr>
          <p:txBody>
            <a:bodyPr wrap="square" rtlCol="0">
              <a:spAutoFit/>
            </a:bodyPr>
            <a:lstStyle/>
            <a:p>
              <a:pPr algn="ctr" fontAlgn="ctr"/>
              <a:r>
                <a:rPr lang="en-US" altLang="zh-CN" sz="1200" dirty="0">
                  <a:latin typeface="Huawei Sans" panose="020C0503030203020204" pitchFamily="34" charset="0"/>
                </a:rPr>
                <a:t>Reply B (over the UDP tunnel)</a:t>
              </a:r>
            </a:p>
          </p:txBody>
        </p:sp>
        <p:sp>
          <p:nvSpPr>
            <p:cNvPr id="355" name="文本框 354">
              <a:extLst>
                <a:ext uri="{FF2B5EF4-FFF2-40B4-BE49-F238E27FC236}">
                  <a16:creationId xmlns:a16="http://schemas.microsoft.com/office/drawing/2014/main" id="{B34BAD1D-3459-4BDC-97DA-B1DB003C8E28}"/>
                </a:ext>
              </a:extLst>
            </p:cNvPr>
            <p:cNvSpPr txBox="1"/>
            <p:nvPr/>
          </p:nvSpPr>
          <p:spPr bwMode="gray">
            <a:xfrm rot="355484">
              <a:off x="4676919" y="4867063"/>
              <a:ext cx="2679447" cy="276999"/>
            </a:xfrm>
            <a:prstGeom prst="rect">
              <a:avLst/>
            </a:prstGeom>
            <a:noFill/>
          </p:spPr>
          <p:txBody>
            <a:bodyPr wrap="square" rtlCol="0">
              <a:spAutoFit/>
            </a:bodyPr>
            <a:lstStyle/>
            <a:p>
              <a:pPr algn="ctr" fontAlgn="ctr"/>
              <a:r>
                <a:rPr lang="en-US" altLang="zh-CN" sz="1200" dirty="0">
                  <a:latin typeface="Huawei Sans" panose="020C0503030203020204" pitchFamily="34" charset="0"/>
                </a:rPr>
                <a:t>Reply C (over the UDP tunnel)</a:t>
              </a:r>
            </a:p>
          </p:txBody>
        </p:sp>
        <p:sp>
          <p:nvSpPr>
            <p:cNvPr id="356" name="圆角矩形 854">
              <a:extLst>
                <a:ext uri="{FF2B5EF4-FFF2-40B4-BE49-F238E27FC236}">
                  <a16:creationId xmlns:a16="http://schemas.microsoft.com/office/drawing/2014/main" id="{BF4053ED-D6AA-424E-BA09-4865343D4295}"/>
                </a:ext>
              </a:extLst>
            </p:cNvPr>
            <p:cNvSpPr/>
            <p:nvPr/>
          </p:nvSpPr>
          <p:spPr bwMode="gray">
            <a:xfrm>
              <a:off x="1046500" y="1777092"/>
              <a:ext cx="1562152" cy="386270"/>
            </a:xfrm>
            <a:prstGeom prst="roundRect">
              <a:avLst>
                <a:gd name="adj" fmla="val 15000"/>
              </a:avLst>
            </a:prstGeom>
            <a:solidFill>
              <a:srgbClr val="30B5C5"/>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altLang="zh-CN" sz="1200" b="1" dirty="0">
                  <a:solidFill>
                    <a:schemeClr val="bg1"/>
                  </a:solidFill>
                  <a:latin typeface="Huawei Sans" panose="020C0503030203020204" pitchFamily="34" charset="0"/>
                </a:rPr>
                <a:t>LPU's packet forwarding engine</a:t>
              </a:r>
            </a:p>
          </p:txBody>
        </p:sp>
        <p:sp>
          <p:nvSpPr>
            <p:cNvPr id="357" name="圆角矩形 855">
              <a:extLst>
                <a:ext uri="{FF2B5EF4-FFF2-40B4-BE49-F238E27FC236}">
                  <a16:creationId xmlns:a16="http://schemas.microsoft.com/office/drawing/2014/main" id="{9C86AD18-3E6E-48E1-86A5-F2F5B5114C57}"/>
                </a:ext>
              </a:extLst>
            </p:cNvPr>
            <p:cNvSpPr/>
            <p:nvPr/>
          </p:nvSpPr>
          <p:spPr bwMode="gray">
            <a:xfrm>
              <a:off x="4128434" y="1777092"/>
              <a:ext cx="1036148" cy="400521"/>
            </a:xfrm>
            <a:prstGeom prst="roundRect">
              <a:avLst>
                <a:gd name="adj" fmla="val 15000"/>
              </a:avLst>
            </a:prstGeom>
            <a:solidFill>
              <a:srgbClr val="30B5C5"/>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altLang="zh-CN" sz="1200" b="1" dirty="0">
                  <a:solidFill>
                    <a:prstClr val="white"/>
                  </a:solidFill>
                  <a:latin typeface="Huawei Sans" panose="020C0503030203020204" pitchFamily="34" charset="0"/>
                </a:rPr>
                <a:t>LPU's CPU</a:t>
              </a:r>
            </a:p>
          </p:txBody>
        </p:sp>
        <p:sp>
          <p:nvSpPr>
            <p:cNvPr id="358" name="圆角矩形 856">
              <a:extLst>
                <a:ext uri="{FF2B5EF4-FFF2-40B4-BE49-F238E27FC236}">
                  <a16:creationId xmlns:a16="http://schemas.microsoft.com/office/drawing/2014/main" id="{E0448BDF-0309-4ECD-A329-6186B3596A01}"/>
                </a:ext>
              </a:extLst>
            </p:cNvPr>
            <p:cNvSpPr/>
            <p:nvPr/>
          </p:nvSpPr>
          <p:spPr bwMode="gray">
            <a:xfrm>
              <a:off x="6893806" y="1777092"/>
              <a:ext cx="1029901" cy="417169"/>
            </a:xfrm>
            <a:prstGeom prst="roundRect">
              <a:avLst>
                <a:gd name="adj" fmla="val 15000"/>
              </a:avLst>
            </a:prstGeom>
            <a:solidFill>
              <a:srgbClr val="30B5C5"/>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altLang="zh-CN" sz="1200" b="1" dirty="0">
                  <a:solidFill>
                    <a:prstClr val="white"/>
                  </a:solidFill>
                  <a:latin typeface="Huawei Sans" panose="020C0503030203020204" pitchFamily="34" charset="0"/>
                </a:rPr>
                <a:t>MPU's CPU</a:t>
              </a:r>
            </a:p>
          </p:txBody>
        </p:sp>
        <p:cxnSp>
          <p:nvCxnSpPr>
            <p:cNvPr id="359" name="直接箭头连接符 358">
              <a:extLst>
                <a:ext uri="{FF2B5EF4-FFF2-40B4-BE49-F238E27FC236}">
                  <a16:creationId xmlns:a16="http://schemas.microsoft.com/office/drawing/2014/main" id="{A140734E-D36E-4C08-8AC1-8305DAE1B7E6}"/>
                </a:ext>
              </a:extLst>
            </p:cNvPr>
            <p:cNvCxnSpPr/>
            <p:nvPr/>
          </p:nvCxnSpPr>
          <p:spPr bwMode="gray">
            <a:xfrm>
              <a:off x="4702565" y="4976097"/>
              <a:ext cx="5432228" cy="591502"/>
            </a:xfrm>
            <a:prstGeom prst="straightConnector1">
              <a:avLst/>
            </a:prstGeom>
            <a:ln w="50800">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360" name="直接箭头连接符 359">
              <a:extLst>
                <a:ext uri="{FF2B5EF4-FFF2-40B4-BE49-F238E27FC236}">
                  <a16:creationId xmlns:a16="http://schemas.microsoft.com/office/drawing/2014/main" id="{A6873431-7AD7-4174-9A63-560010F0BAA8}"/>
                </a:ext>
              </a:extLst>
            </p:cNvPr>
            <p:cNvCxnSpPr/>
            <p:nvPr/>
          </p:nvCxnSpPr>
          <p:spPr bwMode="gray">
            <a:xfrm>
              <a:off x="4701516" y="5150496"/>
              <a:ext cx="5432228" cy="591502"/>
            </a:xfrm>
            <a:prstGeom prst="straightConnector1">
              <a:avLst/>
            </a:prstGeom>
            <a:ln w="50800">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371" name="直接箭头连接符 370">
              <a:extLst>
                <a:ext uri="{FF2B5EF4-FFF2-40B4-BE49-F238E27FC236}">
                  <a16:creationId xmlns:a16="http://schemas.microsoft.com/office/drawing/2014/main" id="{30B1ECAA-79DC-4F60-98B7-4AE14BDE2A2D}"/>
                </a:ext>
              </a:extLst>
            </p:cNvPr>
            <p:cNvCxnSpPr/>
            <p:nvPr/>
          </p:nvCxnSpPr>
          <p:spPr bwMode="gray">
            <a:xfrm>
              <a:off x="4694794" y="5334557"/>
              <a:ext cx="5432228" cy="591502"/>
            </a:xfrm>
            <a:prstGeom prst="straightConnector1">
              <a:avLst/>
            </a:prstGeom>
            <a:ln w="50800">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372" name="直接箭头连接符 371">
              <a:extLst>
                <a:ext uri="{FF2B5EF4-FFF2-40B4-BE49-F238E27FC236}">
                  <a16:creationId xmlns:a16="http://schemas.microsoft.com/office/drawing/2014/main" id="{79D8A3C4-EFA9-4613-BED8-3467BBF51600}"/>
                </a:ext>
              </a:extLst>
            </p:cNvPr>
            <p:cNvCxnSpPr/>
            <p:nvPr/>
          </p:nvCxnSpPr>
          <p:spPr bwMode="gray">
            <a:xfrm>
              <a:off x="4701516" y="4132322"/>
              <a:ext cx="5432228" cy="591502"/>
            </a:xfrm>
            <a:prstGeom prst="straightConnector1">
              <a:avLst/>
            </a:prstGeom>
            <a:ln w="50800">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373" name="直接箭头连接符 372">
              <a:extLst>
                <a:ext uri="{FF2B5EF4-FFF2-40B4-BE49-F238E27FC236}">
                  <a16:creationId xmlns:a16="http://schemas.microsoft.com/office/drawing/2014/main" id="{12CABA17-A58E-48DB-BF1E-15A39244424D}"/>
                </a:ext>
              </a:extLst>
            </p:cNvPr>
            <p:cNvCxnSpPr/>
            <p:nvPr/>
          </p:nvCxnSpPr>
          <p:spPr bwMode="gray">
            <a:xfrm>
              <a:off x="4693217" y="4324733"/>
              <a:ext cx="5432228" cy="591502"/>
            </a:xfrm>
            <a:prstGeom prst="straightConnector1">
              <a:avLst/>
            </a:prstGeom>
            <a:ln w="50800">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374" name="直接箭头连接符 373">
              <a:extLst>
                <a:ext uri="{FF2B5EF4-FFF2-40B4-BE49-F238E27FC236}">
                  <a16:creationId xmlns:a16="http://schemas.microsoft.com/office/drawing/2014/main" id="{C59E11E3-0175-4F4B-9BD5-0C35252366EA}"/>
                </a:ext>
              </a:extLst>
            </p:cNvPr>
            <p:cNvCxnSpPr/>
            <p:nvPr/>
          </p:nvCxnSpPr>
          <p:spPr bwMode="gray">
            <a:xfrm>
              <a:off x="4693217" y="4525511"/>
              <a:ext cx="5432228" cy="591502"/>
            </a:xfrm>
            <a:prstGeom prst="straightConnector1">
              <a:avLst/>
            </a:prstGeom>
            <a:ln w="50800">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375" name="直接连接符 374">
              <a:extLst>
                <a:ext uri="{FF2B5EF4-FFF2-40B4-BE49-F238E27FC236}">
                  <a16:creationId xmlns:a16="http://schemas.microsoft.com/office/drawing/2014/main" id="{BC5A417E-30F9-436B-877B-3C2F6C14D197}"/>
                </a:ext>
              </a:extLst>
            </p:cNvPr>
            <p:cNvCxnSpPr/>
            <p:nvPr/>
          </p:nvCxnSpPr>
          <p:spPr bwMode="gray">
            <a:xfrm>
              <a:off x="7394772" y="2688649"/>
              <a:ext cx="0" cy="3263596"/>
            </a:xfrm>
            <a:prstGeom prst="line">
              <a:avLst/>
            </a:prstGeom>
            <a:ln w="38100">
              <a:solidFill>
                <a:srgbClr val="FCC800"/>
              </a:solidFill>
            </a:ln>
          </p:spPr>
          <p:style>
            <a:lnRef idx="1">
              <a:schemeClr val="accent1"/>
            </a:lnRef>
            <a:fillRef idx="0">
              <a:schemeClr val="accent1"/>
            </a:fillRef>
            <a:effectRef idx="0">
              <a:schemeClr val="accent1"/>
            </a:effectRef>
            <a:fontRef idx="minor">
              <a:schemeClr val="tx1"/>
            </a:fontRef>
          </p:style>
        </p:cxnSp>
        <p:pic>
          <p:nvPicPr>
            <p:cNvPr id="376" name="图片 375" descr="PC.png">
              <a:extLst>
                <a:ext uri="{FF2B5EF4-FFF2-40B4-BE49-F238E27FC236}">
                  <a16:creationId xmlns:a16="http://schemas.microsoft.com/office/drawing/2014/main" id="{53F386AA-7464-47A3-A39C-E225A2A810CC}"/>
                </a:ext>
              </a:extLst>
            </p:cNvPr>
            <p:cNvPicPr>
              <a:picLocks noChangeAspect="1"/>
            </p:cNvPicPr>
            <p:nvPr/>
          </p:nvPicPr>
          <p:blipFill>
            <a:blip r:embed="rId3" cstate="print"/>
            <a:stretch>
              <a:fillRect/>
            </a:stretch>
          </p:blipFill>
          <p:spPr bwMode="gray">
            <a:xfrm>
              <a:off x="9876827" y="2262871"/>
              <a:ext cx="440323" cy="340887"/>
            </a:xfrm>
            <a:prstGeom prst="rect">
              <a:avLst/>
            </a:prstGeom>
          </p:spPr>
        </p:pic>
        <p:sp>
          <p:nvSpPr>
            <p:cNvPr id="377" name="圆角矩形 305">
              <a:extLst>
                <a:ext uri="{FF2B5EF4-FFF2-40B4-BE49-F238E27FC236}">
                  <a16:creationId xmlns:a16="http://schemas.microsoft.com/office/drawing/2014/main" id="{F71550EA-4C12-49BF-9235-1D09088C3947}"/>
                </a:ext>
              </a:extLst>
            </p:cNvPr>
            <p:cNvSpPr/>
            <p:nvPr/>
          </p:nvSpPr>
          <p:spPr bwMode="gray">
            <a:xfrm>
              <a:off x="9569725" y="1777093"/>
              <a:ext cx="953496" cy="371044"/>
            </a:xfrm>
            <a:prstGeom prst="roundRect">
              <a:avLst>
                <a:gd name="adj" fmla="val 15000"/>
              </a:avLst>
            </a:prstGeom>
            <a:solidFill>
              <a:srgbClr val="30B5C5"/>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Collector</a:t>
              </a:r>
              <a:endParaRPr lang="zh-CN" alt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78" name="组合 377">
              <a:extLst>
                <a:ext uri="{FF2B5EF4-FFF2-40B4-BE49-F238E27FC236}">
                  <a16:creationId xmlns:a16="http://schemas.microsoft.com/office/drawing/2014/main" id="{4D491A8A-E07E-41C0-9AF0-1F7F1F862826}"/>
                </a:ext>
              </a:extLst>
            </p:cNvPr>
            <p:cNvGrpSpPr>
              <a:grpSpLocks noChangeAspect="1"/>
            </p:cNvGrpSpPr>
            <p:nvPr/>
          </p:nvGrpSpPr>
          <p:grpSpPr bwMode="gray">
            <a:xfrm>
              <a:off x="7199087" y="2265298"/>
              <a:ext cx="441088" cy="444635"/>
              <a:chOff x="4295800" y="1628800"/>
              <a:chExt cx="1440000" cy="1440000"/>
            </a:xfrm>
            <a:solidFill>
              <a:srgbClr val="30B5C5"/>
            </a:solidFill>
          </p:grpSpPr>
          <p:sp>
            <p:nvSpPr>
              <p:cNvPr id="379" name="圆角矩形 606">
                <a:extLst>
                  <a:ext uri="{FF2B5EF4-FFF2-40B4-BE49-F238E27FC236}">
                    <a16:creationId xmlns:a16="http://schemas.microsoft.com/office/drawing/2014/main" id="{CCE00C3F-B9E7-464F-917F-88FBEE50A5E2}"/>
                  </a:ext>
                </a:extLst>
              </p:cNvPr>
              <p:cNvSpPr/>
              <p:nvPr/>
            </p:nvSpPr>
            <p:spPr bwMode="gray">
              <a:xfrm>
                <a:off x="4295800" y="1628800"/>
                <a:ext cx="1440000" cy="1440000"/>
              </a:xfrm>
              <a:prstGeom prst="roundRect">
                <a:avLst>
                  <a:gd name="adj" fmla="val 896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rPr>
                  <a:t>C</a:t>
                </a:r>
                <a:endParaRPr lang="zh-CN" altLang="en-US"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0" name="椭圆 379">
                <a:extLst>
                  <a:ext uri="{FF2B5EF4-FFF2-40B4-BE49-F238E27FC236}">
                    <a16:creationId xmlns:a16="http://schemas.microsoft.com/office/drawing/2014/main" id="{0ED14D07-5184-40F6-A2E8-6551AF24C82F}"/>
                  </a:ext>
                </a:extLst>
              </p:cNvPr>
              <p:cNvSpPr/>
              <p:nvPr/>
            </p:nvSpPr>
            <p:spPr bwMode="gray">
              <a:xfrm>
                <a:off x="4367808" y="1700808"/>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1" name="椭圆 380">
                <a:extLst>
                  <a:ext uri="{FF2B5EF4-FFF2-40B4-BE49-F238E27FC236}">
                    <a16:creationId xmlns:a16="http://schemas.microsoft.com/office/drawing/2014/main" id="{E51F0E2B-5716-4C08-B233-4FE60A334C4A}"/>
                  </a:ext>
                </a:extLst>
              </p:cNvPr>
              <p:cNvSpPr/>
              <p:nvPr/>
            </p:nvSpPr>
            <p:spPr bwMode="gray">
              <a:xfrm>
                <a:off x="4511824" y="1700808"/>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2" name="椭圆 381">
                <a:extLst>
                  <a:ext uri="{FF2B5EF4-FFF2-40B4-BE49-F238E27FC236}">
                    <a16:creationId xmlns:a16="http://schemas.microsoft.com/office/drawing/2014/main" id="{96E78C6E-218C-4B10-AF62-44911DAE3D5D}"/>
                  </a:ext>
                </a:extLst>
              </p:cNvPr>
              <p:cNvSpPr/>
              <p:nvPr/>
            </p:nvSpPr>
            <p:spPr bwMode="gray">
              <a:xfrm>
                <a:off x="4664224" y="1700808"/>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3" name="椭圆 382">
                <a:extLst>
                  <a:ext uri="{FF2B5EF4-FFF2-40B4-BE49-F238E27FC236}">
                    <a16:creationId xmlns:a16="http://schemas.microsoft.com/office/drawing/2014/main" id="{C1CC35E8-569A-470F-8088-3D8A8EA1B87E}"/>
                  </a:ext>
                </a:extLst>
              </p:cNvPr>
              <p:cNvSpPr/>
              <p:nvPr/>
            </p:nvSpPr>
            <p:spPr bwMode="gray">
              <a:xfrm>
                <a:off x="4816624" y="1700808"/>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4" name="椭圆 383">
                <a:extLst>
                  <a:ext uri="{FF2B5EF4-FFF2-40B4-BE49-F238E27FC236}">
                    <a16:creationId xmlns:a16="http://schemas.microsoft.com/office/drawing/2014/main" id="{C16B4E5E-773A-4D2A-8F19-7D7FAE72C5AF}"/>
                  </a:ext>
                </a:extLst>
              </p:cNvPr>
              <p:cNvSpPr/>
              <p:nvPr/>
            </p:nvSpPr>
            <p:spPr bwMode="gray">
              <a:xfrm>
                <a:off x="4969024" y="1700808"/>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5" name="椭圆 384">
                <a:extLst>
                  <a:ext uri="{FF2B5EF4-FFF2-40B4-BE49-F238E27FC236}">
                    <a16:creationId xmlns:a16="http://schemas.microsoft.com/office/drawing/2014/main" id="{F811C545-A19A-4373-80FE-70DBD17D3D85}"/>
                  </a:ext>
                </a:extLst>
              </p:cNvPr>
              <p:cNvSpPr/>
              <p:nvPr/>
            </p:nvSpPr>
            <p:spPr bwMode="gray">
              <a:xfrm>
                <a:off x="5134744" y="1700808"/>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6" name="椭圆 385">
                <a:extLst>
                  <a:ext uri="{FF2B5EF4-FFF2-40B4-BE49-F238E27FC236}">
                    <a16:creationId xmlns:a16="http://schemas.microsoft.com/office/drawing/2014/main" id="{1DD2B4D4-632B-4F9D-BA39-F2245105F487}"/>
                  </a:ext>
                </a:extLst>
              </p:cNvPr>
              <p:cNvSpPr/>
              <p:nvPr/>
            </p:nvSpPr>
            <p:spPr bwMode="gray">
              <a:xfrm>
                <a:off x="5278760" y="1700808"/>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7" name="椭圆 386">
                <a:extLst>
                  <a:ext uri="{FF2B5EF4-FFF2-40B4-BE49-F238E27FC236}">
                    <a16:creationId xmlns:a16="http://schemas.microsoft.com/office/drawing/2014/main" id="{D18809C6-4E83-425B-8829-BB16EC4755FF}"/>
                  </a:ext>
                </a:extLst>
              </p:cNvPr>
              <p:cNvSpPr/>
              <p:nvPr/>
            </p:nvSpPr>
            <p:spPr bwMode="gray">
              <a:xfrm>
                <a:off x="5431160" y="1700808"/>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8" name="椭圆 387">
                <a:extLst>
                  <a:ext uri="{FF2B5EF4-FFF2-40B4-BE49-F238E27FC236}">
                    <a16:creationId xmlns:a16="http://schemas.microsoft.com/office/drawing/2014/main" id="{25191A6D-88FF-4627-8E19-0E5445A4BDC4}"/>
                  </a:ext>
                </a:extLst>
              </p:cNvPr>
              <p:cNvSpPr/>
              <p:nvPr/>
            </p:nvSpPr>
            <p:spPr bwMode="gray">
              <a:xfrm>
                <a:off x="5583560" y="1700808"/>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9" name="椭圆 388">
                <a:extLst>
                  <a:ext uri="{FF2B5EF4-FFF2-40B4-BE49-F238E27FC236}">
                    <a16:creationId xmlns:a16="http://schemas.microsoft.com/office/drawing/2014/main" id="{24624AAA-D6E7-412A-9779-16B0407EE138}"/>
                  </a:ext>
                </a:extLst>
              </p:cNvPr>
              <p:cNvSpPr/>
              <p:nvPr/>
            </p:nvSpPr>
            <p:spPr bwMode="gray">
              <a:xfrm>
                <a:off x="4367808" y="1844816"/>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0" name="椭圆 389">
                <a:extLst>
                  <a:ext uri="{FF2B5EF4-FFF2-40B4-BE49-F238E27FC236}">
                    <a16:creationId xmlns:a16="http://schemas.microsoft.com/office/drawing/2014/main" id="{59EA09F4-1095-4FC2-82A1-6B8B237129E1}"/>
                  </a:ext>
                </a:extLst>
              </p:cNvPr>
              <p:cNvSpPr/>
              <p:nvPr/>
            </p:nvSpPr>
            <p:spPr bwMode="gray">
              <a:xfrm>
                <a:off x="4511824" y="1844816"/>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1" name="椭圆 390">
                <a:extLst>
                  <a:ext uri="{FF2B5EF4-FFF2-40B4-BE49-F238E27FC236}">
                    <a16:creationId xmlns:a16="http://schemas.microsoft.com/office/drawing/2014/main" id="{6D0BDF74-022A-4B84-9F59-9AEAD797C9B5}"/>
                  </a:ext>
                </a:extLst>
              </p:cNvPr>
              <p:cNvSpPr/>
              <p:nvPr/>
            </p:nvSpPr>
            <p:spPr bwMode="gray">
              <a:xfrm>
                <a:off x="4664224" y="1844816"/>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2" name="椭圆 391">
                <a:extLst>
                  <a:ext uri="{FF2B5EF4-FFF2-40B4-BE49-F238E27FC236}">
                    <a16:creationId xmlns:a16="http://schemas.microsoft.com/office/drawing/2014/main" id="{6C9462B5-5CEB-4883-9FEA-92520854F89A}"/>
                  </a:ext>
                </a:extLst>
              </p:cNvPr>
              <p:cNvSpPr/>
              <p:nvPr/>
            </p:nvSpPr>
            <p:spPr bwMode="gray">
              <a:xfrm>
                <a:off x="4816624" y="1844816"/>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3" name="椭圆 392">
                <a:extLst>
                  <a:ext uri="{FF2B5EF4-FFF2-40B4-BE49-F238E27FC236}">
                    <a16:creationId xmlns:a16="http://schemas.microsoft.com/office/drawing/2014/main" id="{711E1070-FCC7-453A-ABE3-4E9A6F6E7027}"/>
                  </a:ext>
                </a:extLst>
              </p:cNvPr>
              <p:cNvSpPr/>
              <p:nvPr/>
            </p:nvSpPr>
            <p:spPr bwMode="gray">
              <a:xfrm>
                <a:off x="4969024" y="1844816"/>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4" name="椭圆 393">
                <a:extLst>
                  <a:ext uri="{FF2B5EF4-FFF2-40B4-BE49-F238E27FC236}">
                    <a16:creationId xmlns:a16="http://schemas.microsoft.com/office/drawing/2014/main" id="{995FAEDC-BE0D-411C-AAB8-4F60F5BCD613}"/>
                  </a:ext>
                </a:extLst>
              </p:cNvPr>
              <p:cNvSpPr/>
              <p:nvPr/>
            </p:nvSpPr>
            <p:spPr bwMode="gray">
              <a:xfrm>
                <a:off x="5134744" y="1844816"/>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5" name="椭圆 394">
                <a:extLst>
                  <a:ext uri="{FF2B5EF4-FFF2-40B4-BE49-F238E27FC236}">
                    <a16:creationId xmlns:a16="http://schemas.microsoft.com/office/drawing/2014/main" id="{F243E41D-BC49-4DE8-AFA1-59CDC560E89F}"/>
                  </a:ext>
                </a:extLst>
              </p:cNvPr>
              <p:cNvSpPr/>
              <p:nvPr/>
            </p:nvSpPr>
            <p:spPr bwMode="gray">
              <a:xfrm>
                <a:off x="5278760" y="1844816"/>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6" name="椭圆 395">
                <a:extLst>
                  <a:ext uri="{FF2B5EF4-FFF2-40B4-BE49-F238E27FC236}">
                    <a16:creationId xmlns:a16="http://schemas.microsoft.com/office/drawing/2014/main" id="{6DD22A51-71BB-4687-B592-5961932115AC}"/>
                  </a:ext>
                </a:extLst>
              </p:cNvPr>
              <p:cNvSpPr/>
              <p:nvPr/>
            </p:nvSpPr>
            <p:spPr bwMode="gray">
              <a:xfrm>
                <a:off x="5431160" y="1844816"/>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7" name="椭圆 396">
                <a:extLst>
                  <a:ext uri="{FF2B5EF4-FFF2-40B4-BE49-F238E27FC236}">
                    <a16:creationId xmlns:a16="http://schemas.microsoft.com/office/drawing/2014/main" id="{FFB2F04A-AE38-449E-B1E2-392F5488FB69}"/>
                  </a:ext>
                </a:extLst>
              </p:cNvPr>
              <p:cNvSpPr/>
              <p:nvPr/>
            </p:nvSpPr>
            <p:spPr bwMode="gray">
              <a:xfrm>
                <a:off x="5583560" y="1844816"/>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8" name="椭圆 397">
                <a:extLst>
                  <a:ext uri="{FF2B5EF4-FFF2-40B4-BE49-F238E27FC236}">
                    <a16:creationId xmlns:a16="http://schemas.microsoft.com/office/drawing/2014/main" id="{08C666B6-BF59-40DD-BEDE-0A91A4140D37}"/>
                  </a:ext>
                </a:extLst>
              </p:cNvPr>
              <p:cNvSpPr/>
              <p:nvPr/>
            </p:nvSpPr>
            <p:spPr bwMode="gray">
              <a:xfrm>
                <a:off x="4367808" y="1988840"/>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9" name="椭圆 398">
                <a:extLst>
                  <a:ext uri="{FF2B5EF4-FFF2-40B4-BE49-F238E27FC236}">
                    <a16:creationId xmlns:a16="http://schemas.microsoft.com/office/drawing/2014/main" id="{A54EF35A-FD57-4D39-9D01-249C6816D969}"/>
                  </a:ext>
                </a:extLst>
              </p:cNvPr>
              <p:cNvSpPr/>
              <p:nvPr/>
            </p:nvSpPr>
            <p:spPr bwMode="gray">
              <a:xfrm>
                <a:off x="4511824" y="1988840"/>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0" name="椭圆 399">
                <a:extLst>
                  <a:ext uri="{FF2B5EF4-FFF2-40B4-BE49-F238E27FC236}">
                    <a16:creationId xmlns:a16="http://schemas.microsoft.com/office/drawing/2014/main" id="{65214849-79A6-4E4B-899B-9EF0532AA056}"/>
                  </a:ext>
                </a:extLst>
              </p:cNvPr>
              <p:cNvSpPr/>
              <p:nvPr/>
            </p:nvSpPr>
            <p:spPr bwMode="gray">
              <a:xfrm>
                <a:off x="4664224" y="1988840"/>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1" name="椭圆 400">
                <a:extLst>
                  <a:ext uri="{FF2B5EF4-FFF2-40B4-BE49-F238E27FC236}">
                    <a16:creationId xmlns:a16="http://schemas.microsoft.com/office/drawing/2014/main" id="{DFFF60AB-64C9-4FDC-BB41-13BF7A32489E}"/>
                  </a:ext>
                </a:extLst>
              </p:cNvPr>
              <p:cNvSpPr/>
              <p:nvPr/>
            </p:nvSpPr>
            <p:spPr bwMode="gray">
              <a:xfrm>
                <a:off x="4816624" y="1988840"/>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2" name="椭圆 401">
                <a:extLst>
                  <a:ext uri="{FF2B5EF4-FFF2-40B4-BE49-F238E27FC236}">
                    <a16:creationId xmlns:a16="http://schemas.microsoft.com/office/drawing/2014/main" id="{4E968A6C-FF2A-420A-83C0-48E421E2FF06}"/>
                  </a:ext>
                </a:extLst>
              </p:cNvPr>
              <p:cNvSpPr/>
              <p:nvPr/>
            </p:nvSpPr>
            <p:spPr bwMode="gray">
              <a:xfrm>
                <a:off x="4969024" y="1988840"/>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3" name="椭圆 402">
                <a:extLst>
                  <a:ext uri="{FF2B5EF4-FFF2-40B4-BE49-F238E27FC236}">
                    <a16:creationId xmlns:a16="http://schemas.microsoft.com/office/drawing/2014/main" id="{20A64797-8577-4728-BB2F-C33E473835CF}"/>
                  </a:ext>
                </a:extLst>
              </p:cNvPr>
              <p:cNvSpPr/>
              <p:nvPr/>
            </p:nvSpPr>
            <p:spPr bwMode="gray">
              <a:xfrm>
                <a:off x="5134744" y="1988840"/>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4" name="椭圆 403">
                <a:extLst>
                  <a:ext uri="{FF2B5EF4-FFF2-40B4-BE49-F238E27FC236}">
                    <a16:creationId xmlns:a16="http://schemas.microsoft.com/office/drawing/2014/main" id="{F6152DBE-212D-4346-A058-5C6550DEDC1A}"/>
                  </a:ext>
                </a:extLst>
              </p:cNvPr>
              <p:cNvSpPr/>
              <p:nvPr/>
            </p:nvSpPr>
            <p:spPr bwMode="gray">
              <a:xfrm>
                <a:off x="5278760" y="1988840"/>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5" name="椭圆 404">
                <a:extLst>
                  <a:ext uri="{FF2B5EF4-FFF2-40B4-BE49-F238E27FC236}">
                    <a16:creationId xmlns:a16="http://schemas.microsoft.com/office/drawing/2014/main" id="{4B57D395-A7E9-4B3B-B8DA-BD1AFB1CEAF2}"/>
                  </a:ext>
                </a:extLst>
              </p:cNvPr>
              <p:cNvSpPr/>
              <p:nvPr/>
            </p:nvSpPr>
            <p:spPr bwMode="gray">
              <a:xfrm>
                <a:off x="5431160" y="1988840"/>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6" name="椭圆 405">
                <a:extLst>
                  <a:ext uri="{FF2B5EF4-FFF2-40B4-BE49-F238E27FC236}">
                    <a16:creationId xmlns:a16="http://schemas.microsoft.com/office/drawing/2014/main" id="{5F8F2A7B-B0E2-453C-9AE1-075982F6F5BC}"/>
                  </a:ext>
                </a:extLst>
              </p:cNvPr>
              <p:cNvSpPr/>
              <p:nvPr/>
            </p:nvSpPr>
            <p:spPr bwMode="gray">
              <a:xfrm>
                <a:off x="5583560" y="1988840"/>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7" name="椭圆 406">
                <a:extLst>
                  <a:ext uri="{FF2B5EF4-FFF2-40B4-BE49-F238E27FC236}">
                    <a16:creationId xmlns:a16="http://schemas.microsoft.com/office/drawing/2014/main" id="{4E0B49D3-801B-4A13-83F8-D0808297AD10}"/>
                  </a:ext>
                </a:extLst>
              </p:cNvPr>
              <p:cNvSpPr/>
              <p:nvPr/>
            </p:nvSpPr>
            <p:spPr bwMode="gray">
              <a:xfrm>
                <a:off x="4367808" y="2636920"/>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8" name="椭圆 407">
                <a:extLst>
                  <a:ext uri="{FF2B5EF4-FFF2-40B4-BE49-F238E27FC236}">
                    <a16:creationId xmlns:a16="http://schemas.microsoft.com/office/drawing/2014/main" id="{7F9F5949-ECD0-4724-BE61-AAFD19A9DA6C}"/>
                  </a:ext>
                </a:extLst>
              </p:cNvPr>
              <p:cNvSpPr/>
              <p:nvPr/>
            </p:nvSpPr>
            <p:spPr bwMode="gray">
              <a:xfrm>
                <a:off x="4511824" y="2636920"/>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9" name="椭圆 408">
                <a:extLst>
                  <a:ext uri="{FF2B5EF4-FFF2-40B4-BE49-F238E27FC236}">
                    <a16:creationId xmlns:a16="http://schemas.microsoft.com/office/drawing/2014/main" id="{C56FD059-03D8-4BDB-B8A9-5CFD79E2CCB6}"/>
                  </a:ext>
                </a:extLst>
              </p:cNvPr>
              <p:cNvSpPr/>
              <p:nvPr/>
            </p:nvSpPr>
            <p:spPr bwMode="gray">
              <a:xfrm>
                <a:off x="4664224" y="2636920"/>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0" name="椭圆 409">
                <a:extLst>
                  <a:ext uri="{FF2B5EF4-FFF2-40B4-BE49-F238E27FC236}">
                    <a16:creationId xmlns:a16="http://schemas.microsoft.com/office/drawing/2014/main" id="{6EC40D57-CC98-4E85-844D-818E76DAC1EA}"/>
                  </a:ext>
                </a:extLst>
              </p:cNvPr>
              <p:cNvSpPr/>
              <p:nvPr/>
            </p:nvSpPr>
            <p:spPr bwMode="gray">
              <a:xfrm>
                <a:off x="4816624" y="2636920"/>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1" name="椭圆 410">
                <a:extLst>
                  <a:ext uri="{FF2B5EF4-FFF2-40B4-BE49-F238E27FC236}">
                    <a16:creationId xmlns:a16="http://schemas.microsoft.com/office/drawing/2014/main" id="{D074612B-79D0-4919-9200-73FE49A79C77}"/>
                  </a:ext>
                </a:extLst>
              </p:cNvPr>
              <p:cNvSpPr/>
              <p:nvPr/>
            </p:nvSpPr>
            <p:spPr bwMode="gray">
              <a:xfrm>
                <a:off x="4969024" y="2636920"/>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2" name="椭圆 411">
                <a:extLst>
                  <a:ext uri="{FF2B5EF4-FFF2-40B4-BE49-F238E27FC236}">
                    <a16:creationId xmlns:a16="http://schemas.microsoft.com/office/drawing/2014/main" id="{99AAF569-A71F-4E82-9E96-12366A4E1BBF}"/>
                  </a:ext>
                </a:extLst>
              </p:cNvPr>
              <p:cNvSpPr/>
              <p:nvPr/>
            </p:nvSpPr>
            <p:spPr bwMode="gray">
              <a:xfrm>
                <a:off x="5134744" y="2636920"/>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3" name="椭圆 412">
                <a:extLst>
                  <a:ext uri="{FF2B5EF4-FFF2-40B4-BE49-F238E27FC236}">
                    <a16:creationId xmlns:a16="http://schemas.microsoft.com/office/drawing/2014/main" id="{C187811A-1D26-4BB9-B6F2-AD3190E3876C}"/>
                  </a:ext>
                </a:extLst>
              </p:cNvPr>
              <p:cNvSpPr/>
              <p:nvPr/>
            </p:nvSpPr>
            <p:spPr bwMode="gray">
              <a:xfrm>
                <a:off x="5278760" y="2636920"/>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4" name="椭圆 413">
                <a:extLst>
                  <a:ext uri="{FF2B5EF4-FFF2-40B4-BE49-F238E27FC236}">
                    <a16:creationId xmlns:a16="http://schemas.microsoft.com/office/drawing/2014/main" id="{DF29B5E7-B6D9-470C-A947-501BC943BF4D}"/>
                  </a:ext>
                </a:extLst>
              </p:cNvPr>
              <p:cNvSpPr/>
              <p:nvPr/>
            </p:nvSpPr>
            <p:spPr bwMode="gray">
              <a:xfrm>
                <a:off x="5431160" y="2636920"/>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5" name="椭圆 414">
                <a:extLst>
                  <a:ext uri="{FF2B5EF4-FFF2-40B4-BE49-F238E27FC236}">
                    <a16:creationId xmlns:a16="http://schemas.microsoft.com/office/drawing/2014/main" id="{BF76FD5A-2D6C-4556-B3F5-4B33A99A835F}"/>
                  </a:ext>
                </a:extLst>
              </p:cNvPr>
              <p:cNvSpPr/>
              <p:nvPr/>
            </p:nvSpPr>
            <p:spPr bwMode="gray">
              <a:xfrm>
                <a:off x="5583560" y="2636920"/>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6" name="椭圆 415">
                <a:extLst>
                  <a:ext uri="{FF2B5EF4-FFF2-40B4-BE49-F238E27FC236}">
                    <a16:creationId xmlns:a16="http://schemas.microsoft.com/office/drawing/2014/main" id="{204DB4E4-E0F5-40B3-95BD-2D2E56D034E3}"/>
                  </a:ext>
                </a:extLst>
              </p:cNvPr>
              <p:cNvSpPr/>
              <p:nvPr/>
            </p:nvSpPr>
            <p:spPr bwMode="gray">
              <a:xfrm>
                <a:off x="4367808" y="2780936"/>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7" name="椭圆 416">
                <a:extLst>
                  <a:ext uri="{FF2B5EF4-FFF2-40B4-BE49-F238E27FC236}">
                    <a16:creationId xmlns:a16="http://schemas.microsoft.com/office/drawing/2014/main" id="{48E80132-7844-4CC3-B5F9-52F0FCED36A3}"/>
                  </a:ext>
                </a:extLst>
              </p:cNvPr>
              <p:cNvSpPr/>
              <p:nvPr/>
            </p:nvSpPr>
            <p:spPr bwMode="gray">
              <a:xfrm>
                <a:off x="4511824" y="2780936"/>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8" name="椭圆 417">
                <a:extLst>
                  <a:ext uri="{FF2B5EF4-FFF2-40B4-BE49-F238E27FC236}">
                    <a16:creationId xmlns:a16="http://schemas.microsoft.com/office/drawing/2014/main" id="{B03CA95B-48B9-4D5E-921B-BE07E149F023}"/>
                  </a:ext>
                </a:extLst>
              </p:cNvPr>
              <p:cNvSpPr/>
              <p:nvPr/>
            </p:nvSpPr>
            <p:spPr bwMode="gray">
              <a:xfrm>
                <a:off x="4664224" y="2780936"/>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9" name="椭圆 418">
                <a:extLst>
                  <a:ext uri="{FF2B5EF4-FFF2-40B4-BE49-F238E27FC236}">
                    <a16:creationId xmlns:a16="http://schemas.microsoft.com/office/drawing/2014/main" id="{2033C082-FABD-4038-A0E8-929AD172EA09}"/>
                  </a:ext>
                </a:extLst>
              </p:cNvPr>
              <p:cNvSpPr/>
              <p:nvPr/>
            </p:nvSpPr>
            <p:spPr bwMode="gray">
              <a:xfrm>
                <a:off x="4816624" y="2780936"/>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0" name="椭圆 419">
                <a:extLst>
                  <a:ext uri="{FF2B5EF4-FFF2-40B4-BE49-F238E27FC236}">
                    <a16:creationId xmlns:a16="http://schemas.microsoft.com/office/drawing/2014/main" id="{6F2AD5FA-347F-4E73-BB31-8F19147CE024}"/>
                  </a:ext>
                </a:extLst>
              </p:cNvPr>
              <p:cNvSpPr/>
              <p:nvPr/>
            </p:nvSpPr>
            <p:spPr bwMode="gray">
              <a:xfrm>
                <a:off x="4969024" y="2780936"/>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1" name="椭圆 420">
                <a:extLst>
                  <a:ext uri="{FF2B5EF4-FFF2-40B4-BE49-F238E27FC236}">
                    <a16:creationId xmlns:a16="http://schemas.microsoft.com/office/drawing/2014/main" id="{4CED9242-7FD7-4169-9CC6-B052BD63031A}"/>
                  </a:ext>
                </a:extLst>
              </p:cNvPr>
              <p:cNvSpPr/>
              <p:nvPr/>
            </p:nvSpPr>
            <p:spPr bwMode="gray">
              <a:xfrm>
                <a:off x="5134744" y="2780936"/>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2" name="椭圆 421">
                <a:extLst>
                  <a:ext uri="{FF2B5EF4-FFF2-40B4-BE49-F238E27FC236}">
                    <a16:creationId xmlns:a16="http://schemas.microsoft.com/office/drawing/2014/main" id="{6899DE63-1927-4CB4-8AFC-7F26239116E6}"/>
                  </a:ext>
                </a:extLst>
              </p:cNvPr>
              <p:cNvSpPr/>
              <p:nvPr/>
            </p:nvSpPr>
            <p:spPr bwMode="gray">
              <a:xfrm>
                <a:off x="5278760" y="2780936"/>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3" name="椭圆 422">
                <a:extLst>
                  <a:ext uri="{FF2B5EF4-FFF2-40B4-BE49-F238E27FC236}">
                    <a16:creationId xmlns:a16="http://schemas.microsoft.com/office/drawing/2014/main" id="{52ECD9AB-3A8D-4009-8181-B9F8A1D55B27}"/>
                  </a:ext>
                </a:extLst>
              </p:cNvPr>
              <p:cNvSpPr/>
              <p:nvPr/>
            </p:nvSpPr>
            <p:spPr bwMode="gray">
              <a:xfrm>
                <a:off x="5431160" y="2780936"/>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4" name="椭圆 423">
                <a:extLst>
                  <a:ext uri="{FF2B5EF4-FFF2-40B4-BE49-F238E27FC236}">
                    <a16:creationId xmlns:a16="http://schemas.microsoft.com/office/drawing/2014/main" id="{24513B22-D645-411F-961D-ADCF95B4C411}"/>
                  </a:ext>
                </a:extLst>
              </p:cNvPr>
              <p:cNvSpPr/>
              <p:nvPr/>
            </p:nvSpPr>
            <p:spPr bwMode="gray">
              <a:xfrm>
                <a:off x="5583560" y="2780936"/>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5" name="椭圆 424">
                <a:extLst>
                  <a:ext uri="{FF2B5EF4-FFF2-40B4-BE49-F238E27FC236}">
                    <a16:creationId xmlns:a16="http://schemas.microsoft.com/office/drawing/2014/main" id="{21F70C22-A93E-48DC-BB92-FE82422A7857}"/>
                  </a:ext>
                </a:extLst>
              </p:cNvPr>
              <p:cNvSpPr/>
              <p:nvPr/>
            </p:nvSpPr>
            <p:spPr bwMode="gray">
              <a:xfrm>
                <a:off x="4367808" y="2924952"/>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6" name="椭圆 425">
                <a:extLst>
                  <a:ext uri="{FF2B5EF4-FFF2-40B4-BE49-F238E27FC236}">
                    <a16:creationId xmlns:a16="http://schemas.microsoft.com/office/drawing/2014/main" id="{996E934A-668A-4D34-B346-A27CED00506C}"/>
                  </a:ext>
                </a:extLst>
              </p:cNvPr>
              <p:cNvSpPr/>
              <p:nvPr/>
            </p:nvSpPr>
            <p:spPr bwMode="gray">
              <a:xfrm>
                <a:off x="4511824" y="2924952"/>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7" name="椭圆 426">
                <a:extLst>
                  <a:ext uri="{FF2B5EF4-FFF2-40B4-BE49-F238E27FC236}">
                    <a16:creationId xmlns:a16="http://schemas.microsoft.com/office/drawing/2014/main" id="{DC84FC1E-338E-4AEA-B820-88206B2E6A54}"/>
                  </a:ext>
                </a:extLst>
              </p:cNvPr>
              <p:cNvSpPr/>
              <p:nvPr/>
            </p:nvSpPr>
            <p:spPr bwMode="gray">
              <a:xfrm>
                <a:off x="4664224" y="2924952"/>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8" name="椭圆 427">
                <a:extLst>
                  <a:ext uri="{FF2B5EF4-FFF2-40B4-BE49-F238E27FC236}">
                    <a16:creationId xmlns:a16="http://schemas.microsoft.com/office/drawing/2014/main" id="{ECDC7F4E-CCB1-4416-9F2A-9CB5DDF64DC1}"/>
                  </a:ext>
                </a:extLst>
              </p:cNvPr>
              <p:cNvSpPr/>
              <p:nvPr/>
            </p:nvSpPr>
            <p:spPr bwMode="gray">
              <a:xfrm>
                <a:off x="4816624" y="2924952"/>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9" name="椭圆 428">
                <a:extLst>
                  <a:ext uri="{FF2B5EF4-FFF2-40B4-BE49-F238E27FC236}">
                    <a16:creationId xmlns:a16="http://schemas.microsoft.com/office/drawing/2014/main" id="{878D0D12-B7E0-44F5-841B-55193A5C9DD7}"/>
                  </a:ext>
                </a:extLst>
              </p:cNvPr>
              <p:cNvSpPr/>
              <p:nvPr/>
            </p:nvSpPr>
            <p:spPr bwMode="gray">
              <a:xfrm>
                <a:off x="4969024" y="2924952"/>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0" name="椭圆 429">
                <a:extLst>
                  <a:ext uri="{FF2B5EF4-FFF2-40B4-BE49-F238E27FC236}">
                    <a16:creationId xmlns:a16="http://schemas.microsoft.com/office/drawing/2014/main" id="{05FECC6E-F099-4150-BB14-F9365B27823C}"/>
                  </a:ext>
                </a:extLst>
              </p:cNvPr>
              <p:cNvSpPr/>
              <p:nvPr/>
            </p:nvSpPr>
            <p:spPr bwMode="gray">
              <a:xfrm>
                <a:off x="5134744" y="2924952"/>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1" name="椭圆 430">
                <a:extLst>
                  <a:ext uri="{FF2B5EF4-FFF2-40B4-BE49-F238E27FC236}">
                    <a16:creationId xmlns:a16="http://schemas.microsoft.com/office/drawing/2014/main" id="{7FD66F1D-62C8-40FC-93F9-3B5EB6D5A9C8}"/>
                  </a:ext>
                </a:extLst>
              </p:cNvPr>
              <p:cNvSpPr/>
              <p:nvPr/>
            </p:nvSpPr>
            <p:spPr bwMode="gray">
              <a:xfrm>
                <a:off x="5278760" y="2924952"/>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2" name="椭圆 431">
                <a:extLst>
                  <a:ext uri="{FF2B5EF4-FFF2-40B4-BE49-F238E27FC236}">
                    <a16:creationId xmlns:a16="http://schemas.microsoft.com/office/drawing/2014/main" id="{F8EC90CB-4E1A-49ED-AE9A-DDDA196D4C39}"/>
                  </a:ext>
                </a:extLst>
              </p:cNvPr>
              <p:cNvSpPr/>
              <p:nvPr/>
            </p:nvSpPr>
            <p:spPr bwMode="gray">
              <a:xfrm>
                <a:off x="5431160" y="2924952"/>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3" name="椭圆 432">
                <a:extLst>
                  <a:ext uri="{FF2B5EF4-FFF2-40B4-BE49-F238E27FC236}">
                    <a16:creationId xmlns:a16="http://schemas.microsoft.com/office/drawing/2014/main" id="{9206EDD3-4CB8-4DDE-A621-AE1BA8EEC6F1}"/>
                  </a:ext>
                </a:extLst>
              </p:cNvPr>
              <p:cNvSpPr/>
              <p:nvPr/>
            </p:nvSpPr>
            <p:spPr bwMode="gray">
              <a:xfrm>
                <a:off x="5583560" y="2924952"/>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4" name="椭圆 433">
                <a:extLst>
                  <a:ext uri="{FF2B5EF4-FFF2-40B4-BE49-F238E27FC236}">
                    <a16:creationId xmlns:a16="http://schemas.microsoft.com/office/drawing/2014/main" id="{D66E378E-57FB-4DBA-8B37-E77B5DAEAB2C}"/>
                  </a:ext>
                </a:extLst>
              </p:cNvPr>
              <p:cNvSpPr/>
              <p:nvPr/>
            </p:nvSpPr>
            <p:spPr bwMode="gray">
              <a:xfrm>
                <a:off x="4367808" y="2204864"/>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5" name="椭圆 434">
                <a:extLst>
                  <a:ext uri="{FF2B5EF4-FFF2-40B4-BE49-F238E27FC236}">
                    <a16:creationId xmlns:a16="http://schemas.microsoft.com/office/drawing/2014/main" id="{6B524C00-018F-4D47-9F96-EFE12376FF66}"/>
                  </a:ext>
                </a:extLst>
              </p:cNvPr>
              <p:cNvSpPr/>
              <p:nvPr/>
            </p:nvSpPr>
            <p:spPr bwMode="gray">
              <a:xfrm>
                <a:off x="4511824" y="2204864"/>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6" name="椭圆 435">
                <a:extLst>
                  <a:ext uri="{FF2B5EF4-FFF2-40B4-BE49-F238E27FC236}">
                    <a16:creationId xmlns:a16="http://schemas.microsoft.com/office/drawing/2014/main" id="{AE61AB8C-7C56-4F85-BD86-47AAC7F8E4EC}"/>
                  </a:ext>
                </a:extLst>
              </p:cNvPr>
              <p:cNvSpPr/>
              <p:nvPr/>
            </p:nvSpPr>
            <p:spPr bwMode="gray">
              <a:xfrm>
                <a:off x="4367808" y="2348888"/>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7" name="椭圆 436">
                <a:extLst>
                  <a:ext uri="{FF2B5EF4-FFF2-40B4-BE49-F238E27FC236}">
                    <a16:creationId xmlns:a16="http://schemas.microsoft.com/office/drawing/2014/main" id="{1EBF4219-E569-4666-8CF1-DEA8C23B4590}"/>
                  </a:ext>
                </a:extLst>
              </p:cNvPr>
              <p:cNvSpPr/>
              <p:nvPr/>
            </p:nvSpPr>
            <p:spPr bwMode="gray">
              <a:xfrm>
                <a:off x="4511824" y="2348888"/>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8" name="椭圆 437">
                <a:extLst>
                  <a:ext uri="{FF2B5EF4-FFF2-40B4-BE49-F238E27FC236}">
                    <a16:creationId xmlns:a16="http://schemas.microsoft.com/office/drawing/2014/main" id="{BD8BC128-83D5-4530-976F-CA4352D4170E}"/>
                  </a:ext>
                </a:extLst>
              </p:cNvPr>
              <p:cNvSpPr/>
              <p:nvPr/>
            </p:nvSpPr>
            <p:spPr bwMode="gray">
              <a:xfrm>
                <a:off x="5447928" y="2204864"/>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9" name="椭圆 438">
                <a:extLst>
                  <a:ext uri="{FF2B5EF4-FFF2-40B4-BE49-F238E27FC236}">
                    <a16:creationId xmlns:a16="http://schemas.microsoft.com/office/drawing/2014/main" id="{64AC834D-718B-4576-9B6F-E5FF73930847}"/>
                  </a:ext>
                </a:extLst>
              </p:cNvPr>
              <p:cNvSpPr/>
              <p:nvPr/>
            </p:nvSpPr>
            <p:spPr bwMode="gray">
              <a:xfrm>
                <a:off x="5591944" y="2204864"/>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0" name="椭圆 439">
                <a:extLst>
                  <a:ext uri="{FF2B5EF4-FFF2-40B4-BE49-F238E27FC236}">
                    <a16:creationId xmlns:a16="http://schemas.microsoft.com/office/drawing/2014/main" id="{AD798D80-5BFC-43F3-8D1B-1F0091CDC8D2}"/>
                  </a:ext>
                </a:extLst>
              </p:cNvPr>
              <p:cNvSpPr/>
              <p:nvPr/>
            </p:nvSpPr>
            <p:spPr bwMode="gray">
              <a:xfrm>
                <a:off x="5447928" y="2348888"/>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1" name="椭圆 440">
                <a:extLst>
                  <a:ext uri="{FF2B5EF4-FFF2-40B4-BE49-F238E27FC236}">
                    <a16:creationId xmlns:a16="http://schemas.microsoft.com/office/drawing/2014/main" id="{BA3F90CF-D58B-4A52-831C-C8637CDAE339}"/>
                  </a:ext>
                </a:extLst>
              </p:cNvPr>
              <p:cNvSpPr/>
              <p:nvPr/>
            </p:nvSpPr>
            <p:spPr bwMode="gray">
              <a:xfrm>
                <a:off x="5591944" y="2348888"/>
                <a:ext cx="72008" cy="7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272" name="组合 271">
            <a:extLst>
              <a:ext uri="{FF2B5EF4-FFF2-40B4-BE49-F238E27FC236}">
                <a16:creationId xmlns:a16="http://schemas.microsoft.com/office/drawing/2014/main" id="{6A859053-2E72-4C82-B2EA-9683D6AB9A63}"/>
              </a:ext>
            </a:extLst>
          </p:cNvPr>
          <p:cNvGrpSpPr/>
          <p:nvPr/>
        </p:nvGrpSpPr>
        <p:grpSpPr>
          <a:xfrm>
            <a:off x="6339841" y="119877"/>
            <a:ext cx="5402246" cy="217482"/>
            <a:chOff x="7012557" y="119877"/>
            <a:chExt cx="4729530" cy="217482"/>
          </a:xfrm>
        </p:grpSpPr>
        <p:sp>
          <p:nvSpPr>
            <p:cNvPr id="273" name="燕尾形 27">
              <a:extLst>
                <a:ext uri="{FF2B5EF4-FFF2-40B4-BE49-F238E27FC236}">
                  <a16:creationId xmlns:a16="http://schemas.microsoft.com/office/drawing/2014/main" id="{6E821EE6-BE59-420B-8906-DA95682B6912}"/>
                </a:ext>
              </a:extLst>
            </p:cNvPr>
            <p:cNvSpPr/>
            <p:nvPr/>
          </p:nvSpPr>
          <p:spPr bwMode="gray">
            <a:xfrm>
              <a:off x="10794955" y="124239"/>
              <a:ext cx="947132"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1200" b="1" kern="0">
                  <a:solidFill>
                    <a:schemeClr val="bg1"/>
                  </a:solidFill>
                  <a:latin typeface="Huawei Sans" panose="020C0503030203020204" pitchFamily="34" charset="0"/>
                  <a:ea typeface="方正兰亭黑简体" panose="02000000000000000000" pitchFamily="2" charset="-122"/>
                  <a:cs typeface="Huawei Sans" panose="020C0503030203020204" pitchFamily="34" charset="0"/>
                </a:rPr>
                <a:t>Data Push</a:t>
              </a:r>
              <a:endParaRPr lang="en-US" altLang="zh-CN" sz="12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74" name="燕尾形 27">
              <a:extLst>
                <a:ext uri="{FF2B5EF4-FFF2-40B4-BE49-F238E27FC236}">
                  <a16:creationId xmlns:a16="http://schemas.microsoft.com/office/drawing/2014/main" id="{8499588D-7918-4CE6-87DD-4182D97625CD}"/>
                </a:ext>
              </a:extLst>
            </p:cNvPr>
            <p:cNvSpPr/>
            <p:nvPr/>
          </p:nvSpPr>
          <p:spPr bwMode="gray">
            <a:xfrm>
              <a:off x="9564210" y="124239"/>
              <a:ext cx="1285005"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a:latin typeface="Huawei Sans" panose="020C0503030203020204" pitchFamily="34" charset="0"/>
                </a:rPr>
                <a:t>Data Generation</a:t>
              </a:r>
              <a:endParaRPr lang="en-US" altLang="zh-CN" sz="1200" dirty="0">
                <a:latin typeface="Huawei Sans" panose="020C0503030203020204" pitchFamily="34" charset="0"/>
              </a:endParaRPr>
            </a:p>
          </p:txBody>
        </p:sp>
        <p:sp>
          <p:nvSpPr>
            <p:cNvPr id="275" name="燕尾形 27">
              <a:extLst>
                <a:ext uri="{FF2B5EF4-FFF2-40B4-BE49-F238E27FC236}">
                  <a16:creationId xmlns:a16="http://schemas.microsoft.com/office/drawing/2014/main" id="{C85F0739-265E-417B-ACE3-36032C47FF81}"/>
                </a:ext>
              </a:extLst>
            </p:cNvPr>
            <p:cNvSpPr/>
            <p:nvPr/>
          </p:nvSpPr>
          <p:spPr bwMode="gray">
            <a:xfrm>
              <a:off x="8142199" y="124239"/>
              <a:ext cx="147627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a:latin typeface="Huawei Sans" panose="020C0503030203020204" pitchFamily="34" charset="0"/>
                </a:rPr>
                <a:t>Data Subscription</a:t>
              </a:r>
              <a:endParaRPr lang="en-US" altLang="zh-CN" sz="1200" dirty="0">
                <a:latin typeface="Huawei Sans" panose="020C0503030203020204" pitchFamily="34" charset="0"/>
              </a:endParaRPr>
            </a:p>
          </p:txBody>
        </p:sp>
        <p:sp>
          <p:nvSpPr>
            <p:cNvPr id="276" name="五边形 23">
              <a:extLst>
                <a:ext uri="{FF2B5EF4-FFF2-40B4-BE49-F238E27FC236}">
                  <a16:creationId xmlns:a16="http://schemas.microsoft.com/office/drawing/2014/main" id="{EEE43441-C6E6-43B4-A776-0045DDB86C79}"/>
                </a:ext>
              </a:extLst>
            </p:cNvPr>
            <p:cNvSpPr/>
            <p:nvPr/>
          </p:nvSpPr>
          <p:spPr bwMode="gray">
            <a:xfrm>
              <a:off x="7012557" y="119877"/>
              <a:ext cx="1181590" cy="212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dirty="0">
                  <a:latin typeface="Huawei Sans" panose="020C0503030203020204" pitchFamily="34" charset="0"/>
                  <a:sym typeface="Huawei Sans" panose="020C0503030203020204" pitchFamily="34" charset="0"/>
                </a:rPr>
                <a:t>Data Source</a:t>
              </a:r>
              <a:endParaRPr lang="zh-CN" altLang="en-US" sz="1200" dirty="0">
                <a:latin typeface="Huawei Sans" panose="020C0503030203020204" pitchFamily="34" charset="0"/>
                <a:sym typeface="Huawei Sans" panose="020C0503030203020204" pitchFamily="34" charset="0"/>
              </a:endParaRPr>
            </a:p>
          </p:txBody>
        </p:sp>
      </p:grpSp>
    </p:spTree>
    <p:extLst>
      <p:ext uri="{BB962C8B-B14F-4D97-AF65-F5344CB8AC3E}">
        <p14:creationId xmlns:p14="http://schemas.microsoft.com/office/powerpoint/2010/main" val="161817708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7E05F50-F8E5-4F4D-AF16-B9F9150C329F}"/>
              </a:ext>
            </a:extLst>
          </p:cNvPr>
          <p:cNvSpPr>
            <a:spLocks noGrp="1"/>
          </p:cNvSpPr>
          <p:nvPr>
            <p:ph type="title"/>
          </p:nvPr>
        </p:nvSpPr>
        <p:spPr bwMode="gray"/>
        <p:txBody>
          <a:bodyPr/>
          <a:lstStyle/>
          <a:p>
            <a:r>
              <a:rPr lang="en-US" dirty="0"/>
              <a:t>Format of Pushed Data (Based on gRPC)</a:t>
            </a:r>
            <a:endParaRPr lang="en-US" altLang="zh-CN" dirty="0"/>
          </a:p>
        </p:txBody>
      </p:sp>
      <p:sp>
        <p:nvSpPr>
          <p:cNvPr id="5" name="文本占位符 4">
            <a:extLst>
              <a:ext uri="{FF2B5EF4-FFF2-40B4-BE49-F238E27FC236}">
                <a16:creationId xmlns:a16="http://schemas.microsoft.com/office/drawing/2014/main" id="{37BBFE59-A4DB-42C1-9931-B09C28C99529}"/>
              </a:ext>
            </a:extLst>
          </p:cNvPr>
          <p:cNvSpPr>
            <a:spLocks noGrp="1"/>
          </p:cNvSpPr>
          <p:nvPr>
            <p:ph type="body" sz="quarter" idx="10"/>
          </p:nvPr>
        </p:nvSpPr>
        <p:spPr bwMode="gray"/>
        <p:txBody>
          <a:bodyPr/>
          <a:lstStyle/>
          <a:p>
            <a:r>
              <a:rPr lang="en-US" altLang="zh-CN" sz="1600" dirty="0"/>
              <a:t>The gRPC encapsulation layer is provided by the gRPC open-source software. The following figure shows the protocol stack for pushing data based on gRPC.</a:t>
            </a:r>
          </a:p>
        </p:txBody>
      </p:sp>
      <p:graphicFrame>
        <p:nvGraphicFramePr>
          <p:cNvPr id="156" name="表格 155">
            <a:extLst>
              <a:ext uri="{FF2B5EF4-FFF2-40B4-BE49-F238E27FC236}">
                <a16:creationId xmlns:a16="http://schemas.microsoft.com/office/drawing/2014/main" id="{ED169032-4C0C-4FD0-8AE0-A264C9B3C125}"/>
              </a:ext>
            </a:extLst>
          </p:cNvPr>
          <p:cNvGraphicFramePr>
            <a:graphicFrameLocks noGrp="1"/>
          </p:cNvGraphicFramePr>
          <p:nvPr>
            <p:extLst>
              <p:ext uri="{D42A27DB-BD31-4B8C-83A1-F6EECF244321}">
                <p14:modId xmlns:p14="http://schemas.microsoft.com/office/powerpoint/2010/main" val="3761406178"/>
              </p:ext>
            </p:extLst>
          </p:nvPr>
        </p:nvGraphicFramePr>
        <p:xfrm>
          <a:off x="777550" y="1856932"/>
          <a:ext cx="10636900" cy="4139414"/>
        </p:xfrm>
        <a:graphic>
          <a:graphicData uri="http://schemas.openxmlformats.org/drawingml/2006/table">
            <a:tbl>
              <a:tblPr firstRow="1" firstCol="1" bandRow="1"/>
              <a:tblGrid>
                <a:gridCol w="1295808">
                  <a:extLst>
                    <a:ext uri="{9D8B030D-6E8A-4147-A177-3AD203B41FA5}">
                      <a16:colId xmlns:a16="http://schemas.microsoft.com/office/drawing/2014/main" val="20000"/>
                    </a:ext>
                  </a:extLst>
                </a:gridCol>
                <a:gridCol w="1433629">
                  <a:extLst>
                    <a:ext uri="{9D8B030D-6E8A-4147-A177-3AD203B41FA5}">
                      <a16:colId xmlns:a16="http://schemas.microsoft.com/office/drawing/2014/main" val="20001"/>
                    </a:ext>
                  </a:extLst>
                </a:gridCol>
                <a:gridCol w="7907463">
                  <a:extLst>
                    <a:ext uri="{9D8B030D-6E8A-4147-A177-3AD203B41FA5}">
                      <a16:colId xmlns:a16="http://schemas.microsoft.com/office/drawing/2014/main" val="20002"/>
                    </a:ext>
                  </a:extLst>
                </a:gridCol>
              </a:tblGrid>
              <a:tr h="317119">
                <a:tc gridSpan="2">
                  <a:txBody>
                    <a:bodyPr/>
                    <a:lstStyle/>
                    <a:p>
                      <a:pPr algn="ctr" fontAlgn="ctr">
                        <a:lnSpc>
                          <a:spcPct val="100000"/>
                        </a:lnSpc>
                        <a:spcAft>
                          <a:spcPts val="0"/>
                        </a:spcAft>
                      </a:pPr>
                      <a:r>
                        <a:rPr lang="en-US" sz="1400" b="1" dirty="0">
                          <a:solidFill>
                            <a:sysClr val="windowText" lastClr="000000"/>
                          </a:solidFill>
                          <a:latin typeface="Huawei Sans" panose="020C0503030203020204" pitchFamily="34" charset="0"/>
                        </a:rPr>
                        <a:t>Hierarchy</a:t>
                      </a:r>
                      <a:endParaRPr lang="en-US" altLang="zh-CN" sz="1400" b="1" kern="100" dirty="0">
                        <a:solidFill>
                          <a:sysClr val="windowText" lastClr="000000"/>
                        </a:solidFill>
                        <a:effectLst/>
                        <a:latin typeface="Huawei Sans" panose="020C0503030203020204" pitchFamily="34" charset="0"/>
                        <a:ea typeface="+mn-ea"/>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hMerge="1">
                  <a:txBody>
                    <a:bodyPr/>
                    <a:lstStyle/>
                    <a:p>
                      <a:endParaRPr lang="zh-CN" altLang="en-US"/>
                    </a:p>
                  </a:txBody>
                  <a:tcPr/>
                </a:tc>
                <a:tc>
                  <a:txBody>
                    <a:bodyPr/>
                    <a:lstStyle/>
                    <a:p>
                      <a:pPr algn="ctr" fontAlgn="ctr">
                        <a:lnSpc>
                          <a:spcPct val="100000"/>
                        </a:lnSpc>
                        <a:spcAft>
                          <a:spcPts val="0"/>
                        </a:spcAft>
                      </a:pPr>
                      <a:r>
                        <a:rPr lang="en-US" sz="1400" b="1" dirty="0">
                          <a:solidFill>
                            <a:sysClr val="windowText" lastClr="000000"/>
                          </a:solidFill>
                          <a:latin typeface="Huawei Sans" panose="020C0503030203020204" pitchFamily="34" charset="0"/>
                        </a:rPr>
                        <a:t>Description</a:t>
                      </a:r>
                      <a:endParaRPr lang="en-US" altLang="zh-CN" sz="1400" b="1" kern="100" dirty="0">
                        <a:solidFill>
                          <a:sysClr val="windowText" lastClr="000000"/>
                        </a:solidFill>
                        <a:effectLst/>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00"/>
                  </a:ext>
                </a:extLst>
              </a:tr>
              <a:tr h="283247">
                <a:tc gridSpan="2">
                  <a:txBody>
                    <a:bodyPr/>
                    <a:lstStyle/>
                    <a:p>
                      <a:pPr algn="l" fontAlgn="ctr">
                        <a:lnSpc>
                          <a:spcPct val="100000"/>
                        </a:lnSpc>
                        <a:spcAft>
                          <a:spcPts val="0"/>
                        </a:spcAft>
                      </a:pPr>
                      <a:r>
                        <a:rPr lang="en-US" sz="1200" dirty="0">
                          <a:latin typeface="Huawei Sans" panose="020C0503030203020204" pitchFamily="34" charset="0"/>
                        </a:rPr>
                        <a:t>TCP layer</a:t>
                      </a:r>
                      <a:endParaRPr lang="en-US" altLang="zh-CN" sz="1200" kern="100" dirty="0">
                        <a:solidFill>
                          <a:schemeClr val="tx1"/>
                        </a:solidFill>
                        <a:effectLst/>
                        <a:latin typeface="Huawei Sans" panose="020C0503030203020204" pitchFamily="34" charset="0"/>
                        <a:ea typeface="+mn-ea"/>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zh-CN" altLang="en-US"/>
                    </a:p>
                  </a:txBody>
                  <a:tcPr/>
                </a:tc>
                <a:tc>
                  <a:txBody>
                    <a:bodyPr/>
                    <a:lstStyle/>
                    <a:p>
                      <a:pPr algn="l" fontAlgn="ctr">
                        <a:lnSpc>
                          <a:spcPct val="100000"/>
                        </a:lnSpc>
                        <a:spcAft>
                          <a:spcPts val="0"/>
                        </a:spcAft>
                      </a:pPr>
                      <a:r>
                        <a:rPr lang="en-US" sz="1200" dirty="0">
                          <a:latin typeface="Huawei Sans" panose="020C0503030203020204" pitchFamily="34" charset="0"/>
                        </a:rPr>
                        <a:t>Underlying communication protocol, which is based on TCP connections.</a:t>
                      </a:r>
                      <a:endParaRPr lang="en-US" altLang="zh-CN" sz="1200" kern="100" dirty="0">
                        <a:solidFill>
                          <a:schemeClr val="tx1"/>
                        </a:solidFill>
                        <a:effectLst/>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474769">
                <a:tc gridSpan="2">
                  <a:txBody>
                    <a:bodyPr/>
                    <a:lstStyle/>
                    <a:p>
                      <a:pPr algn="l" fontAlgn="ctr">
                        <a:lnSpc>
                          <a:spcPct val="100000"/>
                        </a:lnSpc>
                        <a:spcAft>
                          <a:spcPts val="0"/>
                        </a:spcAft>
                      </a:pPr>
                      <a:r>
                        <a:rPr lang="en-US" sz="1200" dirty="0">
                          <a:latin typeface="Huawei Sans" panose="020C0503030203020204" pitchFamily="34" charset="0"/>
                        </a:rPr>
                        <a:t>TLS layer</a:t>
                      </a:r>
                      <a:endParaRPr lang="en-US" altLang="zh-CN" sz="1200" kern="100" dirty="0">
                        <a:solidFill>
                          <a:schemeClr val="tx1"/>
                        </a:solidFill>
                        <a:effectLst/>
                        <a:latin typeface="Huawei Sans" panose="020C0503030203020204" pitchFamily="34" charset="0"/>
                        <a:ea typeface="+mn-ea"/>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zh-CN" altLang="en-US"/>
                    </a:p>
                  </a:txBody>
                  <a:tcPr/>
                </a:tc>
                <a:tc>
                  <a:txBody>
                    <a:bodyPr/>
                    <a:lstStyle/>
                    <a:p>
                      <a:pPr algn="l" fontAlgn="ctr">
                        <a:lnSpc>
                          <a:spcPct val="100000"/>
                        </a:lnSpc>
                        <a:spcAft>
                          <a:spcPts val="0"/>
                        </a:spcAft>
                      </a:pPr>
                      <a:r>
                        <a:rPr lang="en-US" sz="1200" dirty="0">
                          <a:latin typeface="Huawei Sans" panose="020C0503030203020204" pitchFamily="34" charset="0"/>
                        </a:rPr>
                        <a:t>This layer is optional. It is based on the TLS 1.2–encrypted channel and bidirectional certificate authentication.</a:t>
                      </a:r>
                      <a:endParaRPr lang="en-US" altLang="zh-CN" sz="1200" kern="100" dirty="0">
                        <a:solidFill>
                          <a:schemeClr val="tx1"/>
                        </a:solidFill>
                        <a:effectLst/>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502460">
                <a:tc gridSpan="2">
                  <a:txBody>
                    <a:bodyPr/>
                    <a:lstStyle/>
                    <a:p>
                      <a:pPr algn="l" fontAlgn="ctr">
                        <a:lnSpc>
                          <a:spcPct val="100000"/>
                        </a:lnSpc>
                        <a:spcAft>
                          <a:spcPts val="0"/>
                        </a:spcAft>
                      </a:pPr>
                      <a:r>
                        <a:rPr lang="en-US" sz="1200" dirty="0">
                          <a:latin typeface="Huawei Sans" panose="020C0503030203020204" pitchFamily="34" charset="0"/>
                        </a:rPr>
                        <a:t>HTTP/2 layer</a:t>
                      </a:r>
                      <a:endParaRPr lang="en-US" altLang="zh-CN" sz="1200" kern="100" dirty="0">
                        <a:solidFill>
                          <a:schemeClr val="tx1"/>
                        </a:solidFill>
                        <a:effectLst/>
                        <a:latin typeface="Huawei Sans" panose="020C0503030203020204" pitchFamily="34" charset="0"/>
                        <a:ea typeface="+mn-ea"/>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zh-CN" altLang="en-US"/>
                    </a:p>
                  </a:txBody>
                  <a:tcPr/>
                </a:tc>
                <a:tc>
                  <a:txBody>
                    <a:bodyPr/>
                    <a:lstStyle/>
                    <a:p>
                      <a:pPr fontAlgn="ctr">
                        <a:buClr>
                          <a:schemeClr val="tx1"/>
                        </a:buClr>
                        <a:buSzPct val="100000"/>
                      </a:pPr>
                      <a:r>
                        <a:rPr lang="en-US" altLang="zh-CN" sz="1200" dirty="0">
                          <a:latin typeface="Huawei Sans" panose="020C0503030203020204" pitchFamily="34" charset="0"/>
                        </a:rPr>
                        <a:t>gRPC is based on HTTP/2, which is better than HTTP/1 in performance. HTTP/2 features include bidirectional streaming, flow control, header compression, and multiplexing request of a single connection.</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283247">
                <a:tc gridSpan="2">
                  <a:txBody>
                    <a:bodyPr/>
                    <a:lstStyle/>
                    <a:p>
                      <a:pPr algn="l" fontAlgn="ctr">
                        <a:lnSpc>
                          <a:spcPct val="100000"/>
                        </a:lnSpc>
                        <a:spcAft>
                          <a:spcPts val="0"/>
                        </a:spcAft>
                      </a:pPr>
                      <a:r>
                        <a:rPr lang="en-US" sz="1200" dirty="0">
                          <a:latin typeface="Huawei Sans" panose="020C0503030203020204" pitchFamily="34" charset="0"/>
                        </a:rPr>
                        <a:t>gRPC layer</a:t>
                      </a:r>
                      <a:endParaRPr lang="en-US" altLang="zh-CN" sz="1200" kern="100" dirty="0">
                        <a:solidFill>
                          <a:schemeClr val="tx1"/>
                        </a:solidFill>
                        <a:effectLst/>
                        <a:latin typeface="Huawei Sans" panose="020C0503030203020204" pitchFamily="34" charset="0"/>
                        <a:ea typeface="+mn-ea"/>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zh-CN" altLang="en-US"/>
                    </a:p>
                  </a:txBody>
                  <a:tcPr/>
                </a:tc>
                <a:tc>
                  <a:txBody>
                    <a:bodyPr/>
                    <a:lstStyle/>
                    <a:p>
                      <a:pPr algn="l" fontAlgn="ctr">
                        <a:lnSpc>
                          <a:spcPct val="100000"/>
                        </a:lnSpc>
                        <a:spcAft>
                          <a:spcPts val="0"/>
                        </a:spcAft>
                      </a:pPr>
                      <a:r>
                        <a:rPr lang="en-US" sz="1200" dirty="0">
                          <a:latin typeface="Huawei Sans" panose="020C0503030203020204" pitchFamily="34" charset="0"/>
                        </a:rPr>
                        <a:t>Defines the protocol interaction format for RPCs.</a:t>
                      </a:r>
                      <a:endParaRPr lang="en-US" altLang="zh-CN" sz="1200" kern="100" dirty="0">
                        <a:solidFill>
                          <a:schemeClr val="tx1"/>
                        </a:solidFill>
                        <a:effectLst/>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4"/>
                  </a:ext>
                </a:extLst>
              </a:tr>
              <a:tr h="892947">
                <a:tc rowSpan="3">
                  <a:txBody>
                    <a:bodyPr/>
                    <a:lstStyle/>
                    <a:p>
                      <a:pPr algn="ctr" fontAlgn="ctr">
                        <a:lnSpc>
                          <a:spcPct val="100000"/>
                        </a:lnSpc>
                        <a:spcAft>
                          <a:spcPts val="0"/>
                        </a:spcAft>
                      </a:pPr>
                      <a:endParaRPr lang="en-US" altLang="zh-CN" sz="1200" kern="0" dirty="0">
                        <a:effectLst/>
                        <a:latin typeface="Huawei Sans" panose="020C0503030203020204" pitchFamily="34" charset="0"/>
                      </a:endParaRPr>
                    </a:p>
                    <a:p>
                      <a:pPr algn="ctr" fontAlgn="ctr">
                        <a:lnSpc>
                          <a:spcPct val="100000"/>
                        </a:lnSpc>
                        <a:spcAft>
                          <a:spcPts val="0"/>
                        </a:spcAft>
                      </a:pPr>
                      <a:endParaRPr lang="en-US" altLang="zh-CN" sz="1200" kern="0" dirty="0">
                        <a:effectLst/>
                        <a:latin typeface="Huawei Sans" panose="020C0503030203020204" pitchFamily="34" charset="0"/>
                      </a:endParaRPr>
                    </a:p>
                    <a:p>
                      <a:pPr algn="ctr" fontAlgn="ctr">
                        <a:lnSpc>
                          <a:spcPct val="100000"/>
                        </a:lnSpc>
                        <a:spcAft>
                          <a:spcPts val="0"/>
                        </a:spcAft>
                      </a:pPr>
                      <a:r>
                        <a:rPr lang="en-US" sz="1200" dirty="0">
                          <a:latin typeface="Huawei Sans" panose="020C0503030203020204" pitchFamily="34" charset="0"/>
                        </a:rPr>
                        <a:t>Data model layer</a:t>
                      </a:r>
                      <a:endParaRPr lang="en-US" altLang="zh-CN" sz="1200" kern="100" dirty="0">
                        <a:solidFill>
                          <a:schemeClr val="tx1"/>
                        </a:solidFill>
                        <a:effectLst/>
                        <a:latin typeface="Huawei Sans" panose="020C0503030203020204" pitchFamily="34" charset="0"/>
                        <a:ea typeface="+mn-ea"/>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lnSpc>
                          <a:spcPct val="100000"/>
                        </a:lnSpc>
                        <a:spcAft>
                          <a:spcPts val="0"/>
                        </a:spcAft>
                      </a:pPr>
                      <a:r>
                        <a:rPr lang="en-US" sz="1200" dirty="0">
                          <a:latin typeface="Huawei Sans" panose="020C0503030203020204" pitchFamily="34" charset="0"/>
                        </a:rPr>
                        <a:t>RPC layer</a:t>
                      </a:r>
                      <a:endParaRPr lang="en-US" altLang="zh-CN" sz="1200" kern="100" dirty="0">
                        <a:solidFill>
                          <a:schemeClr val="tx1"/>
                        </a:solidFill>
                        <a:effectLst/>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lvl="0" indent="0" algn="l" fontAlgn="ctr">
                        <a:lnSpc>
                          <a:spcPct val="100000"/>
                        </a:lnSpc>
                        <a:spcAft>
                          <a:spcPts val="0"/>
                        </a:spcAft>
                        <a:buSzPts val="1000"/>
                        <a:buFont typeface="Symbol" panose="05050102010706020507" pitchFamily="18" charset="2"/>
                        <a:buNone/>
                        <a:tabLst>
                          <a:tab pos="457200" algn="l"/>
                        </a:tabLst>
                      </a:pPr>
                      <a:r>
                        <a:rPr lang="en-US" sz="1200" dirty="0">
                          <a:latin typeface="Huawei Sans" panose="020C0503030203020204" pitchFamily="34" charset="0"/>
                        </a:rPr>
                        <a:t>The device proactively initiates an RPC request to the collector, which is defined in the </a:t>
                      </a:r>
                      <a:r>
                        <a:rPr lang="en-US" sz="1200" b="1" dirty="0" err="1">
                          <a:latin typeface="Huawei Sans" panose="020C0503030203020204" pitchFamily="34" charset="0"/>
                        </a:rPr>
                        <a:t>huawei-grpc-dialout.proto</a:t>
                      </a:r>
                      <a:r>
                        <a:rPr lang="en-US" sz="1200" dirty="0">
                          <a:latin typeface="Huawei Sans" panose="020C0503030203020204" pitchFamily="34" charset="0"/>
                        </a:rPr>
                        <a:t> file.</a:t>
                      </a:r>
                      <a:endParaRPr lang="en-US" altLang="zh-CN" sz="1200" kern="100" dirty="0">
                        <a:effectLst/>
                        <a:latin typeface="Huawei Sans" panose="020C0503030203020204" pitchFamily="34" charset="0"/>
                      </a:endParaRPr>
                    </a:p>
                    <a:p>
                      <a:pPr marL="0" lvl="0" indent="0" algn="l" fontAlgn="ctr">
                        <a:lnSpc>
                          <a:spcPct val="100000"/>
                        </a:lnSpc>
                        <a:spcAft>
                          <a:spcPts val="0"/>
                        </a:spcAft>
                        <a:buSzPts val="1000"/>
                        <a:buFont typeface="Symbol" panose="05050102010706020507" pitchFamily="18" charset="2"/>
                        <a:buNone/>
                        <a:tabLst>
                          <a:tab pos="457200" algn="l"/>
                        </a:tabLst>
                      </a:pPr>
                      <a:r>
                        <a:rPr lang="en-US" sz="1200" dirty="0">
                          <a:latin typeface="Huawei Sans" panose="020C0503030203020204" pitchFamily="34" charset="0"/>
                        </a:rPr>
                        <a:t>A collector proactively initiates an RPC request for dynamic subscription to a device, which is defined in the </a:t>
                      </a:r>
                      <a:r>
                        <a:rPr lang="en-US" sz="1200" b="1" dirty="0" err="1">
                          <a:latin typeface="Huawei Sans" panose="020C0503030203020204" pitchFamily="34" charset="0"/>
                        </a:rPr>
                        <a:t>huawei-grpc-dialin.proto</a:t>
                      </a:r>
                      <a:r>
                        <a:rPr lang="en-US" sz="1200" dirty="0">
                          <a:latin typeface="Huawei Sans" panose="020C0503030203020204" pitchFamily="34" charset="0"/>
                        </a:rPr>
                        <a:t> file.</a:t>
                      </a:r>
                      <a:endParaRPr lang="en-US" altLang="zh-CN" sz="1200" kern="100" dirty="0">
                        <a:solidFill>
                          <a:schemeClr val="tx1"/>
                        </a:solidFill>
                        <a:effectLst/>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5"/>
                  </a:ext>
                </a:extLst>
              </a:tr>
              <a:tr h="371621">
                <a:tc vMerge="1">
                  <a:txBody>
                    <a:bodyPr/>
                    <a:lstStyle/>
                    <a:p>
                      <a:endParaRPr lang="zh-CN" altLang="en-US"/>
                    </a:p>
                  </a:txBody>
                  <a:tcPr/>
                </a:tc>
                <a:tc>
                  <a:txBody>
                    <a:bodyPr/>
                    <a:lstStyle/>
                    <a:p>
                      <a:pPr algn="l" fontAlgn="ctr">
                        <a:lnSpc>
                          <a:spcPct val="100000"/>
                        </a:lnSpc>
                        <a:spcAft>
                          <a:spcPts val="0"/>
                        </a:spcAft>
                      </a:pPr>
                      <a:r>
                        <a:rPr lang="en-US" sz="1200" dirty="0">
                          <a:latin typeface="Huawei Sans" panose="020C0503030203020204" pitchFamily="34" charset="0"/>
                        </a:rPr>
                        <a:t>Telemetry layer</a:t>
                      </a:r>
                      <a:endParaRPr lang="en-US" altLang="zh-CN" sz="1200" kern="100" dirty="0">
                        <a:solidFill>
                          <a:schemeClr val="tx1"/>
                        </a:solidFill>
                        <a:effectLst/>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lvl="0" indent="0" algn="l" defTabSz="914400" rtl="0" eaLnBrk="1" fontAlgn="ctr" latinLnBrk="0" hangingPunct="1">
                        <a:lnSpc>
                          <a:spcPct val="100000"/>
                        </a:lnSpc>
                        <a:spcAft>
                          <a:spcPts val="0"/>
                        </a:spcAft>
                        <a:buSzPts val="1000"/>
                        <a:buFont typeface="Symbol" panose="05050102010706020507" pitchFamily="18" charset="2"/>
                        <a:buNone/>
                        <a:tabLst>
                          <a:tab pos="457200" algn="l"/>
                        </a:tabLst>
                      </a:pPr>
                      <a:r>
                        <a:rPr lang="en-US" sz="1200" dirty="0">
                          <a:latin typeface="Huawei Sans" panose="020C0503030203020204" pitchFamily="34" charset="0"/>
                        </a:rPr>
                        <a:t>This is defined in the </a:t>
                      </a:r>
                      <a:r>
                        <a:rPr lang="en-US" sz="1200" b="1" dirty="0" err="1">
                          <a:latin typeface="Huawei Sans" panose="020C0503030203020204" pitchFamily="34" charset="0"/>
                        </a:rPr>
                        <a:t>huawei-telemetry.proto</a:t>
                      </a:r>
                      <a:r>
                        <a:rPr lang="en-US" sz="1200" dirty="0">
                          <a:latin typeface="Huawei Sans" panose="020C0503030203020204" pitchFamily="34" charset="0"/>
                        </a:rPr>
                        <a:t> file.</a:t>
                      </a:r>
                      <a:endParaRPr lang="en-US" altLang="zh-CN" sz="1200" kern="0" dirty="0">
                        <a:solidFill>
                          <a:schemeClr val="tx1"/>
                        </a:solidFill>
                        <a:effectLst/>
                        <a:latin typeface="Huawei Sans" panose="020C0503030203020204" pitchFamily="34" charset="0"/>
                        <a:ea typeface="+mn-ea"/>
                        <a:cs typeface="+mn-cs"/>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6"/>
                  </a:ext>
                </a:extLst>
              </a:tr>
              <a:tr h="1014004">
                <a:tc vMerge="1">
                  <a:txBody>
                    <a:bodyPr/>
                    <a:lstStyle/>
                    <a:p>
                      <a:endParaRPr lang="zh-CN" altLang="en-US"/>
                    </a:p>
                  </a:txBody>
                  <a:tcPr/>
                </a:tc>
                <a:tc>
                  <a:txBody>
                    <a:bodyPr/>
                    <a:lstStyle/>
                    <a:p>
                      <a:pPr algn="l" fontAlgn="ctr">
                        <a:lnSpc>
                          <a:spcPct val="100000"/>
                        </a:lnSpc>
                        <a:spcAft>
                          <a:spcPts val="0"/>
                        </a:spcAft>
                      </a:pPr>
                      <a:endParaRPr lang="en-US" altLang="zh-CN" sz="1200" kern="0" dirty="0">
                        <a:effectLst/>
                        <a:latin typeface="Huawei Sans" panose="020C0503030203020204" pitchFamily="34" charset="0"/>
                      </a:endParaRPr>
                    </a:p>
                    <a:p>
                      <a:pPr algn="l" fontAlgn="ctr">
                        <a:lnSpc>
                          <a:spcPct val="100000"/>
                        </a:lnSpc>
                        <a:spcAft>
                          <a:spcPts val="0"/>
                        </a:spcAft>
                      </a:pPr>
                      <a:r>
                        <a:rPr lang="en-US" sz="1200" dirty="0">
                          <a:latin typeface="Huawei Sans" panose="020C0503030203020204" pitchFamily="34" charset="0"/>
                        </a:rPr>
                        <a:t>Service data layer</a:t>
                      </a:r>
                      <a:endParaRPr lang="en-US" altLang="zh-CN" sz="1200" kern="100" dirty="0">
                        <a:solidFill>
                          <a:schemeClr val="tx1"/>
                        </a:solidFill>
                        <a:effectLst/>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lvl="0" indent="0" algn="l" fontAlgn="ctr">
                        <a:lnSpc>
                          <a:spcPct val="100000"/>
                        </a:lnSpc>
                        <a:spcAft>
                          <a:spcPts val="0"/>
                        </a:spcAft>
                        <a:buSzPts val="1000"/>
                        <a:buFont typeface="Symbol" panose="05050102010706020507" pitchFamily="18" charset="2"/>
                        <a:buNone/>
                        <a:tabLst>
                          <a:tab pos="457200" algn="l"/>
                        </a:tabLst>
                      </a:pPr>
                      <a:r>
                        <a:rPr lang="en-US" sz="1200" dirty="0">
                          <a:latin typeface="Huawei Sans" panose="020C0503030203020204" pitchFamily="34" charset="0"/>
                        </a:rPr>
                        <a:t>Service data at this layer needs to be encoded by the .proto file of the corresponding service, and the NMS needs to decode the data using the .proto file of the corresponding service as well. For example, if the sampling path is </a:t>
                      </a:r>
                      <a:r>
                        <a:rPr lang="en-US" sz="1200" b="1" dirty="0" err="1">
                          <a:latin typeface="Huawei Sans" panose="020C0503030203020204" pitchFamily="34" charset="0"/>
                        </a:rPr>
                        <a:t>huawei-debug:debug</a:t>
                      </a:r>
                      <a:r>
                        <a:rPr lang="en-US" sz="1200" b="1" dirty="0">
                          <a:latin typeface="Huawei Sans" panose="020C0503030203020204" pitchFamily="34" charset="0"/>
                        </a:rPr>
                        <a:t>/</a:t>
                      </a:r>
                      <a:r>
                        <a:rPr lang="en-US" sz="1200" b="1" dirty="0" err="1">
                          <a:latin typeface="Huawei Sans" panose="020C0503030203020204" pitchFamily="34" charset="0"/>
                        </a:rPr>
                        <a:t>cpu-infos</a:t>
                      </a:r>
                      <a:r>
                        <a:rPr lang="en-US" sz="1200" b="1" dirty="0">
                          <a:latin typeface="Huawei Sans" panose="020C0503030203020204" pitchFamily="34" charset="0"/>
                        </a:rPr>
                        <a:t>/</a:t>
                      </a:r>
                      <a:r>
                        <a:rPr lang="en-US" sz="1200" b="1" dirty="0" err="1">
                          <a:latin typeface="Huawei Sans" panose="020C0503030203020204" pitchFamily="34" charset="0"/>
                        </a:rPr>
                        <a:t>cpu</a:t>
                      </a:r>
                      <a:r>
                        <a:rPr lang="en-US" sz="1200" b="1" dirty="0">
                          <a:latin typeface="Huawei Sans" panose="020C0503030203020204" pitchFamily="34" charset="0"/>
                        </a:rPr>
                        <a:t>-info</a:t>
                      </a:r>
                      <a:r>
                        <a:rPr lang="en-US" sz="1200" dirty="0">
                          <a:latin typeface="Huawei Sans" panose="020C0503030203020204" pitchFamily="34" charset="0"/>
                        </a:rPr>
                        <a:t>, the </a:t>
                      </a:r>
                      <a:r>
                        <a:rPr lang="en-US" sz="1200" b="1" dirty="0" err="1">
                          <a:latin typeface="Huawei Sans" panose="020C0503030203020204" pitchFamily="34" charset="0"/>
                        </a:rPr>
                        <a:t>huawei-debug.proto</a:t>
                      </a:r>
                      <a:r>
                        <a:rPr lang="en-US" sz="1200" dirty="0">
                          <a:latin typeface="Huawei Sans" panose="020C0503030203020204" pitchFamily="34" charset="0"/>
                        </a:rPr>
                        <a:t> file needs to be used for data encoding and decoding.</a:t>
                      </a:r>
                      <a:endParaRPr lang="en-US" altLang="zh-CN" sz="1200" kern="100" dirty="0">
                        <a:solidFill>
                          <a:schemeClr val="tx1"/>
                        </a:solidFill>
                        <a:effectLst/>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7"/>
                  </a:ext>
                </a:extLst>
              </a:tr>
            </a:tbl>
          </a:graphicData>
        </a:graphic>
      </p:graphicFrame>
      <p:grpSp>
        <p:nvGrpSpPr>
          <p:cNvPr id="14" name="组合 13">
            <a:extLst>
              <a:ext uri="{FF2B5EF4-FFF2-40B4-BE49-F238E27FC236}">
                <a16:creationId xmlns:a16="http://schemas.microsoft.com/office/drawing/2014/main" id="{87A3D125-555A-4706-B568-95E3F704CED6}"/>
              </a:ext>
            </a:extLst>
          </p:cNvPr>
          <p:cNvGrpSpPr/>
          <p:nvPr/>
        </p:nvGrpSpPr>
        <p:grpSpPr>
          <a:xfrm>
            <a:off x="6339841" y="119877"/>
            <a:ext cx="5402246" cy="217482"/>
            <a:chOff x="7012557" y="119877"/>
            <a:chExt cx="4729530" cy="217482"/>
          </a:xfrm>
        </p:grpSpPr>
        <p:sp>
          <p:nvSpPr>
            <p:cNvPr id="19" name="燕尾形 27">
              <a:extLst>
                <a:ext uri="{FF2B5EF4-FFF2-40B4-BE49-F238E27FC236}">
                  <a16:creationId xmlns:a16="http://schemas.microsoft.com/office/drawing/2014/main" id="{F079516C-D612-4B7E-9B78-08C73FE2A359}"/>
                </a:ext>
              </a:extLst>
            </p:cNvPr>
            <p:cNvSpPr/>
            <p:nvPr/>
          </p:nvSpPr>
          <p:spPr bwMode="gray">
            <a:xfrm>
              <a:off x="10794955" y="124239"/>
              <a:ext cx="947132"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1200" b="1" kern="0">
                  <a:solidFill>
                    <a:schemeClr val="bg1"/>
                  </a:solidFill>
                  <a:latin typeface="Huawei Sans" panose="020C0503030203020204" pitchFamily="34" charset="0"/>
                  <a:ea typeface="方正兰亭黑简体" panose="02000000000000000000" pitchFamily="2" charset="-122"/>
                  <a:cs typeface="Huawei Sans" panose="020C0503030203020204" pitchFamily="34" charset="0"/>
                </a:rPr>
                <a:t>Data Push</a:t>
              </a:r>
              <a:endParaRPr lang="en-US" altLang="zh-CN" sz="12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0" name="燕尾形 27">
              <a:extLst>
                <a:ext uri="{FF2B5EF4-FFF2-40B4-BE49-F238E27FC236}">
                  <a16:creationId xmlns:a16="http://schemas.microsoft.com/office/drawing/2014/main" id="{6B256B67-9179-4470-84A0-C68938465E5F}"/>
                </a:ext>
              </a:extLst>
            </p:cNvPr>
            <p:cNvSpPr/>
            <p:nvPr/>
          </p:nvSpPr>
          <p:spPr bwMode="gray">
            <a:xfrm>
              <a:off x="9564210" y="124239"/>
              <a:ext cx="1285005"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a:latin typeface="Huawei Sans" panose="020C0503030203020204" pitchFamily="34" charset="0"/>
                </a:rPr>
                <a:t>Data Generation</a:t>
              </a:r>
              <a:endParaRPr lang="en-US" altLang="zh-CN" sz="1200" dirty="0">
                <a:latin typeface="Huawei Sans" panose="020C0503030203020204" pitchFamily="34" charset="0"/>
              </a:endParaRPr>
            </a:p>
          </p:txBody>
        </p:sp>
        <p:sp>
          <p:nvSpPr>
            <p:cNvPr id="21" name="燕尾形 27">
              <a:extLst>
                <a:ext uri="{FF2B5EF4-FFF2-40B4-BE49-F238E27FC236}">
                  <a16:creationId xmlns:a16="http://schemas.microsoft.com/office/drawing/2014/main" id="{549A7BEC-5DC1-4035-A540-428BD54F4AD6}"/>
                </a:ext>
              </a:extLst>
            </p:cNvPr>
            <p:cNvSpPr/>
            <p:nvPr/>
          </p:nvSpPr>
          <p:spPr bwMode="gray">
            <a:xfrm>
              <a:off x="8142199" y="124239"/>
              <a:ext cx="147627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a:latin typeface="Huawei Sans" panose="020C0503030203020204" pitchFamily="34" charset="0"/>
                </a:rPr>
                <a:t>Data Subscription</a:t>
              </a:r>
              <a:endParaRPr lang="en-US" altLang="zh-CN" sz="1200" dirty="0">
                <a:latin typeface="Huawei Sans" panose="020C0503030203020204" pitchFamily="34" charset="0"/>
              </a:endParaRPr>
            </a:p>
          </p:txBody>
        </p:sp>
        <p:sp>
          <p:nvSpPr>
            <p:cNvPr id="22" name="五边形 23">
              <a:extLst>
                <a:ext uri="{FF2B5EF4-FFF2-40B4-BE49-F238E27FC236}">
                  <a16:creationId xmlns:a16="http://schemas.microsoft.com/office/drawing/2014/main" id="{DC1D7930-F404-4A5F-9F77-E9A50A636653}"/>
                </a:ext>
              </a:extLst>
            </p:cNvPr>
            <p:cNvSpPr/>
            <p:nvPr/>
          </p:nvSpPr>
          <p:spPr bwMode="gray">
            <a:xfrm>
              <a:off x="7012557" y="119877"/>
              <a:ext cx="1181590" cy="212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dirty="0">
                  <a:latin typeface="Huawei Sans" panose="020C0503030203020204" pitchFamily="34" charset="0"/>
                  <a:sym typeface="Huawei Sans" panose="020C0503030203020204" pitchFamily="34" charset="0"/>
                </a:rPr>
                <a:t>Data Source</a:t>
              </a:r>
              <a:endParaRPr lang="zh-CN" altLang="en-US" sz="1200" dirty="0">
                <a:latin typeface="Huawei Sans" panose="020C0503030203020204" pitchFamily="34" charset="0"/>
                <a:sym typeface="Huawei Sans" panose="020C0503030203020204" pitchFamily="34" charset="0"/>
              </a:endParaRPr>
            </a:p>
          </p:txBody>
        </p:sp>
      </p:grpSp>
    </p:spTree>
    <p:extLst>
      <p:ext uri="{BB962C8B-B14F-4D97-AF65-F5344CB8AC3E}">
        <p14:creationId xmlns:p14="http://schemas.microsoft.com/office/powerpoint/2010/main" val="217950164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7E05F50-F8E5-4F4D-AF16-B9F9150C329F}"/>
              </a:ext>
            </a:extLst>
          </p:cNvPr>
          <p:cNvSpPr>
            <a:spLocks noGrp="1"/>
          </p:cNvSpPr>
          <p:nvPr>
            <p:ph type="title"/>
          </p:nvPr>
        </p:nvSpPr>
        <p:spPr bwMode="gray"/>
        <p:txBody>
          <a:bodyPr/>
          <a:lstStyle/>
          <a:p>
            <a:r>
              <a:rPr lang="en-US"/>
              <a:t>Format of Pushed Data (Based on UDP)</a:t>
            </a:r>
            <a:endParaRPr lang="en-US" altLang="zh-CN" dirty="0"/>
          </a:p>
        </p:txBody>
      </p:sp>
      <p:sp>
        <p:nvSpPr>
          <p:cNvPr id="5" name="文本占位符 4">
            <a:extLst>
              <a:ext uri="{FF2B5EF4-FFF2-40B4-BE49-F238E27FC236}">
                <a16:creationId xmlns:a16="http://schemas.microsoft.com/office/drawing/2014/main" id="{7F839423-31AD-4B35-9EC9-8EAD5DB49244}"/>
              </a:ext>
            </a:extLst>
          </p:cNvPr>
          <p:cNvSpPr>
            <a:spLocks noGrp="1"/>
          </p:cNvSpPr>
          <p:nvPr>
            <p:ph type="body" sz="quarter" idx="10"/>
          </p:nvPr>
        </p:nvSpPr>
        <p:spPr bwMode="gray">
          <a:xfrm>
            <a:off x="455612" y="1052514"/>
            <a:ext cx="11293476" cy="594344"/>
          </a:xfrm>
        </p:spPr>
        <p:txBody>
          <a:bodyPr/>
          <a:lstStyle/>
          <a:p>
            <a:r>
              <a:rPr lang="en-US" altLang="zh-CN" sz="1800" dirty="0"/>
              <a:t>The format of the data pushed based on UDP is as follows.</a:t>
            </a:r>
          </a:p>
        </p:txBody>
      </p:sp>
      <p:graphicFrame>
        <p:nvGraphicFramePr>
          <p:cNvPr id="11" name="表格 10">
            <a:extLst>
              <a:ext uri="{FF2B5EF4-FFF2-40B4-BE49-F238E27FC236}">
                <a16:creationId xmlns:a16="http://schemas.microsoft.com/office/drawing/2014/main" id="{6DDD7374-865A-41ED-B557-4CF415F33641}"/>
              </a:ext>
            </a:extLst>
          </p:cNvPr>
          <p:cNvGraphicFramePr>
            <a:graphicFrameLocks noGrp="1"/>
          </p:cNvGraphicFramePr>
          <p:nvPr>
            <p:extLst>
              <p:ext uri="{D42A27DB-BD31-4B8C-83A1-F6EECF244321}">
                <p14:modId xmlns:p14="http://schemas.microsoft.com/office/powerpoint/2010/main" val="2211169549"/>
              </p:ext>
            </p:extLst>
          </p:nvPr>
        </p:nvGraphicFramePr>
        <p:xfrm>
          <a:off x="628577" y="1884898"/>
          <a:ext cx="10934846" cy="3779520"/>
        </p:xfrm>
        <a:graphic>
          <a:graphicData uri="http://schemas.openxmlformats.org/drawingml/2006/table">
            <a:tbl>
              <a:tblPr firstRow="1" firstCol="1" bandRow="1"/>
              <a:tblGrid>
                <a:gridCol w="1082351">
                  <a:extLst>
                    <a:ext uri="{9D8B030D-6E8A-4147-A177-3AD203B41FA5}">
                      <a16:colId xmlns:a16="http://schemas.microsoft.com/office/drawing/2014/main" val="20000"/>
                    </a:ext>
                  </a:extLst>
                </a:gridCol>
                <a:gridCol w="1222311">
                  <a:extLst>
                    <a:ext uri="{9D8B030D-6E8A-4147-A177-3AD203B41FA5}">
                      <a16:colId xmlns:a16="http://schemas.microsoft.com/office/drawing/2014/main" val="20001"/>
                    </a:ext>
                  </a:extLst>
                </a:gridCol>
                <a:gridCol w="8630184">
                  <a:extLst>
                    <a:ext uri="{9D8B030D-6E8A-4147-A177-3AD203B41FA5}">
                      <a16:colId xmlns:a16="http://schemas.microsoft.com/office/drawing/2014/main" val="20002"/>
                    </a:ext>
                  </a:extLst>
                </a:gridCol>
              </a:tblGrid>
              <a:tr h="286468">
                <a:tc gridSpan="2">
                  <a:txBody>
                    <a:bodyPr/>
                    <a:lstStyle/>
                    <a:p>
                      <a:pPr algn="ctr" fontAlgn="ctr">
                        <a:lnSpc>
                          <a:spcPct val="100000"/>
                        </a:lnSpc>
                        <a:spcAft>
                          <a:spcPts val="0"/>
                        </a:spcAft>
                      </a:pPr>
                      <a:r>
                        <a:rPr lang="en-US" sz="1600" b="1" dirty="0">
                          <a:solidFill>
                            <a:sysClr val="windowText" lastClr="000000"/>
                          </a:solidFill>
                          <a:latin typeface="Huawei Sans" panose="020C0503030203020204" pitchFamily="34" charset="0"/>
                        </a:rPr>
                        <a:t>Hierarchy</a:t>
                      </a:r>
                      <a:endParaRPr lang="en-US" altLang="zh-CN" sz="1600" b="1" kern="100" dirty="0">
                        <a:solidFill>
                          <a:sysClr val="windowText" lastClr="000000"/>
                        </a:solidFill>
                        <a:effectLst/>
                        <a:latin typeface="Huawei Sans" panose="020C0503030203020204" pitchFamily="34" charset="0"/>
                        <a:ea typeface="+mn-ea"/>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hMerge="1">
                  <a:txBody>
                    <a:bodyPr/>
                    <a:lstStyle/>
                    <a:p>
                      <a:endParaRPr lang="zh-CN" altLang="en-US"/>
                    </a:p>
                  </a:txBody>
                  <a:tcPr/>
                </a:tc>
                <a:tc>
                  <a:txBody>
                    <a:bodyPr/>
                    <a:lstStyle/>
                    <a:p>
                      <a:pPr algn="ctr" fontAlgn="ctr">
                        <a:lnSpc>
                          <a:spcPct val="100000"/>
                        </a:lnSpc>
                        <a:spcAft>
                          <a:spcPts val="0"/>
                        </a:spcAft>
                      </a:pPr>
                      <a:r>
                        <a:rPr lang="en-US" sz="1600" b="1" dirty="0">
                          <a:solidFill>
                            <a:sysClr val="windowText" lastClr="000000"/>
                          </a:solidFill>
                          <a:latin typeface="Huawei Sans" panose="020C0503030203020204" pitchFamily="34" charset="0"/>
                        </a:rPr>
                        <a:t>Description</a:t>
                      </a:r>
                      <a:endParaRPr lang="en-US" altLang="zh-CN" sz="1600" b="1" kern="100" dirty="0">
                        <a:solidFill>
                          <a:sysClr val="windowText" lastClr="000000"/>
                        </a:solidFill>
                        <a:effectLst/>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00"/>
                  </a:ext>
                </a:extLst>
              </a:tr>
              <a:tr h="260559">
                <a:tc gridSpan="2">
                  <a:txBody>
                    <a:bodyPr/>
                    <a:lstStyle/>
                    <a:p>
                      <a:pPr algn="l" fontAlgn="ctr">
                        <a:lnSpc>
                          <a:spcPct val="100000"/>
                        </a:lnSpc>
                        <a:spcAft>
                          <a:spcPts val="0"/>
                        </a:spcAft>
                      </a:pPr>
                      <a:r>
                        <a:rPr lang="en-US" sz="1400" dirty="0">
                          <a:latin typeface="Huawei Sans" panose="020C0503030203020204" pitchFamily="34" charset="0"/>
                        </a:rPr>
                        <a:t>UDP layer</a:t>
                      </a:r>
                      <a:endParaRPr lang="en-US" altLang="zh-CN" sz="1400" kern="100" dirty="0">
                        <a:solidFill>
                          <a:schemeClr val="tx1"/>
                        </a:solidFill>
                        <a:effectLst/>
                        <a:latin typeface="Huawei Sans" panose="020C0503030203020204" pitchFamily="34" charset="0"/>
                        <a:ea typeface="+mn-ea"/>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zh-CN" altLang="en-US"/>
                    </a:p>
                  </a:txBody>
                  <a:tcPr/>
                </a:tc>
                <a:tc>
                  <a:txBody>
                    <a:bodyPr/>
                    <a:lstStyle/>
                    <a:p>
                      <a:pPr algn="l" fontAlgn="ctr">
                        <a:lnSpc>
                          <a:spcPct val="100000"/>
                        </a:lnSpc>
                        <a:spcAft>
                          <a:spcPts val="0"/>
                        </a:spcAft>
                      </a:pPr>
                      <a:r>
                        <a:rPr lang="en-US" sz="1400" dirty="0">
                          <a:latin typeface="Huawei Sans" panose="020C0503030203020204" pitchFamily="34" charset="0"/>
                        </a:rPr>
                        <a:t>Underlying communication protocol, which is connectionless based on UDP.</a:t>
                      </a:r>
                      <a:endParaRPr lang="en-US" altLang="zh-CN" sz="1400" kern="100" dirty="0">
                        <a:solidFill>
                          <a:schemeClr val="tx1"/>
                        </a:solidFill>
                        <a:effectLst/>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260559">
                <a:tc gridSpan="2">
                  <a:txBody>
                    <a:bodyPr/>
                    <a:lstStyle/>
                    <a:p>
                      <a:pPr algn="l" fontAlgn="ctr">
                        <a:lnSpc>
                          <a:spcPct val="100000"/>
                        </a:lnSpc>
                        <a:spcAft>
                          <a:spcPts val="0"/>
                        </a:spcAft>
                      </a:pPr>
                      <a:r>
                        <a:rPr lang="en-US" sz="1400" dirty="0">
                          <a:latin typeface="Huawei Sans" panose="020C0503030203020204" pitchFamily="34" charset="0"/>
                        </a:rPr>
                        <a:t>DTLS layer</a:t>
                      </a:r>
                      <a:endParaRPr lang="en-US" altLang="zh-CN" sz="1400" kern="100" dirty="0">
                        <a:solidFill>
                          <a:schemeClr val="tx1"/>
                        </a:solidFill>
                        <a:effectLst/>
                        <a:latin typeface="Huawei Sans" panose="020C0503030203020204" pitchFamily="34" charset="0"/>
                        <a:ea typeface="+mn-ea"/>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zh-CN" altLang="en-US"/>
                    </a:p>
                  </a:txBody>
                  <a:tcPr/>
                </a:tc>
                <a:tc>
                  <a:txBody>
                    <a:bodyPr/>
                    <a:lstStyle/>
                    <a:p>
                      <a:pPr algn="l" fontAlgn="ctr">
                        <a:lnSpc>
                          <a:spcPct val="100000"/>
                        </a:lnSpc>
                        <a:spcAft>
                          <a:spcPts val="0"/>
                        </a:spcAft>
                      </a:pPr>
                      <a:r>
                        <a:rPr lang="en-US" sz="1400" dirty="0">
                          <a:latin typeface="Huawei Sans" panose="020C0503030203020204" pitchFamily="34" charset="0"/>
                        </a:rPr>
                        <a:t>This layer is optional. It is based on the TLS 1.2–encrypted channel and bidirectional certificate authentication.</a:t>
                      </a:r>
                      <a:endParaRPr lang="en-US" altLang="zh-CN" sz="1400" kern="100" dirty="0">
                        <a:solidFill>
                          <a:schemeClr val="tx1"/>
                        </a:solidFill>
                        <a:effectLst/>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0">
                <a:tc gridSpan="2">
                  <a:txBody>
                    <a:bodyPr/>
                    <a:lstStyle/>
                    <a:p>
                      <a:pPr algn="l" fontAlgn="ctr">
                        <a:lnSpc>
                          <a:spcPct val="100000"/>
                        </a:lnSpc>
                        <a:spcAft>
                          <a:spcPts val="0"/>
                        </a:spcAft>
                      </a:pPr>
                      <a:r>
                        <a:rPr lang="en-US" sz="1400" dirty="0">
                          <a:latin typeface="Huawei Sans" panose="020C0503030203020204" pitchFamily="34" charset="0"/>
                        </a:rPr>
                        <a:t>Message header layer</a:t>
                      </a:r>
                      <a:endParaRPr lang="en-US" altLang="zh-CN" sz="1400" kern="100" dirty="0">
                        <a:solidFill>
                          <a:schemeClr val="tx1"/>
                        </a:solidFill>
                        <a:effectLst/>
                        <a:latin typeface="Huawei Sans" panose="020C0503030203020204" pitchFamily="34" charset="0"/>
                        <a:ea typeface="+mn-ea"/>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zh-CN" altLang="en-US"/>
                    </a:p>
                  </a:txBody>
                  <a:tcPr/>
                </a:tc>
                <a:tc>
                  <a:txBody>
                    <a:bodyPr/>
                    <a:lstStyle/>
                    <a:p>
                      <a:pPr algn="l" fontAlgn="ctr">
                        <a:lnSpc>
                          <a:spcPct val="100000"/>
                        </a:lnSpc>
                        <a:spcAft>
                          <a:spcPts val="0"/>
                        </a:spcAft>
                      </a:pPr>
                      <a:r>
                        <a:rPr lang="en-US" sz="1400" dirty="0">
                          <a:latin typeface="Huawei Sans" panose="020C0503030203020204" pitchFamily="34" charset="0"/>
                        </a:rPr>
                        <a:t>This layer describes the message header format of pushed</a:t>
                      </a:r>
                      <a:r>
                        <a:rPr lang="en-US" sz="1400" baseline="0" dirty="0">
                          <a:latin typeface="Huawei Sans" panose="020C0503030203020204" pitchFamily="34" charset="0"/>
                        </a:rPr>
                        <a:t> telemetry </a:t>
                      </a:r>
                      <a:r>
                        <a:rPr lang="en-US" sz="1400" dirty="0">
                          <a:latin typeface="Huawei Sans" panose="020C0503030203020204" pitchFamily="34" charset="0"/>
                        </a:rPr>
                        <a:t>data. The IETF definition is available at</a:t>
                      </a:r>
                      <a:endParaRPr lang="en-US" altLang="zh-CN" sz="1400" kern="100" dirty="0">
                        <a:effectLst/>
                        <a:latin typeface="Huawei Sans" panose="020C0503030203020204" pitchFamily="34" charset="0"/>
                      </a:endParaRPr>
                    </a:p>
                    <a:p>
                      <a:pPr algn="l" fontAlgn="ctr">
                        <a:lnSpc>
                          <a:spcPct val="100000"/>
                        </a:lnSpc>
                        <a:spcAft>
                          <a:spcPts val="0"/>
                        </a:spcAft>
                      </a:pPr>
                      <a:r>
                        <a:rPr lang="en-US" sz="1400" dirty="0">
                          <a:latin typeface="Huawei Sans" panose="020C0503030203020204" pitchFamily="34" charset="0"/>
                        </a:rPr>
                        <a:t>https://datatracker.ietf.org/doc/draft-ietf-netconf-udp-pub-channel/01/?include_text=1</a:t>
                      </a:r>
                      <a:endParaRPr lang="en-US" altLang="zh-CN" sz="1400" dirty="0">
                        <a:latin typeface="Huawei Sans" panose="020C0503030203020204" pitchFamily="34" charset="0"/>
                      </a:endParaRPr>
                    </a:p>
                    <a:p>
                      <a:pPr algn="l" fontAlgn="ctr">
                        <a:lnSpc>
                          <a:spcPct val="100000"/>
                        </a:lnSpc>
                        <a:spcAft>
                          <a:spcPts val="0"/>
                        </a:spcAft>
                      </a:pPr>
                      <a:r>
                        <a:rPr lang="en-US" sz="1400" dirty="0">
                          <a:latin typeface="Huawei Sans" panose="020C0503030203020204" pitchFamily="34" charset="0"/>
                        </a:rPr>
                        <a:t>The draft has six versions ranging from 00 to 05. Currently, telemetry is implemented based on the 01 version, as shown in the following figure.</a:t>
                      </a:r>
                      <a:endParaRPr lang="en-US" altLang="zh-CN" sz="1400" kern="100" dirty="0">
                        <a:effectLst/>
                        <a:latin typeface="Huawei Sans" panose="020C0503030203020204" pitchFamily="34" charset="0"/>
                      </a:endParaRPr>
                    </a:p>
                  </a:txBody>
                  <a:tcP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405691">
                <a:tc rowSpan="2">
                  <a:txBody>
                    <a:bodyPr/>
                    <a:lstStyle/>
                    <a:p>
                      <a:pPr algn="l" fontAlgn="ctr">
                        <a:lnSpc>
                          <a:spcPct val="100000"/>
                        </a:lnSpc>
                        <a:spcAft>
                          <a:spcPts val="0"/>
                        </a:spcAft>
                      </a:pPr>
                      <a:endParaRPr lang="en-US" altLang="zh-CN" sz="1400" kern="100" dirty="0">
                        <a:effectLst/>
                        <a:latin typeface="Huawei Sans" panose="020C0503030203020204" pitchFamily="34" charset="0"/>
                      </a:endParaRPr>
                    </a:p>
                    <a:p>
                      <a:pPr algn="l" fontAlgn="ctr">
                        <a:lnSpc>
                          <a:spcPct val="100000"/>
                        </a:lnSpc>
                        <a:spcAft>
                          <a:spcPts val="0"/>
                        </a:spcAft>
                      </a:pPr>
                      <a:r>
                        <a:rPr lang="en-US" sz="1400" dirty="0">
                          <a:latin typeface="Huawei Sans" panose="020C0503030203020204" pitchFamily="34" charset="0"/>
                        </a:rPr>
                        <a:t>Notification message layer</a:t>
                      </a:r>
                      <a:endParaRPr lang="en-US" altLang="zh-CN" sz="1400" kern="100" dirty="0">
                        <a:solidFill>
                          <a:schemeClr val="tx1"/>
                        </a:solidFill>
                        <a:effectLst/>
                        <a:latin typeface="Huawei Sans" panose="020C0503030203020204" pitchFamily="34" charset="0"/>
                        <a:ea typeface="+mn-ea"/>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lnSpc>
                          <a:spcPct val="100000"/>
                        </a:lnSpc>
                        <a:spcAft>
                          <a:spcPts val="0"/>
                        </a:spcAft>
                      </a:pPr>
                      <a:r>
                        <a:rPr lang="en-US" sz="1400" dirty="0">
                          <a:latin typeface="Huawei Sans" panose="020C0503030203020204" pitchFamily="34" charset="0"/>
                        </a:rPr>
                        <a:t>Telemetry layer</a:t>
                      </a:r>
                      <a:endParaRPr lang="en-US" altLang="zh-CN" sz="1400" kern="100" dirty="0">
                        <a:solidFill>
                          <a:schemeClr val="tx1"/>
                        </a:solidFill>
                        <a:effectLst/>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lnSpc>
                          <a:spcPct val="100000"/>
                        </a:lnSpc>
                        <a:spcAft>
                          <a:spcPts val="0"/>
                        </a:spcAft>
                      </a:pPr>
                      <a:r>
                        <a:rPr lang="en-US" sz="1400" dirty="0">
                          <a:latin typeface="Huawei Sans" panose="020C0503030203020204" pitchFamily="34" charset="0"/>
                        </a:rPr>
                        <a:t>This is defined in the </a:t>
                      </a:r>
                      <a:r>
                        <a:rPr lang="en-US" sz="1400" b="1" dirty="0" err="1">
                          <a:latin typeface="Huawei Sans" panose="020C0503030203020204" pitchFamily="34" charset="0"/>
                        </a:rPr>
                        <a:t>huawei-telemetry.proto</a:t>
                      </a:r>
                      <a:r>
                        <a:rPr lang="en-US" sz="1400" dirty="0">
                          <a:latin typeface="Huawei Sans" panose="020C0503030203020204" pitchFamily="34" charset="0"/>
                        </a:rPr>
                        <a:t> file.</a:t>
                      </a:r>
                      <a:endParaRPr lang="en-US" altLang="zh-CN" sz="1400" kern="100" dirty="0">
                        <a:solidFill>
                          <a:schemeClr val="tx1"/>
                        </a:solidFill>
                        <a:effectLst/>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4"/>
                  </a:ext>
                </a:extLst>
              </a:tr>
              <a:tr h="749000">
                <a:tc vMerge="1">
                  <a:txBody>
                    <a:bodyPr/>
                    <a:lstStyle/>
                    <a:p>
                      <a:endParaRPr lang="zh-CN" altLang="en-US"/>
                    </a:p>
                  </a:txBody>
                  <a:tcPr/>
                </a:tc>
                <a:tc>
                  <a:txBody>
                    <a:bodyPr/>
                    <a:lstStyle/>
                    <a:p>
                      <a:pPr algn="l" fontAlgn="ctr">
                        <a:lnSpc>
                          <a:spcPct val="100000"/>
                        </a:lnSpc>
                        <a:spcAft>
                          <a:spcPts val="0"/>
                        </a:spcAft>
                      </a:pPr>
                      <a:endParaRPr lang="en-US" altLang="zh-CN" sz="1400" kern="0" dirty="0">
                        <a:effectLst/>
                        <a:latin typeface="Huawei Sans" panose="020C0503030203020204" pitchFamily="34" charset="0"/>
                      </a:endParaRPr>
                    </a:p>
                    <a:p>
                      <a:pPr algn="l" fontAlgn="ctr">
                        <a:lnSpc>
                          <a:spcPct val="100000"/>
                        </a:lnSpc>
                        <a:spcAft>
                          <a:spcPts val="0"/>
                        </a:spcAft>
                      </a:pPr>
                      <a:r>
                        <a:rPr lang="en-US" sz="1400" dirty="0">
                          <a:latin typeface="Huawei Sans" panose="020C0503030203020204" pitchFamily="34" charset="0"/>
                        </a:rPr>
                        <a:t>Service data layer</a:t>
                      </a:r>
                      <a:endParaRPr lang="en-US" altLang="zh-CN" sz="1400" kern="100" dirty="0">
                        <a:solidFill>
                          <a:schemeClr val="tx1"/>
                        </a:solidFill>
                        <a:effectLst/>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lvl="0" indent="0" algn="l" fontAlgn="ctr">
                        <a:lnSpc>
                          <a:spcPct val="100000"/>
                        </a:lnSpc>
                        <a:spcAft>
                          <a:spcPts val="0"/>
                        </a:spcAft>
                        <a:buSzPts val="1000"/>
                        <a:buFont typeface="Symbol" panose="05050102010706020507" pitchFamily="18" charset="2"/>
                        <a:buNone/>
                        <a:tabLst>
                          <a:tab pos="457200" algn="l"/>
                        </a:tabLst>
                      </a:pPr>
                      <a:r>
                        <a:rPr lang="en-US" sz="1400" dirty="0">
                          <a:latin typeface="Huawei Sans" panose="020C0503030203020204" pitchFamily="34" charset="0"/>
                        </a:rPr>
                        <a:t>Service data at this layer needs to be encoded by the .proto file of the corresponding service, and the NMS needs to decode the data using the .proto file of the corresponding service as well. For example, if the sampling path is </a:t>
                      </a:r>
                      <a:r>
                        <a:rPr lang="en-US" sz="1400" b="1" dirty="0" err="1">
                          <a:latin typeface="Huawei Sans" panose="020C0503030203020204" pitchFamily="34" charset="0"/>
                        </a:rPr>
                        <a:t>huawei-debug:debug</a:t>
                      </a:r>
                      <a:r>
                        <a:rPr lang="en-US" sz="1400" b="1" dirty="0">
                          <a:latin typeface="Huawei Sans" panose="020C0503030203020204" pitchFamily="34" charset="0"/>
                        </a:rPr>
                        <a:t>/</a:t>
                      </a:r>
                      <a:r>
                        <a:rPr lang="en-US" sz="1400" b="1" dirty="0" err="1">
                          <a:latin typeface="Huawei Sans" panose="020C0503030203020204" pitchFamily="34" charset="0"/>
                        </a:rPr>
                        <a:t>cpu-infos</a:t>
                      </a:r>
                      <a:r>
                        <a:rPr lang="en-US" sz="1400" b="1" dirty="0">
                          <a:latin typeface="Huawei Sans" panose="020C0503030203020204" pitchFamily="34" charset="0"/>
                        </a:rPr>
                        <a:t>/</a:t>
                      </a:r>
                      <a:r>
                        <a:rPr lang="en-US" sz="1400" b="1" dirty="0" err="1">
                          <a:latin typeface="Huawei Sans" panose="020C0503030203020204" pitchFamily="34" charset="0"/>
                        </a:rPr>
                        <a:t>cpu</a:t>
                      </a:r>
                      <a:r>
                        <a:rPr lang="en-US" sz="1400" b="1" dirty="0">
                          <a:latin typeface="Huawei Sans" panose="020C0503030203020204" pitchFamily="34" charset="0"/>
                        </a:rPr>
                        <a:t>-info</a:t>
                      </a:r>
                      <a:r>
                        <a:rPr lang="en-US" sz="1400" dirty="0">
                          <a:latin typeface="Huawei Sans" panose="020C0503030203020204" pitchFamily="34" charset="0"/>
                        </a:rPr>
                        <a:t>, the </a:t>
                      </a:r>
                      <a:r>
                        <a:rPr lang="en-US" sz="1400" b="1" dirty="0" err="1">
                          <a:latin typeface="Huawei Sans" panose="020C0503030203020204" pitchFamily="34" charset="0"/>
                        </a:rPr>
                        <a:t>huawei-debug.proto</a:t>
                      </a:r>
                      <a:r>
                        <a:rPr lang="en-US" sz="1400" dirty="0">
                          <a:latin typeface="Huawei Sans" panose="020C0503030203020204" pitchFamily="34" charset="0"/>
                        </a:rPr>
                        <a:t> file needs to be used for data encoding and decoding.</a:t>
                      </a:r>
                      <a:endParaRPr lang="en-US" altLang="zh-CN" sz="1400" kern="100" dirty="0">
                        <a:solidFill>
                          <a:schemeClr val="tx1"/>
                        </a:solidFill>
                        <a:effectLst/>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5"/>
                  </a:ext>
                </a:extLst>
              </a:tr>
            </a:tbl>
          </a:graphicData>
        </a:graphic>
      </p:graphicFrame>
      <p:grpSp>
        <p:nvGrpSpPr>
          <p:cNvPr id="9" name="组合 8">
            <a:extLst>
              <a:ext uri="{FF2B5EF4-FFF2-40B4-BE49-F238E27FC236}">
                <a16:creationId xmlns:a16="http://schemas.microsoft.com/office/drawing/2014/main" id="{B70EFC5B-0DE5-438C-AE0E-CA3AFB47EC75}"/>
              </a:ext>
            </a:extLst>
          </p:cNvPr>
          <p:cNvGrpSpPr/>
          <p:nvPr/>
        </p:nvGrpSpPr>
        <p:grpSpPr>
          <a:xfrm>
            <a:off x="6339841" y="119877"/>
            <a:ext cx="5402246" cy="217482"/>
            <a:chOff x="7012557" y="119877"/>
            <a:chExt cx="4729530" cy="217482"/>
          </a:xfrm>
        </p:grpSpPr>
        <p:sp>
          <p:nvSpPr>
            <p:cNvPr id="10" name="燕尾形 27">
              <a:extLst>
                <a:ext uri="{FF2B5EF4-FFF2-40B4-BE49-F238E27FC236}">
                  <a16:creationId xmlns:a16="http://schemas.microsoft.com/office/drawing/2014/main" id="{157583F6-204D-4BE5-B5B2-097F2D0DFE05}"/>
                </a:ext>
              </a:extLst>
            </p:cNvPr>
            <p:cNvSpPr/>
            <p:nvPr/>
          </p:nvSpPr>
          <p:spPr bwMode="gray">
            <a:xfrm>
              <a:off x="10794955" y="124239"/>
              <a:ext cx="947132"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1200" b="1" kern="0">
                  <a:solidFill>
                    <a:schemeClr val="bg1"/>
                  </a:solidFill>
                  <a:latin typeface="Huawei Sans" panose="020C0503030203020204" pitchFamily="34" charset="0"/>
                  <a:ea typeface="方正兰亭黑简体" panose="02000000000000000000" pitchFamily="2" charset="-122"/>
                  <a:cs typeface="Huawei Sans" panose="020C0503030203020204" pitchFamily="34" charset="0"/>
                </a:rPr>
                <a:t>Data Push</a:t>
              </a:r>
              <a:endParaRPr lang="en-US" altLang="zh-CN" sz="12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2" name="燕尾形 27">
              <a:extLst>
                <a:ext uri="{FF2B5EF4-FFF2-40B4-BE49-F238E27FC236}">
                  <a16:creationId xmlns:a16="http://schemas.microsoft.com/office/drawing/2014/main" id="{30475C72-CB90-4C26-8A00-1D324A9BBA8A}"/>
                </a:ext>
              </a:extLst>
            </p:cNvPr>
            <p:cNvSpPr/>
            <p:nvPr/>
          </p:nvSpPr>
          <p:spPr bwMode="gray">
            <a:xfrm>
              <a:off x="9564210" y="124239"/>
              <a:ext cx="1285005"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a:latin typeface="Huawei Sans" panose="020C0503030203020204" pitchFamily="34" charset="0"/>
                </a:rPr>
                <a:t>Data Generation</a:t>
              </a:r>
              <a:endParaRPr lang="en-US" altLang="zh-CN" sz="1200" dirty="0">
                <a:latin typeface="Huawei Sans" panose="020C0503030203020204" pitchFamily="34" charset="0"/>
              </a:endParaRPr>
            </a:p>
          </p:txBody>
        </p:sp>
        <p:sp>
          <p:nvSpPr>
            <p:cNvPr id="13" name="燕尾形 27">
              <a:extLst>
                <a:ext uri="{FF2B5EF4-FFF2-40B4-BE49-F238E27FC236}">
                  <a16:creationId xmlns:a16="http://schemas.microsoft.com/office/drawing/2014/main" id="{564A2BFF-FA59-423B-B579-81AE783AE2A9}"/>
                </a:ext>
              </a:extLst>
            </p:cNvPr>
            <p:cNvSpPr/>
            <p:nvPr/>
          </p:nvSpPr>
          <p:spPr bwMode="gray">
            <a:xfrm>
              <a:off x="8142199" y="124239"/>
              <a:ext cx="147627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a:latin typeface="Huawei Sans" panose="020C0503030203020204" pitchFamily="34" charset="0"/>
                </a:rPr>
                <a:t>Data Subscription</a:t>
              </a:r>
              <a:endParaRPr lang="en-US" altLang="zh-CN" sz="1200" dirty="0">
                <a:latin typeface="Huawei Sans" panose="020C0503030203020204" pitchFamily="34" charset="0"/>
              </a:endParaRPr>
            </a:p>
          </p:txBody>
        </p:sp>
        <p:sp>
          <p:nvSpPr>
            <p:cNvPr id="14" name="五边形 23">
              <a:extLst>
                <a:ext uri="{FF2B5EF4-FFF2-40B4-BE49-F238E27FC236}">
                  <a16:creationId xmlns:a16="http://schemas.microsoft.com/office/drawing/2014/main" id="{8C01A021-1B70-425E-815D-D586520D91A4}"/>
                </a:ext>
              </a:extLst>
            </p:cNvPr>
            <p:cNvSpPr/>
            <p:nvPr/>
          </p:nvSpPr>
          <p:spPr bwMode="gray">
            <a:xfrm>
              <a:off x="7012557" y="119877"/>
              <a:ext cx="1181590" cy="212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dirty="0">
                  <a:latin typeface="Huawei Sans" panose="020C0503030203020204" pitchFamily="34" charset="0"/>
                  <a:sym typeface="Huawei Sans" panose="020C0503030203020204" pitchFamily="34" charset="0"/>
                </a:rPr>
                <a:t>Data Source</a:t>
              </a:r>
              <a:endParaRPr lang="zh-CN" altLang="en-US" sz="1200" dirty="0">
                <a:latin typeface="Huawei Sans" panose="020C0503030203020204" pitchFamily="34" charset="0"/>
                <a:sym typeface="Huawei Sans" panose="020C0503030203020204" pitchFamily="34" charset="0"/>
              </a:endParaRPr>
            </a:p>
          </p:txBody>
        </p:sp>
      </p:grpSp>
    </p:spTree>
    <p:extLst>
      <p:ext uri="{BB962C8B-B14F-4D97-AF65-F5344CB8AC3E}">
        <p14:creationId xmlns:p14="http://schemas.microsoft.com/office/powerpoint/2010/main" val="38608720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dirty="0">
                <a:solidFill>
                  <a:schemeClr val="bg1">
                    <a:lumMod val="50000"/>
                  </a:schemeClr>
                </a:solidFill>
              </a:rPr>
              <a:t>Introduction to Telemetry</a:t>
            </a:r>
            <a:endParaRPr lang="en-US" altLang="zh-CN" dirty="0">
              <a:solidFill>
                <a:schemeClr val="bg1">
                  <a:lumMod val="50000"/>
                </a:schemeClr>
              </a:solidFill>
            </a:endParaRPr>
          </a:p>
          <a:p>
            <a:r>
              <a:rPr lang="en-US" dirty="0">
                <a:solidFill>
                  <a:schemeClr val="bg1">
                    <a:lumMod val="50000"/>
                  </a:schemeClr>
                </a:solidFill>
              </a:rPr>
              <a:t>Telemetry Technical Fundamentals</a:t>
            </a:r>
            <a:endParaRPr lang="en-US" altLang="zh-CN" dirty="0">
              <a:solidFill>
                <a:schemeClr val="bg1">
                  <a:lumMod val="50000"/>
                </a:schemeClr>
              </a:solidFill>
            </a:endParaRPr>
          </a:p>
          <a:p>
            <a:r>
              <a:rPr lang="en-US" b="1" dirty="0"/>
              <a:t>Telemetry Configuration and Practice</a:t>
            </a:r>
          </a:p>
        </p:txBody>
      </p:sp>
    </p:spTree>
    <p:extLst>
      <p:ext uri="{BB962C8B-B14F-4D97-AF65-F5344CB8AC3E}">
        <p14:creationId xmlns:p14="http://schemas.microsoft.com/office/powerpoint/2010/main" val="8158787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bwMode="gray"/>
        <p:txBody>
          <a:bodyPr/>
          <a:lstStyle/>
          <a:p>
            <a:pPr marL="342900" indent="-342900">
              <a:buFont typeface="Wingdings" panose="05000000000000000000" pitchFamily="2" charset="2"/>
              <a:buChar char="l"/>
            </a:pPr>
            <a:r>
              <a:rPr lang="en-US" dirty="0"/>
              <a:t>On completion of this course, you will be able to:</a:t>
            </a:r>
            <a:endParaRPr lang="en-US" altLang="zh-CN" dirty="0"/>
          </a:p>
          <a:p>
            <a:pPr lvl="1"/>
            <a:r>
              <a:rPr lang="en-US" dirty="0"/>
              <a:t>Describe the background of the telemetry technology.</a:t>
            </a:r>
            <a:endParaRPr lang="en-US" altLang="zh-CN" dirty="0"/>
          </a:p>
          <a:p>
            <a:pPr lvl="1"/>
            <a:r>
              <a:rPr lang="en-US" dirty="0"/>
              <a:t>Describe the telemetry</a:t>
            </a:r>
            <a:r>
              <a:rPr lang="en-US" altLang="zh-CN" dirty="0"/>
              <a:t> concepts and framework</a:t>
            </a:r>
            <a:r>
              <a:rPr lang="en-US" dirty="0"/>
              <a:t>.</a:t>
            </a:r>
            <a:endParaRPr lang="en-US" altLang="zh-CN" dirty="0"/>
          </a:p>
          <a:p>
            <a:pPr lvl="1"/>
            <a:r>
              <a:rPr lang="en-US" dirty="0"/>
              <a:t>Distinguish static and dynamic telemetry subscriptions.</a:t>
            </a:r>
            <a:endParaRPr lang="en-US" altLang="zh-CN" dirty="0"/>
          </a:p>
          <a:p>
            <a:pPr lvl="1"/>
            <a:r>
              <a:rPr lang="en-US" dirty="0"/>
              <a:t>Describe the concept</a:t>
            </a:r>
            <a:r>
              <a:rPr lang="en-US" altLang="zh-CN" dirty="0"/>
              <a:t>s</a:t>
            </a:r>
            <a:r>
              <a:rPr lang="en-US" dirty="0"/>
              <a:t> and functions of gRPC.</a:t>
            </a:r>
            <a:endParaRPr lang="en-US" altLang="zh-CN" dirty="0"/>
          </a:p>
          <a:p>
            <a:pPr lvl="1"/>
            <a:r>
              <a:rPr lang="en-US" dirty="0"/>
              <a:t>Configure telemetry data sampling.</a:t>
            </a:r>
            <a:endParaRPr lang="en-US" altLang="zh-CN" dirty="0"/>
          </a:p>
          <a:p>
            <a:pPr lvl="1"/>
            <a:endParaRPr lang="en-US" altLang="zh-CN" dirty="0"/>
          </a:p>
        </p:txBody>
      </p:sp>
    </p:spTree>
    <p:extLst>
      <p:ext uri="{BB962C8B-B14F-4D97-AF65-F5344CB8AC3E}">
        <p14:creationId xmlns:p14="http://schemas.microsoft.com/office/powerpoint/2010/main" val="142189030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8D19C945-FB7C-43B3-9617-D7EAE256D0BC}"/>
              </a:ext>
            </a:extLst>
          </p:cNvPr>
          <p:cNvSpPr>
            <a:spLocks noGrp="1"/>
          </p:cNvSpPr>
          <p:nvPr>
            <p:ph type="title"/>
          </p:nvPr>
        </p:nvSpPr>
        <p:spPr bwMode="gray"/>
        <p:txBody>
          <a:bodyPr/>
          <a:lstStyle/>
          <a:p>
            <a:r>
              <a:rPr lang="en-US" altLang="zh-CN"/>
              <a:t>Case</a:t>
            </a:r>
            <a:r>
              <a:rPr lang="en-US"/>
              <a:t>: Configuring Static Telemetry Subscription</a:t>
            </a:r>
            <a:endParaRPr lang="en-US" altLang="zh-CN" dirty="0"/>
          </a:p>
        </p:txBody>
      </p:sp>
      <p:sp>
        <p:nvSpPr>
          <p:cNvPr id="3" name="文本占位符 2"/>
          <p:cNvSpPr>
            <a:spLocks noGrp="1"/>
          </p:cNvSpPr>
          <p:nvPr>
            <p:ph type="body" sz="quarter" idx="10"/>
          </p:nvPr>
        </p:nvSpPr>
        <p:spPr bwMode="gray">
          <a:xfrm>
            <a:off x="455612" y="1052514"/>
            <a:ext cx="11293476" cy="1499493"/>
          </a:xfrm>
        </p:spPr>
        <p:txBody>
          <a:bodyPr/>
          <a:lstStyle/>
          <a:p>
            <a:r>
              <a:rPr lang="en-US" altLang="zh-CN" sz="2000" dirty="0"/>
              <a:t>Description:</a:t>
            </a:r>
          </a:p>
          <a:p>
            <a:pPr lvl="1"/>
            <a:r>
              <a:rPr lang="en-US" sz="1800" dirty="0"/>
              <a:t>A company has deployed a CE12800 switch with the management IP address 192.168.56.100. To better collect device performance data, it is required that the device push CPU information to the collector in static telemetry subscription mode.</a:t>
            </a:r>
            <a:endParaRPr lang="en-US" altLang="zh-CN" sz="1800" dirty="0"/>
          </a:p>
        </p:txBody>
      </p:sp>
      <p:grpSp>
        <p:nvGrpSpPr>
          <p:cNvPr id="78" name="组合 77">
            <a:extLst>
              <a:ext uri="{FF2B5EF4-FFF2-40B4-BE49-F238E27FC236}">
                <a16:creationId xmlns:a16="http://schemas.microsoft.com/office/drawing/2014/main" id="{1D3C8CF5-5A8D-4753-9D94-EEA573CC72CB}"/>
              </a:ext>
            </a:extLst>
          </p:cNvPr>
          <p:cNvGrpSpPr/>
          <p:nvPr/>
        </p:nvGrpSpPr>
        <p:grpSpPr bwMode="gray">
          <a:xfrm>
            <a:off x="2121791" y="3740888"/>
            <a:ext cx="7960776" cy="1210928"/>
            <a:chOff x="1990164" y="1344713"/>
            <a:chExt cx="7960776" cy="1210928"/>
          </a:xfrm>
        </p:grpSpPr>
        <p:sp>
          <p:nvSpPr>
            <p:cNvPr id="90" name="矩形: 圆角 23">
              <a:extLst>
                <a:ext uri="{FF2B5EF4-FFF2-40B4-BE49-F238E27FC236}">
                  <a16:creationId xmlns:a16="http://schemas.microsoft.com/office/drawing/2014/main" id="{FCA78E05-2E38-43E2-B379-4EC2C561C5AA}"/>
                </a:ext>
              </a:extLst>
            </p:cNvPr>
            <p:cNvSpPr/>
            <p:nvPr/>
          </p:nvSpPr>
          <p:spPr bwMode="gray">
            <a:xfrm>
              <a:off x="1990164" y="1344713"/>
              <a:ext cx="7929566" cy="1210928"/>
            </a:xfrm>
            <a:prstGeom prst="roundRect">
              <a:avLst/>
            </a:prstGeom>
            <a:solidFill>
              <a:schemeClr val="bg1"/>
            </a:solidFill>
            <a:ln>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endParaRPr lang="en-US" altLang="zh-CN" sz="2000" dirty="0">
                <a:latin typeface="Huawei Sans" panose="020C0503030203020204" pitchFamily="34" charset="0"/>
                <a:ea typeface="方正兰亭黑简体" panose="02000000000000000000" pitchFamily="2" charset="-122"/>
              </a:endParaRPr>
            </a:p>
          </p:txBody>
        </p:sp>
        <p:pic>
          <p:nvPicPr>
            <p:cNvPr id="91" name="图片 90">
              <a:extLst>
                <a:ext uri="{FF2B5EF4-FFF2-40B4-BE49-F238E27FC236}">
                  <a16:creationId xmlns:a16="http://schemas.microsoft.com/office/drawing/2014/main" id="{865642D9-F5C4-4F05-AB6D-EC41C4249A54}"/>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645279" y="1877723"/>
              <a:ext cx="540000" cy="442800"/>
            </a:xfrm>
            <a:prstGeom prst="rect">
              <a:avLst/>
            </a:prstGeom>
          </p:spPr>
        </p:pic>
        <p:pic>
          <p:nvPicPr>
            <p:cNvPr id="92" name="图片 91" descr="PC.png">
              <a:extLst>
                <a:ext uri="{FF2B5EF4-FFF2-40B4-BE49-F238E27FC236}">
                  <a16:creationId xmlns:a16="http://schemas.microsoft.com/office/drawing/2014/main" id="{FAF8B3F2-9812-44D2-88D0-3D714BD62BC0}"/>
                </a:ext>
              </a:extLst>
            </p:cNvPr>
            <p:cNvPicPr>
              <a:picLocks noChangeAspect="1"/>
            </p:cNvPicPr>
            <p:nvPr/>
          </p:nvPicPr>
          <p:blipFill>
            <a:blip r:embed="rId4" cstate="print"/>
            <a:stretch>
              <a:fillRect/>
            </a:stretch>
          </p:blipFill>
          <p:spPr bwMode="gray">
            <a:xfrm>
              <a:off x="7115207" y="1888868"/>
              <a:ext cx="539063" cy="414000"/>
            </a:xfrm>
            <a:prstGeom prst="rect">
              <a:avLst/>
            </a:prstGeom>
          </p:spPr>
        </p:pic>
        <p:cxnSp>
          <p:nvCxnSpPr>
            <p:cNvPr id="93" name="直接连接符 92">
              <a:extLst>
                <a:ext uri="{FF2B5EF4-FFF2-40B4-BE49-F238E27FC236}">
                  <a16:creationId xmlns:a16="http://schemas.microsoft.com/office/drawing/2014/main" id="{4E6C53B9-8234-4E7F-B6A4-301B84C20E21}"/>
                </a:ext>
              </a:extLst>
            </p:cNvPr>
            <p:cNvCxnSpPr>
              <a:cxnSpLocks/>
              <a:stCxn id="92" idx="1"/>
              <a:endCxn id="91" idx="3"/>
            </p:cNvCxnSpPr>
            <p:nvPr/>
          </p:nvCxnSpPr>
          <p:spPr bwMode="gray">
            <a:xfrm flipH="1">
              <a:off x="4185279" y="2095868"/>
              <a:ext cx="2929928" cy="32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4" name="文本框 93">
              <a:extLst>
                <a:ext uri="{FF2B5EF4-FFF2-40B4-BE49-F238E27FC236}">
                  <a16:creationId xmlns:a16="http://schemas.microsoft.com/office/drawing/2014/main" id="{B9781689-051C-471B-87F8-A16330B40AE4}"/>
                </a:ext>
              </a:extLst>
            </p:cNvPr>
            <p:cNvSpPr txBox="1"/>
            <p:nvPr/>
          </p:nvSpPr>
          <p:spPr bwMode="gray">
            <a:xfrm>
              <a:off x="4404084" y="1721532"/>
              <a:ext cx="756938" cy="276999"/>
            </a:xfrm>
            <a:prstGeom prst="rect">
              <a:avLst/>
            </a:prstGeom>
          </p:spPr>
          <p:txBody>
            <a:bodyPr wrap="none" rtlCol="0">
              <a:spAutoFit/>
            </a:bodyPr>
            <a:lstStyle/>
            <a:p>
              <a:pPr algn="ctr" fontAlgn="ctr"/>
              <a:r>
                <a:rPr lang="en-US" sz="1200" dirty="0">
                  <a:latin typeface="Huawei Sans" panose="020C0503030203020204" pitchFamily="34" charset="0"/>
                </a:rPr>
                <a:t>GE1/0/0</a:t>
              </a:r>
              <a:endParaRPr lang="en-US" altLang="zh-CN" sz="1200" dirty="0">
                <a:latin typeface="Huawei Sans" panose="020C0503030203020204" pitchFamily="34" charset="0"/>
              </a:endParaRPr>
            </a:p>
          </p:txBody>
        </p:sp>
        <p:sp>
          <p:nvSpPr>
            <p:cNvPr id="95" name="文本框 94">
              <a:extLst>
                <a:ext uri="{FF2B5EF4-FFF2-40B4-BE49-F238E27FC236}">
                  <a16:creationId xmlns:a16="http://schemas.microsoft.com/office/drawing/2014/main" id="{FDEB4104-2868-4CDC-B074-9C4E6F60E61A}"/>
                </a:ext>
              </a:extLst>
            </p:cNvPr>
            <p:cNvSpPr txBox="1"/>
            <p:nvPr/>
          </p:nvSpPr>
          <p:spPr bwMode="gray">
            <a:xfrm>
              <a:off x="6849978" y="1410100"/>
              <a:ext cx="1069524" cy="276999"/>
            </a:xfrm>
            <a:prstGeom prst="rect">
              <a:avLst/>
            </a:prstGeom>
          </p:spPr>
          <p:txBody>
            <a:bodyPr wrap="none" rtlCol="0">
              <a:spAutoFit/>
            </a:bodyPr>
            <a:lstStyle/>
            <a:p>
              <a:pPr algn="ctr" fontAlgn="ctr"/>
              <a:r>
                <a:rPr lang="en-US" sz="1200" dirty="0">
                  <a:latin typeface="Huawei Sans" panose="020C0503030203020204" pitchFamily="34" charset="0"/>
                </a:rPr>
                <a:t>192.168.56.1</a:t>
              </a:r>
              <a:endParaRPr lang="en-US" altLang="zh-CN" sz="1200" dirty="0">
                <a:latin typeface="Huawei Sans" panose="020C0503030203020204" pitchFamily="34" charset="0"/>
              </a:endParaRPr>
            </a:p>
          </p:txBody>
        </p:sp>
        <p:sp>
          <p:nvSpPr>
            <p:cNvPr id="96" name="文本框 95">
              <a:extLst>
                <a:ext uri="{FF2B5EF4-FFF2-40B4-BE49-F238E27FC236}">
                  <a16:creationId xmlns:a16="http://schemas.microsoft.com/office/drawing/2014/main" id="{AD9C5971-1048-41C8-9BC0-07A2BCA40623}"/>
                </a:ext>
              </a:extLst>
            </p:cNvPr>
            <p:cNvSpPr txBox="1"/>
            <p:nvPr/>
          </p:nvSpPr>
          <p:spPr bwMode="gray">
            <a:xfrm>
              <a:off x="4013774" y="1410100"/>
              <a:ext cx="1242648" cy="276999"/>
            </a:xfrm>
            <a:prstGeom prst="rect">
              <a:avLst/>
            </a:prstGeom>
          </p:spPr>
          <p:txBody>
            <a:bodyPr wrap="none" rtlCol="0">
              <a:spAutoFit/>
            </a:bodyPr>
            <a:lstStyle/>
            <a:p>
              <a:pPr algn="ctr" fontAlgn="ctr"/>
              <a:r>
                <a:rPr lang="en-US" sz="1200" dirty="0">
                  <a:latin typeface="Huawei Sans" panose="020C0503030203020204" pitchFamily="34" charset="0"/>
                </a:rPr>
                <a:t>192.168.56.100</a:t>
              </a:r>
              <a:endParaRPr lang="en-US" altLang="zh-CN" sz="1200" dirty="0">
                <a:latin typeface="Huawei Sans" panose="020C0503030203020204" pitchFamily="34" charset="0"/>
              </a:endParaRPr>
            </a:p>
          </p:txBody>
        </p:sp>
        <p:sp>
          <p:nvSpPr>
            <p:cNvPr id="97" name="文本框 96">
              <a:extLst>
                <a:ext uri="{FF2B5EF4-FFF2-40B4-BE49-F238E27FC236}">
                  <a16:creationId xmlns:a16="http://schemas.microsoft.com/office/drawing/2014/main" id="{77A4502C-F66C-4C6A-81AF-DBD4FF816CA0}"/>
                </a:ext>
              </a:extLst>
            </p:cNvPr>
            <p:cNvSpPr txBox="1"/>
            <p:nvPr/>
          </p:nvSpPr>
          <p:spPr bwMode="gray">
            <a:xfrm>
              <a:off x="2079321" y="1950177"/>
              <a:ext cx="1454244" cy="307777"/>
            </a:xfrm>
            <a:prstGeom prst="rect">
              <a:avLst/>
            </a:prstGeom>
          </p:spPr>
          <p:txBody>
            <a:bodyPr wrap="none" rtlCol="0">
              <a:spAutoFit/>
            </a:bodyPr>
            <a:lstStyle/>
            <a:p>
              <a:pPr algn="ctr" fontAlgn="ctr"/>
              <a:r>
                <a:rPr lang="en-US" sz="1400" dirty="0">
                  <a:latin typeface="Huawei Sans" panose="020C0503030203020204" pitchFamily="34" charset="0"/>
                </a:rPr>
                <a:t>Network device</a:t>
              </a:r>
            </a:p>
          </p:txBody>
        </p:sp>
        <p:sp>
          <p:nvSpPr>
            <p:cNvPr id="98" name="文本框 97">
              <a:extLst>
                <a:ext uri="{FF2B5EF4-FFF2-40B4-BE49-F238E27FC236}">
                  <a16:creationId xmlns:a16="http://schemas.microsoft.com/office/drawing/2014/main" id="{B885BED1-0EC0-435F-AECC-01CB43FD768C}"/>
                </a:ext>
              </a:extLst>
            </p:cNvPr>
            <p:cNvSpPr txBox="1"/>
            <p:nvPr/>
          </p:nvSpPr>
          <p:spPr bwMode="gray">
            <a:xfrm>
              <a:off x="7623060" y="1782600"/>
              <a:ext cx="2327880" cy="523220"/>
            </a:xfrm>
            <a:prstGeom prst="rect">
              <a:avLst/>
            </a:prstGeom>
          </p:spPr>
          <p:txBody>
            <a:bodyPr wrap="none" rtlCol="0">
              <a:spAutoFit/>
            </a:bodyPr>
            <a:lstStyle/>
            <a:p>
              <a:pPr fontAlgn="ctr"/>
              <a:r>
                <a:rPr lang="en-US" sz="1400" dirty="0">
                  <a:latin typeface="Huawei Sans" panose="020C0503030203020204" pitchFamily="34" charset="0"/>
                </a:rPr>
                <a:t>Collector</a:t>
              </a:r>
              <a:endParaRPr lang="en-US" altLang="zh-CN" sz="1400" dirty="0">
                <a:latin typeface="Huawei Sans" panose="020C0503030203020204" pitchFamily="34" charset="0"/>
              </a:endParaRPr>
            </a:p>
            <a:p>
              <a:pPr fontAlgn="ctr"/>
              <a:r>
                <a:rPr lang="en-US" sz="1400" dirty="0">
                  <a:latin typeface="Huawei Sans" panose="020C0503030203020204" pitchFamily="34" charset="0"/>
                </a:rPr>
                <a:t>(Local PC in this example)</a:t>
              </a:r>
            </a:p>
          </p:txBody>
        </p:sp>
      </p:grpSp>
    </p:spTree>
    <p:extLst>
      <p:ext uri="{BB962C8B-B14F-4D97-AF65-F5344CB8AC3E}">
        <p14:creationId xmlns:p14="http://schemas.microsoft.com/office/powerpoint/2010/main" val="203006904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8D19C945-FB7C-43B3-9617-D7EAE256D0BC}"/>
              </a:ext>
            </a:extLst>
          </p:cNvPr>
          <p:cNvSpPr>
            <a:spLocks noGrp="1"/>
          </p:cNvSpPr>
          <p:nvPr>
            <p:ph type="title"/>
          </p:nvPr>
        </p:nvSpPr>
        <p:spPr bwMode="gray"/>
        <p:txBody>
          <a:bodyPr/>
          <a:lstStyle/>
          <a:p>
            <a:r>
              <a:rPr lang="en-US"/>
              <a:t>Configuration Roadmap</a:t>
            </a:r>
            <a:endParaRPr lang="en-US" altLang="zh-CN" dirty="0"/>
          </a:p>
        </p:txBody>
      </p:sp>
      <p:sp>
        <p:nvSpPr>
          <p:cNvPr id="3" name="文本占位符 2"/>
          <p:cNvSpPr>
            <a:spLocks noGrp="1"/>
          </p:cNvSpPr>
          <p:nvPr>
            <p:ph type="body" sz="quarter" idx="4294967295"/>
          </p:nvPr>
        </p:nvSpPr>
        <p:spPr bwMode="gray">
          <a:xfrm>
            <a:off x="457583" y="3044409"/>
            <a:ext cx="5649913" cy="2576255"/>
          </a:xfrm>
        </p:spPr>
        <p:txBody>
          <a:bodyPr/>
          <a:lstStyle/>
          <a:p>
            <a:pPr fontAlgn="ctr"/>
            <a:r>
              <a:rPr lang="en-US" sz="1600" dirty="0">
                <a:latin typeface="Huawei Sans" panose="020C0503030203020204" pitchFamily="34" charset="0"/>
              </a:rPr>
              <a:t>Device configuration:</a:t>
            </a:r>
            <a:endParaRPr lang="en-US" altLang="zh-CN" sz="1600" dirty="0">
              <a:latin typeface="Huawei Sans" panose="020C0503030203020204" pitchFamily="34" charset="0"/>
            </a:endParaRPr>
          </a:p>
          <a:p>
            <a:pPr marL="625475" lvl="1" indent="-317500" fontAlgn="ctr"/>
            <a:r>
              <a:rPr lang="en-US" sz="1600" dirty="0">
                <a:latin typeface="Huawei Sans" panose="020C0503030203020204" pitchFamily="34" charset="0"/>
              </a:rPr>
              <a:t>Enter the telemetry view.</a:t>
            </a:r>
            <a:endParaRPr lang="en-US" altLang="zh-CN" sz="1600" dirty="0">
              <a:latin typeface="Huawei Sans" panose="020C0503030203020204" pitchFamily="34" charset="0"/>
            </a:endParaRPr>
          </a:p>
          <a:p>
            <a:pPr marL="625475" lvl="1" indent="-317500" fontAlgn="ctr"/>
            <a:r>
              <a:rPr lang="en-US" sz="1600" dirty="0">
                <a:latin typeface="Huawei Sans" panose="020C0503030203020204" pitchFamily="34" charset="0"/>
              </a:rPr>
              <a:t>Configure a destination collector for receiving sampled data.</a:t>
            </a:r>
            <a:endParaRPr lang="en-US" altLang="zh-CN" sz="1600" dirty="0">
              <a:latin typeface="Huawei Sans" panose="020C0503030203020204" pitchFamily="34" charset="0"/>
            </a:endParaRPr>
          </a:p>
          <a:p>
            <a:pPr marL="625475" lvl="1" indent="-317500" fontAlgn="ctr"/>
            <a:r>
              <a:rPr lang="en-US" sz="1600" dirty="0">
                <a:latin typeface="Huawei Sans" panose="020C0503030203020204" pitchFamily="34" charset="0"/>
              </a:rPr>
              <a:t>Configure data sampling.</a:t>
            </a:r>
            <a:endParaRPr lang="en-US" altLang="zh-CN" sz="1600" dirty="0">
              <a:latin typeface="Huawei Sans" panose="020C0503030203020204" pitchFamily="34" charset="0"/>
            </a:endParaRPr>
          </a:p>
          <a:p>
            <a:pPr marL="625475" lvl="1" indent="-317500" fontAlgn="ctr"/>
            <a:r>
              <a:rPr lang="en-US" sz="1600" dirty="0">
                <a:latin typeface="Huawei Sans" panose="020C0503030203020204" pitchFamily="34" charset="0"/>
              </a:rPr>
              <a:t>Configure static telemetry subscription.</a:t>
            </a:r>
          </a:p>
        </p:txBody>
      </p:sp>
      <p:sp>
        <p:nvSpPr>
          <p:cNvPr id="100" name="文本占位符 2"/>
          <p:cNvSpPr txBox="1">
            <a:spLocks/>
          </p:cNvSpPr>
          <p:nvPr/>
        </p:nvSpPr>
        <p:spPr bwMode="gray">
          <a:xfrm>
            <a:off x="6084505" y="3088023"/>
            <a:ext cx="5649912" cy="2576256"/>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r>
              <a:rPr lang="en-US" sz="1600" dirty="0">
                <a:latin typeface="Huawei Sans" panose="020C0503030203020204" pitchFamily="34" charset="0"/>
              </a:rPr>
              <a:t>Collector configuration:</a:t>
            </a:r>
            <a:endParaRPr lang="en-US" altLang="zh-CN" sz="1600" dirty="0">
              <a:latin typeface="Huawei Sans" panose="020C0503030203020204" pitchFamily="34" charset="0"/>
            </a:endParaRPr>
          </a:p>
          <a:p>
            <a:pPr marL="625475" lvl="1" indent="-317500" fontAlgn="ctr"/>
            <a:r>
              <a:rPr lang="en-US" sz="1600" dirty="0">
                <a:latin typeface="Huawei Sans" panose="020C0503030203020204" pitchFamily="34" charset="0"/>
              </a:rPr>
              <a:t>Prepare and compile .proto files.</a:t>
            </a:r>
            <a:endParaRPr lang="en-US" altLang="zh-CN" sz="1600" dirty="0">
              <a:latin typeface="Huawei Sans" panose="020C0503030203020204" pitchFamily="34" charset="0"/>
            </a:endParaRPr>
          </a:p>
          <a:p>
            <a:pPr marL="625475" lvl="1" indent="-317500" fontAlgn="ctr"/>
            <a:r>
              <a:rPr lang="en-US" sz="1600" dirty="0">
                <a:latin typeface="Huawei Sans" panose="020C0503030203020204" pitchFamily="34" charset="0"/>
              </a:rPr>
              <a:t>Compile Python code: Import modules, create a gRPC server, obtain telemetry data, and decode telemetry data.</a:t>
            </a:r>
            <a:endParaRPr lang="en-US" altLang="zh-CN" sz="1600" dirty="0">
              <a:latin typeface="Huawei Sans" panose="020C0503030203020204" pitchFamily="34" charset="0"/>
            </a:endParaRPr>
          </a:p>
          <a:p>
            <a:pPr lvl="1" fontAlgn="ctr"/>
            <a:endParaRPr lang="en-US" altLang="zh-CN" sz="1600" dirty="0">
              <a:latin typeface="Huawei Sans" panose="020C0503030203020204" pitchFamily="34" charset="0"/>
            </a:endParaRPr>
          </a:p>
        </p:txBody>
      </p:sp>
      <p:grpSp>
        <p:nvGrpSpPr>
          <p:cNvPr id="27" name="组合 26">
            <a:extLst>
              <a:ext uri="{FF2B5EF4-FFF2-40B4-BE49-F238E27FC236}">
                <a16:creationId xmlns:a16="http://schemas.microsoft.com/office/drawing/2014/main" id="{1D3C8CF5-5A8D-4753-9D94-EEA573CC72CB}"/>
              </a:ext>
            </a:extLst>
          </p:cNvPr>
          <p:cNvGrpSpPr/>
          <p:nvPr/>
        </p:nvGrpSpPr>
        <p:grpSpPr bwMode="gray">
          <a:xfrm>
            <a:off x="2134877" y="1804271"/>
            <a:ext cx="7899256" cy="1210928"/>
            <a:chOff x="1990164" y="1344713"/>
            <a:chExt cx="7899256" cy="1210928"/>
          </a:xfrm>
        </p:grpSpPr>
        <p:sp>
          <p:nvSpPr>
            <p:cNvPr id="28" name="矩形: 圆角 23">
              <a:extLst>
                <a:ext uri="{FF2B5EF4-FFF2-40B4-BE49-F238E27FC236}">
                  <a16:creationId xmlns:a16="http://schemas.microsoft.com/office/drawing/2014/main" id="{FCA78E05-2E38-43E2-B379-4EC2C561C5AA}"/>
                </a:ext>
              </a:extLst>
            </p:cNvPr>
            <p:cNvSpPr/>
            <p:nvPr/>
          </p:nvSpPr>
          <p:spPr bwMode="gray">
            <a:xfrm>
              <a:off x="1990164" y="1344713"/>
              <a:ext cx="7899256" cy="1210928"/>
            </a:xfrm>
            <a:prstGeom prst="roundRect">
              <a:avLst/>
            </a:prstGeom>
            <a:solidFill>
              <a:schemeClr val="bg1"/>
            </a:solidFill>
            <a:ln>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pic>
          <p:nvPicPr>
            <p:cNvPr id="29" name="图片 28">
              <a:extLst>
                <a:ext uri="{FF2B5EF4-FFF2-40B4-BE49-F238E27FC236}">
                  <a16:creationId xmlns:a16="http://schemas.microsoft.com/office/drawing/2014/main" id="{865642D9-F5C4-4F05-AB6D-EC41C4249A54}"/>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645279" y="1877723"/>
              <a:ext cx="540000" cy="442800"/>
            </a:xfrm>
            <a:prstGeom prst="rect">
              <a:avLst/>
            </a:prstGeom>
          </p:spPr>
        </p:pic>
        <p:pic>
          <p:nvPicPr>
            <p:cNvPr id="30" name="图片 29" descr="PC.png">
              <a:extLst>
                <a:ext uri="{FF2B5EF4-FFF2-40B4-BE49-F238E27FC236}">
                  <a16:creationId xmlns:a16="http://schemas.microsoft.com/office/drawing/2014/main" id="{FAF8B3F2-9812-44D2-88D0-3D714BD62BC0}"/>
                </a:ext>
              </a:extLst>
            </p:cNvPr>
            <p:cNvPicPr>
              <a:picLocks noChangeAspect="1"/>
            </p:cNvPicPr>
            <p:nvPr/>
          </p:nvPicPr>
          <p:blipFill>
            <a:blip r:embed="rId4" cstate="print"/>
            <a:stretch>
              <a:fillRect/>
            </a:stretch>
          </p:blipFill>
          <p:spPr bwMode="gray">
            <a:xfrm>
              <a:off x="7115207" y="1888868"/>
              <a:ext cx="539063" cy="414000"/>
            </a:xfrm>
            <a:prstGeom prst="rect">
              <a:avLst/>
            </a:prstGeom>
          </p:spPr>
        </p:pic>
        <p:cxnSp>
          <p:nvCxnSpPr>
            <p:cNvPr id="31" name="直接连接符 30">
              <a:extLst>
                <a:ext uri="{FF2B5EF4-FFF2-40B4-BE49-F238E27FC236}">
                  <a16:creationId xmlns:a16="http://schemas.microsoft.com/office/drawing/2014/main" id="{4E6C53B9-8234-4E7F-B6A4-301B84C20E21}"/>
                </a:ext>
              </a:extLst>
            </p:cNvPr>
            <p:cNvCxnSpPr>
              <a:cxnSpLocks/>
              <a:stCxn id="30" idx="1"/>
              <a:endCxn id="29" idx="3"/>
            </p:cNvCxnSpPr>
            <p:nvPr/>
          </p:nvCxnSpPr>
          <p:spPr bwMode="gray">
            <a:xfrm flipH="1">
              <a:off x="4185279" y="2095868"/>
              <a:ext cx="2929928" cy="32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文本框 31">
              <a:extLst>
                <a:ext uri="{FF2B5EF4-FFF2-40B4-BE49-F238E27FC236}">
                  <a16:creationId xmlns:a16="http://schemas.microsoft.com/office/drawing/2014/main" id="{B9781689-051C-471B-87F8-A16330B40AE4}"/>
                </a:ext>
              </a:extLst>
            </p:cNvPr>
            <p:cNvSpPr txBox="1"/>
            <p:nvPr/>
          </p:nvSpPr>
          <p:spPr bwMode="gray">
            <a:xfrm>
              <a:off x="4404084" y="1721532"/>
              <a:ext cx="756938" cy="276999"/>
            </a:xfrm>
            <a:prstGeom prst="rect">
              <a:avLst/>
            </a:prstGeom>
          </p:spPr>
          <p:txBody>
            <a:bodyPr wrap="none" rtlCol="0">
              <a:spAutoFit/>
            </a:bodyPr>
            <a:lstStyle/>
            <a:p>
              <a:pPr algn="ctr" fontAlgn="ctr"/>
              <a:r>
                <a:rPr lang="en-US" sz="1200" dirty="0">
                  <a:latin typeface="Huawei Sans" panose="020C0503030203020204" pitchFamily="34" charset="0"/>
                </a:rPr>
                <a:t>GE1/0/0</a:t>
              </a:r>
              <a:endParaRPr lang="en-US" altLang="zh-CN" sz="1200" dirty="0">
                <a:latin typeface="Huawei Sans" panose="020C0503030203020204" pitchFamily="34" charset="0"/>
              </a:endParaRPr>
            </a:p>
          </p:txBody>
        </p:sp>
        <p:sp>
          <p:nvSpPr>
            <p:cNvPr id="33" name="文本框 32">
              <a:extLst>
                <a:ext uri="{FF2B5EF4-FFF2-40B4-BE49-F238E27FC236}">
                  <a16:creationId xmlns:a16="http://schemas.microsoft.com/office/drawing/2014/main" id="{FDEB4104-2868-4CDC-B074-9C4E6F60E61A}"/>
                </a:ext>
              </a:extLst>
            </p:cNvPr>
            <p:cNvSpPr txBox="1"/>
            <p:nvPr/>
          </p:nvSpPr>
          <p:spPr bwMode="gray">
            <a:xfrm>
              <a:off x="6849978" y="1410100"/>
              <a:ext cx="1069524" cy="276999"/>
            </a:xfrm>
            <a:prstGeom prst="rect">
              <a:avLst/>
            </a:prstGeom>
          </p:spPr>
          <p:txBody>
            <a:bodyPr wrap="none" rtlCol="0">
              <a:spAutoFit/>
            </a:bodyPr>
            <a:lstStyle/>
            <a:p>
              <a:pPr algn="ctr" fontAlgn="ctr"/>
              <a:r>
                <a:rPr lang="en-US" sz="1200" dirty="0">
                  <a:latin typeface="Huawei Sans" panose="020C0503030203020204" pitchFamily="34" charset="0"/>
                </a:rPr>
                <a:t>192.168.56.1</a:t>
              </a:r>
              <a:endParaRPr lang="en-US" altLang="zh-CN" sz="1200" dirty="0">
                <a:latin typeface="Huawei Sans" panose="020C0503030203020204" pitchFamily="34" charset="0"/>
              </a:endParaRPr>
            </a:p>
          </p:txBody>
        </p:sp>
        <p:sp>
          <p:nvSpPr>
            <p:cNvPr id="34" name="文本框 33">
              <a:extLst>
                <a:ext uri="{FF2B5EF4-FFF2-40B4-BE49-F238E27FC236}">
                  <a16:creationId xmlns:a16="http://schemas.microsoft.com/office/drawing/2014/main" id="{AD9C5971-1048-41C8-9BC0-07A2BCA40623}"/>
                </a:ext>
              </a:extLst>
            </p:cNvPr>
            <p:cNvSpPr txBox="1"/>
            <p:nvPr/>
          </p:nvSpPr>
          <p:spPr bwMode="gray">
            <a:xfrm>
              <a:off x="4013774" y="1410100"/>
              <a:ext cx="1242648" cy="276999"/>
            </a:xfrm>
            <a:prstGeom prst="rect">
              <a:avLst/>
            </a:prstGeom>
          </p:spPr>
          <p:txBody>
            <a:bodyPr wrap="none" rtlCol="0">
              <a:spAutoFit/>
            </a:bodyPr>
            <a:lstStyle/>
            <a:p>
              <a:pPr algn="ctr" fontAlgn="ctr"/>
              <a:r>
                <a:rPr lang="en-US" sz="1200" dirty="0">
                  <a:latin typeface="Huawei Sans" panose="020C0503030203020204" pitchFamily="34" charset="0"/>
                </a:rPr>
                <a:t>192.168.56.100</a:t>
              </a:r>
              <a:endParaRPr lang="en-US" altLang="zh-CN" sz="1200" dirty="0">
                <a:latin typeface="Huawei Sans" panose="020C0503030203020204" pitchFamily="34" charset="0"/>
              </a:endParaRPr>
            </a:p>
          </p:txBody>
        </p:sp>
        <p:sp>
          <p:nvSpPr>
            <p:cNvPr id="35" name="文本框 34">
              <a:extLst>
                <a:ext uri="{FF2B5EF4-FFF2-40B4-BE49-F238E27FC236}">
                  <a16:creationId xmlns:a16="http://schemas.microsoft.com/office/drawing/2014/main" id="{77A4502C-F66C-4C6A-81AF-DBD4FF816CA0}"/>
                </a:ext>
              </a:extLst>
            </p:cNvPr>
            <p:cNvSpPr txBox="1"/>
            <p:nvPr/>
          </p:nvSpPr>
          <p:spPr bwMode="gray">
            <a:xfrm>
              <a:off x="2079321" y="1950177"/>
              <a:ext cx="1454244" cy="307777"/>
            </a:xfrm>
            <a:prstGeom prst="rect">
              <a:avLst/>
            </a:prstGeom>
          </p:spPr>
          <p:txBody>
            <a:bodyPr wrap="none" rtlCol="0">
              <a:spAutoFit/>
            </a:bodyPr>
            <a:lstStyle/>
            <a:p>
              <a:pPr algn="ctr" fontAlgn="ctr"/>
              <a:r>
                <a:rPr lang="en-US" sz="1400" dirty="0">
                  <a:latin typeface="Huawei Sans" panose="020C0503030203020204" pitchFamily="34" charset="0"/>
                </a:rPr>
                <a:t>Network device</a:t>
              </a:r>
            </a:p>
          </p:txBody>
        </p:sp>
        <p:sp>
          <p:nvSpPr>
            <p:cNvPr id="36" name="文本框 35">
              <a:extLst>
                <a:ext uri="{FF2B5EF4-FFF2-40B4-BE49-F238E27FC236}">
                  <a16:creationId xmlns:a16="http://schemas.microsoft.com/office/drawing/2014/main" id="{B885BED1-0EC0-435F-AECC-01CB43FD768C}"/>
                </a:ext>
              </a:extLst>
            </p:cNvPr>
            <p:cNvSpPr txBox="1"/>
            <p:nvPr/>
          </p:nvSpPr>
          <p:spPr bwMode="gray">
            <a:xfrm>
              <a:off x="7561540" y="1950177"/>
              <a:ext cx="2327880" cy="523220"/>
            </a:xfrm>
            <a:prstGeom prst="rect">
              <a:avLst/>
            </a:prstGeom>
          </p:spPr>
          <p:txBody>
            <a:bodyPr wrap="none" rtlCol="0">
              <a:spAutoFit/>
            </a:bodyPr>
            <a:lstStyle/>
            <a:p>
              <a:pPr algn="ctr" fontAlgn="ctr"/>
              <a:r>
                <a:rPr lang="en-US" sz="1400" dirty="0">
                  <a:latin typeface="Huawei Sans" panose="020C0503030203020204" pitchFamily="34" charset="0"/>
                </a:rPr>
                <a:t>Collector</a:t>
              </a:r>
              <a:endParaRPr lang="en-US" altLang="zh-CN" sz="1400" dirty="0">
                <a:latin typeface="Huawei Sans" panose="020C0503030203020204" pitchFamily="34" charset="0"/>
              </a:endParaRPr>
            </a:p>
            <a:p>
              <a:pPr algn="ctr" fontAlgn="ctr"/>
              <a:r>
                <a:rPr lang="en-US" sz="1400" dirty="0">
                  <a:latin typeface="Huawei Sans" panose="020C0503030203020204" pitchFamily="34" charset="0"/>
                </a:rPr>
                <a:t>(Local PC in this example)</a:t>
              </a:r>
              <a:endParaRPr lang="en-US" altLang="zh-CN" sz="1400" dirty="0">
                <a:latin typeface="Huawei Sans" panose="020C0503030203020204" pitchFamily="34" charset="0"/>
              </a:endParaRPr>
            </a:p>
          </p:txBody>
        </p:sp>
      </p:grpSp>
      <p:grpSp>
        <p:nvGrpSpPr>
          <p:cNvPr id="39" name="组合 38">
            <a:extLst>
              <a:ext uri="{FF2B5EF4-FFF2-40B4-BE49-F238E27FC236}">
                <a16:creationId xmlns:a16="http://schemas.microsoft.com/office/drawing/2014/main" id="{E9B20D68-174C-4D57-B690-6E5D6F351F35}"/>
              </a:ext>
            </a:extLst>
          </p:cNvPr>
          <p:cNvGrpSpPr/>
          <p:nvPr/>
        </p:nvGrpSpPr>
        <p:grpSpPr bwMode="gray">
          <a:xfrm>
            <a:off x="558800" y="1094843"/>
            <a:ext cx="11065933" cy="425989"/>
            <a:chOff x="727814" y="1112925"/>
            <a:chExt cx="10569967" cy="425989"/>
          </a:xfrm>
        </p:grpSpPr>
        <p:sp>
          <p:nvSpPr>
            <p:cNvPr id="40" name="圆角矩形 11">
              <a:extLst>
                <a:ext uri="{FF2B5EF4-FFF2-40B4-BE49-F238E27FC236}">
                  <a16:creationId xmlns:a16="http://schemas.microsoft.com/office/drawing/2014/main" id="{DBDD87B6-1CD8-4B06-A366-456030132209}"/>
                </a:ext>
              </a:extLst>
            </p:cNvPr>
            <p:cNvSpPr/>
            <p:nvPr/>
          </p:nvSpPr>
          <p:spPr bwMode="gray">
            <a:xfrm>
              <a:off x="727814" y="1112925"/>
              <a:ext cx="1627847" cy="424800"/>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altLang="zh-CN" sz="1200" dirty="0">
                  <a:solidFill>
                    <a:schemeClr val="tx1"/>
                  </a:solidFill>
                  <a:latin typeface="Huawei Sans" panose="020C0503030203020204" pitchFamily="34" charset="0"/>
                </a:rPr>
                <a:t>Configure a destination collector.</a:t>
              </a:r>
            </a:p>
          </p:txBody>
        </p:sp>
        <p:sp>
          <p:nvSpPr>
            <p:cNvPr id="42" name="圆角矩形 11">
              <a:extLst>
                <a:ext uri="{FF2B5EF4-FFF2-40B4-BE49-F238E27FC236}">
                  <a16:creationId xmlns:a16="http://schemas.microsoft.com/office/drawing/2014/main" id="{E1A7FAF2-4FE9-4E2D-9FD0-001043C9A00F}"/>
                </a:ext>
              </a:extLst>
            </p:cNvPr>
            <p:cNvSpPr/>
            <p:nvPr/>
          </p:nvSpPr>
          <p:spPr bwMode="gray">
            <a:xfrm>
              <a:off x="4544401" y="1112925"/>
              <a:ext cx="1515746" cy="425989"/>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altLang="zh-CN" sz="1200" dirty="0">
                  <a:solidFill>
                    <a:schemeClr val="tx1"/>
                  </a:solidFill>
                  <a:latin typeface="Huawei Sans" panose="020C0503030203020204" pitchFamily="34" charset="0"/>
                </a:rPr>
                <a:t>Configure static subscription.</a:t>
              </a:r>
            </a:p>
          </p:txBody>
        </p:sp>
        <p:sp>
          <p:nvSpPr>
            <p:cNvPr id="51" name="圆角矩形 11">
              <a:extLst>
                <a:ext uri="{FF2B5EF4-FFF2-40B4-BE49-F238E27FC236}">
                  <a16:creationId xmlns:a16="http://schemas.microsoft.com/office/drawing/2014/main" id="{1FEDBEA8-4AA7-442F-8DCD-DCEE53114C62}"/>
                </a:ext>
              </a:extLst>
            </p:cNvPr>
            <p:cNvSpPr/>
            <p:nvPr/>
          </p:nvSpPr>
          <p:spPr bwMode="gray">
            <a:xfrm>
              <a:off x="2841512" y="1112925"/>
              <a:ext cx="1217038" cy="425989"/>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Configure data sampling.</a:t>
              </a:r>
            </a:p>
          </p:txBody>
        </p:sp>
        <p:sp>
          <p:nvSpPr>
            <p:cNvPr id="52" name="圆角矩形 12">
              <a:extLst>
                <a:ext uri="{FF2B5EF4-FFF2-40B4-BE49-F238E27FC236}">
                  <a16:creationId xmlns:a16="http://schemas.microsoft.com/office/drawing/2014/main" id="{DECCAD22-C86F-44F7-87E9-D998FDEF18B2}"/>
                </a:ext>
              </a:extLst>
            </p:cNvPr>
            <p:cNvSpPr/>
            <p:nvPr/>
          </p:nvSpPr>
          <p:spPr bwMode="gray">
            <a:xfrm>
              <a:off x="6545998" y="1112925"/>
              <a:ext cx="1357507" cy="425989"/>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altLang="zh-CN" sz="1200" dirty="0">
                  <a:solidFill>
                    <a:schemeClr val="tx1"/>
                  </a:solidFill>
                  <a:latin typeface="Huawei Sans" panose="020C0503030203020204" pitchFamily="34" charset="0"/>
                </a:rPr>
                <a:t>Compile .proto files.</a:t>
              </a:r>
            </a:p>
          </p:txBody>
        </p:sp>
        <p:cxnSp>
          <p:nvCxnSpPr>
            <p:cNvPr id="53" name="直接箭头连接符 52">
              <a:extLst>
                <a:ext uri="{FF2B5EF4-FFF2-40B4-BE49-F238E27FC236}">
                  <a16:creationId xmlns:a16="http://schemas.microsoft.com/office/drawing/2014/main" id="{452DC29D-9EAF-4301-9A1B-329789AB5CF2}"/>
                </a:ext>
              </a:extLst>
            </p:cNvPr>
            <p:cNvCxnSpPr>
              <a:cxnSpLocks/>
              <a:stCxn id="40" idx="3"/>
              <a:endCxn id="51" idx="1"/>
            </p:cNvCxnSpPr>
            <p:nvPr/>
          </p:nvCxnSpPr>
          <p:spPr bwMode="gray">
            <a:xfrm>
              <a:off x="2355661" y="1325325"/>
              <a:ext cx="485851" cy="595"/>
            </a:xfrm>
            <a:prstGeom prst="straightConnector1">
              <a:avLst/>
            </a:prstGeom>
            <a:noFill/>
            <a:ln w="19050" cap="flat" cmpd="sng" algn="ctr">
              <a:solidFill>
                <a:schemeClr val="tx1"/>
              </a:solidFill>
              <a:prstDash val="solid"/>
              <a:round/>
              <a:headEnd type="none" w="med" len="med"/>
              <a:tailEnd type="triangle"/>
            </a:ln>
            <a:effectLst/>
          </p:spPr>
        </p:cxnSp>
        <p:cxnSp>
          <p:nvCxnSpPr>
            <p:cNvPr id="54" name="直接箭头连接符 53">
              <a:extLst>
                <a:ext uri="{FF2B5EF4-FFF2-40B4-BE49-F238E27FC236}">
                  <a16:creationId xmlns:a16="http://schemas.microsoft.com/office/drawing/2014/main" id="{2D6AF313-CF47-4DD2-B84E-52C3F29410A4}"/>
                </a:ext>
              </a:extLst>
            </p:cNvPr>
            <p:cNvCxnSpPr>
              <a:cxnSpLocks/>
              <a:stCxn id="51" idx="3"/>
              <a:endCxn id="42" idx="1"/>
            </p:cNvCxnSpPr>
            <p:nvPr/>
          </p:nvCxnSpPr>
          <p:spPr bwMode="gray">
            <a:xfrm>
              <a:off x="4058550" y="1325920"/>
              <a:ext cx="485851" cy="0"/>
            </a:xfrm>
            <a:prstGeom prst="straightConnector1">
              <a:avLst/>
            </a:prstGeom>
            <a:noFill/>
            <a:ln w="19050" cap="flat" cmpd="sng" algn="ctr">
              <a:solidFill>
                <a:schemeClr val="tx1"/>
              </a:solidFill>
              <a:prstDash val="solid"/>
              <a:round/>
              <a:headEnd type="none" w="med" len="med"/>
              <a:tailEnd type="triangle"/>
            </a:ln>
            <a:effectLst/>
          </p:spPr>
        </p:cxnSp>
        <p:cxnSp>
          <p:nvCxnSpPr>
            <p:cNvPr id="55" name="直接箭头连接符 54">
              <a:extLst>
                <a:ext uri="{FF2B5EF4-FFF2-40B4-BE49-F238E27FC236}">
                  <a16:creationId xmlns:a16="http://schemas.microsoft.com/office/drawing/2014/main" id="{B0F59B47-D673-41CF-9F9E-BD128D4FA29D}"/>
                </a:ext>
              </a:extLst>
            </p:cNvPr>
            <p:cNvCxnSpPr>
              <a:cxnSpLocks/>
              <a:stCxn id="42" idx="3"/>
              <a:endCxn id="52" idx="1"/>
            </p:cNvCxnSpPr>
            <p:nvPr/>
          </p:nvCxnSpPr>
          <p:spPr bwMode="gray">
            <a:xfrm>
              <a:off x="6060147" y="1325920"/>
              <a:ext cx="485851" cy="0"/>
            </a:xfrm>
            <a:prstGeom prst="straightConnector1">
              <a:avLst/>
            </a:prstGeom>
            <a:noFill/>
            <a:ln w="19050" cap="flat" cmpd="sng" algn="ctr">
              <a:solidFill>
                <a:schemeClr val="tx1"/>
              </a:solidFill>
              <a:prstDash val="solid"/>
              <a:round/>
              <a:headEnd type="none" w="med" len="med"/>
              <a:tailEnd type="triangle"/>
            </a:ln>
            <a:effectLst/>
          </p:spPr>
        </p:cxnSp>
        <p:cxnSp>
          <p:nvCxnSpPr>
            <p:cNvPr id="56" name="直接箭头连接符 55">
              <a:extLst>
                <a:ext uri="{FF2B5EF4-FFF2-40B4-BE49-F238E27FC236}">
                  <a16:creationId xmlns:a16="http://schemas.microsoft.com/office/drawing/2014/main" id="{D5574901-812B-4C19-A420-80C536B5941C}"/>
                </a:ext>
              </a:extLst>
            </p:cNvPr>
            <p:cNvCxnSpPr>
              <a:cxnSpLocks/>
            </p:cNvCxnSpPr>
            <p:nvPr/>
          </p:nvCxnSpPr>
          <p:spPr bwMode="gray">
            <a:xfrm>
              <a:off x="7924800" y="1325297"/>
              <a:ext cx="465362" cy="0"/>
            </a:xfrm>
            <a:prstGeom prst="straightConnector1">
              <a:avLst/>
            </a:prstGeom>
            <a:noFill/>
            <a:ln w="19050" cap="flat" cmpd="sng" algn="ctr">
              <a:solidFill>
                <a:schemeClr val="tx1"/>
              </a:solidFill>
              <a:prstDash val="solid"/>
              <a:round/>
              <a:headEnd type="none" w="med" len="med"/>
              <a:tailEnd type="triangle"/>
            </a:ln>
            <a:effectLst/>
          </p:spPr>
        </p:cxnSp>
        <p:sp>
          <p:nvSpPr>
            <p:cNvPr id="57" name="圆角矩形 12">
              <a:extLst>
                <a:ext uri="{FF2B5EF4-FFF2-40B4-BE49-F238E27FC236}">
                  <a16:creationId xmlns:a16="http://schemas.microsoft.com/office/drawing/2014/main" id="{9FF0BD86-7597-4F96-8DAE-FA5EBF623209}"/>
                </a:ext>
              </a:extLst>
            </p:cNvPr>
            <p:cNvSpPr/>
            <p:nvPr/>
          </p:nvSpPr>
          <p:spPr bwMode="gray">
            <a:xfrm>
              <a:off x="8389356" y="1112925"/>
              <a:ext cx="1065067" cy="425989"/>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lvl="0" algn="ctr" fontAlgn="ctr"/>
              <a:r>
                <a:rPr lang="en-US" altLang="zh-CN" sz="1200" dirty="0">
                  <a:solidFill>
                    <a:prstClr val="black"/>
                  </a:solidFill>
                  <a:latin typeface="Huawei Sans" panose="020C0503030203020204" pitchFamily="34" charset="0"/>
                </a:rPr>
                <a:t>Compile Python code.</a:t>
              </a:r>
            </a:p>
          </p:txBody>
        </p:sp>
        <p:cxnSp>
          <p:nvCxnSpPr>
            <p:cNvPr id="58" name="直接箭头连接符 57">
              <a:extLst>
                <a:ext uri="{FF2B5EF4-FFF2-40B4-BE49-F238E27FC236}">
                  <a16:creationId xmlns:a16="http://schemas.microsoft.com/office/drawing/2014/main" id="{13065FE8-5FA3-413A-9BB7-C03556567748}"/>
                </a:ext>
              </a:extLst>
            </p:cNvPr>
            <p:cNvCxnSpPr>
              <a:cxnSpLocks/>
              <a:stCxn id="57" idx="3"/>
              <a:endCxn id="59" idx="1"/>
            </p:cNvCxnSpPr>
            <p:nvPr/>
          </p:nvCxnSpPr>
          <p:spPr bwMode="gray">
            <a:xfrm>
              <a:off x="9454423" y="1325920"/>
              <a:ext cx="485852" cy="0"/>
            </a:xfrm>
            <a:prstGeom prst="straightConnector1">
              <a:avLst/>
            </a:prstGeom>
            <a:noFill/>
            <a:ln w="19050" cap="flat" cmpd="sng" algn="ctr">
              <a:solidFill>
                <a:schemeClr val="tx1"/>
              </a:solidFill>
              <a:prstDash val="solid"/>
              <a:round/>
              <a:headEnd type="none" w="med" len="med"/>
              <a:tailEnd type="triangle"/>
            </a:ln>
            <a:effectLst/>
          </p:spPr>
        </p:cxnSp>
        <p:sp>
          <p:nvSpPr>
            <p:cNvPr id="59" name="圆角矩形 12">
              <a:extLst>
                <a:ext uri="{FF2B5EF4-FFF2-40B4-BE49-F238E27FC236}">
                  <a16:creationId xmlns:a16="http://schemas.microsoft.com/office/drawing/2014/main" id="{085780CA-40A9-4B0D-9481-13E56443DDD1}"/>
                </a:ext>
              </a:extLst>
            </p:cNvPr>
            <p:cNvSpPr/>
            <p:nvPr/>
          </p:nvSpPr>
          <p:spPr bwMode="gray">
            <a:xfrm>
              <a:off x="9940275" y="1112925"/>
              <a:ext cx="1357506" cy="425989"/>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lvl="0" algn="ctr" fontAlgn="ctr"/>
              <a:r>
                <a:rPr lang="en-US" altLang="zh-CN" sz="1200" dirty="0">
                  <a:solidFill>
                    <a:prstClr val="black"/>
                  </a:solidFill>
                  <a:latin typeface="Huawei Sans" panose="020C0503030203020204" pitchFamily="34" charset="0"/>
                </a:rPr>
                <a:t>Verify the configuration.</a:t>
              </a:r>
              <a:endParaRPr lang="zh-CN" alt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86925682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Configuring a Destination Collector</a:t>
            </a:r>
            <a:endParaRPr lang="en-US" dirty="0"/>
          </a:p>
        </p:txBody>
      </p:sp>
      <p:sp>
        <p:nvSpPr>
          <p:cNvPr id="3" name="文本占位符 2"/>
          <p:cNvSpPr>
            <a:spLocks noGrp="1"/>
          </p:cNvSpPr>
          <p:nvPr>
            <p:ph type="body" sz="quarter" idx="4294967295"/>
          </p:nvPr>
        </p:nvSpPr>
        <p:spPr bwMode="gray">
          <a:xfrm>
            <a:off x="455613" y="2992519"/>
            <a:ext cx="5627688" cy="518511"/>
          </a:xfrm>
          <a:solidFill>
            <a:schemeClr val="bg1"/>
          </a:solidFill>
        </p:spPr>
        <p:txBody>
          <a:bodyPr/>
          <a:lstStyle/>
          <a:p>
            <a:pPr marL="342900" indent="-342900" fontAlgn="ctr">
              <a:buSzPct val="100000"/>
              <a:buFont typeface="+mj-lt"/>
              <a:buAutoNum type="arabicPeriod"/>
            </a:pPr>
            <a:r>
              <a:rPr lang="en-US" sz="1600" dirty="0">
                <a:latin typeface="Huawei Sans" panose="020C0503030203020204" pitchFamily="34" charset="0"/>
              </a:rPr>
              <a:t>Enter the telemetry view.</a:t>
            </a:r>
            <a:endParaRPr lang="en-US" altLang="zh-CN" sz="2000" dirty="0">
              <a:latin typeface="Huawei Sans" panose="020C0503030203020204" pitchFamily="34" charset="0"/>
            </a:endParaRPr>
          </a:p>
        </p:txBody>
      </p:sp>
      <p:sp>
        <p:nvSpPr>
          <p:cNvPr id="5" name="文本框 4">
            <a:extLst>
              <a:ext uri="{FF2B5EF4-FFF2-40B4-BE49-F238E27FC236}">
                <a16:creationId xmlns:a16="http://schemas.microsoft.com/office/drawing/2014/main" id="{773D837C-8D89-4B32-AD1E-4199EF71F59D}"/>
              </a:ext>
            </a:extLst>
          </p:cNvPr>
          <p:cNvSpPr txBox="1"/>
          <p:nvPr/>
        </p:nvSpPr>
        <p:spPr bwMode="gray">
          <a:xfrm>
            <a:off x="775163" y="3549462"/>
            <a:ext cx="4864180" cy="738664"/>
          </a:xfrm>
          <a:prstGeom prst="rect">
            <a:avLst/>
          </a:prstGeom>
          <a:solidFill>
            <a:schemeClr val="bg1">
              <a:lumMod val="85000"/>
            </a:schemeClr>
          </a:solidFill>
          <a:ln>
            <a:noFill/>
          </a:ln>
        </p:spPr>
        <p:txBody>
          <a:bodyPr wrap="square" rtlCol="0">
            <a:spAutoFit/>
          </a:bodyPr>
          <a:lstStyle>
            <a:defPPr>
              <a:defRPr lang="en-US"/>
            </a:defPPr>
            <a:lvl1pPr>
              <a:defRPr sz="1400">
                <a:latin typeface="Huawei Sans" panose="020C0503030203020204" pitchFamily="34" charset="0"/>
                <a:ea typeface="方正兰亭黑简体" panose="02000000000000000000" pitchFamily="2" charset="-122"/>
              </a:defRPr>
            </a:lvl1pPr>
          </a:lstStyle>
          <a:p>
            <a:r>
              <a:rPr lang="en-US" dirty="0"/>
              <a:t>&lt;CE1&gt; </a:t>
            </a:r>
            <a:r>
              <a:rPr lang="en-US" b="1" dirty="0"/>
              <a:t>system-view immediately </a:t>
            </a:r>
            <a:endParaRPr lang="en-US" altLang="zh-CN" b="1" dirty="0"/>
          </a:p>
          <a:p>
            <a:r>
              <a:rPr lang="en-US" dirty="0"/>
              <a:t>[CE1] </a:t>
            </a:r>
            <a:r>
              <a:rPr lang="en-US" b="1" dirty="0"/>
              <a:t>telemetry</a:t>
            </a:r>
            <a:endParaRPr lang="en-US" altLang="zh-CN" b="1" dirty="0"/>
          </a:p>
          <a:p>
            <a:r>
              <a:rPr lang="en-US" dirty="0"/>
              <a:t>[CE1-telemetry]</a:t>
            </a:r>
            <a:endParaRPr lang="en-US" altLang="zh-CN" dirty="0"/>
          </a:p>
        </p:txBody>
      </p:sp>
      <p:sp>
        <p:nvSpPr>
          <p:cNvPr id="24" name="文本占位符 2"/>
          <p:cNvSpPr txBox="1">
            <a:spLocks/>
          </p:cNvSpPr>
          <p:nvPr/>
        </p:nvSpPr>
        <p:spPr bwMode="gray">
          <a:xfrm>
            <a:off x="6145785" y="3009892"/>
            <a:ext cx="5532194" cy="2482850"/>
          </a:xfrm>
          <a:prstGeom prst="rect">
            <a:avLst/>
          </a:prstGeom>
          <a:solidFill>
            <a:schemeClr val="bg1"/>
          </a:solid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342900" indent="-342900" algn="l" fontAlgn="ctr">
              <a:lnSpc>
                <a:spcPct val="100000"/>
              </a:lnSpc>
              <a:buFont typeface="+mj-lt"/>
              <a:buAutoNum type="arabicPeriod" startAt="2"/>
            </a:pPr>
            <a:r>
              <a:rPr lang="en-US" sz="1600" dirty="0">
                <a:latin typeface="Huawei Sans" panose="020C0503030203020204" pitchFamily="34" charset="0"/>
              </a:rPr>
              <a:t>Configure a destination collector for receiving sampled data.</a:t>
            </a:r>
            <a:endParaRPr lang="en-US" altLang="zh-CN" sz="1600" dirty="0">
              <a:latin typeface="Huawei Sans" panose="020C0503030203020204" pitchFamily="34" charset="0"/>
            </a:endParaRPr>
          </a:p>
          <a:p>
            <a:pPr marL="354013" indent="0" algn="l" fontAlgn="ctr">
              <a:lnSpc>
                <a:spcPct val="100000"/>
              </a:lnSpc>
              <a:buNone/>
            </a:pPr>
            <a:r>
              <a:rPr lang="en-US" sz="1400" dirty="0">
                <a:latin typeface="Huawei Sans" panose="020C0503030203020204" pitchFamily="34" charset="0"/>
              </a:rPr>
              <a:t>Create a destination group where a destination collector belongs. In this example, create a destination group named </a:t>
            </a:r>
            <a:r>
              <a:rPr lang="en-US" sz="1400" b="1" dirty="0">
                <a:latin typeface="Huawei Sans" panose="020C0503030203020204" pitchFamily="34" charset="0"/>
              </a:rPr>
              <a:t>Dest1</a:t>
            </a:r>
            <a:r>
              <a:rPr lang="en-US" sz="1400" dirty="0">
                <a:latin typeface="Huawei Sans" panose="020C0503030203020204" pitchFamily="34" charset="0"/>
              </a:rPr>
              <a:t> and set the IP address and port number of the destination collector to 192.168.56.1 and 20000, respectively.</a:t>
            </a:r>
            <a:endParaRPr lang="en-US" altLang="zh-CN" sz="1400" dirty="0">
              <a:latin typeface="Huawei Sans" panose="020C0503030203020204" pitchFamily="34" charset="0"/>
            </a:endParaRPr>
          </a:p>
          <a:p>
            <a:pPr marL="0" indent="0" algn="l" fontAlgn="ctr">
              <a:buFont typeface="Arial" panose="020B0604020202020204" pitchFamily="34" charset="0"/>
              <a:buNone/>
            </a:pPr>
            <a:endParaRPr lang="en-US" altLang="zh-CN" sz="2000" dirty="0">
              <a:latin typeface="Huawei Sans" panose="020C0503030203020204" pitchFamily="34" charset="0"/>
            </a:endParaRPr>
          </a:p>
        </p:txBody>
      </p:sp>
      <p:sp>
        <p:nvSpPr>
          <p:cNvPr id="7" name="文本框 6">
            <a:extLst>
              <a:ext uri="{FF2B5EF4-FFF2-40B4-BE49-F238E27FC236}">
                <a16:creationId xmlns:a16="http://schemas.microsoft.com/office/drawing/2014/main" id="{773D837C-8D89-4B32-AD1E-4199EF71F59D}"/>
              </a:ext>
            </a:extLst>
          </p:cNvPr>
          <p:cNvSpPr txBox="1"/>
          <p:nvPr/>
        </p:nvSpPr>
        <p:spPr bwMode="gray">
          <a:xfrm>
            <a:off x="6508057" y="4560523"/>
            <a:ext cx="4864180" cy="738664"/>
          </a:xfrm>
          <a:prstGeom prst="rect">
            <a:avLst/>
          </a:prstGeom>
          <a:solidFill>
            <a:schemeClr val="bg1">
              <a:lumMod val="85000"/>
            </a:schemeClr>
          </a:solidFill>
          <a:ln>
            <a:noFill/>
          </a:ln>
        </p:spPr>
        <p:txBody>
          <a:bodyPr wrap="square" rtlCol="0">
            <a:spAutoFit/>
          </a:bodyPr>
          <a:lstStyle>
            <a:defPPr>
              <a:defRPr lang="en-US"/>
            </a:defPPr>
            <a:lvl1pPr>
              <a:defRPr sz="1400">
                <a:latin typeface="Huawei Sans" panose="020C0503030203020204" pitchFamily="34" charset="0"/>
                <a:ea typeface="方正兰亭黑简体" panose="02000000000000000000" pitchFamily="2" charset="-122"/>
              </a:defRPr>
            </a:lvl1pPr>
          </a:lstStyle>
          <a:p>
            <a:r>
              <a:rPr lang="en-US" dirty="0"/>
              <a:t>[CE1-telemetry] </a:t>
            </a:r>
            <a:r>
              <a:rPr lang="en-US" b="1" dirty="0"/>
              <a:t>destination-group Dest1</a:t>
            </a:r>
            <a:endParaRPr lang="en-US" altLang="zh-CN" b="1" dirty="0"/>
          </a:p>
          <a:p>
            <a:r>
              <a:rPr lang="en-US" dirty="0"/>
              <a:t>[CE1-telemetry-destination-group-Dest1] </a:t>
            </a:r>
            <a:r>
              <a:rPr lang="en-US" b="1" dirty="0"/>
              <a:t>ipv4-address 192.168.56.1 port 20000 protocol </a:t>
            </a:r>
            <a:r>
              <a:rPr lang="en-US" b="1" dirty="0" err="1"/>
              <a:t>grpc</a:t>
            </a:r>
            <a:r>
              <a:rPr lang="en-US" b="1" dirty="0"/>
              <a:t> no-</a:t>
            </a:r>
            <a:r>
              <a:rPr lang="en-US" b="1" dirty="0" err="1"/>
              <a:t>tls</a:t>
            </a:r>
            <a:endParaRPr lang="en-US" altLang="zh-CN" b="1" dirty="0"/>
          </a:p>
        </p:txBody>
      </p:sp>
      <p:grpSp>
        <p:nvGrpSpPr>
          <p:cNvPr id="29" name="组合 28">
            <a:extLst>
              <a:ext uri="{FF2B5EF4-FFF2-40B4-BE49-F238E27FC236}">
                <a16:creationId xmlns:a16="http://schemas.microsoft.com/office/drawing/2014/main" id="{1D3C8CF5-5A8D-4753-9D94-EEA573CC72CB}"/>
              </a:ext>
            </a:extLst>
          </p:cNvPr>
          <p:cNvGrpSpPr/>
          <p:nvPr/>
        </p:nvGrpSpPr>
        <p:grpSpPr bwMode="gray">
          <a:xfrm>
            <a:off x="2120381" y="1687882"/>
            <a:ext cx="7899256" cy="1210928"/>
            <a:chOff x="1990164" y="1344713"/>
            <a:chExt cx="7899256" cy="1210928"/>
          </a:xfrm>
        </p:grpSpPr>
        <p:sp>
          <p:nvSpPr>
            <p:cNvPr id="30" name="矩形: 圆角 23">
              <a:extLst>
                <a:ext uri="{FF2B5EF4-FFF2-40B4-BE49-F238E27FC236}">
                  <a16:creationId xmlns:a16="http://schemas.microsoft.com/office/drawing/2014/main" id="{FCA78E05-2E38-43E2-B379-4EC2C561C5AA}"/>
                </a:ext>
              </a:extLst>
            </p:cNvPr>
            <p:cNvSpPr/>
            <p:nvPr/>
          </p:nvSpPr>
          <p:spPr bwMode="gray">
            <a:xfrm>
              <a:off x="1990164" y="1344713"/>
              <a:ext cx="7899256" cy="1210928"/>
            </a:xfrm>
            <a:prstGeom prst="roundRect">
              <a:avLst/>
            </a:prstGeom>
            <a:solidFill>
              <a:schemeClr val="bg1"/>
            </a:solidFill>
            <a:ln>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pic>
          <p:nvPicPr>
            <p:cNvPr id="31" name="图片 30">
              <a:extLst>
                <a:ext uri="{FF2B5EF4-FFF2-40B4-BE49-F238E27FC236}">
                  <a16:creationId xmlns:a16="http://schemas.microsoft.com/office/drawing/2014/main" id="{865642D9-F5C4-4F05-AB6D-EC41C4249A54}"/>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645279" y="1877723"/>
              <a:ext cx="540000" cy="442800"/>
            </a:xfrm>
            <a:prstGeom prst="rect">
              <a:avLst/>
            </a:prstGeom>
          </p:spPr>
        </p:pic>
        <p:pic>
          <p:nvPicPr>
            <p:cNvPr id="41" name="图片 40" descr="PC.png">
              <a:extLst>
                <a:ext uri="{FF2B5EF4-FFF2-40B4-BE49-F238E27FC236}">
                  <a16:creationId xmlns:a16="http://schemas.microsoft.com/office/drawing/2014/main" id="{FAF8B3F2-9812-44D2-88D0-3D714BD62BC0}"/>
                </a:ext>
              </a:extLst>
            </p:cNvPr>
            <p:cNvPicPr>
              <a:picLocks noChangeAspect="1"/>
            </p:cNvPicPr>
            <p:nvPr/>
          </p:nvPicPr>
          <p:blipFill>
            <a:blip r:embed="rId4" cstate="print"/>
            <a:stretch>
              <a:fillRect/>
            </a:stretch>
          </p:blipFill>
          <p:spPr bwMode="gray">
            <a:xfrm>
              <a:off x="7115207" y="1888868"/>
              <a:ext cx="539063" cy="414000"/>
            </a:xfrm>
            <a:prstGeom prst="rect">
              <a:avLst/>
            </a:prstGeom>
          </p:spPr>
        </p:pic>
        <p:cxnSp>
          <p:nvCxnSpPr>
            <p:cNvPr id="42" name="直接连接符 41">
              <a:extLst>
                <a:ext uri="{FF2B5EF4-FFF2-40B4-BE49-F238E27FC236}">
                  <a16:creationId xmlns:a16="http://schemas.microsoft.com/office/drawing/2014/main" id="{4E6C53B9-8234-4E7F-B6A4-301B84C20E21}"/>
                </a:ext>
              </a:extLst>
            </p:cNvPr>
            <p:cNvCxnSpPr>
              <a:cxnSpLocks/>
              <a:stCxn id="41" idx="1"/>
              <a:endCxn id="31" idx="3"/>
            </p:cNvCxnSpPr>
            <p:nvPr/>
          </p:nvCxnSpPr>
          <p:spPr bwMode="gray">
            <a:xfrm flipH="1">
              <a:off x="4185279" y="2095868"/>
              <a:ext cx="2929928" cy="32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3" name="文本框 42">
              <a:extLst>
                <a:ext uri="{FF2B5EF4-FFF2-40B4-BE49-F238E27FC236}">
                  <a16:creationId xmlns:a16="http://schemas.microsoft.com/office/drawing/2014/main" id="{B9781689-051C-471B-87F8-A16330B40AE4}"/>
                </a:ext>
              </a:extLst>
            </p:cNvPr>
            <p:cNvSpPr txBox="1"/>
            <p:nvPr/>
          </p:nvSpPr>
          <p:spPr bwMode="gray">
            <a:xfrm>
              <a:off x="4404084" y="1721532"/>
              <a:ext cx="756938" cy="276999"/>
            </a:xfrm>
            <a:prstGeom prst="rect">
              <a:avLst/>
            </a:prstGeom>
          </p:spPr>
          <p:txBody>
            <a:bodyPr wrap="none" rtlCol="0">
              <a:spAutoFit/>
            </a:bodyPr>
            <a:lstStyle/>
            <a:p>
              <a:pPr algn="ctr" fontAlgn="ctr"/>
              <a:r>
                <a:rPr lang="en-US" sz="1200" dirty="0">
                  <a:latin typeface="Huawei Sans" panose="020C0503030203020204" pitchFamily="34" charset="0"/>
                </a:rPr>
                <a:t>GE1/0/0</a:t>
              </a:r>
              <a:endParaRPr lang="en-US" altLang="zh-CN" sz="1200" dirty="0">
                <a:latin typeface="Huawei Sans" panose="020C0503030203020204" pitchFamily="34" charset="0"/>
              </a:endParaRPr>
            </a:p>
          </p:txBody>
        </p:sp>
        <p:sp>
          <p:nvSpPr>
            <p:cNvPr id="44" name="文本框 43">
              <a:extLst>
                <a:ext uri="{FF2B5EF4-FFF2-40B4-BE49-F238E27FC236}">
                  <a16:creationId xmlns:a16="http://schemas.microsoft.com/office/drawing/2014/main" id="{FDEB4104-2868-4CDC-B074-9C4E6F60E61A}"/>
                </a:ext>
              </a:extLst>
            </p:cNvPr>
            <p:cNvSpPr txBox="1"/>
            <p:nvPr/>
          </p:nvSpPr>
          <p:spPr bwMode="gray">
            <a:xfrm>
              <a:off x="6849978" y="1410100"/>
              <a:ext cx="1069524" cy="276999"/>
            </a:xfrm>
            <a:prstGeom prst="rect">
              <a:avLst/>
            </a:prstGeom>
          </p:spPr>
          <p:txBody>
            <a:bodyPr wrap="none" rtlCol="0">
              <a:spAutoFit/>
            </a:bodyPr>
            <a:lstStyle/>
            <a:p>
              <a:pPr algn="ctr" fontAlgn="ctr"/>
              <a:r>
                <a:rPr lang="en-US" sz="1200" dirty="0">
                  <a:latin typeface="Huawei Sans" panose="020C0503030203020204" pitchFamily="34" charset="0"/>
                </a:rPr>
                <a:t>192.168.56.1</a:t>
              </a:r>
              <a:endParaRPr lang="en-US" altLang="zh-CN" sz="1200" dirty="0">
                <a:latin typeface="Huawei Sans" panose="020C0503030203020204" pitchFamily="34" charset="0"/>
              </a:endParaRPr>
            </a:p>
          </p:txBody>
        </p:sp>
        <p:sp>
          <p:nvSpPr>
            <p:cNvPr id="45" name="文本框 44">
              <a:extLst>
                <a:ext uri="{FF2B5EF4-FFF2-40B4-BE49-F238E27FC236}">
                  <a16:creationId xmlns:a16="http://schemas.microsoft.com/office/drawing/2014/main" id="{AD9C5971-1048-41C8-9BC0-07A2BCA40623}"/>
                </a:ext>
              </a:extLst>
            </p:cNvPr>
            <p:cNvSpPr txBox="1"/>
            <p:nvPr/>
          </p:nvSpPr>
          <p:spPr bwMode="gray">
            <a:xfrm>
              <a:off x="4013774" y="1410100"/>
              <a:ext cx="1242648" cy="276999"/>
            </a:xfrm>
            <a:prstGeom prst="rect">
              <a:avLst/>
            </a:prstGeom>
          </p:spPr>
          <p:txBody>
            <a:bodyPr wrap="none" rtlCol="0">
              <a:spAutoFit/>
            </a:bodyPr>
            <a:lstStyle/>
            <a:p>
              <a:pPr algn="ctr" fontAlgn="ctr"/>
              <a:r>
                <a:rPr lang="en-US" sz="1200" dirty="0">
                  <a:latin typeface="Huawei Sans" panose="020C0503030203020204" pitchFamily="34" charset="0"/>
                </a:rPr>
                <a:t>192.168.56.100</a:t>
              </a:r>
              <a:endParaRPr lang="en-US" altLang="zh-CN" sz="1200" dirty="0">
                <a:latin typeface="Huawei Sans" panose="020C0503030203020204" pitchFamily="34" charset="0"/>
              </a:endParaRPr>
            </a:p>
          </p:txBody>
        </p:sp>
        <p:sp>
          <p:nvSpPr>
            <p:cNvPr id="46" name="文本框 45">
              <a:extLst>
                <a:ext uri="{FF2B5EF4-FFF2-40B4-BE49-F238E27FC236}">
                  <a16:creationId xmlns:a16="http://schemas.microsoft.com/office/drawing/2014/main" id="{77A4502C-F66C-4C6A-81AF-DBD4FF816CA0}"/>
                </a:ext>
              </a:extLst>
            </p:cNvPr>
            <p:cNvSpPr txBox="1"/>
            <p:nvPr/>
          </p:nvSpPr>
          <p:spPr bwMode="gray">
            <a:xfrm>
              <a:off x="2079321" y="1950177"/>
              <a:ext cx="1454244" cy="307777"/>
            </a:xfrm>
            <a:prstGeom prst="rect">
              <a:avLst/>
            </a:prstGeom>
          </p:spPr>
          <p:txBody>
            <a:bodyPr wrap="none" rtlCol="0">
              <a:spAutoFit/>
            </a:bodyPr>
            <a:lstStyle/>
            <a:p>
              <a:pPr algn="ctr" fontAlgn="ctr"/>
              <a:r>
                <a:rPr lang="en-US" sz="1400" dirty="0">
                  <a:latin typeface="Huawei Sans" panose="020C0503030203020204" pitchFamily="34" charset="0"/>
                </a:rPr>
                <a:t>Network device</a:t>
              </a:r>
            </a:p>
          </p:txBody>
        </p:sp>
        <p:sp>
          <p:nvSpPr>
            <p:cNvPr id="47" name="文本框 46">
              <a:extLst>
                <a:ext uri="{FF2B5EF4-FFF2-40B4-BE49-F238E27FC236}">
                  <a16:creationId xmlns:a16="http://schemas.microsoft.com/office/drawing/2014/main" id="{B885BED1-0EC0-435F-AECC-01CB43FD768C}"/>
                </a:ext>
              </a:extLst>
            </p:cNvPr>
            <p:cNvSpPr txBox="1"/>
            <p:nvPr/>
          </p:nvSpPr>
          <p:spPr bwMode="gray">
            <a:xfrm>
              <a:off x="7561540" y="1950177"/>
              <a:ext cx="2327880" cy="523220"/>
            </a:xfrm>
            <a:prstGeom prst="rect">
              <a:avLst/>
            </a:prstGeom>
          </p:spPr>
          <p:txBody>
            <a:bodyPr wrap="none" rtlCol="0">
              <a:spAutoFit/>
            </a:bodyPr>
            <a:lstStyle/>
            <a:p>
              <a:pPr algn="ctr" fontAlgn="ctr"/>
              <a:r>
                <a:rPr lang="en-US" sz="1400" dirty="0">
                  <a:latin typeface="Huawei Sans" panose="020C0503030203020204" pitchFamily="34" charset="0"/>
                </a:rPr>
                <a:t>Collector</a:t>
              </a:r>
              <a:endParaRPr lang="en-US" altLang="zh-CN" sz="1400" dirty="0">
                <a:latin typeface="Huawei Sans" panose="020C0503030203020204" pitchFamily="34" charset="0"/>
              </a:endParaRPr>
            </a:p>
            <a:p>
              <a:pPr algn="ctr" fontAlgn="ctr"/>
              <a:r>
                <a:rPr lang="en-US" sz="1400" dirty="0">
                  <a:latin typeface="Huawei Sans" panose="020C0503030203020204" pitchFamily="34" charset="0"/>
                </a:rPr>
                <a:t>(Local PC in this example)</a:t>
              </a:r>
              <a:endParaRPr lang="en-US" altLang="zh-CN" sz="1400" dirty="0">
                <a:latin typeface="Huawei Sans" panose="020C0503030203020204" pitchFamily="34" charset="0"/>
              </a:endParaRPr>
            </a:p>
          </p:txBody>
        </p:sp>
      </p:grpSp>
      <p:grpSp>
        <p:nvGrpSpPr>
          <p:cNvPr id="48" name="组合 47">
            <a:extLst>
              <a:ext uri="{FF2B5EF4-FFF2-40B4-BE49-F238E27FC236}">
                <a16:creationId xmlns:a16="http://schemas.microsoft.com/office/drawing/2014/main" id="{41E60EF5-2C9D-4A4B-A5D3-5B97C01A3DD6}"/>
              </a:ext>
            </a:extLst>
          </p:cNvPr>
          <p:cNvGrpSpPr/>
          <p:nvPr/>
        </p:nvGrpSpPr>
        <p:grpSpPr bwMode="gray">
          <a:xfrm>
            <a:off x="558800" y="1094843"/>
            <a:ext cx="11065933" cy="425989"/>
            <a:chOff x="727814" y="1112925"/>
            <a:chExt cx="10569967" cy="425989"/>
          </a:xfrm>
        </p:grpSpPr>
        <p:sp>
          <p:nvSpPr>
            <p:cNvPr id="49" name="圆角矩形 11">
              <a:extLst>
                <a:ext uri="{FF2B5EF4-FFF2-40B4-BE49-F238E27FC236}">
                  <a16:creationId xmlns:a16="http://schemas.microsoft.com/office/drawing/2014/main" id="{60B26B54-4DD3-4E19-9A5E-C39E5D0300E8}"/>
                </a:ext>
              </a:extLst>
            </p:cNvPr>
            <p:cNvSpPr/>
            <p:nvPr/>
          </p:nvSpPr>
          <p:spPr bwMode="gray">
            <a:xfrm>
              <a:off x="727814" y="1112925"/>
              <a:ext cx="1627847" cy="424800"/>
            </a:xfrm>
            <a:prstGeom prst="roundRect">
              <a:avLst>
                <a:gd name="adj" fmla="val 4298"/>
              </a:avLst>
            </a:prstGeom>
            <a:solidFill>
              <a:srgbClr val="30B5C5"/>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altLang="zh-CN" sz="1200" b="1" dirty="0">
                  <a:solidFill>
                    <a:schemeClr val="bg1"/>
                  </a:solidFill>
                  <a:latin typeface="Huawei Sans" panose="020C0503030203020204" pitchFamily="34" charset="0"/>
                  <a:ea typeface="方正兰亭黑简体" panose="02000000000000000000" pitchFamily="2" charset="-122"/>
                </a:rPr>
                <a:t>Configure a destination collector.</a:t>
              </a:r>
            </a:p>
          </p:txBody>
        </p:sp>
        <p:sp>
          <p:nvSpPr>
            <p:cNvPr id="50" name="圆角矩形 11">
              <a:extLst>
                <a:ext uri="{FF2B5EF4-FFF2-40B4-BE49-F238E27FC236}">
                  <a16:creationId xmlns:a16="http://schemas.microsoft.com/office/drawing/2014/main" id="{B9C31417-60FB-4C6F-8DE2-848CD75E2352}"/>
                </a:ext>
              </a:extLst>
            </p:cNvPr>
            <p:cNvSpPr/>
            <p:nvPr/>
          </p:nvSpPr>
          <p:spPr bwMode="gray">
            <a:xfrm>
              <a:off x="4544401" y="1112925"/>
              <a:ext cx="1515746" cy="425989"/>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altLang="zh-CN" sz="1200" dirty="0">
                  <a:solidFill>
                    <a:schemeClr val="tx1"/>
                  </a:solidFill>
                  <a:latin typeface="Huawei Sans" panose="020C0503030203020204" pitchFamily="34" charset="0"/>
                </a:rPr>
                <a:t>Configure static subscription.</a:t>
              </a:r>
            </a:p>
          </p:txBody>
        </p:sp>
        <p:sp>
          <p:nvSpPr>
            <p:cNvPr id="51" name="圆角矩形 11">
              <a:extLst>
                <a:ext uri="{FF2B5EF4-FFF2-40B4-BE49-F238E27FC236}">
                  <a16:creationId xmlns:a16="http://schemas.microsoft.com/office/drawing/2014/main" id="{C9709421-2818-4083-823B-2C1586D2BE36}"/>
                </a:ext>
              </a:extLst>
            </p:cNvPr>
            <p:cNvSpPr/>
            <p:nvPr/>
          </p:nvSpPr>
          <p:spPr bwMode="gray">
            <a:xfrm>
              <a:off x="2841512" y="1112925"/>
              <a:ext cx="1217038" cy="425989"/>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Configure data sampling.</a:t>
              </a:r>
            </a:p>
          </p:txBody>
        </p:sp>
        <p:sp>
          <p:nvSpPr>
            <p:cNvPr id="55" name="圆角矩形 12">
              <a:extLst>
                <a:ext uri="{FF2B5EF4-FFF2-40B4-BE49-F238E27FC236}">
                  <a16:creationId xmlns:a16="http://schemas.microsoft.com/office/drawing/2014/main" id="{B4A7B417-D72A-40F1-9CB7-A4AC42B25BD8}"/>
                </a:ext>
              </a:extLst>
            </p:cNvPr>
            <p:cNvSpPr/>
            <p:nvPr/>
          </p:nvSpPr>
          <p:spPr bwMode="gray">
            <a:xfrm>
              <a:off x="6545998" y="1112925"/>
              <a:ext cx="1357507" cy="425989"/>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altLang="zh-CN" sz="1200" dirty="0">
                  <a:solidFill>
                    <a:schemeClr val="tx1"/>
                  </a:solidFill>
                  <a:latin typeface="Huawei Sans" panose="020C0503030203020204" pitchFamily="34" charset="0"/>
                </a:rPr>
                <a:t>Compile .proto files.</a:t>
              </a:r>
            </a:p>
          </p:txBody>
        </p:sp>
        <p:cxnSp>
          <p:nvCxnSpPr>
            <p:cNvPr id="56" name="直接箭头连接符 55">
              <a:extLst>
                <a:ext uri="{FF2B5EF4-FFF2-40B4-BE49-F238E27FC236}">
                  <a16:creationId xmlns:a16="http://schemas.microsoft.com/office/drawing/2014/main" id="{B98E3B0F-3723-4E88-BFE4-D0D864D3B33B}"/>
                </a:ext>
              </a:extLst>
            </p:cNvPr>
            <p:cNvCxnSpPr>
              <a:cxnSpLocks/>
              <a:stCxn id="49" idx="3"/>
              <a:endCxn id="51" idx="1"/>
            </p:cNvCxnSpPr>
            <p:nvPr/>
          </p:nvCxnSpPr>
          <p:spPr bwMode="gray">
            <a:xfrm>
              <a:off x="2355661" y="1325325"/>
              <a:ext cx="485851" cy="595"/>
            </a:xfrm>
            <a:prstGeom prst="straightConnector1">
              <a:avLst/>
            </a:prstGeom>
            <a:noFill/>
            <a:ln w="19050" cap="flat" cmpd="sng" algn="ctr">
              <a:solidFill>
                <a:schemeClr val="tx1"/>
              </a:solidFill>
              <a:prstDash val="solid"/>
              <a:round/>
              <a:headEnd type="none" w="med" len="med"/>
              <a:tailEnd type="triangle"/>
            </a:ln>
            <a:effectLst/>
          </p:spPr>
        </p:cxnSp>
        <p:cxnSp>
          <p:nvCxnSpPr>
            <p:cNvPr id="57" name="直接箭头连接符 56">
              <a:extLst>
                <a:ext uri="{FF2B5EF4-FFF2-40B4-BE49-F238E27FC236}">
                  <a16:creationId xmlns:a16="http://schemas.microsoft.com/office/drawing/2014/main" id="{506D706F-CC85-4D2E-B2A7-5F5E2CF6F3BD}"/>
                </a:ext>
              </a:extLst>
            </p:cNvPr>
            <p:cNvCxnSpPr>
              <a:cxnSpLocks/>
              <a:stCxn id="51" idx="3"/>
              <a:endCxn id="50" idx="1"/>
            </p:cNvCxnSpPr>
            <p:nvPr/>
          </p:nvCxnSpPr>
          <p:spPr bwMode="gray">
            <a:xfrm>
              <a:off x="4058550" y="1325920"/>
              <a:ext cx="485851" cy="0"/>
            </a:xfrm>
            <a:prstGeom prst="straightConnector1">
              <a:avLst/>
            </a:prstGeom>
            <a:noFill/>
            <a:ln w="19050" cap="flat" cmpd="sng" algn="ctr">
              <a:solidFill>
                <a:schemeClr val="tx1"/>
              </a:solidFill>
              <a:prstDash val="solid"/>
              <a:round/>
              <a:headEnd type="none" w="med" len="med"/>
              <a:tailEnd type="triangle"/>
            </a:ln>
            <a:effectLst/>
          </p:spPr>
        </p:cxnSp>
        <p:cxnSp>
          <p:nvCxnSpPr>
            <p:cNvPr id="58" name="直接箭头连接符 57">
              <a:extLst>
                <a:ext uri="{FF2B5EF4-FFF2-40B4-BE49-F238E27FC236}">
                  <a16:creationId xmlns:a16="http://schemas.microsoft.com/office/drawing/2014/main" id="{EADE694E-B939-4D46-9D54-297A57AB7897}"/>
                </a:ext>
              </a:extLst>
            </p:cNvPr>
            <p:cNvCxnSpPr>
              <a:cxnSpLocks/>
              <a:stCxn id="50" idx="3"/>
              <a:endCxn id="55" idx="1"/>
            </p:cNvCxnSpPr>
            <p:nvPr/>
          </p:nvCxnSpPr>
          <p:spPr bwMode="gray">
            <a:xfrm>
              <a:off x="6060147" y="1325920"/>
              <a:ext cx="485851" cy="0"/>
            </a:xfrm>
            <a:prstGeom prst="straightConnector1">
              <a:avLst/>
            </a:prstGeom>
            <a:noFill/>
            <a:ln w="19050" cap="flat" cmpd="sng" algn="ctr">
              <a:solidFill>
                <a:schemeClr val="tx1"/>
              </a:solidFill>
              <a:prstDash val="solid"/>
              <a:round/>
              <a:headEnd type="none" w="med" len="med"/>
              <a:tailEnd type="triangle"/>
            </a:ln>
            <a:effectLst/>
          </p:spPr>
        </p:cxnSp>
        <p:cxnSp>
          <p:nvCxnSpPr>
            <p:cNvPr id="59" name="直接箭头连接符 58">
              <a:extLst>
                <a:ext uri="{FF2B5EF4-FFF2-40B4-BE49-F238E27FC236}">
                  <a16:creationId xmlns:a16="http://schemas.microsoft.com/office/drawing/2014/main" id="{9A2C6DAE-DBBB-49F2-9FB1-23FCDB538E57}"/>
                </a:ext>
              </a:extLst>
            </p:cNvPr>
            <p:cNvCxnSpPr>
              <a:cxnSpLocks/>
            </p:cNvCxnSpPr>
            <p:nvPr/>
          </p:nvCxnSpPr>
          <p:spPr bwMode="gray">
            <a:xfrm>
              <a:off x="7924800" y="1325297"/>
              <a:ext cx="465362" cy="0"/>
            </a:xfrm>
            <a:prstGeom prst="straightConnector1">
              <a:avLst/>
            </a:prstGeom>
            <a:noFill/>
            <a:ln w="19050" cap="flat" cmpd="sng" algn="ctr">
              <a:solidFill>
                <a:schemeClr val="tx1"/>
              </a:solidFill>
              <a:prstDash val="solid"/>
              <a:round/>
              <a:headEnd type="none" w="med" len="med"/>
              <a:tailEnd type="triangle"/>
            </a:ln>
            <a:effectLst/>
          </p:spPr>
        </p:cxnSp>
        <p:sp>
          <p:nvSpPr>
            <p:cNvPr id="60" name="圆角矩形 12">
              <a:extLst>
                <a:ext uri="{FF2B5EF4-FFF2-40B4-BE49-F238E27FC236}">
                  <a16:creationId xmlns:a16="http://schemas.microsoft.com/office/drawing/2014/main" id="{FF897476-7BD1-45B2-B8FE-2E0101D89482}"/>
                </a:ext>
              </a:extLst>
            </p:cNvPr>
            <p:cNvSpPr/>
            <p:nvPr/>
          </p:nvSpPr>
          <p:spPr bwMode="gray">
            <a:xfrm>
              <a:off x="8389356" y="1112925"/>
              <a:ext cx="1065067" cy="425989"/>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lvl="0" algn="ctr" fontAlgn="ctr"/>
              <a:r>
                <a:rPr lang="en-US" altLang="zh-CN" sz="1200" dirty="0">
                  <a:solidFill>
                    <a:prstClr val="black"/>
                  </a:solidFill>
                  <a:latin typeface="Huawei Sans" panose="020C0503030203020204" pitchFamily="34" charset="0"/>
                </a:rPr>
                <a:t>Compile Python code.</a:t>
              </a:r>
            </a:p>
          </p:txBody>
        </p:sp>
        <p:cxnSp>
          <p:nvCxnSpPr>
            <p:cNvPr id="61" name="直接箭头连接符 60">
              <a:extLst>
                <a:ext uri="{FF2B5EF4-FFF2-40B4-BE49-F238E27FC236}">
                  <a16:creationId xmlns:a16="http://schemas.microsoft.com/office/drawing/2014/main" id="{BF46BDB2-C7E5-4783-8540-781A845C7D39}"/>
                </a:ext>
              </a:extLst>
            </p:cNvPr>
            <p:cNvCxnSpPr>
              <a:cxnSpLocks/>
              <a:stCxn id="60" idx="3"/>
              <a:endCxn id="62" idx="1"/>
            </p:cNvCxnSpPr>
            <p:nvPr/>
          </p:nvCxnSpPr>
          <p:spPr bwMode="gray">
            <a:xfrm>
              <a:off x="9454423" y="1325920"/>
              <a:ext cx="485852" cy="0"/>
            </a:xfrm>
            <a:prstGeom prst="straightConnector1">
              <a:avLst/>
            </a:prstGeom>
            <a:noFill/>
            <a:ln w="19050" cap="flat" cmpd="sng" algn="ctr">
              <a:solidFill>
                <a:schemeClr val="tx1"/>
              </a:solidFill>
              <a:prstDash val="solid"/>
              <a:round/>
              <a:headEnd type="none" w="med" len="med"/>
              <a:tailEnd type="triangle"/>
            </a:ln>
            <a:effectLst/>
          </p:spPr>
        </p:cxnSp>
        <p:sp>
          <p:nvSpPr>
            <p:cNvPr id="62" name="圆角矩形 12">
              <a:extLst>
                <a:ext uri="{FF2B5EF4-FFF2-40B4-BE49-F238E27FC236}">
                  <a16:creationId xmlns:a16="http://schemas.microsoft.com/office/drawing/2014/main" id="{B9A7F5D5-070C-4417-82BD-8A3724EC4F3E}"/>
                </a:ext>
              </a:extLst>
            </p:cNvPr>
            <p:cNvSpPr/>
            <p:nvPr/>
          </p:nvSpPr>
          <p:spPr bwMode="gray">
            <a:xfrm>
              <a:off x="9940275" y="1112925"/>
              <a:ext cx="1357506" cy="425989"/>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lvl="0" algn="ctr" fontAlgn="ctr"/>
              <a:r>
                <a:rPr lang="en-US" altLang="zh-CN" sz="1200" dirty="0">
                  <a:solidFill>
                    <a:prstClr val="black"/>
                  </a:solidFill>
                  <a:latin typeface="Huawei Sans" panose="020C0503030203020204" pitchFamily="34" charset="0"/>
                </a:rPr>
                <a:t>Verify the configuration.</a:t>
              </a:r>
              <a:endParaRPr lang="zh-CN" alt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404498687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Configuring Data Sampling and Static Subscription</a:t>
            </a:r>
            <a:endParaRPr lang="en-US" dirty="0"/>
          </a:p>
        </p:txBody>
      </p:sp>
      <p:sp>
        <p:nvSpPr>
          <p:cNvPr id="3" name="文本占位符 2"/>
          <p:cNvSpPr>
            <a:spLocks noGrp="1"/>
          </p:cNvSpPr>
          <p:nvPr>
            <p:ph type="body" sz="quarter" idx="4294967295"/>
          </p:nvPr>
        </p:nvSpPr>
        <p:spPr bwMode="gray">
          <a:xfrm>
            <a:off x="442913" y="2978998"/>
            <a:ext cx="5351463" cy="1390650"/>
          </a:xfrm>
          <a:solidFill>
            <a:schemeClr val="bg1"/>
          </a:solidFill>
        </p:spPr>
        <p:txBody>
          <a:bodyPr/>
          <a:lstStyle/>
          <a:p>
            <a:pPr marL="342900" indent="-342900" fontAlgn="ctr">
              <a:lnSpc>
                <a:spcPct val="100000"/>
              </a:lnSpc>
              <a:buSzPct val="100000"/>
              <a:buFont typeface="+mj-lt"/>
              <a:buAutoNum type="arabicPeriod" startAt="3"/>
            </a:pPr>
            <a:r>
              <a:rPr lang="en-US" sz="1600" dirty="0">
                <a:latin typeface="Huawei Sans" panose="020C0503030203020204" pitchFamily="34" charset="0"/>
              </a:rPr>
              <a:t>Configure data sampling.</a:t>
            </a:r>
            <a:endParaRPr lang="en-US" altLang="zh-CN" sz="1600" dirty="0">
              <a:latin typeface="Huawei Sans" panose="020C0503030203020204" pitchFamily="34" charset="0"/>
            </a:endParaRPr>
          </a:p>
          <a:p>
            <a:pPr marL="354013" indent="0" fontAlgn="ctr">
              <a:lnSpc>
                <a:spcPct val="100000"/>
              </a:lnSpc>
              <a:buSzPct val="100000"/>
              <a:buNone/>
            </a:pPr>
            <a:r>
              <a:rPr lang="en-US" sz="1400" dirty="0">
                <a:latin typeface="Huawei Sans" panose="020C0503030203020204" pitchFamily="34" charset="0"/>
              </a:rPr>
              <a:t>When configuring static subscription to collect sampled data, create a sampling sensor group and specify a sampling path. In this example, create a sampling group named </a:t>
            </a:r>
            <a:r>
              <a:rPr lang="en-US" sz="1400" b="1" dirty="0">
                <a:latin typeface="Huawei Sans" panose="020C0503030203020204" pitchFamily="34" charset="0"/>
              </a:rPr>
              <a:t>Sensor1</a:t>
            </a:r>
            <a:r>
              <a:rPr lang="en-US" sz="1400" dirty="0">
                <a:latin typeface="Huawei Sans" panose="020C0503030203020204" pitchFamily="34" charset="0"/>
              </a:rPr>
              <a:t> and configure a sampling path of CPU information.</a:t>
            </a:r>
          </a:p>
          <a:p>
            <a:pPr marL="0" indent="0" fontAlgn="ctr">
              <a:buNone/>
            </a:pPr>
            <a:endParaRPr lang="en-US" altLang="zh-CN" sz="1600" dirty="0">
              <a:latin typeface="Huawei Sans" panose="020C0503030203020204" pitchFamily="34" charset="0"/>
            </a:endParaRPr>
          </a:p>
          <a:p>
            <a:pPr marL="0" indent="0" fontAlgn="ctr">
              <a:buNone/>
            </a:pPr>
            <a:endParaRPr lang="en-US" altLang="zh-CN" sz="2000" dirty="0">
              <a:latin typeface="Huawei Sans" panose="020C0503030203020204" pitchFamily="34" charset="0"/>
            </a:endParaRPr>
          </a:p>
          <a:p>
            <a:pPr fontAlgn="ctr"/>
            <a:endParaRPr lang="en-US" altLang="zh-CN" sz="2000" dirty="0">
              <a:latin typeface="Huawei Sans" panose="020C0503030203020204" pitchFamily="34" charset="0"/>
            </a:endParaRPr>
          </a:p>
          <a:p>
            <a:pPr marL="0" indent="0" fontAlgn="ctr">
              <a:buNone/>
            </a:pPr>
            <a:endParaRPr lang="en-US" altLang="zh-CN" sz="2000" dirty="0">
              <a:latin typeface="Huawei Sans" panose="020C0503030203020204" pitchFamily="34" charset="0"/>
            </a:endParaRPr>
          </a:p>
          <a:p>
            <a:pPr marL="0" indent="0" fontAlgn="ctr">
              <a:buNone/>
            </a:pPr>
            <a:endParaRPr lang="en-US" altLang="zh-CN" sz="2000" dirty="0">
              <a:latin typeface="Huawei Sans" panose="020C0503030203020204" pitchFamily="34" charset="0"/>
            </a:endParaRPr>
          </a:p>
        </p:txBody>
      </p:sp>
      <p:sp>
        <p:nvSpPr>
          <p:cNvPr id="5" name="文本框 4">
            <a:extLst>
              <a:ext uri="{FF2B5EF4-FFF2-40B4-BE49-F238E27FC236}">
                <a16:creationId xmlns:a16="http://schemas.microsoft.com/office/drawing/2014/main" id="{773D837C-8D89-4B32-AD1E-4199EF71F59D}"/>
              </a:ext>
            </a:extLst>
          </p:cNvPr>
          <p:cNvSpPr txBox="1"/>
          <p:nvPr/>
        </p:nvSpPr>
        <p:spPr bwMode="gray">
          <a:xfrm>
            <a:off x="786826" y="4680653"/>
            <a:ext cx="4864180" cy="738664"/>
          </a:xfrm>
          <a:prstGeom prst="rect">
            <a:avLst/>
          </a:prstGeom>
          <a:solidFill>
            <a:schemeClr val="bg1">
              <a:lumMod val="85000"/>
            </a:schemeClr>
          </a:solidFill>
          <a:ln>
            <a:noFill/>
          </a:ln>
        </p:spPr>
        <p:txBody>
          <a:bodyPr wrap="square" rtlCol="0">
            <a:spAutoFit/>
          </a:bodyPr>
          <a:lstStyle>
            <a:defPPr>
              <a:defRPr lang="en-US"/>
            </a:defPPr>
            <a:lvl1pPr>
              <a:defRPr sz="1400">
                <a:latin typeface="Huawei Sans" panose="020C0503030203020204" pitchFamily="34" charset="0"/>
                <a:ea typeface="方正兰亭黑简体" panose="02000000000000000000" pitchFamily="2" charset="-122"/>
              </a:defRPr>
            </a:lvl1pPr>
          </a:lstStyle>
          <a:p>
            <a:r>
              <a:rPr lang="en-US" dirty="0"/>
              <a:t>[CE1-telemetry] </a:t>
            </a:r>
            <a:r>
              <a:rPr lang="en-US" b="1" dirty="0"/>
              <a:t>sensor-group Sensor1</a:t>
            </a:r>
            <a:endParaRPr lang="en-US" altLang="zh-CN" b="1" dirty="0"/>
          </a:p>
          <a:p>
            <a:r>
              <a:rPr lang="en-US" dirty="0"/>
              <a:t>[CE1-telemetry-sensor-group-Sensor1] </a:t>
            </a:r>
            <a:r>
              <a:rPr lang="en-US" b="1" dirty="0"/>
              <a:t>sensor-path </a:t>
            </a:r>
            <a:r>
              <a:rPr lang="en-US" b="1" dirty="0" err="1"/>
              <a:t>huawei-devm:devm</a:t>
            </a:r>
            <a:r>
              <a:rPr lang="en-US" b="1" dirty="0"/>
              <a:t>/</a:t>
            </a:r>
            <a:r>
              <a:rPr lang="en-US" b="1" dirty="0" err="1"/>
              <a:t>cpuInfos</a:t>
            </a:r>
            <a:r>
              <a:rPr lang="en-US" b="1" dirty="0"/>
              <a:t>/</a:t>
            </a:r>
            <a:r>
              <a:rPr lang="en-US" b="1" dirty="0" err="1"/>
              <a:t>cpuInfo</a:t>
            </a:r>
            <a:endParaRPr lang="en-US" altLang="zh-CN" b="1" dirty="0"/>
          </a:p>
        </p:txBody>
      </p:sp>
      <p:sp>
        <p:nvSpPr>
          <p:cNvPr id="24" name="文本占位符 2"/>
          <p:cNvSpPr txBox="1">
            <a:spLocks/>
          </p:cNvSpPr>
          <p:nvPr/>
        </p:nvSpPr>
        <p:spPr bwMode="gray">
          <a:xfrm>
            <a:off x="6056426" y="2920741"/>
            <a:ext cx="5627683" cy="1677668"/>
          </a:xfrm>
          <a:prstGeom prst="rect">
            <a:avLst/>
          </a:prstGeom>
          <a:solidFill>
            <a:schemeClr val="bg1"/>
          </a:solid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342900" indent="-342900" algn="l" fontAlgn="ctr">
              <a:lnSpc>
                <a:spcPct val="100000"/>
              </a:lnSpc>
              <a:buFont typeface="+mj-lt"/>
              <a:buAutoNum type="arabicPeriod" startAt="4"/>
            </a:pPr>
            <a:r>
              <a:rPr lang="en-US" sz="1600" dirty="0">
                <a:latin typeface="Huawei Sans" panose="020C0503030203020204" pitchFamily="34" charset="0"/>
              </a:rPr>
              <a:t>Configure static subscription.</a:t>
            </a:r>
            <a:endParaRPr lang="en-US" altLang="zh-CN" sz="1600" dirty="0">
              <a:latin typeface="Huawei Sans" panose="020C0503030203020204" pitchFamily="34" charset="0"/>
            </a:endParaRPr>
          </a:p>
          <a:p>
            <a:pPr marL="354013" indent="0" algn="l" fontAlgn="ctr">
              <a:lnSpc>
                <a:spcPct val="100000"/>
              </a:lnSpc>
              <a:buNone/>
            </a:pPr>
            <a:r>
              <a:rPr lang="en-US" sz="1400" dirty="0">
                <a:latin typeface="Huawei Sans" panose="020C0503030203020204" pitchFamily="34" charset="0"/>
              </a:rPr>
              <a:t>Create a subscription by associating the destination group and the sampling sensor group. In this example, the destination group </a:t>
            </a:r>
            <a:r>
              <a:rPr lang="en-US" sz="1400" b="1" dirty="0">
                <a:latin typeface="Huawei Sans" panose="020C0503030203020204" pitchFamily="34" charset="0"/>
              </a:rPr>
              <a:t>Dest1</a:t>
            </a:r>
            <a:r>
              <a:rPr lang="en-US" sz="1400" dirty="0">
                <a:latin typeface="Huawei Sans" panose="020C0503030203020204" pitchFamily="34" charset="0"/>
              </a:rPr>
              <a:t> is associated with the sampling sensor group </a:t>
            </a:r>
            <a:r>
              <a:rPr lang="en-US" sz="1400" b="1" dirty="0">
                <a:latin typeface="Huawei Sans" panose="020C0503030203020204" pitchFamily="34" charset="0"/>
              </a:rPr>
              <a:t>Sensor1</a:t>
            </a:r>
            <a:r>
              <a:rPr lang="en-US" sz="1400" dirty="0">
                <a:latin typeface="Huawei Sans" panose="020C0503030203020204" pitchFamily="34" charset="0"/>
              </a:rPr>
              <a:t>, and the sampling interval is set to 1000 </a:t>
            </a:r>
            <a:r>
              <a:rPr lang="en-US" sz="1400" dirty="0" err="1">
                <a:latin typeface="Huawei Sans" panose="020C0503030203020204" pitchFamily="34" charset="0"/>
              </a:rPr>
              <a:t>ms.</a:t>
            </a:r>
            <a:r>
              <a:rPr lang="en-US" sz="1400" dirty="0">
                <a:latin typeface="Huawei Sans" panose="020C0503030203020204" pitchFamily="34" charset="0"/>
              </a:rPr>
              <a:t> After the configuration is complete, the device continuously pushes data to the destination collector.</a:t>
            </a:r>
          </a:p>
          <a:p>
            <a:pPr marL="0" indent="0" algn="l" fontAlgn="ctr">
              <a:buNone/>
            </a:pPr>
            <a:endParaRPr lang="en-US" altLang="zh-CN" sz="2000" dirty="0">
              <a:latin typeface="Huawei Sans" panose="020C0503030203020204" pitchFamily="34" charset="0"/>
            </a:endParaRPr>
          </a:p>
        </p:txBody>
      </p:sp>
      <p:grpSp>
        <p:nvGrpSpPr>
          <p:cNvPr id="29" name="组合 28">
            <a:extLst>
              <a:ext uri="{FF2B5EF4-FFF2-40B4-BE49-F238E27FC236}">
                <a16:creationId xmlns:a16="http://schemas.microsoft.com/office/drawing/2014/main" id="{1D3C8CF5-5A8D-4753-9D94-EEA573CC72CB}"/>
              </a:ext>
            </a:extLst>
          </p:cNvPr>
          <p:cNvGrpSpPr/>
          <p:nvPr/>
        </p:nvGrpSpPr>
        <p:grpSpPr bwMode="gray">
          <a:xfrm>
            <a:off x="2273970" y="1620929"/>
            <a:ext cx="7961586" cy="1210928"/>
            <a:chOff x="1990164" y="1344713"/>
            <a:chExt cx="7961586" cy="1210928"/>
          </a:xfrm>
        </p:grpSpPr>
        <p:sp>
          <p:nvSpPr>
            <p:cNvPr id="30" name="矩形: 圆角 23">
              <a:extLst>
                <a:ext uri="{FF2B5EF4-FFF2-40B4-BE49-F238E27FC236}">
                  <a16:creationId xmlns:a16="http://schemas.microsoft.com/office/drawing/2014/main" id="{FCA78E05-2E38-43E2-B379-4EC2C561C5AA}"/>
                </a:ext>
              </a:extLst>
            </p:cNvPr>
            <p:cNvSpPr/>
            <p:nvPr/>
          </p:nvSpPr>
          <p:spPr bwMode="gray">
            <a:xfrm>
              <a:off x="1990164" y="1344713"/>
              <a:ext cx="7961586" cy="1210928"/>
            </a:xfrm>
            <a:prstGeom prst="roundRect">
              <a:avLst/>
            </a:prstGeom>
            <a:solidFill>
              <a:schemeClr val="bg1"/>
            </a:solidFill>
            <a:ln>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pic>
          <p:nvPicPr>
            <p:cNvPr id="31" name="图片 30">
              <a:extLst>
                <a:ext uri="{FF2B5EF4-FFF2-40B4-BE49-F238E27FC236}">
                  <a16:creationId xmlns:a16="http://schemas.microsoft.com/office/drawing/2014/main" id="{865642D9-F5C4-4F05-AB6D-EC41C4249A54}"/>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645279" y="1877723"/>
              <a:ext cx="540000" cy="442800"/>
            </a:xfrm>
            <a:prstGeom prst="rect">
              <a:avLst/>
            </a:prstGeom>
          </p:spPr>
        </p:pic>
        <p:pic>
          <p:nvPicPr>
            <p:cNvPr id="41" name="图片 40" descr="PC.png">
              <a:extLst>
                <a:ext uri="{FF2B5EF4-FFF2-40B4-BE49-F238E27FC236}">
                  <a16:creationId xmlns:a16="http://schemas.microsoft.com/office/drawing/2014/main" id="{FAF8B3F2-9812-44D2-88D0-3D714BD62BC0}"/>
                </a:ext>
              </a:extLst>
            </p:cNvPr>
            <p:cNvPicPr>
              <a:picLocks noChangeAspect="1"/>
            </p:cNvPicPr>
            <p:nvPr/>
          </p:nvPicPr>
          <p:blipFill>
            <a:blip r:embed="rId4" cstate="print"/>
            <a:stretch>
              <a:fillRect/>
            </a:stretch>
          </p:blipFill>
          <p:spPr bwMode="gray">
            <a:xfrm>
              <a:off x="7115207" y="1888868"/>
              <a:ext cx="539063" cy="414000"/>
            </a:xfrm>
            <a:prstGeom prst="rect">
              <a:avLst/>
            </a:prstGeom>
          </p:spPr>
        </p:pic>
        <p:cxnSp>
          <p:nvCxnSpPr>
            <p:cNvPr id="42" name="直接连接符 41">
              <a:extLst>
                <a:ext uri="{FF2B5EF4-FFF2-40B4-BE49-F238E27FC236}">
                  <a16:creationId xmlns:a16="http://schemas.microsoft.com/office/drawing/2014/main" id="{4E6C53B9-8234-4E7F-B6A4-301B84C20E21}"/>
                </a:ext>
              </a:extLst>
            </p:cNvPr>
            <p:cNvCxnSpPr>
              <a:cxnSpLocks/>
              <a:stCxn id="41" idx="1"/>
              <a:endCxn id="31" idx="3"/>
            </p:cNvCxnSpPr>
            <p:nvPr/>
          </p:nvCxnSpPr>
          <p:spPr bwMode="gray">
            <a:xfrm flipH="1">
              <a:off x="4185279" y="2095868"/>
              <a:ext cx="2929928" cy="32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3" name="文本框 42">
              <a:extLst>
                <a:ext uri="{FF2B5EF4-FFF2-40B4-BE49-F238E27FC236}">
                  <a16:creationId xmlns:a16="http://schemas.microsoft.com/office/drawing/2014/main" id="{B9781689-051C-471B-87F8-A16330B40AE4}"/>
                </a:ext>
              </a:extLst>
            </p:cNvPr>
            <p:cNvSpPr txBox="1"/>
            <p:nvPr/>
          </p:nvSpPr>
          <p:spPr bwMode="gray">
            <a:xfrm>
              <a:off x="4404084" y="1721532"/>
              <a:ext cx="756938" cy="276999"/>
            </a:xfrm>
            <a:prstGeom prst="rect">
              <a:avLst/>
            </a:prstGeom>
          </p:spPr>
          <p:txBody>
            <a:bodyPr wrap="none" rtlCol="0">
              <a:spAutoFit/>
            </a:bodyPr>
            <a:lstStyle/>
            <a:p>
              <a:pPr algn="ctr" fontAlgn="ctr"/>
              <a:r>
                <a:rPr lang="en-US" sz="1200" dirty="0">
                  <a:latin typeface="Huawei Sans" panose="020C0503030203020204" pitchFamily="34" charset="0"/>
                </a:rPr>
                <a:t>GE1/0/0</a:t>
              </a:r>
              <a:endParaRPr lang="en-US" altLang="zh-CN" sz="1200" dirty="0">
                <a:latin typeface="Huawei Sans" panose="020C0503030203020204" pitchFamily="34" charset="0"/>
              </a:endParaRPr>
            </a:p>
          </p:txBody>
        </p:sp>
        <p:sp>
          <p:nvSpPr>
            <p:cNvPr id="44" name="文本框 43">
              <a:extLst>
                <a:ext uri="{FF2B5EF4-FFF2-40B4-BE49-F238E27FC236}">
                  <a16:creationId xmlns:a16="http://schemas.microsoft.com/office/drawing/2014/main" id="{FDEB4104-2868-4CDC-B074-9C4E6F60E61A}"/>
                </a:ext>
              </a:extLst>
            </p:cNvPr>
            <p:cNvSpPr txBox="1"/>
            <p:nvPr/>
          </p:nvSpPr>
          <p:spPr bwMode="gray">
            <a:xfrm>
              <a:off x="6849978" y="1410100"/>
              <a:ext cx="1069524" cy="276999"/>
            </a:xfrm>
            <a:prstGeom prst="rect">
              <a:avLst/>
            </a:prstGeom>
          </p:spPr>
          <p:txBody>
            <a:bodyPr wrap="none" rtlCol="0">
              <a:spAutoFit/>
            </a:bodyPr>
            <a:lstStyle/>
            <a:p>
              <a:pPr algn="ctr" fontAlgn="ctr"/>
              <a:r>
                <a:rPr lang="en-US" sz="1200" dirty="0">
                  <a:latin typeface="Huawei Sans" panose="020C0503030203020204" pitchFamily="34" charset="0"/>
                </a:rPr>
                <a:t>192.168.56.1</a:t>
              </a:r>
              <a:endParaRPr lang="en-US" altLang="zh-CN" sz="1200" dirty="0">
                <a:latin typeface="Huawei Sans" panose="020C0503030203020204" pitchFamily="34" charset="0"/>
              </a:endParaRPr>
            </a:p>
          </p:txBody>
        </p:sp>
        <p:sp>
          <p:nvSpPr>
            <p:cNvPr id="45" name="文本框 44">
              <a:extLst>
                <a:ext uri="{FF2B5EF4-FFF2-40B4-BE49-F238E27FC236}">
                  <a16:creationId xmlns:a16="http://schemas.microsoft.com/office/drawing/2014/main" id="{AD9C5971-1048-41C8-9BC0-07A2BCA40623}"/>
                </a:ext>
              </a:extLst>
            </p:cNvPr>
            <p:cNvSpPr txBox="1"/>
            <p:nvPr/>
          </p:nvSpPr>
          <p:spPr bwMode="gray">
            <a:xfrm>
              <a:off x="4013774" y="1410100"/>
              <a:ext cx="1242648" cy="276999"/>
            </a:xfrm>
            <a:prstGeom prst="rect">
              <a:avLst/>
            </a:prstGeom>
          </p:spPr>
          <p:txBody>
            <a:bodyPr wrap="none" rtlCol="0">
              <a:spAutoFit/>
            </a:bodyPr>
            <a:lstStyle/>
            <a:p>
              <a:pPr algn="ctr" fontAlgn="ctr"/>
              <a:r>
                <a:rPr lang="en-US" sz="1200" dirty="0">
                  <a:latin typeface="Huawei Sans" panose="020C0503030203020204" pitchFamily="34" charset="0"/>
                </a:rPr>
                <a:t>192.168.56.100</a:t>
              </a:r>
              <a:endParaRPr lang="en-US" altLang="zh-CN" sz="1200" dirty="0">
                <a:latin typeface="Huawei Sans" panose="020C0503030203020204" pitchFamily="34" charset="0"/>
              </a:endParaRPr>
            </a:p>
          </p:txBody>
        </p:sp>
        <p:sp>
          <p:nvSpPr>
            <p:cNvPr id="46" name="文本框 45">
              <a:extLst>
                <a:ext uri="{FF2B5EF4-FFF2-40B4-BE49-F238E27FC236}">
                  <a16:creationId xmlns:a16="http://schemas.microsoft.com/office/drawing/2014/main" id="{77A4502C-F66C-4C6A-81AF-DBD4FF816CA0}"/>
                </a:ext>
              </a:extLst>
            </p:cNvPr>
            <p:cNvSpPr txBox="1"/>
            <p:nvPr/>
          </p:nvSpPr>
          <p:spPr bwMode="gray">
            <a:xfrm>
              <a:off x="2079321" y="1950177"/>
              <a:ext cx="1454244" cy="307777"/>
            </a:xfrm>
            <a:prstGeom prst="rect">
              <a:avLst/>
            </a:prstGeom>
          </p:spPr>
          <p:txBody>
            <a:bodyPr wrap="none" rtlCol="0">
              <a:spAutoFit/>
            </a:bodyPr>
            <a:lstStyle/>
            <a:p>
              <a:pPr algn="ctr" fontAlgn="ctr"/>
              <a:r>
                <a:rPr lang="en-US" sz="1400" dirty="0">
                  <a:latin typeface="Huawei Sans" panose="020C0503030203020204" pitchFamily="34" charset="0"/>
                </a:rPr>
                <a:t>Network device</a:t>
              </a:r>
            </a:p>
          </p:txBody>
        </p:sp>
        <p:sp>
          <p:nvSpPr>
            <p:cNvPr id="47" name="文本框 46">
              <a:extLst>
                <a:ext uri="{FF2B5EF4-FFF2-40B4-BE49-F238E27FC236}">
                  <a16:creationId xmlns:a16="http://schemas.microsoft.com/office/drawing/2014/main" id="{B885BED1-0EC0-435F-AECC-01CB43FD768C}"/>
                </a:ext>
              </a:extLst>
            </p:cNvPr>
            <p:cNvSpPr txBox="1"/>
            <p:nvPr/>
          </p:nvSpPr>
          <p:spPr bwMode="gray">
            <a:xfrm>
              <a:off x="7561540" y="1950177"/>
              <a:ext cx="2327880" cy="523220"/>
            </a:xfrm>
            <a:prstGeom prst="rect">
              <a:avLst/>
            </a:prstGeom>
          </p:spPr>
          <p:txBody>
            <a:bodyPr wrap="none" rtlCol="0">
              <a:spAutoFit/>
            </a:bodyPr>
            <a:lstStyle/>
            <a:p>
              <a:pPr algn="ctr" fontAlgn="ctr"/>
              <a:r>
                <a:rPr lang="en-US" sz="1400" dirty="0">
                  <a:latin typeface="Huawei Sans" panose="020C0503030203020204" pitchFamily="34" charset="0"/>
                </a:rPr>
                <a:t>Collector</a:t>
              </a:r>
              <a:endParaRPr lang="en-US" altLang="zh-CN" sz="1400" dirty="0">
                <a:latin typeface="Huawei Sans" panose="020C0503030203020204" pitchFamily="34" charset="0"/>
              </a:endParaRPr>
            </a:p>
            <a:p>
              <a:pPr algn="ctr" fontAlgn="ctr"/>
              <a:r>
                <a:rPr lang="en-US" sz="1400" dirty="0">
                  <a:latin typeface="Huawei Sans" panose="020C0503030203020204" pitchFamily="34" charset="0"/>
                </a:rPr>
                <a:t>(Local PC in this example)</a:t>
              </a:r>
              <a:endParaRPr lang="en-US" altLang="zh-CN" sz="1400" dirty="0">
                <a:latin typeface="Huawei Sans" panose="020C0503030203020204" pitchFamily="34" charset="0"/>
              </a:endParaRPr>
            </a:p>
          </p:txBody>
        </p:sp>
      </p:grpSp>
      <p:sp>
        <p:nvSpPr>
          <p:cNvPr id="55" name="文本框 54">
            <a:extLst>
              <a:ext uri="{FF2B5EF4-FFF2-40B4-BE49-F238E27FC236}">
                <a16:creationId xmlns:a16="http://schemas.microsoft.com/office/drawing/2014/main" id="{7F226083-7842-4B47-8437-BF882B93D5E5}"/>
              </a:ext>
            </a:extLst>
          </p:cNvPr>
          <p:cNvSpPr txBox="1"/>
          <p:nvPr/>
        </p:nvSpPr>
        <p:spPr bwMode="gray">
          <a:xfrm>
            <a:off x="6257394" y="4680653"/>
            <a:ext cx="5380916" cy="954107"/>
          </a:xfrm>
          <a:prstGeom prst="rect">
            <a:avLst/>
          </a:prstGeom>
          <a:solidFill>
            <a:schemeClr val="bg1">
              <a:lumMod val="85000"/>
            </a:schemeClr>
          </a:solidFill>
          <a:ln>
            <a:noFill/>
          </a:ln>
        </p:spPr>
        <p:txBody>
          <a:bodyPr wrap="square" rtlCol="0">
            <a:spAutoFit/>
          </a:bodyPr>
          <a:lstStyle/>
          <a:p>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[CE1-telemetry]</a:t>
            </a:r>
            <a:r>
              <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rPr>
              <a:t>subscription Sub1</a:t>
            </a:r>
            <a:endParaRPr lang="zh-CN"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a:p>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[CE1-telemetry-subscription-Sub1]</a:t>
            </a:r>
            <a:r>
              <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rPr>
              <a:t>destination-group Dest1 </a:t>
            </a:r>
            <a:endParaRPr lang="zh-CN"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a:p>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[CE1-telemetry-subscription-Sub1]</a:t>
            </a:r>
            <a:r>
              <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rPr>
              <a:t>sensor-group Sensor1 sample-interval 1000</a:t>
            </a:r>
            <a:endParaRPr lang="zh-CN"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8" name="组合 47">
            <a:extLst>
              <a:ext uri="{FF2B5EF4-FFF2-40B4-BE49-F238E27FC236}">
                <a16:creationId xmlns:a16="http://schemas.microsoft.com/office/drawing/2014/main" id="{09132360-2D0F-45FB-B67D-3206EF9335EC}"/>
              </a:ext>
            </a:extLst>
          </p:cNvPr>
          <p:cNvGrpSpPr/>
          <p:nvPr/>
        </p:nvGrpSpPr>
        <p:grpSpPr bwMode="gray">
          <a:xfrm>
            <a:off x="558800" y="1094843"/>
            <a:ext cx="11065933" cy="425989"/>
            <a:chOff x="727814" y="1112925"/>
            <a:chExt cx="10569967" cy="425989"/>
          </a:xfrm>
        </p:grpSpPr>
        <p:sp>
          <p:nvSpPr>
            <p:cNvPr id="49" name="圆角矩形 11">
              <a:extLst>
                <a:ext uri="{FF2B5EF4-FFF2-40B4-BE49-F238E27FC236}">
                  <a16:creationId xmlns:a16="http://schemas.microsoft.com/office/drawing/2014/main" id="{B380AAC4-116C-42FF-B216-00A93F69904C}"/>
                </a:ext>
              </a:extLst>
            </p:cNvPr>
            <p:cNvSpPr/>
            <p:nvPr/>
          </p:nvSpPr>
          <p:spPr bwMode="gray">
            <a:xfrm>
              <a:off x="727814" y="1112925"/>
              <a:ext cx="1627847" cy="424800"/>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altLang="zh-CN" sz="1200" dirty="0">
                  <a:solidFill>
                    <a:schemeClr val="tx1"/>
                  </a:solidFill>
                  <a:latin typeface="Huawei Sans" panose="020C0503030203020204" pitchFamily="34" charset="0"/>
                </a:rPr>
                <a:t>Configure a destination collector.</a:t>
              </a:r>
            </a:p>
          </p:txBody>
        </p:sp>
        <p:sp>
          <p:nvSpPr>
            <p:cNvPr id="50" name="圆角矩形 11">
              <a:extLst>
                <a:ext uri="{FF2B5EF4-FFF2-40B4-BE49-F238E27FC236}">
                  <a16:creationId xmlns:a16="http://schemas.microsoft.com/office/drawing/2014/main" id="{18F8E585-EF5A-4C1F-BFCE-8F24366FD027}"/>
                </a:ext>
              </a:extLst>
            </p:cNvPr>
            <p:cNvSpPr/>
            <p:nvPr/>
          </p:nvSpPr>
          <p:spPr bwMode="gray">
            <a:xfrm>
              <a:off x="4544401" y="1112925"/>
              <a:ext cx="1515746" cy="425989"/>
            </a:xfrm>
            <a:prstGeom prst="roundRect">
              <a:avLst>
                <a:gd name="adj" fmla="val 4298"/>
              </a:avLst>
            </a:prstGeom>
            <a:solidFill>
              <a:srgbClr val="30B5C5"/>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altLang="zh-CN" sz="1200" b="1" dirty="0">
                  <a:solidFill>
                    <a:schemeClr val="bg1"/>
                  </a:solidFill>
                  <a:latin typeface="Huawei Sans" panose="020C0503030203020204" pitchFamily="34" charset="0"/>
                  <a:ea typeface="方正兰亭黑简体" panose="02000000000000000000" pitchFamily="2" charset="-122"/>
                </a:rPr>
                <a:t>Configure static subscription.</a:t>
              </a:r>
            </a:p>
          </p:txBody>
        </p:sp>
        <p:sp>
          <p:nvSpPr>
            <p:cNvPr id="51" name="圆角矩形 11">
              <a:extLst>
                <a:ext uri="{FF2B5EF4-FFF2-40B4-BE49-F238E27FC236}">
                  <a16:creationId xmlns:a16="http://schemas.microsoft.com/office/drawing/2014/main" id="{F35477BC-339E-4C2D-A5ED-D426674FE60F}"/>
                </a:ext>
              </a:extLst>
            </p:cNvPr>
            <p:cNvSpPr/>
            <p:nvPr/>
          </p:nvSpPr>
          <p:spPr bwMode="gray">
            <a:xfrm>
              <a:off x="2841512" y="1112925"/>
              <a:ext cx="1217038" cy="425989"/>
            </a:xfrm>
            <a:prstGeom prst="roundRect">
              <a:avLst>
                <a:gd name="adj" fmla="val 4298"/>
              </a:avLst>
            </a:prstGeom>
            <a:solidFill>
              <a:srgbClr val="30B5C5"/>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Configure data sampling.</a:t>
              </a:r>
            </a:p>
          </p:txBody>
        </p:sp>
        <p:sp>
          <p:nvSpPr>
            <p:cNvPr id="56" name="圆角矩形 12">
              <a:extLst>
                <a:ext uri="{FF2B5EF4-FFF2-40B4-BE49-F238E27FC236}">
                  <a16:creationId xmlns:a16="http://schemas.microsoft.com/office/drawing/2014/main" id="{6A8DCA35-52D7-4A86-BF7C-79596BDB319F}"/>
                </a:ext>
              </a:extLst>
            </p:cNvPr>
            <p:cNvSpPr/>
            <p:nvPr/>
          </p:nvSpPr>
          <p:spPr bwMode="gray">
            <a:xfrm>
              <a:off x="6545998" y="1112925"/>
              <a:ext cx="1357507" cy="425989"/>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altLang="zh-CN" sz="1200" dirty="0">
                  <a:solidFill>
                    <a:schemeClr val="tx1"/>
                  </a:solidFill>
                  <a:latin typeface="Huawei Sans" panose="020C0503030203020204" pitchFamily="34" charset="0"/>
                </a:rPr>
                <a:t>Compile .proto files.</a:t>
              </a:r>
            </a:p>
          </p:txBody>
        </p:sp>
        <p:cxnSp>
          <p:nvCxnSpPr>
            <p:cNvPr id="57" name="直接箭头连接符 56">
              <a:extLst>
                <a:ext uri="{FF2B5EF4-FFF2-40B4-BE49-F238E27FC236}">
                  <a16:creationId xmlns:a16="http://schemas.microsoft.com/office/drawing/2014/main" id="{D98B7157-F4DC-4F8D-871F-17A42181D7B2}"/>
                </a:ext>
              </a:extLst>
            </p:cNvPr>
            <p:cNvCxnSpPr>
              <a:cxnSpLocks/>
              <a:stCxn id="49" idx="3"/>
              <a:endCxn id="51" idx="1"/>
            </p:cNvCxnSpPr>
            <p:nvPr/>
          </p:nvCxnSpPr>
          <p:spPr bwMode="gray">
            <a:xfrm>
              <a:off x="2355661" y="1325325"/>
              <a:ext cx="485851" cy="595"/>
            </a:xfrm>
            <a:prstGeom prst="straightConnector1">
              <a:avLst/>
            </a:prstGeom>
            <a:noFill/>
            <a:ln w="19050" cap="flat" cmpd="sng" algn="ctr">
              <a:solidFill>
                <a:schemeClr val="tx1"/>
              </a:solidFill>
              <a:prstDash val="solid"/>
              <a:round/>
              <a:headEnd type="none" w="med" len="med"/>
              <a:tailEnd type="triangle"/>
            </a:ln>
            <a:effectLst/>
          </p:spPr>
        </p:cxnSp>
        <p:cxnSp>
          <p:nvCxnSpPr>
            <p:cNvPr id="58" name="直接箭头连接符 57">
              <a:extLst>
                <a:ext uri="{FF2B5EF4-FFF2-40B4-BE49-F238E27FC236}">
                  <a16:creationId xmlns:a16="http://schemas.microsoft.com/office/drawing/2014/main" id="{C39FF3D6-C016-4651-97CD-82F2DDAD3426}"/>
                </a:ext>
              </a:extLst>
            </p:cNvPr>
            <p:cNvCxnSpPr>
              <a:cxnSpLocks/>
              <a:stCxn id="51" idx="3"/>
              <a:endCxn id="50" idx="1"/>
            </p:cNvCxnSpPr>
            <p:nvPr/>
          </p:nvCxnSpPr>
          <p:spPr bwMode="gray">
            <a:xfrm>
              <a:off x="4058550" y="1325920"/>
              <a:ext cx="485851" cy="0"/>
            </a:xfrm>
            <a:prstGeom prst="straightConnector1">
              <a:avLst/>
            </a:prstGeom>
            <a:noFill/>
            <a:ln w="19050" cap="flat" cmpd="sng" algn="ctr">
              <a:solidFill>
                <a:schemeClr val="tx1"/>
              </a:solidFill>
              <a:prstDash val="solid"/>
              <a:round/>
              <a:headEnd type="none" w="med" len="med"/>
              <a:tailEnd type="triangle"/>
            </a:ln>
            <a:effectLst/>
          </p:spPr>
        </p:cxnSp>
        <p:cxnSp>
          <p:nvCxnSpPr>
            <p:cNvPr id="59" name="直接箭头连接符 58">
              <a:extLst>
                <a:ext uri="{FF2B5EF4-FFF2-40B4-BE49-F238E27FC236}">
                  <a16:creationId xmlns:a16="http://schemas.microsoft.com/office/drawing/2014/main" id="{83DD191D-6B75-4DB4-9982-50328291105E}"/>
                </a:ext>
              </a:extLst>
            </p:cNvPr>
            <p:cNvCxnSpPr>
              <a:cxnSpLocks/>
              <a:stCxn id="50" idx="3"/>
              <a:endCxn id="56" idx="1"/>
            </p:cNvCxnSpPr>
            <p:nvPr/>
          </p:nvCxnSpPr>
          <p:spPr bwMode="gray">
            <a:xfrm>
              <a:off x="6060147" y="1325920"/>
              <a:ext cx="485851" cy="0"/>
            </a:xfrm>
            <a:prstGeom prst="straightConnector1">
              <a:avLst/>
            </a:prstGeom>
            <a:noFill/>
            <a:ln w="19050" cap="flat" cmpd="sng" algn="ctr">
              <a:solidFill>
                <a:schemeClr val="tx1"/>
              </a:solidFill>
              <a:prstDash val="solid"/>
              <a:round/>
              <a:headEnd type="none" w="med" len="med"/>
              <a:tailEnd type="triangle"/>
            </a:ln>
            <a:effectLst/>
          </p:spPr>
        </p:cxnSp>
        <p:cxnSp>
          <p:nvCxnSpPr>
            <p:cNvPr id="60" name="直接箭头连接符 59">
              <a:extLst>
                <a:ext uri="{FF2B5EF4-FFF2-40B4-BE49-F238E27FC236}">
                  <a16:creationId xmlns:a16="http://schemas.microsoft.com/office/drawing/2014/main" id="{FD69B8CC-D415-442B-A1CE-1B80E1DB11A7}"/>
                </a:ext>
              </a:extLst>
            </p:cNvPr>
            <p:cNvCxnSpPr>
              <a:cxnSpLocks/>
            </p:cNvCxnSpPr>
            <p:nvPr/>
          </p:nvCxnSpPr>
          <p:spPr bwMode="gray">
            <a:xfrm>
              <a:off x="7924800" y="1325297"/>
              <a:ext cx="465362" cy="0"/>
            </a:xfrm>
            <a:prstGeom prst="straightConnector1">
              <a:avLst/>
            </a:prstGeom>
            <a:noFill/>
            <a:ln w="19050" cap="flat" cmpd="sng" algn="ctr">
              <a:solidFill>
                <a:schemeClr val="tx1"/>
              </a:solidFill>
              <a:prstDash val="solid"/>
              <a:round/>
              <a:headEnd type="none" w="med" len="med"/>
              <a:tailEnd type="triangle"/>
            </a:ln>
            <a:effectLst/>
          </p:spPr>
        </p:cxnSp>
        <p:sp>
          <p:nvSpPr>
            <p:cNvPr id="61" name="圆角矩形 12">
              <a:extLst>
                <a:ext uri="{FF2B5EF4-FFF2-40B4-BE49-F238E27FC236}">
                  <a16:creationId xmlns:a16="http://schemas.microsoft.com/office/drawing/2014/main" id="{484E7BCB-0EFA-4E7A-91D6-20284E58E664}"/>
                </a:ext>
              </a:extLst>
            </p:cNvPr>
            <p:cNvSpPr/>
            <p:nvPr/>
          </p:nvSpPr>
          <p:spPr bwMode="gray">
            <a:xfrm>
              <a:off x="8389356" y="1112925"/>
              <a:ext cx="1065067" cy="425989"/>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lvl="0" algn="ctr" fontAlgn="ctr"/>
              <a:r>
                <a:rPr lang="en-US" altLang="zh-CN" sz="1200" dirty="0">
                  <a:solidFill>
                    <a:prstClr val="black"/>
                  </a:solidFill>
                  <a:latin typeface="Huawei Sans" panose="020C0503030203020204" pitchFamily="34" charset="0"/>
                </a:rPr>
                <a:t>Compile Python code.</a:t>
              </a:r>
            </a:p>
          </p:txBody>
        </p:sp>
        <p:cxnSp>
          <p:nvCxnSpPr>
            <p:cNvPr id="62" name="直接箭头连接符 61">
              <a:extLst>
                <a:ext uri="{FF2B5EF4-FFF2-40B4-BE49-F238E27FC236}">
                  <a16:creationId xmlns:a16="http://schemas.microsoft.com/office/drawing/2014/main" id="{BF81CD4E-5C94-4804-91E7-1BA65DC84F3C}"/>
                </a:ext>
              </a:extLst>
            </p:cNvPr>
            <p:cNvCxnSpPr>
              <a:cxnSpLocks/>
              <a:stCxn id="61" idx="3"/>
              <a:endCxn id="63" idx="1"/>
            </p:cNvCxnSpPr>
            <p:nvPr/>
          </p:nvCxnSpPr>
          <p:spPr bwMode="gray">
            <a:xfrm>
              <a:off x="9454423" y="1325920"/>
              <a:ext cx="485852" cy="0"/>
            </a:xfrm>
            <a:prstGeom prst="straightConnector1">
              <a:avLst/>
            </a:prstGeom>
            <a:noFill/>
            <a:ln w="19050" cap="flat" cmpd="sng" algn="ctr">
              <a:solidFill>
                <a:schemeClr val="tx1"/>
              </a:solidFill>
              <a:prstDash val="solid"/>
              <a:round/>
              <a:headEnd type="none" w="med" len="med"/>
              <a:tailEnd type="triangle"/>
            </a:ln>
            <a:effectLst/>
          </p:spPr>
        </p:cxnSp>
        <p:sp>
          <p:nvSpPr>
            <p:cNvPr id="63" name="圆角矩形 12">
              <a:extLst>
                <a:ext uri="{FF2B5EF4-FFF2-40B4-BE49-F238E27FC236}">
                  <a16:creationId xmlns:a16="http://schemas.microsoft.com/office/drawing/2014/main" id="{F28D6533-4A31-4F03-83BE-F8D058D10DD4}"/>
                </a:ext>
              </a:extLst>
            </p:cNvPr>
            <p:cNvSpPr/>
            <p:nvPr/>
          </p:nvSpPr>
          <p:spPr bwMode="gray">
            <a:xfrm>
              <a:off x="9940275" y="1112925"/>
              <a:ext cx="1357506" cy="425989"/>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lvl="0" algn="ctr" fontAlgn="ctr"/>
              <a:r>
                <a:rPr lang="en-US" altLang="zh-CN" sz="1200" dirty="0">
                  <a:solidFill>
                    <a:prstClr val="black"/>
                  </a:solidFill>
                  <a:latin typeface="Huawei Sans" panose="020C0503030203020204" pitchFamily="34" charset="0"/>
                </a:rPr>
                <a:t>Verify the configuration.</a:t>
              </a:r>
              <a:endParaRPr lang="zh-CN" alt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413781035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EA0B8B18-12A5-4A8A-93D1-0300DAAE6B3D}"/>
              </a:ext>
            </a:extLst>
          </p:cNvPr>
          <p:cNvSpPr>
            <a:spLocks noGrp="1"/>
          </p:cNvSpPr>
          <p:nvPr>
            <p:ph type="title"/>
          </p:nvPr>
        </p:nvSpPr>
        <p:spPr bwMode="gray"/>
        <p:txBody>
          <a:bodyPr/>
          <a:lstStyle/>
          <a:p>
            <a:r>
              <a:rPr lang="en-US" dirty="0"/>
              <a:t>Compiling .proto Files for the Collector (1)</a:t>
            </a:r>
            <a:endParaRPr lang="en-US" altLang="zh-CN" dirty="0"/>
          </a:p>
        </p:txBody>
      </p:sp>
      <p:sp>
        <p:nvSpPr>
          <p:cNvPr id="4" name="文本占位符 3">
            <a:extLst>
              <a:ext uri="{FF2B5EF4-FFF2-40B4-BE49-F238E27FC236}">
                <a16:creationId xmlns:a16="http://schemas.microsoft.com/office/drawing/2014/main" id="{27C56799-BB48-4B43-992E-032D2B89661D}"/>
              </a:ext>
            </a:extLst>
          </p:cNvPr>
          <p:cNvSpPr>
            <a:spLocks noGrp="1"/>
          </p:cNvSpPr>
          <p:nvPr>
            <p:ph type="body" sz="quarter" idx="4294967295"/>
          </p:nvPr>
        </p:nvSpPr>
        <p:spPr bwMode="gray">
          <a:xfrm>
            <a:off x="442913" y="1658101"/>
            <a:ext cx="11276012" cy="4092520"/>
          </a:xfrm>
        </p:spPr>
        <p:txBody>
          <a:bodyPr/>
          <a:lstStyle/>
          <a:p>
            <a:pPr marL="342900" indent="-342900" fontAlgn="ctr">
              <a:lnSpc>
                <a:spcPct val="100000"/>
              </a:lnSpc>
              <a:buSzPct val="100000"/>
              <a:buFont typeface="+mj-lt"/>
              <a:buAutoNum type="arabicPeriod" startAt="5"/>
            </a:pPr>
            <a:r>
              <a:rPr lang="en-US" sz="1600" dirty="0">
                <a:latin typeface="Huawei Sans" panose="020C0503030203020204" pitchFamily="34" charset="0"/>
              </a:rPr>
              <a:t>Compile .proto files.</a:t>
            </a:r>
            <a:endParaRPr lang="en-US" altLang="zh-CN" sz="1600" dirty="0">
              <a:latin typeface="Huawei Sans" panose="020C0503030203020204" pitchFamily="34" charset="0"/>
            </a:endParaRPr>
          </a:p>
          <a:p>
            <a:pPr marL="639762" indent="-285750">
              <a:lnSpc>
                <a:spcPct val="100000"/>
              </a:lnSpc>
            </a:pPr>
            <a:r>
              <a:rPr lang="en-US" sz="1400" dirty="0">
                <a:latin typeface="Huawei Sans" panose="020C0503030203020204" pitchFamily="34" charset="0"/>
              </a:rPr>
              <a:t>After the device pushes the sampled data to the collector using telemetry, the collector must connect to the device </a:t>
            </a:r>
            <a:r>
              <a:rPr lang="en-US" sz="1400" dirty="0"/>
              <a:t>to </a:t>
            </a:r>
            <a:r>
              <a:rPr lang="en-US" sz="1400" dirty="0">
                <a:latin typeface="Huawei Sans" panose="020C0503030203020204" pitchFamily="34" charset="0"/>
              </a:rPr>
              <a:t>obtain the sampled data. gRPC and GPB knowledge and development experience are required for interconnection.</a:t>
            </a:r>
          </a:p>
          <a:p>
            <a:pPr marL="639762" indent="-285750">
              <a:lnSpc>
                <a:spcPct val="100000"/>
              </a:lnSpc>
            </a:pPr>
            <a:r>
              <a:rPr lang="en-US" sz="1400" dirty="0">
                <a:latin typeface="Huawei Sans" panose="020C0503030203020204" pitchFamily="34" charset="0"/>
              </a:rPr>
              <a:t>The .proto files corresponding to the device are released. The collector needs to perform secondary development based on these .proto files to connect to the device. You can download the Huawei device .proto files from the Huawei official website.</a:t>
            </a:r>
            <a:endParaRPr lang="en-US" altLang="zh-CN" sz="1400" dirty="0">
              <a:latin typeface="Huawei Sans" panose="020C0503030203020204" pitchFamily="34" charset="0"/>
            </a:endParaRPr>
          </a:p>
          <a:p>
            <a:pPr marL="895350" lvl="1" indent="-269875" fontAlgn="ctr">
              <a:lnSpc>
                <a:spcPct val="100000"/>
              </a:lnSpc>
            </a:pPr>
            <a:r>
              <a:rPr lang="en-US" sz="1400" dirty="0">
                <a:latin typeface="Huawei Sans" panose="020C0503030203020204" pitchFamily="34" charset="0"/>
              </a:rPr>
              <a:t>Common .proto file:</a:t>
            </a:r>
          </a:p>
          <a:p>
            <a:pPr marL="1162050" lvl="2" indent="-266700" fontAlgn="ctr">
              <a:lnSpc>
                <a:spcPct val="100000"/>
              </a:lnSpc>
            </a:pPr>
            <a:r>
              <a:rPr lang="en-US" sz="1400" b="1" dirty="0" err="1">
                <a:latin typeface="Huawei Sans" panose="020C0503030203020204" pitchFamily="34" charset="0"/>
              </a:rPr>
              <a:t>huawei-grpc-dialin.proto</a:t>
            </a:r>
            <a:r>
              <a:rPr lang="en-US" sz="1400" dirty="0">
                <a:latin typeface="Huawei Sans" panose="020C0503030203020204" pitchFamily="34" charset="0"/>
              </a:rPr>
              <a:t>: The collector functions as the client to send an RPC request to the device to subscribe to sampled data for dynamic telemetry subscription.</a:t>
            </a:r>
          </a:p>
          <a:p>
            <a:pPr marL="1162050" lvl="2" indent="-266700" fontAlgn="ctr">
              <a:lnSpc>
                <a:spcPct val="100000"/>
              </a:lnSpc>
            </a:pPr>
            <a:r>
              <a:rPr lang="en-US" sz="1400" b="1" dirty="0" err="1">
                <a:latin typeface="Huawei Sans" panose="020C0503030203020204" pitchFamily="34" charset="0"/>
              </a:rPr>
              <a:t>huawei-grpc-dialout.proto</a:t>
            </a:r>
            <a:r>
              <a:rPr lang="en-US" sz="1400" dirty="0">
                <a:latin typeface="Huawei Sans" panose="020C0503030203020204" pitchFamily="34" charset="0"/>
              </a:rPr>
              <a:t>: The device functions as the client to initiate an RPC request to the collector to push data for static telemetry subscription.</a:t>
            </a:r>
          </a:p>
          <a:p>
            <a:pPr marL="1162050" lvl="2" indent="-266700" fontAlgn="ctr">
              <a:lnSpc>
                <a:spcPct val="100000"/>
              </a:lnSpc>
            </a:pPr>
            <a:r>
              <a:rPr lang="en-US" sz="1400" b="1" dirty="0" err="1">
                <a:latin typeface="Huawei Sans" panose="020C0503030203020204" pitchFamily="34" charset="0"/>
              </a:rPr>
              <a:t>huawei-telemetry.proto</a:t>
            </a:r>
            <a:r>
              <a:rPr lang="en-US" sz="1400" dirty="0">
                <a:latin typeface="Huawei Sans" panose="020C0503030203020204" pitchFamily="34" charset="0"/>
              </a:rPr>
              <a:t>: After sampling service data, the device uses the telemetry header to encapsulate the data, facilitating interconnection with the collector.</a:t>
            </a:r>
          </a:p>
          <a:p>
            <a:pPr marL="895350" lvl="1" indent="-269875" fontAlgn="ctr">
              <a:lnSpc>
                <a:spcPct val="100000"/>
              </a:lnSpc>
            </a:pPr>
            <a:r>
              <a:rPr lang="en-US" sz="1400" dirty="0">
                <a:latin typeface="Huawei Sans" panose="020C0503030203020204" pitchFamily="34" charset="0"/>
              </a:rPr>
              <a:t>Service .proto files:</a:t>
            </a:r>
          </a:p>
          <a:p>
            <a:pPr marL="1162050" lvl="2" indent="-266700" fontAlgn="ctr">
              <a:lnSpc>
                <a:spcPct val="100000"/>
              </a:lnSpc>
            </a:pPr>
            <a:r>
              <a:rPr lang="en-US" sz="1400" b="1" dirty="0" err="1">
                <a:latin typeface="Huawei Sans" panose="020C0503030203020204" pitchFamily="34" charset="0"/>
              </a:rPr>
              <a:t>huawei-xxx.proto</a:t>
            </a:r>
            <a:r>
              <a:rPr lang="en-US" sz="1400" dirty="0">
                <a:latin typeface="Huawei Sans" panose="020C0503030203020204" pitchFamily="34" charset="0"/>
              </a:rPr>
              <a:t>: After sampling service data, the device encodes the sampled data in GPB method using this file, and the NMS decodes data using this file as well. Example: </a:t>
            </a:r>
            <a:r>
              <a:rPr lang="en-US" sz="1400" b="1" dirty="0" err="1">
                <a:latin typeface="Huawei Sans" panose="020C0503030203020204" pitchFamily="34" charset="0"/>
              </a:rPr>
              <a:t>huawei-mac.proto</a:t>
            </a:r>
            <a:r>
              <a:rPr lang="en-US" sz="1400" dirty="0">
                <a:latin typeface="Huawei Sans" panose="020C0503030203020204" pitchFamily="34" charset="0"/>
              </a:rPr>
              <a:t> and </a:t>
            </a:r>
            <a:r>
              <a:rPr lang="en-US" sz="1400" b="1" dirty="0" err="1">
                <a:latin typeface="Huawei Sans" panose="020C0503030203020204" pitchFamily="34" charset="0"/>
              </a:rPr>
              <a:t>huawei-mpls.proto</a:t>
            </a:r>
            <a:r>
              <a:rPr lang="en-US" sz="1400" dirty="0">
                <a:latin typeface="Huawei Sans" panose="020C0503030203020204" pitchFamily="34" charset="0"/>
              </a:rPr>
              <a:t>.</a:t>
            </a:r>
            <a:endParaRPr lang="en-US" altLang="zh-CN" sz="1400" dirty="0">
              <a:latin typeface="Huawei Sans" panose="020C0503030203020204" pitchFamily="34" charset="0"/>
            </a:endParaRPr>
          </a:p>
          <a:p>
            <a:pPr fontAlgn="ctr">
              <a:lnSpc>
                <a:spcPct val="100000"/>
              </a:lnSpc>
            </a:pPr>
            <a:endParaRPr lang="en-US" altLang="zh-CN" sz="1600" dirty="0">
              <a:latin typeface="Huawei Sans" panose="020C0503030203020204" pitchFamily="34" charset="0"/>
            </a:endParaRPr>
          </a:p>
        </p:txBody>
      </p:sp>
      <p:grpSp>
        <p:nvGrpSpPr>
          <p:cNvPr id="16" name="组合 15">
            <a:extLst>
              <a:ext uri="{FF2B5EF4-FFF2-40B4-BE49-F238E27FC236}">
                <a16:creationId xmlns:a16="http://schemas.microsoft.com/office/drawing/2014/main" id="{1FBC66CD-283F-4A64-B0A7-9C5BB7B82D9E}"/>
              </a:ext>
            </a:extLst>
          </p:cNvPr>
          <p:cNvGrpSpPr/>
          <p:nvPr/>
        </p:nvGrpSpPr>
        <p:grpSpPr bwMode="gray">
          <a:xfrm>
            <a:off x="558800" y="1094843"/>
            <a:ext cx="11065933" cy="425989"/>
            <a:chOff x="727814" y="1112925"/>
            <a:chExt cx="10569967" cy="425989"/>
          </a:xfrm>
        </p:grpSpPr>
        <p:sp>
          <p:nvSpPr>
            <p:cNvPr id="17" name="圆角矩形 11">
              <a:extLst>
                <a:ext uri="{FF2B5EF4-FFF2-40B4-BE49-F238E27FC236}">
                  <a16:creationId xmlns:a16="http://schemas.microsoft.com/office/drawing/2014/main" id="{CD3ABA4F-DBAE-4119-B649-973568C835D6}"/>
                </a:ext>
              </a:extLst>
            </p:cNvPr>
            <p:cNvSpPr/>
            <p:nvPr/>
          </p:nvSpPr>
          <p:spPr bwMode="gray">
            <a:xfrm>
              <a:off x="727814" y="1112925"/>
              <a:ext cx="1627847" cy="424800"/>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altLang="zh-CN" sz="1200" dirty="0">
                  <a:solidFill>
                    <a:schemeClr val="tx1"/>
                  </a:solidFill>
                  <a:latin typeface="Huawei Sans" panose="020C0503030203020204" pitchFamily="34" charset="0"/>
                </a:rPr>
                <a:t>Configure a destination collector.</a:t>
              </a:r>
            </a:p>
          </p:txBody>
        </p:sp>
        <p:sp>
          <p:nvSpPr>
            <p:cNvPr id="18" name="圆角矩形 11">
              <a:extLst>
                <a:ext uri="{FF2B5EF4-FFF2-40B4-BE49-F238E27FC236}">
                  <a16:creationId xmlns:a16="http://schemas.microsoft.com/office/drawing/2014/main" id="{2CD46169-AFF5-4777-98A3-D83C0D7B9882}"/>
                </a:ext>
              </a:extLst>
            </p:cNvPr>
            <p:cNvSpPr/>
            <p:nvPr/>
          </p:nvSpPr>
          <p:spPr bwMode="gray">
            <a:xfrm>
              <a:off x="4544401" y="1112925"/>
              <a:ext cx="1515746" cy="425989"/>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altLang="zh-CN" sz="1200" dirty="0">
                  <a:solidFill>
                    <a:schemeClr val="tx1"/>
                  </a:solidFill>
                  <a:latin typeface="Huawei Sans" panose="020C0503030203020204" pitchFamily="34" charset="0"/>
                </a:rPr>
                <a:t>Configure static subscription.</a:t>
              </a:r>
            </a:p>
          </p:txBody>
        </p:sp>
        <p:sp>
          <p:nvSpPr>
            <p:cNvPr id="19" name="圆角矩形 11">
              <a:extLst>
                <a:ext uri="{FF2B5EF4-FFF2-40B4-BE49-F238E27FC236}">
                  <a16:creationId xmlns:a16="http://schemas.microsoft.com/office/drawing/2014/main" id="{14495691-CAF6-45B3-9E87-469CBB944B7C}"/>
                </a:ext>
              </a:extLst>
            </p:cNvPr>
            <p:cNvSpPr/>
            <p:nvPr/>
          </p:nvSpPr>
          <p:spPr bwMode="gray">
            <a:xfrm>
              <a:off x="2841512" y="1112925"/>
              <a:ext cx="1217038" cy="425989"/>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Configure data sampling.</a:t>
              </a:r>
            </a:p>
          </p:txBody>
        </p:sp>
        <p:sp>
          <p:nvSpPr>
            <p:cNvPr id="20" name="圆角矩形 12">
              <a:extLst>
                <a:ext uri="{FF2B5EF4-FFF2-40B4-BE49-F238E27FC236}">
                  <a16:creationId xmlns:a16="http://schemas.microsoft.com/office/drawing/2014/main" id="{CFE64769-DD36-4F96-8BB7-F8C59BE8DF3C}"/>
                </a:ext>
              </a:extLst>
            </p:cNvPr>
            <p:cNvSpPr/>
            <p:nvPr/>
          </p:nvSpPr>
          <p:spPr bwMode="gray">
            <a:xfrm>
              <a:off x="6545998" y="1112925"/>
              <a:ext cx="1357507" cy="425989"/>
            </a:xfrm>
            <a:prstGeom prst="roundRect">
              <a:avLst>
                <a:gd name="adj" fmla="val 4298"/>
              </a:avLst>
            </a:prstGeom>
            <a:solidFill>
              <a:srgbClr val="30B5C5"/>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altLang="zh-CN" sz="1200" b="1" dirty="0">
                  <a:solidFill>
                    <a:schemeClr val="bg1"/>
                  </a:solidFill>
                  <a:latin typeface="Huawei Sans" panose="020C0503030203020204" pitchFamily="34" charset="0"/>
                  <a:ea typeface="方正兰亭黑简体" panose="02000000000000000000" pitchFamily="2" charset="-122"/>
                </a:rPr>
                <a:t>Compile .proto files.</a:t>
              </a:r>
            </a:p>
          </p:txBody>
        </p:sp>
        <p:cxnSp>
          <p:nvCxnSpPr>
            <p:cNvPr id="21" name="直接箭头连接符 20">
              <a:extLst>
                <a:ext uri="{FF2B5EF4-FFF2-40B4-BE49-F238E27FC236}">
                  <a16:creationId xmlns:a16="http://schemas.microsoft.com/office/drawing/2014/main" id="{F1619138-DAAE-4123-916F-CDB7D31F7271}"/>
                </a:ext>
              </a:extLst>
            </p:cNvPr>
            <p:cNvCxnSpPr>
              <a:cxnSpLocks/>
              <a:stCxn id="17" idx="3"/>
              <a:endCxn id="19" idx="1"/>
            </p:cNvCxnSpPr>
            <p:nvPr/>
          </p:nvCxnSpPr>
          <p:spPr bwMode="gray">
            <a:xfrm>
              <a:off x="2355661" y="1325325"/>
              <a:ext cx="485851" cy="595"/>
            </a:xfrm>
            <a:prstGeom prst="straightConnector1">
              <a:avLst/>
            </a:prstGeom>
            <a:noFill/>
            <a:ln w="19050" cap="flat" cmpd="sng" algn="ctr">
              <a:solidFill>
                <a:schemeClr val="tx1"/>
              </a:solidFill>
              <a:prstDash val="solid"/>
              <a:round/>
              <a:headEnd type="none" w="med" len="med"/>
              <a:tailEnd type="triangle"/>
            </a:ln>
            <a:effectLst/>
          </p:spPr>
        </p:cxnSp>
        <p:cxnSp>
          <p:nvCxnSpPr>
            <p:cNvPr id="22" name="直接箭头连接符 21">
              <a:extLst>
                <a:ext uri="{FF2B5EF4-FFF2-40B4-BE49-F238E27FC236}">
                  <a16:creationId xmlns:a16="http://schemas.microsoft.com/office/drawing/2014/main" id="{1563EC95-6583-4994-A559-67C99CDAAD2F}"/>
                </a:ext>
              </a:extLst>
            </p:cNvPr>
            <p:cNvCxnSpPr>
              <a:cxnSpLocks/>
              <a:stCxn id="19" idx="3"/>
              <a:endCxn id="18" idx="1"/>
            </p:cNvCxnSpPr>
            <p:nvPr/>
          </p:nvCxnSpPr>
          <p:spPr bwMode="gray">
            <a:xfrm>
              <a:off x="4058550" y="1325920"/>
              <a:ext cx="485851" cy="0"/>
            </a:xfrm>
            <a:prstGeom prst="straightConnector1">
              <a:avLst/>
            </a:prstGeom>
            <a:noFill/>
            <a:ln w="19050" cap="flat" cmpd="sng" algn="ctr">
              <a:solidFill>
                <a:schemeClr val="tx1"/>
              </a:solidFill>
              <a:prstDash val="solid"/>
              <a:round/>
              <a:headEnd type="none" w="med" len="med"/>
              <a:tailEnd type="triangle"/>
            </a:ln>
            <a:effectLst/>
          </p:spPr>
        </p:cxnSp>
        <p:cxnSp>
          <p:nvCxnSpPr>
            <p:cNvPr id="23" name="直接箭头连接符 22">
              <a:extLst>
                <a:ext uri="{FF2B5EF4-FFF2-40B4-BE49-F238E27FC236}">
                  <a16:creationId xmlns:a16="http://schemas.microsoft.com/office/drawing/2014/main" id="{120053BE-8D9C-4C54-8B7D-C03C101A0B28}"/>
                </a:ext>
              </a:extLst>
            </p:cNvPr>
            <p:cNvCxnSpPr>
              <a:cxnSpLocks/>
              <a:stCxn id="18" idx="3"/>
              <a:endCxn id="20" idx="1"/>
            </p:cNvCxnSpPr>
            <p:nvPr/>
          </p:nvCxnSpPr>
          <p:spPr bwMode="gray">
            <a:xfrm>
              <a:off x="6060147" y="1325920"/>
              <a:ext cx="485851" cy="0"/>
            </a:xfrm>
            <a:prstGeom prst="straightConnector1">
              <a:avLst/>
            </a:prstGeom>
            <a:noFill/>
            <a:ln w="19050" cap="flat" cmpd="sng" algn="ctr">
              <a:solidFill>
                <a:schemeClr val="tx1"/>
              </a:solidFill>
              <a:prstDash val="solid"/>
              <a:round/>
              <a:headEnd type="none" w="med" len="med"/>
              <a:tailEnd type="triangle"/>
            </a:ln>
            <a:effectLst/>
          </p:spPr>
        </p:cxnSp>
        <p:cxnSp>
          <p:nvCxnSpPr>
            <p:cNvPr id="24" name="直接箭头连接符 23">
              <a:extLst>
                <a:ext uri="{FF2B5EF4-FFF2-40B4-BE49-F238E27FC236}">
                  <a16:creationId xmlns:a16="http://schemas.microsoft.com/office/drawing/2014/main" id="{51D59AE2-27BA-4D23-8592-482F0BF1C5E4}"/>
                </a:ext>
              </a:extLst>
            </p:cNvPr>
            <p:cNvCxnSpPr>
              <a:cxnSpLocks/>
            </p:cNvCxnSpPr>
            <p:nvPr/>
          </p:nvCxnSpPr>
          <p:spPr bwMode="gray">
            <a:xfrm>
              <a:off x="7924800" y="1325297"/>
              <a:ext cx="465362" cy="0"/>
            </a:xfrm>
            <a:prstGeom prst="straightConnector1">
              <a:avLst/>
            </a:prstGeom>
            <a:noFill/>
            <a:ln w="19050" cap="flat" cmpd="sng" algn="ctr">
              <a:solidFill>
                <a:schemeClr val="tx1"/>
              </a:solidFill>
              <a:prstDash val="solid"/>
              <a:round/>
              <a:headEnd type="none" w="med" len="med"/>
              <a:tailEnd type="triangle"/>
            </a:ln>
            <a:effectLst/>
          </p:spPr>
        </p:cxnSp>
        <p:sp>
          <p:nvSpPr>
            <p:cNvPr id="25" name="圆角矩形 12">
              <a:extLst>
                <a:ext uri="{FF2B5EF4-FFF2-40B4-BE49-F238E27FC236}">
                  <a16:creationId xmlns:a16="http://schemas.microsoft.com/office/drawing/2014/main" id="{AE292F73-59D3-42A0-8FE3-94A69C9B5CA3}"/>
                </a:ext>
              </a:extLst>
            </p:cNvPr>
            <p:cNvSpPr/>
            <p:nvPr/>
          </p:nvSpPr>
          <p:spPr bwMode="gray">
            <a:xfrm>
              <a:off x="8389356" y="1112925"/>
              <a:ext cx="1065067" cy="425989"/>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lvl="0" algn="ctr" fontAlgn="ctr"/>
              <a:r>
                <a:rPr lang="en-US" altLang="zh-CN" sz="1200" dirty="0">
                  <a:solidFill>
                    <a:prstClr val="black"/>
                  </a:solidFill>
                  <a:latin typeface="Huawei Sans" panose="020C0503030203020204" pitchFamily="34" charset="0"/>
                </a:rPr>
                <a:t>Compile Python code.</a:t>
              </a:r>
            </a:p>
          </p:txBody>
        </p:sp>
        <p:cxnSp>
          <p:nvCxnSpPr>
            <p:cNvPr id="26" name="直接箭头连接符 25">
              <a:extLst>
                <a:ext uri="{FF2B5EF4-FFF2-40B4-BE49-F238E27FC236}">
                  <a16:creationId xmlns:a16="http://schemas.microsoft.com/office/drawing/2014/main" id="{88C43C40-DB7D-49BD-8FD0-BA464E42DE5B}"/>
                </a:ext>
              </a:extLst>
            </p:cNvPr>
            <p:cNvCxnSpPr>
              <a:cxnSpLocks/>
              <a:stCxn id="25" idx="3"/>
              <a:endCxn id="27" idx="1"/>
            </p:cNvCxnSpPr>
            <p:nvPr/>
          </p:nvCxnSpPr>
          <p:spPr bwMode="gray">
            <a:xfrm>
              <a:off x="9454423" y="1325920"/>
              <a:ext cx="485852" cy="0"/>
            </a:xfrm>
            <a:prstGeom prst="straightConnector1">
              <a:avLst/>
            </a:prstGeom>
            <a:noFill/>
            <a:ln w="19050" cap="flat" cmpd="sng" algn="ctr">
              <a:solidFill>
                <a:schemeClr val="tx1"/>
              </a:solidFill>
              <a:prstDash val="solid"/>
              <a:round/>
              <a:headEnd type="none" w="med" len="med"/>
              <a:tailEnd type="triangle"/>
            </a:ln>
            <a:effectLst/>
          </p:spPr>
        </p:cxnSp>
        <p:sp>
          <p:nvSpPr>
            <p:cNvPr id="27" name="圆角矩形 12">
              <a:extLst>
                <a:ext uri="{FF2B5EF4-FFF2-40B4-BE49-F238E27FC236}">
                  <a16:creationId xmlns:a16="http://schemas.microsoft.com/office/drawing/2014/main" id="{CADCB6E7-401C-4002-9D90-42995FD83FCE}"/>
                </a:ext>
              </a:extLst>
            </p:cNvPr>
            <p:cNvSpPr/>
            <p:nvPr/>
          </p:nvSpPr>
          <p:spPr bwMode="gray">
            <a:xfrm>
              <a:off x="9940275" y="1112925"/>
              <a:ext cx="1357506" cy="425989"/>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lvl="0" algn="ctr" fontAlgn="ctr"/>
              <a:r>
                <a:rPr lang="en-US" altLang="zh-CN" sz="1200" dirty="0">
                  <a:solidFill>
                    <a:prstClr val="black"/>
                  </a:solidFill>
                  <a:latin typeface="Huawei Sans" panose="020C0503030203020204" pitchFamily="34" charset="0"/>
                </a:rPr>
                <a:t>Verify the configuration.</a:t>
              </a:r>
              <a:endParaRPr lang="zh-CN" alt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228722831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Compiling .proto Files for the Collector (2)</a:t>
            </a:r>
            <a:endParaRPr lang="en-US" altLang="zh-CN" dirty="0"/>
          </a:p>
        </p:txBody>
      </p:sp>
      <p:sp>
        <p:nvSpPr>
          <p:cNvPr id="3" name="文本占位符 2"/>
          <p:cNvSpPr>
            <a:spLocks noGrp="1"/>
          </p:cNvSpPr>
          <p:nvPr>
            <p:ph type="body" sz="quarter" idx="10"/>
          </p:nvPr>
        </p:nvSpPr>
        <p:spPr bwMode="gray">
          <a:xfrm>
            <a:off x="455612" y="1659347"/>
            <a:ext cx="11293476" cy="719227"/>
          </a:xfrm>
        </p:spPr>
        <p:txBody>
          <a:bodyPr/>
          <a:lstStyle/>
          <a:p>
            <a:r>
              <a:rPr lang="en-US" sz="1400" dirty="0"/>
              <a:t>Compile .proto files to obtain the method invoked by the server. You can create a Python script, for example, </a:t>
            </a:r>
            <a:r>
              <a:rPr lang="en-US" sz="1400" b="1" dirty="0"/>
              <a:t>run_codegen.py</a:t>
            </a:r>
            <a:r>
              <a:rPr lang="en-US" sz="1400" dirty="0"/>
              <a:t>, and compile .proto files with the following codes:</a:t>
            </a:r>
            <a:endParaRPr lang="en-US" altLang="zh-CN" sz="1400" dirty="0"/>
          </a:p>
        </p:txBody>
      </p:sp>
      <p:sp>
        <p:nvSpPr>
          <p:cNvPr id="5" name="文本框 4">
            <a:extLst>
              <a:ext uri="{FF2B5EF4-FFF2-40B4-BE49-F238E27FC236}">
                <a16:creationId xmlns:a16="http://schemas.microsoft.com/office/drawing/2014/main" id="{773D837C-8D89-4B32-AD1E-4199EF71F59D}"/>
              </a:ext>
            </a:extLst>
          </p:cNvPr>
          <p:cNvSpPr txBox="1"/>
          <p:nvPr/>
        </p:nvSpPr>
        <p:spPr bwMode="gray">
          <a:xfrm>
            <a:off x="1178435" y="2378574"/>
            <a:ext cx="4834177" cy="1938992"/>
          </a:xfrm>
          <a:prstGeom prst="rect">
            <a:avLst/>
          </a:prstGeom>
          <a:noFill/>
          <a:ln>
            <a:solidFill>
              <a:srgbClr val="56C4D2"/>
            </a:solidFill>
          </a:ln>
        </p:spPr>
        <p:txBody>
          <a:bodyPr wrap="square" rtlCol="0">
            <a:spAutoFit/>
          </a:bodyPr>
          <a:lstStyle>
            <a:defPPr>
              <a:defRPr lang="en-US"/>
            </a:defPPr>
            <a:lvl1pPr marR="0" lvl="0" indent="0" defTabSz="914400" fontAlgn="auto">
              <a:lnSpc>
                <a:spcPct val="100000"/>
              </a:lnSpc>
              <a:spcBef>
                <a:spcPts val="0"/>
              </a:spcBef>
              <a:spcAft>
                <a:spcPts val="0"/>
              </a:spcAft>
              <a:buClrTx/>
              <a:buSzTx/>
              <a:buFontTx/>
              <a:buNone/>
              <a:tabLst/>
              <a:defRPr kumimoji="0" sz="1200" b="0" i="0" u="none" strike="noStrike" kern="0" cap="none" spc="0" normalizeH="0" baseline="0">
                <a:ln>
                  <a:noFill/>
                </a:ln>
                <a:solidFill>
                  <a:prstClr val="black"/>
                </a:solidFill>
                <a:effectLst/>
                <a:uLnTx/>
                <a:uFillTx/>
                <a:latin typeface="Huawei Sans" panose="020C0503030203020204" pitchFamily="34" charset="0"/>
                <a:ea typeface="方正兰亭黑简体" panose="02000000000000000000" pitchFamily="2" charset="-122"/>
              </a:defRPr>
            </a:lvl1pPr>
          </a:lstStyle>
          <a:p>
            <a:r>
              <a:rPr lang="en-US" dirty="0"/>
              <a:t>from </a:t>
            </a:r>
            <a:r>
              <a:rPr lang="en-US" dirty="0" err="1"/>
              <a:t>grpc_tools</a:t>
            </a:r>
            <a:r>
              <a:rPr lang="en-US" dirty="0"/>
              <a:t> import </a:t>
            </a:r>
            <a:r>
              <a:rPr lang="en-US" dirty="0" err="1"/>
              <a:t>protoc</a:t>
            </a:r>
            <a:endParaRPr lang="en-US" altLang="zh-CN" dirty="0"/>
          </a:p>
          <a:p>
            <a:r>
              <a:rPr lang="en-US" dirty="0" err="1"/>
              <a:t>protoc.main</a:t>
            </a:r>
            <a:r>
              <a:rPr lang="en-US" dirty="0"/>
              <a:t>(</a:t>
            </a:r>
            <a:endParaRPr lang="en-US" altLang="zh-CN" dirty="0"/>
          </a:p>
          <a:p>
            <a:r>
              <a:rPr lang="en-US" dirty="0"/>
              <a:t>    (</a:t>
            </a:r>
            <a:endParaRPr lang="en-US" altLang="zh-CN" dirty="0"/>
          </a:p>
          <a:p>
            <a:r>
              <a:rPr lang="en-US" dirty="0"/>
              <a:t>        '',</a:t>
            </a:r>
            <a:endParaRPr lang="en-US" altLang="zh-CN" dirty="0"/>
          </a:p>
          <a:p>
            <a:r>
              <a:rPr lang="en-US" dirty="0"/>
              <a:t>        '-I./protos',</a:t>
            </a:r>
            <a:endParaRPr lang="en-US" altLang="zh-CN" dirty="0"/>
          </a:p>
          <a:p>
            <a:r>
              <a:rPr lang="en-US" dirty="0"/>
              <a:t>        '--</a:t>
            </a:r>
            <a:r>
              <a:rPr lang="en-US" dirty="0" err="1"/>
              <a:t>python_out</a:t>
            </a:r>
            <a:r>
              <a:rPr lang="en-US" dirty="0"/>
              <a:t>=.',</a:t>
            </a:r>
            <a:endParaRPr lang="en-US" altLang="zh-CN" dirty="0"/>
          </a:p>
          <a:p>
            <a:r>
              <a:rPr lang="en-US" dirty="0"/>
              <a:t>        '--</a:t>
            </a:r>
            <a:r>
              <a:rPr lang="en-US" dirty="0" err="1"/>
              <a:t>grpc_python_out</a:t>
            </a:r>
            <a:r>
              <a:rPr lang="en-US" dirty="0"/>
              <a:t>=.',</a:t>
            </a:r>
            <a:endParaRPr lang="en-US" altLang="zh-CN" dirty="0"/>
          </a:p>
          <a:p>
            <a:r>
              <a:rPr lang="en-US" dirty="0"/>
              <a:t>        ‘./protos/</a:t>
            </a:r>
            <a:r>
              <a:rPr lang="en-US" dirty="0" err="1"/>
              <a:t>huawei-grpc-dialout.proto</a:t>
            </a:r>
            <a:r>
              <a:rPr lang="en-US" dirty="0"/>
              <a:t>’, #</a:t>
            </a:r>
            <a:r>
              <a:rPr lang="en-US" dirty="0" err="1"/>
              <a:t>dialout</a:t>
            </a:r>
            <a:r>
              <a:rPr lang="en-US" dirty="0"/>
              <a:t> file path</a:t>
            </a:r>
            <a:endParaRPr lang="en-US" altLang="zh-CN" dirty="0"/>
          </a:p>
          <a:p>
            <a:r>
              <a:rPr lang="en-US" dirty="0"/>
              <a:t>    )</a:t>
            </a:r>
            <a:endParaRPr lang="en-US" altLang="zh-CN" dirty="0"/>
          </a:p>
          <a:p>
            <a:r>
              <a:rPr lang="en-US" dirty="0"/>
              <a:t>)</a:t>
            </a:r>
            <a:endParaRPr lang="en-US" altLang="zh-CN" dirty="0"/>
          </a:p>
        </p:txBody>
      </p:sp>
      <p:sp>
        <p:nvSpPr>
          <p:cNvPr id="32" name="文本框 31">
            <a:extLst>
              <a:ext uri="{FF2B5EF4-FFF2-40B4-BE49-F238E27FC236}">
                <a16:creationId xmlns:a16="http://schemas.microsoft.com/office/drawing/2014/main" id="{773D837C-8D89-4B32-AD1E-4199EF71F59D}"/>
              </a:ext>
            </a:extLst>
          </p:cNvPr>
          <p:cNvSpPr txBox="1"/>
          <p:nvPr/>
        </p:nvSpPr>
        <p:spPr bwMode="gray">
          <a:xfrm>
            <a:off x="1178436" y="4396305"/>
            <a:ext cx="4834177" cy="1754326"/>
          </a:xfrm>
          <a:prstGeom prst="rect">
            <a:avLst/>
          </a:prstGeom>
          <a:noFill/>
          <a:ln>
            <a:solidFill>
              <a:srgbClr val="56C4D2"/>
            </a:solidFill>
          </a:ln>
        </p:spPr>
        <p:txBody>
          <a:bodyPr wrap="square" rtlCol="0">
            <a:spAutoFit/>
          </a:bodyPr>
          <a:lstStyle>
            <a:defPPr>
              <a:defRPr lang="en-US"/>
            </a:defPPr>
            <a:lvl1pPr marR="0" lvl="0" indent="0" defTabSz="914400" fontAlgn="auto">
              <a:lnSpc>
                <a:spcPct val="100000"/>
              </a:lnSpc>
              <a:spcBef>
                <a:spcPts val="0"/>
              </a:spcBef>
              <a:spcAft>
                <a:spcPts val="0"/>
              </a:spcAft>
              <a:buClrTx/>
              <a:buSzTx/>
              <a:buFontTx/>
              <a:buNone/>
              <a:tabLst/>
              <a:defRPr kumimoji="0" sz="1200" b="0" i="0" u="none" strike="noStrike" kern="0" cap="none" spc="0" normalizeH="0" baseline="0">
                <a:ln>
                  <a:noFill/>
                </a:ln>
                <a:solidFill>
                  <a:prstClr val="black"/>
                </a:solidFill>
                <a:effectLst/>
                <a:uLnTx/>
                <a:uFillTx/>
                <a:latin typeface="Huawei Sans" panose="020C0503030203020204" pitchFamily="34" charset="0"/>
                <a:ea typeface="方正兰亭黑简体" panose="02000000000000000000" pitchFamily="2" charset="-122"/>
              </a:defRPr>
            </a:lvl1pPr>
          </a:lstStyle>
          <a:p>
            <a:r>
              <a:rPr lang="en-US" dirty="0" err="1"/>
              <a:t>protoc.main</a:t>
            </a:r>
            <a:r>
              <a:rPr lang="en-US" dirty="0"/>
              <a:t>(</a:t>
            </a:r>
            <a:endParaRPr lang="en-US" altLang="zh-CN" dirty="0"/>
          </a:p>
          <a:p>
            <a:r>
              <a:rPr lang="en-US" dirty="0"/>
              <a:t>    (</a:t>
            </a:r>
            <a:endParaRPr lang="en-US" altLang="zh-CN" dirty="0"/>
          </a:p>
          <a:p>
            <a:r>
              <a:rPr lang="en-US" dirty="0"/>
              <a:t>        '',</a:t>
            </a:r>
            <a:endParaRPr lang="en-US" altLang="zh-CN" dirty="0"/>
          </a:p>
          <a:p>
            <a:r>
              <a:rPr lang="en-US" dirty="0"/>
              <a:t>        '-I./protos',</a:t>
            </a:r>
            <a:endParaRPr lang="en-US" altLang="zh-CN" dirty="0"/>
          </a:p>
          <a:p>
            <a:r>
              <a:rPr lang="en-US" dirty="0"/>
              <a:t>        '--</a:t>
            </a:r>
            <a:r>
              <a:rPr lang="en-US" dirty="0" err="1"/>
              <a:t>python_out</a:t>
            </a:r>
            <a:r>
              <a:rPr lang="en-US" dirty="0"/>
              <a:t>=.',</a:t>
            </a:r>
            <a:endParaRPr lang="en-US" altLang="zh-CN" dirty="0"/>
          </a:p>
          <a:p>
            <a:r>
              <a:rPr lang="en-US" dirty="0"/>
              <a:t>        '--</a:t>
            </a:r>
            <a:r>
              <a:rPr lang="en-US" dirty="0" err="1"/>
              <a:t>grpc_python_out</a:t>
            </a:r>
            <a:r>
              <a:rPr lang="en-US" dirty="0"/>
              <a:t>=.',</a:t>
            </a:r>
            <a:endParaRPr lang="en-US" altLang="zh-CN" dirty="0"/>
          </a:p>
          <a:p>
            <a:r>
              <a:rPr lang="en-US" dirty="0"/>
              <a:t>        './protos/</a:t>
            </a:r>
            <a:r>
              <a:rPr lang="en-US" dirty="0" err="1"/>
              <a:t>huawei-devm.proto</a:t>
            </a:r>
            <a:r>
              <a:rPr lang="en-US" dirty="0"/>
              <a:t>', # </a:t>
            </a:r>
            <a:r>
              <a:rPr lang="en-US" dirty="0" err="1"/>
              <a:t>devm</a:t>
            </a:r>
            <a:r>
              <a:rPr lang="en-US" dirty="0"/>
              <a:t> file path</a:t>
            </a:r>
          </a:p>
          <a:p>
            <a:r>
              <a:rPr lang="en-US" dirty="0"/>
              <a:t>    )</a:t>
            </a:r>
            <a:endParaRPr lang="en-US" altLang="zh-CN" dirty="0"/>
          </a:p>
          <a:p>
            <a:r>
              <a:rPr lang="en-US" dirty="0"/>
              <a:t>)</a:t>
            </a:r>
            <a:endParaRPr lang="en-US" altLang="zh-CN" dirty="0"/>
          </a:p>
        </p:txBody>
      </p:sp>
      <p:sp>
        <p:nvSpPr>
          <p:cNvPr id="33" name="文本框 32">
            <a:extLst>
              <a:ext uri="{FF2B5EF4-FFF2-40B4-BE49-F238E27FC236}">
                <a16:creationId xmlns:a16="http://schemas.microsoft.com/office/drawing/2014/main" id="{773D837C-8D89-4B32-AD1E-4199EF71F59D}"/>
              </a:ext>
            </a:extLst>
          </p:cNvPr>
          <p:cNvSpPr txBox="1"/>
          <p:nvPr/>
        </p:nvSpPr>
        <p:spPr bwMode="gray">
          <a:xfrm>
            <a:off x="6096000" y="2396026"/>
            <a:ext cx="4596192" cy="1938992"/>
          </a:xfrm>
          <a:prstGeom prst="rect">
            <a:avLst/>
          </a:prstGeom>
          <a:noFill/>
          <a:ln>
            <a:solidFill>
              <a:srgbClr val="56C4D2"/>
            </a:solidFill>
          </a:ln>
        </p:spPr>
        <p:txBody>
          <a:bodyPr wrap="square" rtlCol="0">
            <a:spAutoFit/>
          </a:bodyPr>
          <a:lstStyle>
            <a:defPPr>
              <a:defRPr lang="en-US"/>
            </a:defPPr>
            <a:lvl1pPr marR="0" lvl="0" indent="0" defTabSz="914400" fontAlgn="auto">
              <a:lnSpc>
                <a:spcPct val="100000"/>
              </a:lnSpc>
              <a:spcBef>
                <a:spcPts val="0"/>
              </a:spcBef>
              <a:spcAft>
                <a:spcPts val="0"/>
              </a:spcAft>
              <a:buClrTx/>
              <a:buSzTx/>
              <a:buFontTx/>
              <a:buNone/>
              <a:tabLst/>
              <a:defRPr kumimoji="0" sz="1200" b="0" i="0" u="none" strike="noStrike" kern="0" cap="none" spc="0" normalizeH="0" baseline="0">
                <a:ln>
                  <a:noFill/>
                </a:ln>
                <a:solidFill>
                  <a:prstClr val="black"/>
                </a:solidFill>
                <a:effectLst/>
                <a:uLnTx/>
                <a:uFillTx/>
                <a:latin typeface="Huawei Sans" panose="020C0503030203020204" pitchFamily="34" charset="0"/>
                <a:ea typeface="方正兰亭黑简体" panose="02000000000000000000" pitchFamily="2" charset="-122"/>
              </a:defRPr>
            </a:lvl1pPr>
          </a:lstStyle>
          <a:p>
            <a:r>
              <a:rPr lang="en-US" dirty="0" err="1"/>
              <a:t>protoc.main</a:t>
            </a:r>
            <a:r>
              <a:rPr lang="en-US" dirty="0"/>
              <a:t>(</a:t>
            </a:r>
            <a:endParaRPr lang="en-US" altLang="zh-CN" dirty="0"/>
          </a:p>
          <a:p>
            <a:r>
              <a:rPr lang="en-US" dirty="0"/>
              <a:t>    (</a:t>
            </a:r>
            <a:endParaRPr lang="en-US" altLang="zh-CN" dirty="0"/>
          </a:p>
          <a:p>
            <a:r>
              <a:rPr lang="en-US" dirty="0"/>
              <a:t>        '',</a:t>
            </a:r>
            <a:endParaRPr lang="en-US" altLang="zh-CN" dirty="0"/>
          </a:p>
          <a:p>
            <a:r>
              <a:rPr lang="en-US" dirty="0"/>
              <a:t>        '-I./protos',</a:t>
            </a:r>
            <a:endParaRPr lang="en-US" altLang="zh-CN" dirty="0"/>
          </a:p>
          <a:p>
            <a:r>
              <a:rPr lang="en-US" dirty="0"/>
              <a:t>        '--</a:t>
            </a:r>
            <a:r>
              <a:rPr lang="en-US" dirty="0" err="1"/>
              <a:t>python_out</a:t>
            </a:r>
            <a:r>
              <a:rPr lang="en-US" dirty="0"/>
              <a:t>=.',</a:t>
            </a:r>
            <a:endParaRPr lang="en-US" altLang="zh-CN" dirty="0"/>
          </a:p>
          <a:p>
            <a:r>
              <a:rPr lang="en-US" dirty="0"/>
              <a:t>        '--</a:t>
            </a:r>
            <a:r>
              <a:rPr lang="en-US" dirty="0" err="1"/>
              <a:t>grpc_python_out</a:t>
            </a:r>
            <a:r>
              <a:rPr lang="en-US" dirty="0"/>
              <a:t>=.',</a:t>
            </a:r>
            <a:endParaRPr lang="en-US" altLang="zh-CN" dirty="0"/>
          </a:p>
          <a:p>
            <a:r>
              <a:rPr lang="en-US" dirty="0"/>
              <a:t>        ‘./protos/</a:t>
            </a:r>
            <a:r>
              <a:rPr lang="en-US" dirty="0" err="1"/>
              <a:t>huawei-telemetry.proto</a:t>
            </a:r>
            <a:r>
              <a:rPr lang="en-US" dirty="0"/>
              <a:t>’, # telemetry file path</a:t>
            </a:r>
            <a:endParaRPr lang="en-US" altLang="zh-CN" dirty="0"/>
          </a:p>
          <a:p>
            <a:r>
              <a:rPr lang="en-US" dirty="0"/>
              <a:t>    )</a:t>
            </a:r>
            <a:endParaRPr lang="en-US" altLang="zh-CN" dirty="0"/>
          </a:p>
          <a:p>
            <a:r>
              <a:rPr lang="en-US" dirty="0"/>
              <a:t>)</a:t>
            </a:r>
          </a:p>
          <a:p>
            <a:endParaRPr lang="en-US" altLang="zh-CN" dirty="0"/>
          </a:p>
        </p:txBody>
      </p:sp>
      <p:grpSp>
        <p:nvGrpSpPr>
          <p:cNvPr id="31" name="组合 30">
            <a:extLst>
              <a:ext uri="{FF2B5EF4-FFF2-40B4-BE49-F238E27FC236}">
                <a16:creationId xmlns:a16="http://schemas.microsoft.com/office/drawing/2014/main" id="{114A39AF-4FE8-4B7C-97C2-661C7FE31A5E}"/>
              </a:ext>
            </a:extLst>
          </p:cNvPr>
          <p:cNvGrpSpPr/>
          <p:nvPr/>
        </p:nvGrpSpPr>
        <p:grpSpPr bwMode="gray">
          <a:xfrm>
            <a:off x="558800" y="1094843"/>
            <a:ext cx="11065933" cy="425989"/>
            <a:chOff x="727814" y="1112925"/>
            <a:chExt cx="10569967" cy="425989"/>
          </a:xfrm>
        </p:grpSpPr>
        <p:sp>
          <p:nvSpPr>
            <p:cNvPr id="34" name="圆角矩形 11">
              <a:extLst>
                <a:ext uri="{FF2B5EF4-FFF2-40B4-BE49-F238E27FC236}">
                  <a16:creationId xmlns:a16="http://schemas.microsoft.com/office/drawing/2014/main" id="{3FD0CEEB-F5C5-48E1-A836-5390138AA488}"/>
                </a:ext>
              </a:extLst>
            </p:cNvPr>
            <p:cNvSpPr/>
            <p:nvPr/>
          </p:nvSpPr>
          <p:spPr bwMode="gray">
            <a:xfrm>
              <a:off x="727814" y="1112925"/>
              <a:ext cx="1627847" cy="424800"/>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altLang="zh-CN" sz="1200" dirty="0">
                  <a:solidFill>
                    <a:schemeClr val="tx1"/>
                  </a:solidFill>
                  <a:latin typeface="Huawei Sans" panose="020C0503030203020204" pitchFamily="34" charset="0"/>
                </a:rPr>
                <a:t>Configure a destination collector.</a:t>
              </a:r>
            </a:p>
          </p:txBody>
        </p:sp>
        <p:sp>
          <p:nvSpPr>
            <p:cNvPr id="35" name="圆角矩形 11">
              <a:extLst>
                <a:ext uri="{FF2B5EF4-FFF2-40B4-BE49-F238E27FC236}">
                  <a16:creationId xmlns:a16="http://schemas.microsoft.com/office/drawing/2014/main" id="{D65593B5-A144-48D0-AA95-77255A893E36}"/>
                </a:ext>
              </a:extLst>
            </p:cNvPr>
            <p:cNvSpPr/>
            <p:nvPr/>
          </p:nvSpPr>
          <p:spPr bwMode="gray">
            <a:xfrm>
              <a:off x="4544401" y="1112925"/>
              <a:ext cx="1515746" cy="425989"/>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altLang="zh-CN" sz="1200" dirty="0">
                  <a:solidFill>
                    <a:schemeClr val="tx1"/>
                  </a:solidFill>
                  <a:latin typeface="Huawei Sans" panose="020C0503030203020204" pitchFamily="34" charset="0"/>
                </a:rPr>
                <a:t>Configure static subscription.</a:t>
              </a:r>
            </a:p>
          </p:txBody>
        </p:sp>
        <p:sp>
          <p:nvSpPr>
            <p:cNvPr id="36" name="圆角矩形 11">
              <a:extLst>
                <a:ext uri="{FF2B5EF4-FFF2-40B4-BE49-F238E27FC236}">
                  <a16:creationId xmlns:a16="http://schemas.microsoft.com/office/drawing/2014/main" id="{A475B98B-412D-49DF-A0A9-45002B46F829}"/>
                </a:ext>
              </a:extLst>
            </p:cNvPr>
            <p:cNvSpPr/>
            <p:nvPr/>
          </p:nvSpPr>
          <p:spPr bwMode="gray">
            <a:xfrm>
              <a:off x="2841512" y="1112925"/>
              <a:ext cx="1217038" cy="425989"/>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Configure data sampling.</a:t>
              </a:r>
            </a:p>
          </p:txBody>
        </p:sp>
        <p:sp>
          <p:nvSpPr>
            <p:cNvPr id="37" name="圆角矩形 12">
              <a:extLst>
                <a:ext uri="{FF2B5EF4-FFF2-40B4-BE49-F238E27FC236}">
                  <a16:creationId xmlns:a16="http://schemas.microsoft.com/office/drawing/2014/main" id="{3B9FECCA-3475-48B7-8FFE-22E3166DF2DB}"/>
                </a:ext>
              </a:extLst>
            </p:cNvPr>
            <p:cNvSpPr/>
            <p:nvPr/>
          </p:nvSpPr>
          <p:spPr bwMode="gray">
            <a:xfrm>
              <a:off x="6545998" y="1112925"/>
              <a:ext cx="1357507" cy="425989"/>
            </a:xfrm>
            <a:prstGeom prst="roundRect">
              <a:avLst>
                <a:gd name="adj" fmla="val 4298"/>
              </a:avLst>
            </a:prstGeom>
            <a:solidFill>
              <a:srgbClr val="30B5C5"/>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altLang="zh-CN" sz="1200" b="1" dirty="0">
                  <a:solidFill>
                    <a:schemeClr val="bg1"/>
                  </a:solidFill>
                  <a:latin typeface="Huawei Sans" panose="020C0503030203020204" pitchFamily="34" charset="0"/>
                  <a:ea typeface="方正兰亭黑简体" panose="02000000000000000000" pitchFamily="2" charset="-122"/>
                </a:rPr>
                <a:t>Compile .proto files.</a:t>
              </a:r>
            </a:p>
          </p:txBody>
        </p:sp>
        <p:cxnSp>
          <p:nvCxnSpPr>
            <p:cNvPr id="38" name="直接箭头连接符 37">
              <a:extLst>
                <a:ext uri="{FF2B5EF4-FFF2-40B4-BE49-F238E27FC236}">
                  <a16:creationId xmlns:a16="http://schemas.microsoft.com/office/drawing/2014/main" id="{0315823A-045A-49A0-8F11-3A2DB65F82CA}"/>
                </a:ext>
              </a:extLst>
            </p:cNvPr>
            <p:cNvCxnSpPr>
              <a:cxnSpLocks/>
              <a:stCxn id="34" idx="3"/>
              <a:endCxn id="36" idx="1"/>
            </p:cNvCxnSpPr>
            <p:nvPr/>
          </p:nvCxnSpPr>
          <p:spPr bwMode="gray">
            <a:xfrm>
              <a:off x="2355661" y="1325325"/>
              <a:ext cx="485851" cy="595"/>
            </a:xfrm>
            <a:prstGeom prst="straightConnector1">
              <a:avLst/>
            </a:prstGeom>
            <a:noFill/>
            <a:ln w="19050" cap="flat" cmpd="sng" algn="ctr">
              <a:solidFill>
                <a:schemeClr val="tx1"/>
              </a:solidFill>
              <a:prstDash val="solid"/>
              <a:round/>
              <a:headEnd type="none" w="med" len="med"/>
              <a:tailEnd type="triangle"/>
            </a:ln>
            <a:effectLst/>
          </p:spPr>
        </p:cxnSp>
        <p:cxnSp>
          <p:nvCxnSpPr>
            <p:cNvPr id="39" name="直接箭头连接符 38">
              <a:extLst>
                <a:ext uri="{FF2B5EF4-FFF2-40B4-BE49-F238E27FC236}">
                  <a16:creationId xmlns:a16="http://schemas.microsoft.com/office/drawing/2014/main" id="{290D713C-658B-4C57-8B21-91F07A83BB48}"/>
                </a:ext>
              </a:extLst>
            </p:cNvPr>
            <p:cNvCxnSpPr>
              <a:cxnSpLocks/>
              <a:stCxn id="36" idx="3"/>
              <a:endCxn id="35" idx="1"/>
            </p:cNvCxnSpPr>
            <p:nvPr/>
          </p:nvCxnSpPr>
          <p:spPr bwMode="gray">
            <a:xfrm>
              <a:off x="4058550" y="1325920"/>
              <a:ext cx="485851" cy="0"/>
            </a:xfrm>
            <a:prstGeom prst="straightConnector1">
              <a:avLst/>
            </a:prstGeom>
            <a:noFill/>
            <a:ln w="19050" cap="flat" cmpd="sng" algn="ctr">
              <a:solidFill>
                <a:schemeClr val="tx1"/>
              </a:solidFill>
              <a:prstDash val="solid"/>
              <a:round/>
              <a:headEnd type="none" w="med" len="med"/>
              <a:tailEnd type="triangle"/>
            </a:ln>
            <a:effectLst/>
          </p:spPr>
        </p:cxnSp>
        <p:cxnSp>
          <p:nvCxnSpPr>
            <p:cNvPr id="40" name="直接箭头连接符 39">
              <a:extLst>
                <a:ext uri="{FF2B5EF4-FFF2-40B4-BE49-F238E27FC236}">
                  <a16:creationId xmlns:a16="http://schemas.microsoft.com/office/drawing/2014/main" id="{AF81514A-C2E9-4681-AFC3-81FF9148F966}"/>
                </a:ext>
              </a:extLst>
            </p:cNvPr>
            <p:cNvCxnSpPr>
              <a:cxnSpLocks/>
              <a:stCxn id="35" idx="3"/>
              <a:endCxn id="37" idx="1"/>
            </p:cNvCxnSpPr>
            <p:nvPr/>
          </p:nvCxnSpPr>
          <p:spPr bwMode="gray">
            <a:xfrm>
              <a:off x="6060147" y="1325920"/>
              <a:ext cx="485851" cy="0"/>
            </a:xfrm>
            <a:prstGeom prst="straightConnector1">
              <a:avLst/>
            </a:prstGeom>
            <a:noFill/>
            <a:ln w="19050" cap="flat" cmpd="sng" algn="ctr">
              <a:solidFill>
                <a:schemeClr val="tx1"/>
              </a:solidFill>
              <a:prstDash val="solid"/>
              <a:round/>
              <a:headEnd type="none" w="med" len="med"/>
              <a:tailEnd type="triangle"/>
            </a:ln>
            <a:effectLst/>
          </p:spPr>
        </p:cxnSp>
        <p:cxnSp>
          <p:nvCxnSpPr>
            <p:cNvPr id="41" name="直接箭头连接符 40">
              <a:extLst>
                <a:ext uri="{FF2B5EF4-FFF2-40B4-BE49-F238E27FC236}">
                  <a16:creationId xmlns:a16="http://schemas.microsoft.com/office/drawing/2014/main" id="{9CDD9202-7066-4601-97F2-2092E7F4C8BC}"/>
                </a:ext>
              </a:extLst>
            </p:cNvPr>
            <p:cNvCxnSpPr>
              <a:cxnSpLocks/>
            </p:cNvCxnSpPr>
            <p:nvPr/>
          </p:nvCxnSpPr>
          <p:spPr bwMode="gray">
            <a:xfrm>
              <a:off x="7924800" y="1325297"/>
              <a:ext cx="465362" cy="0"/>
            </a:xfrm>
            <a:prstGeom prst="straightConnector1">
              <a:avLst/>
            </a:prstGeom>
            <a:noFill/>
            <a:ln w="19050" cap="flat" cmpd="sng" algn="ctr">
              <a:solidFill>
                <a:schemeClr val="tx1"/>
              </a:solidFill>
              <a:prstDash val="solid"/>
              <a:round/>
              <a:headEnd type="none" w="med" len="med"/>
              <a:tailEnd type="triangle"/>
            </a:ln>
            <a:effectLst/>
          </p:spPr>
        </p:cxnSp>
        <p:sp>
          <p:nvSpPr>
            <p:cNvPr id="42" name="圆角矩形 12">
              <a:extLst>
                <a:ext uri="{FF2B5EF4-FFF2-40B4-BE49-F238E27FC236}">
                  <a16:creationId xmlns:a16="http://schemas.microsoft.com/office/drawing/2014/main" id="{DD28FD03-20AE-44D1-A460-736B34A3D2DB}"/>
                </a:ext>
              </a:extLst>
            </p:cNvPr>
            <p:cNvSpPr/>
            <p:nvPr/>
          </p:nvSpPr>
          <p:spPr bwMode="gray">
            <a:xfrm>
              <a:off x="8389356" y="1112925"/>
              <a:ext cx="1065067" cy="425989"/>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lvl="0" algn="ctr" fontAlgn="ctr"/>
              <a:r>
                <a:rPr lang="en-US" altLang="zh-CN" sz="1200" dirty="0">
                  <a:solidFill>
                    <a:prstClr val="black"/>
                  </a:solidFill>
                  <a:latin typeface="Huawei Sans" panose="020C0503030203020204" pitchFamily="34" charset="0"/>
                </a:rPr>
                <a:t>Compile Python code.</a:t>
              </a:r>
            </a:p>
          </p:txBody>
        </p:sp>
        <p:cxnSp>
          <p:nvCxnSpPr>
            <p:cNvPr id="43" name="直接箭头连接符 42">
              <a:extLst>
                <a:ext uri="{FF2B5EF4-FFF2-40B4-BE49-F238E27FC236}">
                  <a16:creationId xmlns:a16="http://schemas.microsoft.com/office/drawing/2014/main" id="{892D548E-5ECE-40EF-8E9B-7956F4602E07}"/>
                </a:ext>
              </a:extLst>
            </p:cNvPr>
            <p:cNvCxnSpPr>
              <a:cxnSpLocks/>
              <a:stCxn id="42" idx="3"/>
              <a:endCxn id="44" idx="1"/>
            </p:cNvCxnSpPr>
            <p:nvPr/>
          </p:nvCxnSpPr>
          <p:spPr bwMode="gray">
            <a:xfrm>
              <a:off x="9454423" y="1325920"/>
              <a:ext cx="485852" cy="0"/>
            </a:xfrm>
            <a:prstGeom prst="straightConnector1">
              <a:avLst/>
            </a:prstGeom>
            <a:noFill/>
            <a:ln w="19050" cap="flat" cmpd="sng" algn="ctr">
              <a:solidFill>
                <a:schemeClr val="tx1"/>
              </a:solidFill>
              <a:prstDash val="solid"/>
              <a:round/>
              <a:headEnd type="none" w="med" len="med"/>
              <a:tailEnd type="triangle"/>
            </a:ln>
            <a:effectLst/>
          </p:spPr>
        </p:cxnSp>
        <p:sp>
          <p:nvSpPr>
            <p:cNvPr id="44" name="圆角矩形 12">
              <a:extLst>
                <a:ext uri="{FF2B5EF4-FFF2-40B4-BE49-F238E27FC236}">
                  <a16:creationId xmlns:a16="http://schemas.microsoft.com/office/drawing/2014/main" id="{4C683D2E-176E-4AE3-A8B0-744772292823}"/>
                </a:ext>
              </a:extLst>
            </p:cNvPr>
            <p:cNvSpPr/>
            <p:nvPr/>
          </p:nvSpPr>
          <p:spPr bwMode="gray">
            <a:xfrm>
              <a:off x="9940275" y="1112925"/>
              <a:ext cx="1357506" cy="425989"/>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lvl="0" algn="ctr" fontAlgn="ctr"/>
              <a:r>
                <a:rPr lang="en-US" altLang="zh-CN" sz="1200" dirty="0">
                  <a:solidFill>
                    <a:prstClr val="black"/>
                  </a:solidFill>
                  <a:latin typeface="Huawei Sans" panose="020C0503030203020204" pitchFamily="34" charset="0"/>
                </a:rPr>
                <a:t>Verify the configuration.</a:t>
              </a:r>
              <a:endParaRPr lang="zh-CN" alt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47683892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a:t>Compiling .proto Files for the Collector (3)</a:t>
            </a:r>
            <a:endParaRPr lang="en-US" altLang="zh-CN" dirty="0"/>
          </a:p>
        </p:txBody>
      </p:sp>
      <p:sp>
        <p:nvSpPr>
          <p:cNvPr id="3" name="文本占位符 2"/>
          <p:cNvSpPr>
            <a:spLocks noGrp="1"/>
          </p:cNvSpPr>
          <p:nvPr>
            <p:ph type="body" sz="quarter" idx="10"/>
          </p:nvPr>
        </p:nvSpPr>
        <p:spPr bwMode="gray">
          <a:xfrm>
            <a:off x="455612" y="1991859"/>
            <a:ext cx="11293476" cy="888449"/>
          </a:xfrm>
        </p:spPr>
        <p:txBody>
          <a:bodyPr/>
          <a:lstStyle/>
          <a:p>
            <a:r>
              <a:rPr lang="en-US" sz="1600" dirty="0"/>
              <a:t>Run the run_codegen.py script file to obtain related files generated </a:t>
            </a:r>
            <a:r>
              <a:rPr lang="en-US" altLang="zh-CN" sz="1600" dirty="0"/>
              <a:t>in the current directory </a:t>
            </a:r>
            <a:r>
              <a:rPr lang="en-US" sz="1600" dirty="0"/>
              <a:t>after .proto files are compiled in Python.</a:t>
            </a:r>
            <a:endParaRPr lang="en-US" altLang="zh-CN" sz="1600" dirty="0"/>
          </a:p>
        </p:txBody>
      </p:sp>
      <p:pic>
        <p:nvPicPr>
          <p:cNvPr id="4" name="图片 3"/>
          <p:cNvPicPr>
            <a:picLocks noChangeAspect="1"/>
          </p:cNvPicPr>
          <p:nvPr/>
        </p:nvPicPr>
        <p:blipFill>
          <a:blip r:embed="rId3"/>
          <a:stretch>
            <a:fillRect/>
          </a:stretch>
        </p:blipFill>
        <p:spPr bwMode="gray">
          <a:xfrm>
            <a:off x="1286643" y="2939776"/>
            <a:ext cx="4421474" cy="2697377"/>
          </a:xfrm>
          <a:prstGeom prst="rect">
            <a:avLst/>
          </a:prstGeom>
          <a:ln w="12700">
            <a:noFill/>
          </a:ln>
        </p:spPr>
      </p:pic>
      <p:sp>
        <p:nvSpPr>
          <p:cNvPr id="6" name="矩形 5"/>
          <p:cNvSpPr/>
          <p:nvPr/>
        </p:nvSpPr>
        <p:spPr bwMode="gray">
          <a:xfrm>
            <a:off x="1286643" y="3022907"/>
            <a:ext cx="4187100" cy="2272299"/>
          </a:xfrm>
          <a:prstGeom prst="rect">
            <a:avLst/>
          </a:prstGeom>
          <a:noFill/>
          <a:ln>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8" name="文本框 7"/>
          <p:cNvSpPr txBox="1"/>
          <p:nvPr/>
        </p:nvSpPr>
        <p:spPr bwMode="gray">
          <a:xfrm>
            <a:off x="6231634" y="3729130"/>
            <a:ext cx="5417638" cy="584775"/>
          </a:xfrm>
          <a:prstGeom prst="rect">
            <a:avLst/>
          </a:prstGeom>
          <a:noFill/>
        </p:spPr>
        <p:txBody>
          <a:bodyPr wrap="square" rtlCol="0">
            <a:spAutoFit/>
          </a:bodyPr>
          <a:lstStyle/>
          <a:p>
            <a:pPr fontAlgn="ctr"/>
            <a:r>
              <a:rPr lang="en-US" altLang="zh-CN" sz="1600" dirty="0">
                <a:latin typeface="Huawei Sans" panose="020C0503030203020204" pitchFamily="34" charset="0"/>
              </a:rPr>
              <a:t>.</a:t>
            </a:r>
            <a:r>
              <a:rPr lang="en-US" altLang="zh-CN" sz="1600" dirty="0" err="1">
                <a:latin typeface="Huawei Sans" panose="020C0503030203020204" pitchFamily="34" charset="0"/>
              </a:rPr>
              <a:t>py</a:t>
            </a:r>
            <a:r>
              <a:rPr lang="en-US" altLang="zh-CN" sz="1600" dirty="0">
                <a:latin typeface="Huawei Sans" panose="020C0503030203020204" pitchFamily="34" charset="0"/>
              </a:rPr>
              <a:t> files generated after .proto files are compiled</a:t>
            </a:r>
          </a:p>
          <a:p>
            <a:pPr fontAlgn="ctr"/>
            <a:r>
              <a:rPr lang="en-US" altLang="zh-CN" sz="1600" dirty="0">
                <a:latin typeface="Huawei Sans" panose="020C0503030203020204" pitchFamily="34" charset="0"/>
              </a:rPr>
              <a:t> </a:t>
            </a:r>
            <a:endParaRPr lang="en-US" sz="1600" dirty="0">
              <a:latin typeface="Huawei Sans" panose="020C0503030203020204" pitchFamily="34" charset="0"/>
            </a:endParaRPr>
          </a:p>
        </p:txBody>
      </p:sp>
      <p:grpSp>
        <p:nvGrpSpPr>
          <p:cNvPr id="20" name="组合 19">
            <a:extLst>
              <a:ext uri="{FF2B5EF4-FFF2-40B4-BE49-F238E27FC236}">
                <a16:creationId xmlns:a16="http://schemas.microsoft.com/office/drawing/2014/main" id="{5EEF6657-A753-42D8-B9C3-430E973D94A0}"/>
              </a:ext>
            </a:extLst>
          </p:cNvPr>
          <p:cNvGrpSpPr/>
          <p:nvPr/>
        </p:nvGrpSpPr>
        <p:grpSpPr bwMode="gray">
          <a:xfrm>
            <a:off x="558800" y="1094843"/>
            <a:ext cx="11065933" cy="425989"/>
            <a:chOff x="727814" y="1112925"/>
            <a:chExt cx="10569967" cy="425989"/>
          </a:xfrm>
        </p:grpSpPr>
        <p:sp>
          <p:nvSpPr>
            <p:cNvPr id="21" name="圆角矩形 11">
              <a:extLst>
                <a:ext uri="{FF2B5EF4-FFF2-40B4-BE49-F238E27FC236}">
                  <a16:creationId xmlns:a16="http://schemas.microsoft.com/office/drawing/2014/main" id="{252A9452-B482-468C-BC80-5491E65B4C0F}"/>
                </a:ext>
              </a:extLst>
            </p:cNvPr>
            <p:cNvSpPr/>
            <p:nvPr/>
          </p:nvSpPr>
          <p:spPr bwMode="gray">
            <a:xfrm>
              <a:off x="727814" y="1112925"/>
              <a:ext cx="1627847" cy="424800"/>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altLang="zh-CN" sz="1200" dirty="0">
                  <a:solidFill>
                    <a:schemeClr val="tx1"/>
                  </a:solidFill>
                  <a:latin typeface="Huawei Sans" panose="020C0503030203020204" pitchFamily="34" charset="0"/>
                </a:rPr>
                <a:t>Configure a destination collector.</a:t>
              </a:r>
            </a:p>
          </p:txBody>
        </p:sp>
        <p:sp>
          <p:nvSpPr>
            <p:cNvPr id="29" name="圆角矩形 11">
              <a:extLst>
                <a:ext uri="{FF2B5EF4-FFF2-40B4-BE49-F238E27FC236}">
                  <a16:creationId xmlns:a16="http://schemas.microsoft.com/office/drawing/2014/main" id="{CEDA56B8-73FA-4823-9E0C-CD0063A537FE}"/>
                </a:ext>
              </a:extLst>
            </p:cNvPr>
            <p:cNvSpPr/>
            <p:nvPr/>
          </p:nvSpPr>
          <p:spPr bwMode="gray">
            <a:xfrm>
              <a:off x="4544401" y="1112925"/>
              <a:ext cx="1515746" cy="425989"/>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altLang="zh-CN" sz="1200" dirty="0">
                  <a:solidFill>
                    <a:schemeClr val="tx1"/>
                  </a:solidFill>
                  <a:latin typeface="Huawei Sans" panose="020C0503030203020204" pitchFamily="34" charset="0"/>
                </a:rPr>
                <a:t>Configure static subscription.</a:t>
              </a:r>
            </a:p>
          </p:txBody>
        </p:sp>
        <p:sp>
          <p:nvSpPr>
            <p:cNvPr id="30" name="圆角矩形 11">
              <a:extLst>
                <a:ext uri="{FF2B5EF4-FFF2-40B4-BE49-F238E27FC236}">
                  <a16:creationId xmlns:a16="http://schemas.microsoft.com/office/drawing/2014/main" id="{77FE2E83-9F6B-4E79-BF90-3CF70E4A552B}"/>
                </a:ext>
              </a:extLst>
            </p:cNvPr>
            <p:cNvSpPr/>
            <p:nvPr/>
          </p:nvSpPr>
          <p:spPr bwMode="gray">
            <a:xfrm>
              <a:off x="2841512" y="1112925"/>
              <a:ext cx="1217038" cy="425989"/>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Configure data sampling.</a:t>
              </a:r>
            </a:p>
          </p:txBody>
        </p:sp>
        <p:sp>
          <p:nvSpPr>
            <p:cNvPr id="31" name="圆角矩形 12">
              <a:extLst>
                <a:ext uri="{FF2B5EF4-FFF2-40B4-BE49-F238E27FC236}">
                  <a16:creationId xmlns:a16="http://schemas.microsoft.com/office/drawing/2014/main" id="{13D1204F-0ACD-4CB0-8BEB-E652C34A4325}"/>
                </a:ext>
              </a:extLst>
            </p:cNvPr>
            <p:cNvSpPr/>
            <p:nvPr/>
          </p:nvSpPr>
          <p:spPr bwMode="gray">
            <a:xfrm>
              <a:off x="6545998" y="1112925"/>
              <a:ext cx="1357507" cy="425989"/>
            </a:xfrm>
            <a:prstGeom prst="roundRect">
              <a:avLst>
                <a:gd name="adj" fmla="val 4298"/>
              </a:avLst>
            </a:prstGeom>
            <a:solidFill>
              <a:srgbClr val="30B5C5"/>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altLang="zh-CN" sz="1200" b="1" dirty="0">
                  <a:solidFill>
                    <a:schemeClr val="bg1"/>
                  </a:solidFill>
                  <a:latin typeface="Huawei Sans" panose="020C0503030203020204" pitchFamily="34" charset="0"/>
                  <a:ea typeface="方正兰亭黑简体" panose="02000000000000000000" pitchFamily="2" charset="-122"/>
                </a:rPr>
                <a:t>Compile .proto files.</a:t>
              </a:r>
            </a:p>
          </p:txBody>
        </p:sp>
        <p:cxnSp>
          <p:nvCxnSpPr>
            <p:cNvPr id="36" name="直接箭头连接符 35">
              <a:extLst>
                <a:ext uri="{FF2B5EF4-FFF2-40B4-BE49-F238E27FC236}">
                  <a16:creationId xmlns:a16="http://schemas.microsoft.com/office/drawing/2014/main" id="{76736438-DD97-421D-AE8F-D313DB65469C}"/>
                </a:ext>
              </a:extLst>
            </p:cNvPr>
            <p:cNvCxnSpPr>
              <a:cxnSpLocks/>
              <a:stCxn id="21" idx="3"/>
              <a:endCxn id="30" idx="1"/>
            </p:cNvCxnSpPr>
            <p:nvPr/>
          </p:nvCxnSpPr>
          <p:spPr bwMode="gray">
            <a:xfrm>
              <a:off x="2355661" y="1325325"/>
              <a:ext cx="485851" cy="595"/>
            </a:xfrm>
            <a:prstGeom prst="straightConnector1">
              <a:avLst/>
            </a:prstGeom>
            <a:noFill/>
            <a:ln w="19050" cap="flat" cmpd="sng" algn="ctr">
              <a:solidFill>
                <a:schemeClr val="tx1"/>
              </a:solidFill>
              <a:prstDash val="solid"/>
              <a:round/>
              <a:headEnd type="none" w="med" len="med"/>
              <a:tailEnd type="triangle"/>
            </a:ln>
            <a:effectLst/>
          </p:spPr>
        </p:cxnSp>
        <p:cxnSp>
          <p:nvCxnSpPr>
            <p:cNvPr id="37" name="直接箭头连接符 36">
              <a:extLst>
                <a:ext uri="{FF2B5EF4-FFF2-40B4-BE49-F238E27FC236}">
                  <a16:creationId xmlns:a16="http://schemas.microsoft.com/office/drawing/2014/main" id="{B5731A07-325D-4319-A11D-9D61D48BF0E0}"/>
                </a:ext>
              </a:extLst>
            </p:cNvPr>
            <p:cNvCxnSpPr>
              <a:cxnSpLocks/>
              <a:stCxn id="30" idx="3"/>
              <a:endCxn id="29" idx="1"/>
            </p:cNvCxnSpPr>
            <p:nvPr/>
          </p:nvCxnSpPr>
          <p:spPr bwMode="gray">
            <a:xfrm>
              <a:off x="4058550" y="1325920"/>
              <a:ext cx="485851" cy="0"/>
            </a:xfrm>
            <a:prstGeom prst="straightConnector1">
              <a:avLst/>
            </a:prstGeom>
            <a:noFill/>
            <a:ln w="19050" cap="flat" cmpd="sng" algn="ctr">
              <a:solidFill>
                <a:schemeClr val="tx1"/>
              </a:solidFill>
              <a:prstDash val="solid"/>
              <a:round/>
              <a:headEnd type="none" w="med" len="med"/>
              <a:tailEnd type="triangle"/>
            </a:ln>
            <a:effectLst/>
          </p:spPr>
        </p:cxnSp>
        <p:cxnSp>
          <p:nvCxnSpPr>
            <p:cNvPr id="38" name="直接箭头连接符 37">
              <a:extLst>
                <a:ext uri="{FF2B5EF4-FFF2-40B4-BE49-F238E27FC236}">
                  <a16:creationId xmlns:a16="http://schemas.microsoft.com/office/drawing/2014/main" id="{398D9F52-17F8-4469-BED9-E853A2C1A476}"/>
                </a:ext>
              </a:extLst>
            </p:cNvPr>
            <p:cNvCxnSpPr>
              <a:cxnSpLocks/>
              <a:stCxn id="29" idx="3"/>
              <a:endCxn id="31" idx="1"/>
            </p:cNvCxnSpPr>
            <p:nvPr/>
          </p:nvCxnSpPr>
          <p:spPr bwMode="gray">
            <a:xfrm>
              <a:off x="6060147" y="1325920"/>
              <a:ext cx="485851" cy="0"/>
            </a:xfrm>
            <a:prstGeom prst="straightConnector1">
              <a:avLst/>
            </a:prstGeom>
            <a:noFill/>
            <a:ln w="19050" cap="flat" cmpd="sng" algn="ctr">
              <a:solidFill>
                <a:schemeClr val="tx1"/>
              </a:solidFill>
              <a:prstDash val="solid"/>
              <a:round/>
              <a:headEnd type="none" w="med" len="med"/>
              <a:tailEnd type="triangle"/>
            </a:ln>
            <a:effectLst/>
          </p:spPr>
        </p:cxnSp>
        <p:cxnSp>
          <p:nvCxnSpPr>
            <p:cNvPr id="39" name="直接箭头连接符 38">
              <a:extLst>
                <a:ext uri="{FF2B5EF4-FFF2-40B4-BE49-F238E27FC236}">
                  <a16:creationId xmlns:a16="http://schemas.microsoft.com/office/drawing/2014/main" id="{B42332C9-B3E3-4A9C-BDCB-B52BCC0536D8}"/>
                </a:ext>
              </a:extLst>
            </p:cNvPr>
            <p:cNvCxnSpPr>
              <a:cxnSpLocks/>
            </p:cNvCxnSpPr>
            <p:nvPr/>
          </p:nvCxnSpPr>
          <p:spPr bwMode="gray">
            <a:xfrm>
              <a:off x="7924800" y="1325297"/>
              <a:ext cx="465362" cy="0"/>
            </a:xfrm>
            <a:prstGeom prst="straightConnector1">
              <a:avLst/>
            </a:prstGeom>
            <a:noFill/>
            <a:ln w="19050" cap="flat" cmpd="sng" algn="ctr">
              <a:solidFill>
                <a:schemeClr val="tx1"/>
              </a:solidFill>
              <a:prstDash val="solid"/>
              <a:round/>
              <a:headEnd type="none" w="med" len="med"/>
              <a:tailEnd type="triangle"/>
            </a:ln>
            <a:effectLst/>
          </p:spPr>
        </p:cxnSp>
        <p:sp>
          <p:nvSpPr>
            <p:cNvPr id="40" name="圆角矩形 12">
              <a:extLst>
                <a:ext uri="{FF2B5EF4-FFF2-40B4-BE49-F238E27FC236}">
                  <a16:creationId xmlns:a16="http://schemas.microsoft.com/office/drawing/2014/main" id="{F9F03DE2-DDC5-4BE0-8F76-5A796EA49BFD}"/>
                </a:ext>
              </a:extLst>
            </p:cNvPr>
            <p:cNvSpPr/>
            <p:nvPr/>
          </p:nvSpPr>
          <p:spPr bwMode="gray">
            <a:xfrm>
              <a:off x="8389356" y="1112925"/>
              <a:ext cx="1065067" cy="425989"/>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lvl="0" algn="ctr" fontAlgn="ctr"/>
              <a:r>
                <a:rPr lang="en-US" altLang="zh-CN" sz="1200" dirty="0">
                  <a:solidFill>
                    <a:prstClr val="black"/>
                  </a:solidFill>
                  <a:latin typeface="Huawei Sans" panose="020C0503030203020204" pitchFamily="34" charset="0"/>
                </a:rPr>
                <a:t>Compile Python code.</a:t>
              </a:r>
            </a:p>
          </p:txBody>
        </p:sp>
        <p:cxnSp>
          <p:nvCxnSpPr>
            <p:cNvPr id="41" name="直接箭头连接符 40">
              <a:extLst>
                <a:ext uri="{FF2B5EF4-FFF2-40B4-BE49-F238E27FC236}">
                  <a16:creationId xmlns:a16="http://schemas.microsoft.com/office/drawing/2014/main" id="{4ED57C6B-DF58-4ED3-A43D-C56138BA1561}"/>
                </a:ext>
              </a:extLst>
            </p:cNvPr>
            <p:cNvCxnSpPr>
              <a:cxnSpLocks/>
              <a:stCxn id="40" idx="3"/>
              <a:endCxn id="42" idx="1"/>
            </p:cNvCxnSpPr>
            <p:nvPr/>
          </p:nvCxnSpPr>
          <p:spPr bwMode="gray">
            <a:xfrm>
              <a:off x="9454423" y="1325920"/>
              <a:ext cx="485852" cy="0"/>
            </a:xfrm>
            <a:prstGeom prst="straightConnector1">
              <a:avLst/>
            </a:prstGeom>
            <a:noFill/>
            <a:ln w="19050" cap="flat" cmpd="sng" algn="ctr">
              <a:solidFill>
                <a:schemeClr val="tx1"/>
              </a:solidFill>
              <a:prstDash val="solid"/>
              <a:round/>
              <a:headEnd type="none" w="med" len="med"/>
              <a:tailEnd type="triangle"/>
            </a:ln>
            <a:effectLst/>
          </p:spPr>
        </p:cxnSp>
        <p:sp>
          <p:nvSpPr>
            <p:cNvPr id="42" name="圆角矩形 12">
              <a:extLst>
                <a:ext uri="{FF2B5EF4-FFF2-40B4-BE49-F238E27FC236}">
                  <a16:creationId xmlns:a16="http://schemas.microsoft.com/office/drawing/2014/main" id="{1DF7417E-71D4-4B17-B1CF-22FC7137D5B0}"/>
                </a:ext>
              </a:extLst>
            </p:cNvPr>
            <p:cNvSpPr/>
            <p:nvPr/>
          </p:nvSpPr>
          <p:spPr bwMode="gray">
            <a:xfrm>
              <a:off x="9940275" y="1112925"/>
              <a:ext cx="1357506" cy="425989"/>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lvl="0" algn="ctr" fontAlgn="ctr"/>
              <a:r>
                <a:rPr lang="en-US" altLang="zh-CN" sz="1200" dirty="0">
                  <a:solidFill>
                    <a:prstClr val="black"/>
                  </a:solidFill>
                  <a:latin typeface="Huawei Sans" panose="020C0503030203020204" pitchFamily="34" charset="0"/>
                </a:rPr>
                <a:t>Verify the configuration.</a:t>
              </a:r>
              <a:endParaRPr lang="zh-CN" alt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141131928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Compiling Python Code (1)</a:t>
            </a:r>
            <a:endParaRPr lang="en-US" altLang="zh-CN" dirty="0"/>
          </a:p>
        </p:txBody>
      </p:sp>
      <p:sp>
        <p:nvSpPr>
          <p:cNvPr id="3" name="文本占位符 2"/>
          <p:cNvSpPr>
            <a:spLocks noGrp="1"/>
          </p:cNvSpPr>
          <p:nvPr>
            <p:ph type="body" sz="quarter" idx="10"/>
          </p:nvPr>
        </p:nvSpPr>
        <p:spPr bwMode="gray">
          <a:xfrm>
            <a:off x="442913" y="1591346"/>
            <a:ext cx="11293476" cy="493948"/>
          </a:xfrm>
        </p:spPr>
        <p:txBody>
          <a:bodyPr/>
          <a:lstStyle/>
          <a:p>
            <a:pPr marL="342900" indent="-342900">
              <a:buSzPct val="100000"/>
              <a:buFont typeface="+mj-lt"/>
              <a:buAutoNum type="arabicPeriod" startAt="6"/>
            </a:pPr>
            <a:r>
              <a:rPr lang="en-US" sz="1600" dirty="0"/>
              <a:t>Compile Python code to obtain device information.</a:t>
            </a:r>
            <a:endParaRPr lang="en-US" altLang="zh-CN" sz="1600" dirty="0"/>
          </a:p>
        </p:txBody>
      </p:sp>
      <p:sp>
        <p:nvSpPr>
          <p:cNvPr id="21" name="文本框 20">
            <a:extLst>
              <a:ext uri="{FF2B5EF4-FFF2-40B4-BE49-F238E27FC236}">
                <a16:creationId xmlns:a16="http://schemas.microsoft.com/office/drawing/2014/main" id="{76555FBF-27B5-43BA-BEF8-5D6B48E01858}"/>
              </a:ext>
            </a:extLst>
          </p:cNvPr>
          <p:cNvSpPr txBox="1"/>
          <p:nvPr/>
        </p:nvSpPr>
        <p:spPr bwMode="gray">
          <a:xfrm>
            <a:off x="1616262" y="2467381"/>
            <a:ext cx="2182652" cy="400110"/>
          </a:xfrm>
          <a:prstGeom prst="rect">
            <a:avLst/>
          </a:prstGeom>
          <a:noFill/>
        </p:spPr>
        <p:txBody>
          <a:bodyPr wrap="square" rtlCol="0" anchor="t" anchorCtr="0">
            <a:spAutoFit/>
          </a:bodyPr>
          <a:lstStyle/>
          <a:p>
            <a:pPr lvl="1" fontAlgn="ctr">
              <a:lnSpc>
                <a:spcPts val="2400"/>
              </a:lnSpc>
            </a:pPr>
            <a:r>
              <a:rPr lang="en-US" sz="1200" dirty="0">
                <a:solidFill>
                  <a:prstClr val="black"/>
                </a:solidFill>
                <a:latin typeface="Huawei Sans" panose="020C0503030203020204" pitchFamily="34" charset="0"/>
              </a:rPr>
              <a:t>Import modules.     --</a:t>
            </a:r>
            <a:endParaRPr lang="en-US" altLang="zh-CN" sz="1200" dirty="0">
              <a:solidFill>
                <a:prstClr val="black"/>
              </a:solidFill>
              <a:latin typeface="Huawei Sans" panose="020C0503030203020204" pitchFamily="34" charset="0"/>
              <a:cs typeface="Courier New" panose="02070309020205020404" pitchFamily="49" charset="0"/>
            </a:endParaRPr>
          </a:p>
        </p:txBody>
      </p:sp>
      <p:sp>
        <p:nvSpPr>
          <p:cNvPr id="62" name="文本框 61">
            <a:extLst>
              <a:ext uri="{FF2B5EF4-FFF2-40B4-BE49-F238E27FC236}">
                <a16:creationId xmlns:a16="http://schemas.microsoft.com/office/drawing/2014/main" id="{A25F14B5-C14C-4442-AFD6-7E2420EF06F1}"/>
              </a:ext>
            </a:extLst>
          </p:cNvPr>
          <p:cNvSpPr txBox="1"/>
          <p:nvPr/>
        </p:nvSpPr>
        <p:spPr bwMode="gray">
          <a:xfrm>
            <a:off x="4105026" y="3442683"/>
            <a:ext cx="7525312" cy="2724849"/>
          </a:xfrm>
          <a:prstGeom prst="rect">
            <a:avLst/>
          </a:prstGeom>
          <a:noFill/>
          <a:ln>
            <a:solidFill>
              <a:srgbClr val="56C4D2"/>
            </a:solidFill>
          </a:ln>
        </p:spPr>
        <p:txBody>
          <a:bodyPr wrap="square" rtlCol="0">
            <a:spAutoFit/>
          </a:bodyPr>
          <a:lstStyle>
            <a:defPPr>
              <a:defRPr lang="en-US"/>
            </a:defPPr>
            <a:lvl1pPr marL="648335" marR="0" lvl="0" indent="0" defTabSz="914400" fontAlgn="auto">
              <a:lnSpc>
                <a:spcPts val="1200"/>
              </a:lnSpc>
              <a:spcBef>
                <a:spcPts val="200"/>
              </a:spcBef>
              <a:spcAft>
                <a:spcPts val="200"/>
              </a:spcAft>
              <a:buClrTx/>
              <a:buSzTx/>
              <a:buFontTx/>
              <a:buNone/>
              <a:tabLst/>
              <a:defRPr kumimoji="0" sz="1200" b="0" i="0" u="none" strike="noStrike" kern="100" cap="none" spc="0" normalizeH="0" baseline="0">
                <a:ln>
                  <a:noFill/>
                </a:ln>
                <a:solidFill>
                  <a:prstClr val="black"/>
                </a:solidFill>
                <a:effectLst/>
                <a:uLnTx/>
                <a:uFillTx/>
                <a:cs typeface="Courier New" panose="02070309020205020404" pitchFamily="49" charset="0"/>
              </a:defRPr>
            </a:lvl1pPr>
          </a:lstStyle>
          <a:p>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 _ONE_DAY_IN_SECONDS = 60 * 60 * 24</a:t>
            </a:r>
            <a:endParaRPr lang="zh-CN" altLang="zh-CN" dirty="0">
              <a:latin typeface="Huawei Sans" panose="020C0503030203020204" pitchFamily="34" charset="0"/>
              <a:ea typeface="方正兰亭黑简体" panose="02000000000000000000" pitchFamily="2" charset="-122"/>
              <a:sym typeface="Huawei Sans" panose="020C0503030203020204" pitchFamily="34" charset="0"/>
            </a:endParaRPr>
          </a:p>
          <a:p>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 </a:t>
            </a:r>
            <a:endParaRPr lang="zh-CN" altLang="zh-CN" dirty="0">
              <a:latin typeface="Huawei Sans" panose="020C0503030203020204" pitchFamily="34" charset="0"/>
              <a:ea typeface="方正兰亭黑简体" panose="02000000000000000000" pitchFamily="2" charset="-122"/>
              <a:sym typeface="Huawei Sans" panose="020C0503030203020204" pitchFamily="34" charset="0"/>
            </a:endParaRPr>
          </a:p>
          <a:p>
            <a:r>
              <a:rPr lang="en-US" altLang="zh-CN" dirty="0" err="1">
                <a:latin typeface="Huawei Sans" panose="020C0503030203020204" pitchFamily="34" charset="0"/>
                <a:ea typeface="方正兰亭黑简体" panose="02000000000000000000" pitchFamily="2" charset="-122"/>
                <a:sym typeface="Huawei Sans" panose="020C0503030203020204" pitchFamily="34" charset="0"/>
              </a:rPr>
              <a:t>def</a:t>
            </a:r>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 serve():</a:t>
            </a:r>
            <a:endParaRPr lang="zh-CN" altLang="zh-CN" dirty="0">
              <a:latin typeface="Huawei Sans" panose="020C0503030203020204" pitchFamily="34" charset="0"/>
              <a:ea typeface="方正兰亭黑简体" panose="02000000000000000000" pitchFamily="2" charset="-122"/>
              <a:sym typeface="Huawei Sans" panose="020C0503030203020204" pitchFamily="34" charset="0"/>
            </a:endParaRPr>
          </a:p>
          <a:p>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server = </a:t>
            </a:r>
            <a:r>
              <a:rPr lang="en-US" altLang="zh-CN" dirty="0" err="1">
                <a:latin typeface="Huawei Sans" panose="020C0503030203020204" pitchFamily="34" charset="0"/>
                <a:ea typeface="方正兰亭黑简体" panose="02000000000000000000" pitchFamily="2" charset="-122"/>
                <a:sym typeface="Huawei Sans" panose="020C0503030203020204" pitchFamily="34" charset="0"/>
              </a:rPr>
              <a:t>gRPC.server</a:t>
            </a:r>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a:t>
            </a:r>
            <a:r>
              <a:rPr lang="en-US" altLang="zh-CN" dirty="0" err="1">
                <a:latin typeface="Huawei Sans" panose="020C0503030203020204" pitchFamily="34" charset="0"/>
                <a:ea typeface="方正兰亭黑简体" panose="02000000000000000000" pitchFamily="2" charset="-122"/>
                <a:sym typeface="Huawei Sans" panose="020C0503030203020204" pitchFamily="34" charset="0"/>
              </a:rPr>
              <a:t>futures.ThreadPoolExecutor</a:t>
            </a:r>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a:t>
            </a:r>
            <a:r>
              <a:rPr lang="en-US" altLang="zh-CN" dirty="0" err="1">
                <a:latin typeface="Huawei Sans" panose="020C0503030203020204" pitchFamily="34" charset="0"/>
                <a:ea typeface="方正兰亭黑简体" panose="02000000000000000000" pitchFamily="2" charset="-122"/>
                <a:sym typeface="Huawei Sans" panose="020C0503030203020204" pitchFamily="34" charset="0"/>
              </a:rPr>
              <a:t>max_workers</a:t>
            </a:r>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=10)) </a:t>
            </a:r>
            <a:endParaRPr lang="zh-CN" altLang="zh-CN" dirty="0">
              <a:latin typeface="Huawei Sans" panose="020C0503030203020204" pitchFamily="34" charset="0"/>
              <a:ea typeface="方正兰亭黑简体" panose="02000000000000000000" pitchFamily="2" charset="-122"/>
              <a:sym typeface="Huawei Sans" panose="020C0503030203020204" pitchFamily="34" charset="0"/>
            </a:endParaRPr>
          </a:p>
          <a:p>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huawei_gRPC_dialout_pb2_gRPC.add_gRPCDataserviceServicer_to_server(</a:t>
            </a:r>
            <a:r>
              <a:rPr lang="en-US" altLang="zh-CN" dirty="0" err="1">
                <a:latin typeface="Huawei Sans" panose="020C0503030203020204" pitchFamily="34" charset="0"/>
                <a:ea typeface="方正兰亭黑简体" panose="02000000000000000000" pitchFamily="2" charset="-122"/>
                <a:sym typeface="Huawei Sans" panose="020C0503030203020204" pitchFamily="34" charset="0"/>
              </a:rPr>
              <a:t>Telemetry_CPU_Info</a:t>
            </a:r>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 server)     </a:t>
            </a:r>
            <a:endParaRPr lang="zh-CN" altLang="zh-CN" dirty="0">
              <a:latin typeface="Huawei Sans" panose="020C0503030203020204" pitchFamily="34" charset="0"/>
              <a:ea typeface="方正兰亭黑简体" panose="02000000000000000000" pitchFamily="2" charset="-122"/>
              <a:sym typeface="Huawei Sans" panose="020C0503030203020204" pitchFamily="34" charset="0"/>
            </a:endParaRPr>
          </a:p>
          <a:p>
            <a:r>
              <a:rPr lang="en-US" altLang="zh-CN" dirty="0" err="1">
                <a:latin typeface="Huawei Sans" panose="020C0503030203020204" pitchFamily="34" charset="0"/>
                <a:ea typeface="方正兰亭黑简体" panose="02000000000000000000" pitchFamily="2" charset="-122"/>
                <a:sym typeface="Huawei Sans" panose="020C0503030203020204" pitchFamily="34" charset="0"/>
              </a:rPr>
              <a:t>server.add_insecure_port</a:t>
            </a:r>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('192.168.56.1:20000')     </a:t>
            </a:r>
            <a:endParaRPr lang="zh-CN" altLang="zh-CN" dirty="0">
              <a:latin typeface="Huawei Sans" panose="020C0503030203020204" pitchFamily="34" charset="0"/>
              <a:ea typeface="方正兰亭黑简体" panose="02000000000000000000" pitchFamily="2" charset="-122"/>
              <a:sym typeface="Huawei Sans" panose="020C0503030203020204" pitchFamily="34" charset="0"/>
            </a:endParaRPr>
          </a:p>
          <a:p>
            <a:r>
              <a:rPr lang="en-US" altLang="zh-CN" dirty="0" err="1">
                <a:latin typeface="Huawei Sans" panose="020C0503030203020204" pitchFamily="34" charset="0"/>
                <a:ea typeface="方正兰亭黑简体" panose="02000000000000000000" pitchFamily="2" charset="-122"/>
                <a:sym typeface="Huawei Sans" panose="020C0503030203020204" pitchFamily="34" charset="0"/>
              </a:rPr>
              <a:t>server.start</a:t>
            </a:r>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a:t>
            </a:r>
            <a:endParaRPr lang="zh-CN" altLang="zh-CN" dirty="0">
              <a:latin typeface="Huawei Sans" panose="020C0503030203020204" pitchFamily="34" charset="0"/>
              <a:ea typeface="方正兰亭黑简体" panose="02000000000000000000" pitchFamily="2" charset="-122"/>
              <a:sym typeface="Huawei Sans" panose="020C0503030203020204" pitchFamily="34" charset="0"/>
            </a:endParaRPr>
          </a:p>
          <a:p>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try:</a:t>
            </a:r>
            <a:endParaRPr lang="zh-CN" altLang="zh-CN" dirty="0">
              <a:latin typeface="Huawei Sans" panose="020C0503030203020204" pitchFamily="34" charset="0"/>
              <a:ea typeface="方正兰亭黑简体" panose="02000000000000000000" pitchFamily="2" charset="-122"/>
              <a:sym typeface="Huawei Sans" panose="020C0503030203020204" pitchFamily="34" charset="0"/>
            </a:endParaRPr>
          </a:p>
          <a:p>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    while True:</a:t>
            </a:r>
            <a:endParaRPr lang="zh-CN" altLang="zh-CN" dirty="0">
              <a:latin typeface="Huawei Sans" panose="020C0503030203020204" pitchFamily="34" charset="0"/>
              <a:ea typeface="方正兰亭黑简体" panose="02000000000000000000" pitchFamily="2" charset="-122"/>
              <a:sym typeface="Huawei Sans" panose="020C0503030203020204" pitchFamily="34" charset="0"/>
            </a:endParaRPr>
          </a:p>
          <a:p>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dirty="0" err="1">
                <a:latin typeface="Huawei Sans" panose="020C0503030203020204" pitchFamily="34" charset="0"/>
                <a:ea typeface="方正兰亭黑简体" panose="02000000000000000000" pitchFamily="2" charset="-122"/>
                <a:sym typeface="Huawei Sans" panose="020C0503030203020204" pitchFamily="34" charset="0"/>
              </a:rPr>
              <a:t>time.sleep</a:t>
            </a:r>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(_ONE_DAY_IN_SECONDS)</a:t>
            </a:r>
            <a:endParaRPr lang="zh-CN" altLang="zh-CN" dirty="0">
              <a:latin typeface="Huawei Sans" panose="020C0503030203020204" pitchFamily="34" charset="0"/>
              <a:ea typeface="方正兰亭黑简体" panose="02000000000000000000" pitchFamily="2" charset="-122"/>
              <a:sym typeface="Huawei Sans" panose="020C0503030203020204" pitchFamily="34" charset="0"/>
            </a:endParaRPr>
          </a:p>
          <a:p>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except </a:t>
            </a:r>
            <a:r>
              <a:rPr lang="en-US" altLang="zh-CN" dirty="0" err="1">
                <a:latin typeface="Huawei Sans" panose="020C0503030203020204" pitchFamily="34" charset="0"/>
                <a:ea typeface="方正兰亭黑简体" panose="02000000000000000000" pitchFamily="2" charset="-122"/>
                <a:sym typeface="Huawei Sans" panose="020C0503030203020204" pitchFamily="34" charset="0"/>
              </a:rPr>
              <a:t>KeyboardInterrupt</a:t>
            </a:r>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a:t>
            </a:r>
            <a:endParaRPr lang="zh-CN" altLang="zh-CN" dirty="0">
              <a:latin typeface="Huawei Sans" panose="020C0503030203020204" pitchFamily="34" charset="0"/>
              <a:ea typeface="方正兰亭黑简体" panose="02000000000000000000" pitchFamily="2" charset="-122"/>
              <a:sym typeface="Huawei Sans" panose="020C0503030203020204" pitchFamily="34" charset="0"/>
            </a:endParaRPr>
          </a:p>
          <a:p>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dirty="0" err="1">
                <a:latin typeface="Huawei Sans" panose="020C0503030203020204" pitchFamily="34" charset="0"/>
                <a:ea typeface="方正兰亭黑简体" panose="02000000000000000000" pitchFamily="2" charset="-122"/>
                <a:sym typeface="Huawei Sans" panose="020C0503030203020204" pitchFamily="34" charset="0"/>
              </a:rPr>
              <a:t>server.stop</a:t>
            </a:r>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(0)</a:t>
            </a:r>
          </a:p>
        </p:txBody>
      </p:sp>
      <p:sp>
        <p:nvSpPr>
          <p:cNvPr id="63" name="文本框 62">
            <a:extLst>
              <a:ext uri="{FF2B5EF4-FFF2-40B4-BE49-F238E27FC236}">
                <a16:creationId xmlns:a16="http://schemas.microsoft.com/office/drawing/2014/main" id="{CD44ABF8-5D54-4AF8-A008-1C5F990A6790}"/>
              </a:ext>
            </a:extLst>
          </p:cNvPr>
          <p:cNvSpPr txBox="1"/>
          <p:nvPr/>
        </p:nvSpPr>
        <p:spPr bwMode="gray">
          <a:xfrm>
            <a:off x="4105026" y="2031781"/>
            <a:ext cx="7525312" cy="1272143"/>
          </a:xfrm>
          <a:prstGeom prst="rect">
            <a:avLst/>
          </a:prstGeom>
          <a:noFill/>
          <a:ln>
            <a:solidFill>
              <a:srgbClr val="56C4D2"/>
            </a:solidFill>
          </a:ln>
        </p:spPr>
        <p:txBody>
          <a:bodyPr wrap="square" rtlCol="0">
            <a:spAutoFit/>
          </a:bodyPr>
          <a:lstStyle>
            <a:defPPr>
              <a:defRPr lang="en-US"/>
            </a:defPPr>
            <a:lvl1pPr marL="648335" marR="0" lvl="0" indent="0" defTabSz="914400" fontAlgn="auto">
              <a:lnSpc>
                <a:spcPts val="1200"/>
              </a:lnSpc>
              <a:spcBef>
                <a:spcPts val="200"/>
              </a:spcBef>
              <a:spcAft>
                <a:spcPts val="200"/>
              </a:spcAft>
              <a:buClrTx/>
              <a:buSzTx/>
              <a:buFontTx/>
              <a:buNone/>
              <a:tabLst/>
              <a:defRPr kumimoji="0" sz="1200" b="0" i="0" u="none" strike="noStrike" kern="100" cap="none" spc="0" normalizeH="0" baseline="0">
                <a:ln>
                  <a:noFill/>
                </a:ln>
                <a:solidFill>
                  <a:prstClr val="black"/>
                </a:solidFill>
                <a:effectLst/>
                <a:uLnTx/>
                <a:uFillTx/>
                <a:cs typeface="Courier New" panose="02070309020205020404" pitchFamily="49" charset="0"/>
              </a:defRPr>
            </a:lvl1pPr>
          </a:lstStyle>
          <a:p>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from concurrent import futures</a:t>
            </a:r>
            <a:endParaRPr lang="zh-CN" altLang="zh-CN" dirty="0">
              <a:latin typeface="Huawei Sans" panose="020C0503030203020204" pitchFamily="34" charset="0"/>
              <a:ea typeface="方正兰亭黑简体" panose="02000000000000000000" pitchFamily="2" charset="-122"/>
              <a:sym typeface="Huawei Sans" panose="020C0503030203020204" pitchFamily="34" charset="0"/>
            </a:endParaRPr>
          </a:p>
          <a:p>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import time</a:t>
            </a:r>
            <a:endParaRPr lang="zh-CN" altLang="zh-CN" dirty="0">
              <a:latin typeface="Huawei Sans" panose="020C0503030203020204" pitchFamily="34" charset="0"/>
              <a:ea typeface="方正兰亭黑简体" panose="02000000000000000000" pitchFamily="2" charset="-122"/>
              <a:sym typeface="Huawei Sans" panose="020C0503030203020204" pitchFamily="34" charset="0"/>
            </a:endParaRPr>
          </a:p>
          <a:p>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import </a:t>
            </a:r>
            <a:r>
              <a:rPr lang="en-US" altLang="zh-CN" dirty="0" err="1">
                <a:latin typeface="Huawei Sans" panose="020C0503030203020204" pitchFamily="34" charset="0"/>
                <a:ea typeface="方正兰亭黑简体" panose="02000000000000000000" pitchFamily="2" charset="-122"/>
                <a:sym typeface="Huawei Sans" panose="020C0503030203020204" pitchFamily="34" charset="0"/>
              </a:rPr>
              <a:t>importlib</a:t>
            </a:r>
            <a:endParaRPr lang="zh-CN" altLang="zh-CN" dirty="0">
              <a:latin typeface="Huawei Sans" panose="020C0503030203020204" pitchFamily="34" charset="0"/>
              <a:ea typeface="方正兰亭黑简体" panose="02000000000000000000" pitchFamily="2" charset="-122"/>
              <a:sym typeface="Huawei Sans" panose="020C0503030203020204" pitchFamily="34" charset="0"/>
            </a:endParaRPr>
          </a:p>
          <a:p>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import gRPC                          </a:t>
            </a:r>
          </a:p>
          <a:p>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import huawei_gRPC_dialout_pb2_gRPC  </a:t>
            </a:r>
          </a:p>
          <a:p>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import huawei_telemetry_pb2          </a:t>
            </a:r>
            <a:endParaRPr lang="zh-CN"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矩形 63">
            <a:extLst>
              <a:ext uri="{FF2B5EF4-FFF2-40B4-BE49-F238E27FC236}">
                <a16:creationId xmlns:a16="http://schemas.microsoft.com/office/drawing/2014/main" id="{1866395B-41CF-4578-9070-55246D551657}"/>
              </a:ext>
            </a:extLst>
          </p:cNvPr>
          <p:cNvSpPr/>
          <p:nvPr/>
        </p:nvSpPr>
        <p:spPr bwMode="gray">
          <a:xfrm>
            <a:off x="857019" y="4052637"/>
            <a:ext cx="2941895" cy="1690206"/>
          </a:xfrm>
          <a:prstGeom prst="rect">
            <a:avLst/>
          </a:prstGeom>
        </p:spPr>
        <p:txBody>
          <a:bodyPr wrap="none" anchor="t" anchorCtr="0">
            <a:spAutoFit/>
          </a:bodyPr>
          <a:lstStyle/>
          <a:p>
            <a:pPr algn="r" fontAlgn="ctr">
              <a:lnSpc>
                <a:spcPts val="1200"/>
              </a:lnSpc>
              <a:spcBef>
                <a:spcPts val="200"/>
              </a:spcBef>
              <a:spcAft>
                <a:spcPts val="200"/>
              </a:spcAft>
            </a:pPr>
            <a:r>
              <a:rPr lang="en-US" sz="1600" dirty="0">
                <a:latin typeface="Huawei Sans" panose="020C0503030203020204" pitchFamily="34" charset="0"/>
              </a:rPr>
              <a:t> </a:t>
            </a:r>
            <a:r>
              <a:rPr lang="en-US" sz="1200" dirty="0">
                <a:solidFill>
                  <a:prstClr val="black"/>
                </a:solidFill>
                <a:latin typeface="Huawei Sans" panose="020C0503030203020204" pitchFamily="34" charset="0"/>
              </a:rPr>
              <a:t>Create a gRPC server object.     --</a:t>
            </a:r>
          </a:p>
          <a:p>
            <a:pPr algn="r" fontAlgn="ctr">
              <a:lnSpc>
                <a:spcPts val="1200"/>
              </a:lnSpc>
              <a:spcBef>
                <a:spcPts val="200"/>
              </a:spcBef>
              <a:spcAft>
                <a:spcPts val="200"/>
              </a:spcAft>
            </a:pPr>
            <a:r>
              <a:rPr lang="en-US" altLang="zh-CN" sz="1200" dirty="0">
                <a:latin typeface="Huawei Sans" panose="020C0503030203020204" pitchFamily="34" charset="0"/>
              </a:rPr>
              <a:t>Register the data listening service.     --</a:t>
            </a:r>
          </a:p>
          <a:p>
            <a:pPr algn="r" fontAlgn="ctr">
              <a:lnSpc>
                <a:spcPts val="1200"/>
              </a:lnSpc>
              <a:spcBef>
                <a:spcPts val="200"/>
              </a:spcBef>
              <a:spcAft>
                <a:spcPts val="200"/>
              </a:spcAft>
            </a:pPr>
            <a:endParaRPr lang="en-US" altLang="zh-CN" sz="1200" dirty="0">
              <a:latin typeface="Huawei Sans" panose="020C0503030203020204" pitchFamily="34" charset="0"/>
            </a:endParaRPr>
          </a:p>
          <a:p>
            <a:pPr algn="r" fontAlgn="ctr">
              <a:lnSpc>
                <a:spcPts val="1200"/>
              </a:lnSpc>
              <a:spcBef>
                <a:spcPts val="200"/>
              </a:spcBef>
              <a:spcAft>
                <a:spcPts val="200"/>
              </a:spcAft>
            </a:pPr>
            <a:r>
              <a:rPr lang="en-US" altLang="zh-CN" sz="1200" dirty="0">
                <a:latin typeface="Huawei Sans" panose="020C0503030203020204" pitchFamily="34" charset="0"/>
              </a:rPr>
              <a:t>Set the socket listening port.     --</a:t>
            </a:r>
          </a:p>
          <a:p>
            <a:pPr algn="r" fontAlgn="ctr">
              <a:lnSpc>
                <a:spcPts val="1200"/>
              </a:lnSpc>
              <a:spcBef>
                <a:spcPts val="200"/>
              </a:spcBef>
              <a:spcAft>
                <a:spcPts val="200"/>
              </a:spcAft>
            </a:pPr>
            <a:r>
              <a:rPr lang="en-US" altLang="zh-CN" sz="1200" dirty="0">
                <a:latin typeface="Huawei Sans" panose="020C0503030203020204" pitchFamily="34" charset="0"/>
              </a:rPr>
              <a:t>Start the gRPC server.     --</a:t>
            </a:r>
          </a:p>
          <a:p>
            <a:pPr algn="r" fontAlgn="ctr">
              <a:lnSpc>
                <a:spcPts val="1200"/>
              </a:lnSpc>
              <a:spcBef>
                <a:spcPts val="200"/>
              </a:spcBef>
              <a:spcAft>
                <a:spcPts val="200"/>
              </a:spcAft>
            </a:pPr>
            <a:endParaRPr lang="en-US" altLang="zh-CN" sz="1200" dirty="0">
              <a:latin typeface="Huawei Sans" panose="020C0503030203020204" pitchFamily="34" charset="0"/>
            </a:endParaRPr>
          </a:p>
          <a:p>
            <a:pPr algn="r" fontAlgn="ctr">
              <a:lnSpc>
                <a:spcPts val="1200"/>
              </a:lnSpc>
              <a:spcBef>
                <a:spcPts val="200"/>
              </a:spcBef>
              <a:spcAft>
                <a:spcPts val="200"/>
              </a:spcAft>
            </a:pPr>
            <a:endParaRPr lang="en-US" altLang="zh-CN" sz="1200" dirty="0">
              <a:latin typeface="Huawei Sans" panose="020C0503030203020204" pitchFamily="34" charset="0"/>
            </a:endParaRPr>
          </a:p>
          <a:p>
            <a:pPr algn="r" fontAlgn="ctr">
              <a:lnSpc>
                <a:spcPts val="1200"/>
              </a:lnSpc>
              <a:spcBef>
                <a:spcPts val="200"/>
              </a:spcBef>
              <a:spcAft>
                <a:spcPts val="200"/>
              </a:spcAft>
            </a:pPr>
            <a:r>
              <a:rPr lang="en-US" altLang="zh-CN" sz="1200" dirty="0">
                <a:latin typeface="Huawei Sans" panose="020C0503030203020204" pitchFamily="34" charset="0"/>
              </a:rPr>
              <a:t>Infinite loop listening.     --</a:t>
            </a:r>
          </a:p>
        </p:txBody>
      </p:sp>
      <p:grpSp>
        <p:nvGrpSpPr>
          <p:cNvPr id="20" name="组合 19">
            <a:extLst>
              <a:ext uri="{FF2B5EF4-FFF2-40B4-BE49-F238E27FC236}">
                <a16:creationId xmlns:a16="http://schemas.microsoft.com/office/drawing/2014/main" id="{34DC57DB-A97C-4AF1-B208-45E52F363D28}"/>
              </a:ext>
            </a:extLst>
          </p:cNvPr>
          <p:cNvGrpSpPr/>
          <p:nvPr/>
        </p:nvGrpSpPr>
        <p:grpSpPr bwMode="gray">
          <a:xfrm>
            <a:off x="558800" y="1094843"/>
            <a:ext cx="11065933" cy="425989"/>
            <a:chOff x="727814" y="1112925"/>
            <a:chExt cx="10569967" cy="425989"/>
          </a:xfrm>
        </p:grpSpPr>
        <p:sp>
          <p:nvSpPr>
            <p:cNvPr id="22" name="圆角矩形 11">
              <a:extLst>
                <a:ext uri="{FF2B5EF4-FFF2-40B4-BE49-F238E27FC236}">
                  <a16:creationId xmlns:a16="http://schemas.microsoft.com/office/drawing/2014/main" id="{A0D34CAD-9426-475C-9839-9E8F0510652B}"/>
                </a:ext>
              </a:extLst>
            </p:cNvPr>
            <p:cNvSpPr/>
            <p:nvPr/>
          </p:nvSpPr>
          <p:spPr bwMode="gray">
            <a:xfrm>
              <a:off x="727814" y="1112925"/>
              <a:ext cx="1627847" cy="424800"/>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altLang="zh-CN" sz="1200" dirty="0">
                  <a:solidFill>
                    <a:schemeClr val="tx1"/>
                  </a:solidFill>
                  <a:latin typeface="Huawei Sans" panose="020C0503030203020204" pitchFamily="34" charset="0"/>
                </a:rPr>
                <a:t>Configure a destination collector.</a:t>
              </a:r>
            </a:p>
          </p:txBody>
        </p:sp>
        <p:sp>
          <p:nvSpPr>
            <p:cNvPr id="23" name="圆角矩形 11">
              <a:extLst>
                <a:ext uri="{FF2B5EF4-FFF2-40B4-BE49-F238E27FC236}">
                  <a16:creationId xmlns:a16="http://schemas.microsoft.com/office/drawing/2014/main" id="{3CB35F9D-2BD2-4731-A573-9297B601AE3B}"/>
                </a:ext>
              </a:extLst>
            </p:cNvPr>
            <p:cNvSpPr/>
            <p:nvPr/>
          </p:nvSpPr>
          <p:spPr bwMode="gray">
            <a:xfrm>
              <a:off x="4544401" y="1112925"/>
              <a:ext cx="1515746" cy="425989"/>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altLang="zh-CN" sz="1200" dirty="0">
                  <a:solidFill>
                    <a:schemeClr val="tx1"/>
                  </a:solidFill>
                  <a:latin typeface="Huawei Sans" panose="020C0503030203020204" pitchFamily="34" charset="0"/>
                </a:rPr>
                <a:t>Configure static subscription.</a:t>
              </a:r>
            </a:p>
          </p:txBody>
        </p:sp>
        <p:sp>
          <p:nvSpPr>
            <p:cNvPr id="24" name="圆角矩形 11">
              <a:extLst>
                <a:ext uri="{FF2B5EF4-FFF2-40B4-BE49-F238E27FC236}">
                  <a16:creationId xmlns:a16="http://schemas.microsoft.com/office/drawing/2014/main" id="{3919A7F2-9BAC-4F8E-98DF-6EE98BF72589}"/>
                </a:ext>
              </a:extLst>
            </p:cNvPr>
            <p:cNvSpPr/>
            <p:nvPr/>
          </p:nvSpPr>
          <p:spPr bwMode="gray">
            <a:xfrm>
              <a:off x="2841512" y="1112925"/>
              <a:ext cx="1217038" cy="425989"/>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Configure data sampling.</a:t>
              </a:r>
            </a:p>
          </p:txBody>
        </p:sp>
        <p:sp>
          <p:nvSpPr>
            <p:cNvPr id="25" name="圆角矩形 12">
              <a:extLst>
                <a:ext uri="{FF2B5EF4-FFF2-40B4-BE49-F238E27FC236}">
                  <a16:creationId xmlns:a16="http://schemas.microsoft.com/office/drawing/2014/main" id="{0E36D959-3450-4D3A-8A41-EA9110F579AB}"/>
                </a:ext>
              </a:extLst>
            </p:cNvPr>
            <p:cNvSpPr/>
            <p:nvPr/>
          </p:nvSpPr>
          <p:spPr bwMode="gray">
            <a:xfrm>
              <a:off x="6545998" y="1112925"/>
              <a:ext cx="1357507" cy="425989"/>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altLang="zh-CN" sz="1200" dirty="0">
                  <a:solidFill>
                    <a:schemeClr val="tx1"/>
                  </a:solidFill>
                  <a:latin typeface="Huawei Sans" panose="020C0503030203020204" pitchFamily="34" charset="0"/>
                </a:rPr>
                <a:t>Compile .proto files.</a:t>
              </a:r>
            </a:p>
          </p:txBody>
        </p:sp>
        <p:cxnSp>
          <p:nvCxnSpPr>
            <p:cNvPr id="26" name="直接箭头连接符 25">
              <a:extLst>
                <a:ext uri="{FF2B5EF4-FFF2-40B4-BE49-F238E27FC236}">
                  <a16:creationId xmlns:a16="http://schemas.microsoft.com/office/drawing/2014/main" id="{4558158A-7C95-46AA-8B81-94F9A081A5CA}"/>
                </a:ext>
              </a:extLst>
            </p:cNvPr>
            <p:cNvCxnSpPr>
              <a:cxnSpLocks/>
              <a:stCxn id="22" idx="3"/>
              <a:endCxn id="24" idx="1"/>
            </p:cNvCxnSpPr>
            <p:nvPr/>
          </p:nvCxnSpPr>
          <p:spPr bwMode="gray">
            <a:xfrm>
              <a:off x="2355661" y="1325325"/>
              <a:ext cx="485851" cy="595"/>
            </a:xfrm>
            <a:prstGeom prst="straightConnector1">
              <a:avLst/>
            </a:prstGeom>
            <a:noFill/>
            <a:ln w="19050" cap="flat" cmpd="sng" algn="ctr">
              <a:solidFill>
                <a:schemeClr val="tx1"/>
              </a:solidFill>
              <a:prstDash val="solid"/>
              <a:round/>
              <a:headEnd type="none" w="med" len="med"/>
              <a:tailEnd type="triangle"/>
            </a:ln>
            <a:effectLst/>
          </p:spPr>
        </p:cxnSp>
        <p:cxnSp>
          <p:nvCxnSpPr>
            <p:cNvPr id="27" name="直接箭头连接符 26">
              <a:extLst>
                <a:ext uri="{FF2B5EF4-FFF2-40B4-BE49-F238E27FC236}">
                  <a16:creationId xmlns:a16="http://schemas.microsoft.com/office/drawing/2014/main" id="{0E640DFA-0D38-4A93-A099-0AA93C21AD97}"/>
                </a:ext>
              </a:extLst>
            </p:cNvPr>
            <p:cNvCxnSpPr>
              <a:cxnSpLocks/>
              <a:stCxn id="24" idx="3"/>
              <a:endCxn id="23" idx="1"/>
            </p:cNvCxnSpPr>
            <p:nvPr/>
          </p:nvCxnSpPr>
          <p:spPr bwMode="gray">
            <a:xfrm>
              <a:off x="4058550" y="1325920"/>
              <a:ext cx="485851" cy="0"/>
            </a:xfrm>
            <a:prstGeom prst="straightConnector1">
              <a:avLst/>
            </a:prstGeom>
            <a:noFill/>
            <a:ln w="19050" cap="flat" cmpd="sng" algn="ctr">
              <a:solidFill>
                <a:schemeClr val="tx1"/>
              </a:solidFill>
              <a:prstDash val="solid"/>
              <a:round/>
              <a:headEnd type="none" w="med" len="med"/>
              <a:tailEnd type="triangle"/>
            </a:ln>
            <a:effectLst/>
          </p:spPr>
        </p:cxnSp>
        <p:cxnSp>
          <p:nvCxnSpPr>
            <p:cNvPr id="28" name="直接箭头连接符 27">
              <a:extLst>
                <a:ext uri="{FF2B5EF4-FFF2-40B4-BE49-F238E27FC236}">
                  <a16:creationId xmlns:a16="http://schemas.microsoft.com/office/drawing/2014/main" id="{D23216F3-8EC9-4465-BC7C-3E3F32FBB787}"/>
                </a:ext>
              </a:extLst>
            </p:cNvPr>
            <p:cNvCxnSpPr>
              <a:cxnSpLocks/>
              <a:stCxn id="23" idx="3"/>
              <a:endCxn id="25" idx="1"/>
            </p:cNvCxnSpPr>
            <p:nvPr/>
          </p:nvCxnSpPr>
          <p:spPr bwMode="gray">
            <a:xfrm>
              <a:off x="6060147" y="1325920"/>
              <a:ext cx="485851" cy="0"/>
            </a:xfrm>
            <a:prstGeom prst="straightConnector1">
              <a:avLst/>
            </a:prstGeom>
            <a:noFill/>
            <a:ln w="19050" cap="flat" cmpd="sng" algn="ctr">
              <a:solidFill>
                <a:schemeClr val="tx1"/>
              </a:solidFill>
              <a:prstDash val="solid"/>
              <a:round/>
              <a:headEnd type="none" w="med" len="med"/>
              <a:tailEnd type="triangle"/>
            </a:ln>
            <a:effectLst/>
          </p:spPr>
        </p:cxnSp>
        <p:cxnSp>
          <p:nvCxnSpPr>
            <p:cNvPr id="29" name="直接箭头连接符 28">
              <a:extLst>
                <a:ext uri="{FF2B5EF4-FFF2-40B4-BE49-F238E27FC236}">
                  <a16:creationId xmlns:a16="http://schemas.microsoft.com/office/drawing/2014/main" id="{5384D577-972B-4278-A269-650F2E6EE84F}"/>
                </a:ext>
              </a:extLst>
            </p:cNvPr>
            <p:cNvCxnSpPr>
              <a:cxnSpLocks/>
            </p:cNvCxnSpPr>
            <p:nvPr/>
          </p:nvCxnSpPr>
          <p:spPr bwMode="gray">
            <a:xfrm>
              <a:off x="7924800" y="1325297"/>
              <a:ext cx="465362" cy="0"/>
            </a:xfrm>
            <a:prstGeom prst="straightConnector1">
              <a:avLst/>
            </a:prstGeom>
            <a:noFill/>
            <a:ln w="19050" cap="flat" cmpd="sng" algn="ctr">
              <a:solidFill>
                <a:schemeClr val="tx1"/>
              </a:solidFill>
              <a:prstDash val="solid"/>
              <a:round/>
              <a:headEnd type="none" w="med" len="med"/>
              <a:tailEnd type="triangle"/>
            </a:ln>
            <a:effectLst/>
          </p:spPr>
        </p:cxnSp>
        <p:sp>
          <p:nvSpPr>
            <p:cNvPr id="30" name="圆角矩形 12">
              <a:extLst>
                <a:ext uri="{FF2B5EF4-FFF2-40B4-BE49-F238E27FC236}">
                  <a16:creationId xmlns:a16="http://schemas.microsoft.com/office/drawing/2014/main" id="{D2F74426-0F2E-48FA-B265-690A883BEC59}"/>
                </a:ext>
              </a:extLst>
            </p:cNvPr>
            <p:cNvSpPr/>
            <p:nvPr/>
          </p:nvSpPr>
          <p:spPr bwMode="gray">
            <a:xfrm>
              <a:off x="8389356" y="1112925"/>
              <a:ext cx="1065067" cy="425989"/>
            </a:xfrm>
            <a:prstGeom prst="roundRect">
              <a:avLst>
                <a:gd name="adj" fmla="val 4298"/>
              </a:avLst>
            </a:prstGeom>
            <a:solidFill>
              <a:srgbClr val="30B5C5"/>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altLang="zh-CN" sz="1200" b="1" dirty="0">
                  <a:solidFill>
                    <a:schemeClr val="bg1"/>
                  </a:solidFill>
                  <a:latin typeface="Huawei Sans" panose="020C0503030203020204" pitchFamily="34" charset="0"/>
                  <a:ea typeface="方正兰亭黑简体" panose="02000000000000000000" pitchFamily="2" charset="-122"/>
                </a:rPr>
                <a:t>Compile Python code.</a:t>
              </a:r>
            </a:p>
          </p:txBody>
        </p:sp>
        <p:cxnSp>
          <p:nvCxnSpPr>
            <p:cNvPr id="31" name="直接箭头连接符 30">
              <a:extLst>
                <a:ext uri="{FF2B5EF4-FFF2-40B4-BE49-F238E27FC236}">
                  <a16:creationId xmlns:a16="http://schemas.microsoft.com/office/drawing/2014/main" id="{3BBC410F-FB54-4FD0-97F9-BD6691A65B85}"/>
                </a:ext>
              </a:extLst>
            </p:cNvPr>
            <p:cNvCxnSpPr>
              <a:cxnSpLocks/>
              <a:stCxn id="30" idx="3"/>
              <a:endCxn id="32" idx="1"/>
            </p:cNvCxnSpPr>
            <p:nvPr/>
          </p:nvCxnSpPr>
          <p:spPr bwMode="gray">
            <a:xfrm>
              <a:off x="9454423" y="1325920"/>
              <a:ext cx="485852" cy="0"/>
            </a:xfrm>
            <a:prstGeom prst="straightConnector1">
              <a:avLst/>
            </a:prstGeom>
            <a:noFill/>
            <a:ln w="19050" cap="flat" cmpd="sng" algn="ctr">
              <a:solidFill>
                <a:schemeClr val="tx1"/>
              </a:solidFill>
              <a:prstDash val="solid"/>
              <a:round/>
              <a:headEnd type="none" w="med" len="med"/>
              <a:tailEnd type="triangle"/>
            </a:ln>
            <a:effectLst/>
          </p:spPr>
        </p:cxnSp>
        <p:sp>
          <p:nvSpPr>
            <p:cNvPr id="32" name="圆角矩形 12">
              <a:extLst>
                <a:ext uri="{FF2B5EF4-FFF2-40B4-BE49-F238E27FC236}">
                  <a16:creationId xmlns:a16="http://schemas.microsoft.com/office/drawing/2014/main" id="{9795AE52-E991-42EA-9E79-708536EEDA04}"/>
                </a:ext>
              </a:extLst>
            </p:cNvPr>
            <p:cNvSpPr/>
            <p:nvPr/>
          </p:nvSpPr>
          <p:spPr bwMode="gray">
            <a:xfrm>
              <a:off x="9940275" y="1112925"/>
              <a:ext cx="1357506" cy="425989"/>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lvl="0" algn="ctr" fontAlgn="ctr"/>
              <a:r>
                <a:rPr lang="en-US" altLang="zh-CN" sz="1200" dirty="0">
                  <a:solidFill>
                    <a:prstClr val="black"/>
                  </a:solidFill>
                  <a:latin typeface="Huawei Sans" panose="020C0503030203020204" pitchFamily="34" charset="0"/>
                </a:rPr>
                <a:t>Verify the configuration.</a:t>
              </a:r>
              <a:endParaRPr lang="zh-CN" alt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410132052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Compiling Python Code (2)</a:t>
            </a:r>
            <a:endParaRPr lang="en-US" altLang="zh-CN" dirty="0"/>
          </a:p>
        </p:txBody>
      </p:sp>
      <p:sp>
        <p:nvSpPr>
          <p:cNvPr id="25" name="文本框 24">
            <a:extLst>
              <a:ext uri="{FF2B5EF4-FFF2-40B4-BE49-F238E27FC236}">
                <a16:creationId xmlns:a16="http://schemas.microsoft.com/office/drawing/2014/main" id="{2054DF83-260B-4E69-B8A9-C0910F849C57}"/>
              </a:ext>
            </a:extLst>
          </p:cNvPr>
          <p:cNvSpPr txBox="1"/>
          <p:nvPr/>
        </p:nvSpPr>
        <p:spPr bwMode="gray">
          <a:xfrm>
            <a:off x="4103432" y="1347646"/>
            <a:ext cx="399192" cy="276999"/>
          </a:xfrm>
          <a:prstGeom prst="rect">
            <a:avLst/>
          </a:prstGeom>
          <a:noFill/>
        </p:spPr>
        <p:txBody>
          <a:bodyPr wrap="square" rtlCol="0">
            <a:spAutoFit/>
          </a:bodyPr>
          <a:lstStyle/>
          <a:p>
            <a:pPr algn="r" fontAlgn="ctr">
              <a:spcBef>
                <a:spcPts val="0"/>
              </a:spcBef>
              <a:spcAft>
                <a:spcPts val="0"/>
              </a:spcAft>
            </a:pPr>
            <a:r>
              <a:rPr lang="en-US" sz="1200" dirty="0">
                <a:solidFill>
                  <a:prstClr val="black"/>
                </a:solidFill>
                <a:latin typeface="Huawei Sans" panose="020C0503030203020204" pitchFamily="34" charset="0"/>
              </a:rPr>
              <a:t>--</a:t>
            </a:r>
          </a:p>
        </p:txBody>
      </p:sp>
      <p:sp>
        <p:nvSpPr>
          <p:cNvPr id="26" name="矩形 25"/>
          <p:cNvSpPr/>
          <p:nvPr/>
        </p:nvSpPr>
        <p:spPr bwMode="gray">
          <a:xfrm>
            <a:off x="1555298" y="1255313"/>
            <a:ext cx="2461830" cy="461665"/>
          </a:xfrm>
          <a:prstGeom prst="rect">
            <a:avLst/>
          </a:prstGeom>
        </p:spPr>
        <p:txBody>
          <a:bodyPr wrap="square">
            <a:spAutoFit/>
          </a:bodyPr>
          <a:lstStyle/>
          <a:p>
            <a:pPr algn="r" fontAlgn="ctr"/>
            <a:r>
              <a:rPr lang="en-US" sz="1200" dirty="0">
                <a:latin typeface="Huawei Sans" panose="020C0503030203020204" pitchFamily="34" charset="0"/>
              </a:rPr>
              <a:t>Create a class to inherit the Servicer method.</a:t>
            </a:r>
            <a:endParaRPr lang="en-US" altLang="zh-CN" sz="1050" dirty="0">
              <a:solidFill>
                <a:prstClr val="black"/>
              </a:solidFill>
              <a:latin typeface="Huawei Sans" panose="020C0503030203020204" pitchFamily="34" charset="0"/>
              <a:cs typeface="Courier New" panose="02070309020205020404" pitchFamily="49" charset="0"/>
            </a:endParaRPr>
          </a:p>
        </p:txBody>
      </p:sp>
      <p:sp>
        <p:nvSpPr>
          <p:cNvPr id="27" name="文本框 26">
            <a:extLst>
              <a:ext uri="{FF2B5EF4-FFF2-40B4-BE49-F238E27FC236}">
                <a16:creationId xmlns:a16="http://schemas.microsoft.com/office/drawing/2014/main" id="{2054DF83-260B-4E69-B8A9-C0910F849C57}"/>
              </a:ext>
            </a:extLst>
          </p:cNvPr>
          <p:cNvSpPr txBox="1"/>
          <p:nvPr/>
        </p:nvSpPr>
        <p:spPr bwMode="gray">
          <a:xfrm>
            <a:off x="4103432" y="2151760"/>
            <a:ext cx="399192" cy="276999"/>
          </a:xfrm>
          <a:prstGeom prst="rect">
            <a:avLst/>
          </a:prstGeom>
          <a:noFill/>
        </p:spPr>
        <p:txBody>
          <a:bodyPr wrap="square" rtlCol="0">
            <a:spAutoFit/>
          </a:bodyPr>
          <a:lstStyle/>
          <a:p>
            <a:pPr algn="r" fontAlgn="ctr">
              <a:spcBef>
                <a:spcPts val="0"/>
              </a:spcBef>
              <a:spcAft>
                <a:spcPts val="0"/>
              </a:spcAft>
            </a:pPr>
            <a:r>
              <a:rPr lang="en-US" sz="1200" dirty="0">
                <a:solidFill>
                  <a:prstClr val="black"/>
                </a:solidFill>
                <a:latin typeface="Huawei Sans" panose="020C0503030203020204" pitchFamily="34" charset="0"/>
              </a:rPr>
              <a:t>--</a:t>
            </a:r>
          </a:p>
        </p:txBody>
      </p:sp>
      <p:sp>
        <p:nvSpPr>
          <p:cNvPr id="28" name="矩形 27"/>
          <p:cNvSpPr/>
          <p:nvPr/>
        </p:nvSpPr>
        <p:spPr bwMode="gray">
          <a:xfrm>
            <a:off x="1555298" y="2193271"/>
            <a:ext cx="2461830" cy="276999"/>
          </a:xfrm>
          <a:prstGeom prst="rect">
            <a:avLst/>
          </a:prstGeom>
        </p:spPr>
        <p:txBody>
          <a:bodyPr wrap="square">
            <a:spAutoFit/>
          </a:bodyPr>
          <a:lstStyle/>
          <a:p>
            <a:pPr algn="r" fontAlgn="ctr"/>
            <a:r>
              <a:rPr lang="en-US" sz="1200" dirty="0">
                <a:latin typeface="Huawei Sans" panose="020C0503030203020204" pitchFamily="34" charset="0"/>
              </a:rPr>
              <a:t>Inherit the </a:t>
            </a:r>
            <a:r>
              <a:rPr lang="en-US" sz="1200" dirty="0" err="1">
                <a:latin typeface="Huawei Sans" panose="020C0503030203020204" pitchFamily="34" charset="0"/>
              </a:rPr>
              <a:t>dataPublish</a:t>
            </a:r>
            <a:r>
              <a:rPr lang="en-US" sz="1200" dirty="0">
                <a:latin typeface="Huawei Sans" panose="020C0503030203020204" pitchFamily="34" charset="0"/>
              </a:rPr>
              <a:t> method.</a:t>
            </a:r>
            <a:endParaRPr lang="en-US" altLang="zh-CN" sz="1050" dirty="0">
              <a:solidFill>
                <a:prstClr val="black"/>
              </a:solidFill>
              <a:latin typeface="Huawei Sans" panose="020C0503030203020204" pitchFamily="34" charset="0"/>
              <a:cs typeface="Courier New" panose="02070309020205020404" pitchFamily="49" charset="0"/>
            </a:endParaRPr>
          </a:p>
        </p:txBody>
      </p:sp>
      <p:sp>
        <p:nvSpPr>
          <p:cNvPr id="7" name="矩形 6"/>
          <p:cNvSpPr/>
          <p:nvPr/>
        </p:nvSpPr>
        <p:spPr bwMode="gray">
          <a:xfrm>
            <a:off x="1416694" y="3478480"/>
            <a:ext cx="2600434" cy="461665"/>
          </a:xfrm>
          <a:prstGeom prst="rect">
            <a:avLst/>
          </a:prstGeom>
        </p:spPr>
        <p:txBody>
          <a:bodyPr wrap="square">
            <a:spAutoFit/>
          </a:bodyPr>
          <a:lstStyle/>
          <a:p>
            <a:pPr algn="r" fontAlgn="ctr"/>
            <a:r>
              <a:rPr lang="en-US" sz="1200" dirty="0">
                <a:latin typeface="Huawei Sans" panose="020C0503030203020204" pitchFamily="34" charset="0"/>
              </a:rPr>
              <a:t>Dynamically load a module for obtaining data through telemetry.</a:t>
            </a:r>
            <a:endParaRPr lang="en-US" altLang="zh-CN" sz="1200" kern="100" dirty="0">
              <a:latin typeface="Huawei Sans" panose="020C0503030203020204" pitchFamily="34" charset="0"/>
              <a:cs typeface="微软雅黑" panose="020B0503020204020204" pitchFamily="34" charset="-122"/>
            </a:endParaRPr>
          </a:p>
        </p:txBody>
      </p:sp>
      <p:sp>
        <p:nvSpPr>
          <p:cNvPr id="33" name="文本框 32">
            <a:extLst>
              <a:ext uri="{FF2B5EF4-FFF2-40B4-BE49-F238E27FC236}">
                <a16:creationId xmlns:a16="http://schemas.microsoft.com/office/drawing/2014/main" id="{2054DF83-260B-4E69-B8A9-C0910F849C57}"/>
              </a:ext>
            </a:extLst>
          </p:cNvPr>
          <p:cNvSpPr txBox="1"/>
          <p:nvPr/>
        </p:nvSpPr>
        <p:spPr bwMode="gray">
          <a:xfrm>
            <a:off x="4103432" y="3651599"/>
            <a:ext cx="399192" cy="276999"/>
          </a:xfrm>
          <a:prstGeom prst="rect">
            <a:avLst/>
          </a:prstGeom>
          <a:noFill/>
        </p:spPr>
        <p:txBody>
          <a:bodyPr wrap="square" rtlCol="0">
            <a:spAutoFit/>
          </a:bodyPr>
          <a:lstStyle/>
          <a:p>
            <a:pPr algn="r" fontAlgn="ctr">
              <a:spcBef>
                <a:spcPts val="0"/>
              </a:spcBef>
              <a:spcAft>
                <a:spcPts val="0"/>
              </a:spcAft>
            </a:pPr>
            <a:r>
              <a:rPr lang="en-US" sz="1200" dirty="0">
                <a:solidFill>
                  <a:prstClr val="black"/>
                </a:solidFill>
                <a:latin typeface="Huawei Sans" panose="020C0503030203020204" pitchFamily="34" charset="0"/>
              </a:rPr>
              <a:t>--</a:t>
            </a:r>
          </a:p>
        </p:txBody>
      </p:sp>
      <p:sp>
        <p:nvSpPr>
          <p:cNvPr id="34" name="矩形 33"/>
          <p:cNvSpPr/>
          <p:nvPr/>
        </p:nvSpPr>
        <p:spPr bwMode="gray">
          <a:xfrm>
            <a:off x="1416694" y="4550292"/>
            <a:ext cx="2600434" cy="461665"/>
          </a:xfrm>
          <a:prstGeom prst="rect">
            <a:avLst/>
          </a:prstGeom>
        </p:spPr>
        <p:txBody>
          <a:bodyPr wrap="square">
            <a:spAutoFit/>
          </a:bodyPr>
          <a:lstStyle/>
          <a:p>
            <a:pPr algn="r" fontAlgn="ctr"/>
            <a:r>
              <a:rPr lang="en-US" altLang="zh-CN" sz="1200" dirty="0">
                <a:latin typeface="Huawei Sans" panose="020C0503030203020204" pitchFamily="34" charset="0"/>
              </a:rPr>
              <a:t>Dynamically load a module for obtaining data through telemetry.</a:t>
            </a:r>
            <a:endParaRPr lang="en-US" altLang="zh-CN" sz="1200" kern="100" dirty="0">
              <a:latin typeface="Huawei Sans" panose="020C0503030203020204" pitchFamily="34" charset="0"/>
              <a:cs typeface="微软雅黑" panose="020B0503020204020204" pitchFamily="34" charset="-122"/>
            </a:endParaRPr>
          </a:p>
        </p:txBody>
      </p:sp>
      <p:sp>
        <p:nvSpPr>
          <p:cNvPr id="35" name="文本框 34">
            <a:extLst>
              <a:ext uri="{FF2B5EF4-FFF2-40B4-BE49-F238E27FC236}">
                <a16:creationId xmlns:a16="http://schemas.microsoft.com/office/drawing/2014/main" id="{2054DF83-260B-4E69-B8A9-C0910F849C57}"/>
              </a:ext>
            </a:extLst>
          </p:cNvPr>
          <p:cNvSpPr txBox="1"/>
          <p:nvPr/>
        </p:nvSpPr>
        <p:spPr bwMode="gray">
          <a:xfrm>
            <a:off x="4103432" y="4556463"/>
            <a:ext cx="399192" cy="276999"/>
          </a:xfrm>
          <a:prstGeom prst="rect">
            <a:avLst/>
          </a:prstGeom>
          <a:noFill/>
        </p:spPr>
        <p:txBody>
          <a:bodyPr wrap="square" rtlCol="0">
            <a:spAutoFit/>
          </a:bodyPr>
          <a:lstStyle/>
          <a:p>
            <a:pPr algn="r" fontAlgn="ctr">
              <a:spcBef>
                <a:spcPts val="0"/>
              </a:spcBef>
              <a:spcAft>
                <a:spcPts val="0"/>
              </a:spcAft>
            </a:pPr>
            <a:r>
              <a:rPr lang="en-US" sz="1200" dirty="0">
                <a:solidFill>
                  <a:prstClr val="black"/>
                </a:solidFill>
                <a:latin typeface="Huawei Sans" panose="020C0503030203020204" pitchFamily="34" charset="0"/>
              </a:rPr>
              <a:t>--</a:t>
            </a:r>
          </a:p>
        </p:txBody>
      </p:sp>
      <p:sp>
        <p:nvSpPr>
          <p:cNvPr id="36" name="矩形 35"/>
          <p:cNvSpPr/>
          <p:nvPr/>
        </p:nvSpPr>
        <p:spPr bwMode="gray">
          <a:xfrm>
            <a:off x="2223046" y="5166010"/>
            <a:ext cx="1794082" cy="276999"/>
          </a:xfrm>
          <a:prstGeom prst="rect">
            <a:avLst/>
          </a:prstGeom>
        </p:spPr>
        <p:txBody>
          <a:bodyPr wrap="none">
            <a:spAutoFit/>
          </a:bodyPr>
          <a:lstStyle/>
          <a:p>
            <a:pPr algn="r" fontAlgn="ctr"/>
            <a:r>
              <a:rPr lang="en-US" sz="1200" dirty="0">
                <a:latin typeface="Huawei Sans" panose="020C0503030203020204" pitchFamily="34" charset="0"/>
              </a:rPr>
              <a:t>Decode and print data.</a:t>
            </a:r>
          </a:p>
        </p:txBody>
      </p:sp>
      <p:sp>
        <p:nvSpPr>
          <p:cNvPr id="37" name="文本框 36">
            <a:extLst>
              <a:ext uri="{FF2B5EF4-FFF2-40B4-BE49-F238E27FC236}">
                <a16:creationId xmlns:a16="http://schemas.microsoft.com/office/drawing/2014/main" id="{2054DF83-260B-4E69-B8A9-C0910F849C57}"/>
              </a:ext>
            </a:extLst>
          </p:cNvPr>
          <p:cNvSpPr txBox="1"/>
          <p:nvPr/>
        </p:nvSpPr>
        <p:spPr bwMode="gray">
          <a:xfrm>
            <a:off x="4103432" y="5123142"/>
            <a:ext cx="399192" cy="276999"/>
          </a:xfrm>
          <a:prstGeom prst="rect">
            <a:avLst/>
          </a:prstGeom>
          <a:noFill/>
        </p:spPr>
        <p:txBody>
          <a:bodyPr wrap="square" rtlCol="0">
            <a:spAutoFit/>
          </a:bodyPr>
          <a:lstStyle/>
          <a:p>
            <a:pPr algn="r" fontAlgn="ctr">
              <a:spcBef>
                <a:spcPts val="0"/>
              </a:spcBef>
              <a:spcAft>
                <a:spcPts val="0"/>
              </a:spcAft>
            </a:pPr>
            <a:r>
              <a:rPr lang="en-US" sz="1200" dirty="0">
                <a:solidFill>
                  <a:prstClr val="black"/>
                </a:solidFill>
                <a:latin typeface="Huawei Sans" panose="020C0503030203020204" pitchFamily="34" charset="0"/>
              </a:rPr>
              <a:t>--</a:t>
            </a:r>
          </a:p>
        </p:txBody>
      </p:sp>
      <p:sp>
        <p:nvSpPr>
          <p:cNvPr id="17" name="文本框 16">
            <a:extLst>
              <a:ext uri="{FF2B5EF4-FFF2-40B4-BE49-F238E27FC236}">
                <a16:creationId xmlns:a16="http://schemas.microsoft.com/office/drawing/2014/main" id="{2054DF83-260B-4E69-B8A9-C0910F849C57}"/>
              </a:ext>
            </a:extLst>
          </p:cNvPr>
          <p:cNvSpPr txBox="1"/>
          <p:nvPr/>
        </p:nvSpPr>
        <p:spPr bwMode="gray">
          <a:xfrm>
            <a:off x="4103432" y="1742839"/>
            <a:ext cx="399192" cy="276999"/>
          </a:xfrm>
          <a:prstGeom prst="rect">
            <a:avLst/>
          </a:prstGeom>
          <a:noFill/>
        </p:spPr>
        <p:txBody>
          <a:bodyPr wrap="square" rtlCol="0">
            <a:spAutoFit/>
          </a:bodyPr>
          <a:lstStyle/>
          <a:p>
            <a:pPr algn="r" fontAlgn="ctr">
              <a:spcBef>
                <a:spcPts val="0"/>
              </a:spcBef>
              <a:spcAft>
                <a:spcPts val="0"/>
              </a:spcAft>
            </a:pPr>
            <a:r>
              <a:rPr lang="en-US" sz="1200" dirty="0">
                <a:solidFill>
                  <a:prstClr val="black"/>
                </a:solidFill>
                <a:latin typeface="Huawei Sans" panose="020C0503030203020204" pitchFamily="34" charset="0"/>
              </a:rPr>
              <a:t>--</a:t>
            </a:r>
          </a:p>
        </p:txBody>
      </p:sp>
      <p:sp>
        <p:nvSpPr>
          <p:cNvPr id="18" name="矩形 17"/>
          <p:cNvSpPr/>
          <p:nvPr/>
        </p:nvSpPr>
        <p:spPr bwMode="gray">
          <a:xfrm>
            <a:off x="1555298" y="1742839"/>
            <a:ext cx="2461830" cy="276999"/>
          </a:xfrm>
          <a:prstGeom prst="rect">
            <a:avLst/>
          </a:prstGeom>
        </p:spPr>
        <p:txBody>
          <a:bodyPr wrap="square">
            <a:spAutoFit/>
          </a:bodyPr>
          <a:lstStyle/>
          <a:p>
            <a:pPr algn="r" fontAlgn="ctr"/>
            <a:r>
              <a:rPr lang="en-US" sz="1200" dirty="0">
                <a:latin typeface="Huawei Sans" panose="020C0503030203020204" pitchFamily="34" charset="0"/>
              </a:rPr>
              <a:t>Define the initialization method.</a:t>
            </a:r>
            <a:endParaRPr lang="en-US" altLang="zh-CN" sz="1050" dirty="0">
              <a:solidFill>
                <a:prstClr val="black"/>
              </a:solidFill>
              <a:latin typeface="Huawei Sans" panose="020C0503030203020204" pitchFamily="34" charset="0"/>
              <a:cs typeface="Courier New" panose="02070309020205020404" pitchFamily="49" charset="0"/>
            </a:endParaRPr>
          </a:p>
        </p:txBody>
      </p:sp>
      <p:sp>
        <p:nvSpPr>
          <p:cNvPr id="20" name="文本框 19">
            <a:extLst>
              <a:ext uri="{FF2B5EF4-FFF2-40B4-BE49-F238E27FC236}">
                <a16:creationId xmlns:a16="http://schemas.microsoft.com/office/drawing/2014/main" id="{C8F1D32C-981C-42A2-A7F4-42E3268D082B}"/>
              </a:ext>
            </a:extLst>
          </p:cNvPr>
          <p:cNvSpPr txBox="1"/>
          <p:nvPr/>
        </p:nvSpPr>
        <p:spPr bwMode="gray">
          <a:xfrm>
            <a:off x="4651126" y="1372941"/>
            <a:ext cx="6760277" cy="226409"/>
          </a:xfrm>
          <a:prstGeom prst="rect">
            <a:avLst/>
          </a:prstGeom>
          <a:noFill/>
          <a:ln>
            <a:solidFill>
              <a:srgbClr val="56C4D2"/>
            </a:solidFill>
          </a:ln>
        </p:spPr>
        <p:txBody>
          <a:bodyPr wrap="square" rtlCol="0" anchor="ctr">
            <a:spAutoFit/>
          </a:bodyPr>
          <a:lstStyle>
            <a:defPPr>
              <a:defRPr lang="en-US"/>
            </a:defPPr>
            <a:lvl1pPr marL="648335" marR="0" lvl="0" indent="0" defTabSz="914400" fontAlgn="auto">
              <a:lnSpc>
                <a:spcPts val="1000"/>
              </a:lnSpc>
              <a:spcBef>
                <a:spcPts val="200"/>
              </a:spcBef>
              <a:spcAft>
                <a:spcPts val="200"/>
              </a:spcAft>
              <a:buClrTx/>
              <a:buSzTx/>
              <a:buFontTx/>
              <a:buNone/>
              <a:tabLst/>
              <a:defRPr kumimoji="0" sz="1200" b="0" i="0" u="none" strike="noStrike" kern="100" cap="none" spc="0" normalizeH="0" baseline="0">
                <a:ln>
                  <a:noFill/>
                </a:ln>
                <a:solidFill>
                  <a:prstClr val="black"/>
                </a:solidFill>
                <a:effectLst/>
                <a:uLnTx/>
                <a:uFillTx/>
                <a:latin typeface="Huawei Sans" panose="020C0503030203020204" pitchFamily="34" charset="0"/>
                <a:ea typeface="方正兰亭黑简体" panose="02000000000000000000" pitchFamily="2" charset="-122"/>
                <a:cs typeface="Courier New" panose="02070309020205020404" pitchFamily="49" charset="0"/>
              </a:defRPr>
            </a:lvl1pPr>
          </a:lstStyle>
          <a:p>
            <a:r>
              <a:rPr lang="en-US" altLang="zh-CN" dirty="0">
                <a:sym typeface="Huawei Sans" panose="020C0503030203020204" pitchFamily="34" charset="0"/>
              </a:rPr>
              <a:t>class </a:t>
            </a:r>
            <a:r>
              <a:rPr lang="en-US" altLang="zh-CN" dirty="0" err="1">
                <a:sym typeface="Huawei Sans" panose="020C0503030203020204" pitchFamily="34" charset="0"/>
              </a:rPr>
              <a:t>Telemetry_CPU_Info</a:t>
            </a:r>
            <a:r>
              <a:rPr lang="en-US" altLang="zh-CN" dirty="0">
                <a:sym typeface="Huawei Sans" panose="020C0503030203020204" pitchFamily="34" charset="0"/>
              </a:rPr>
              <a:t>(huawei_gRPC_dialout_pb2_gRPC.gRPCDataserviceServicer): </a:t>
            </a:r>
            <a:endParaRPr lang="zh-CN" altLang="zh-CN" dirty="0">
              <a:sym typeface="Huawei Sans" panose="020C0503030203020204" pitchFamily="34" charset="0"/>
            </a:endParaRPr>
          </a:p>
        </p:txBody>
      </p:sp>
      <p:sp>
        <p:nvSpPr>
          <p:cNvPr id="21" name="文本框 20">
            <a:extLst>
              <a:ext uri="{FF2B5EF4-FFF2-40B4-BE49-F238E27FC236}">
                <a16:creationId xmlns:a16="http://schemas.microsoft.com/office/drawing/2014/main" id="{C35A1300-FBF6-43B3-B51E-F899C53BCB8C}"/>
              </a:ext>
            </a:extLst>
          </p:cNvPr>
          <p:cNvSpPr txBox="1"/>
          <p:nvPr/>
        </p:nvSpPr>
        <p:spPr bwMode="gray">
          <a:xfrm>
            <a:off x="4651124" y="5683209"/>
            <a:ext cx="6760279" cy="405945"/>
          </a:xfrm>
          <a:prstGeom prst="rect">
            <a:avLst/>
          </a:prstGeom>
          <a:noFill/>
          <a:ln>
            <a:solidFill>
              <a:srgbClr val="56C4D2"/>
            </a:solidFill>
          </a:ln>
        </p:spPr>
        <p:txBody>
          <a:bodyPr wrap="square" rtlCol="0" anchor="ctr">
            <a:spAutoFit/>
          </a:bodyPr>
          <a:lstStyle>
            <a:defPPr>
              <a:defRPr lang="en-US"/>
            </a:defPPr>
            <a:lvl1pPr marL="648335" marR="0" lvl="0" indent="0" defTabSz="914400" fontAlgn="auto">
              <a:lnSpc>
                <a:spcPts val="1000"/>
              </a:lnSpc>
              <a:spcBef>
                <a:spcPts val="200"/>
              </a:spcBef>
              <a:spcAft>
                <a:spcPts val="200"/>
              </a:spcAft>
              <a:buClrTx/>
              <a:buSzTx/>
              <a:buFontTx/>
              <a:buNone/>
              <a:tabLst/>
              <a:defRPr kumimoji="0" sz="1200" b="0" i="0" u="none" strike="noStrike" kern="100" cap="none" spc="0" normalizeH="0" baseline="0">
                <a:ln>
                  <a:noFill/>
                </a:ln>
                <a:solidFill>
                  <a:prstClr val="black"/>
                </a:solidFill>
                <a:effectLst/>
                <a:uLnTx/>
                <a:uFillTx/>
                <a:latin typeface="Huawei Sans" panose="020C0503030203020204" pitchFamily="34" charset="0"/>
                <a:ea typeface="方正兰亭黑简体" panose="02000000000000000000" pitchFamily="2" charset="-122"/>
                <a:cs typeface="Courier New" panose="02070309020205020404" pitchFamily="49" charset="0"/>
              </a:defRPr>
            </a:lvl1pPr>
          </a:lstStyle>
          <a:p>
            <a:r>
              <a:rPr lang="en-US" altLang="zh-CN" dirty="0">
                <a:sym typeface="Huawei Sans" panose="020C0503030203020204" pitchFamily="34" charset="0"/>
              </a:rPr>
              <a:t>if __name__ == '__main__':</a:t>
            </a:r>
            <a:endParaRPr lang="zh-CN" altLang="zh-CN" dirty="0">
              <a:sym typeface="Huawei Sans" panose="020C0503030203020204" pitchFamily="34" charset="0"/>
            </a:endParaRPr>
          </a:p>
          <a:p>
            <a:r>
              <a:rPr lang="en-US" altLang="zh-CN" dirty="0">
                <a:sym typeface="Huawei Sans" panose="020C0503030203020204" pitchFamily="34" charset="0"/>
              </a:rPr>
              <a:t>  serve()</a:t>
            </a:r>
            <a:endParaRPr lang="zh-CN" altLang="zh-CN" dirty="0">
              <a:sym typeface="Huawei Sans" panose="020C0503030203020204" pitchFamily="34" charset="0"/>
            </a:endParaRPr>
          </a:p>
        </p:txBody>
      </p:sp>
      <p:sp>
        <p:nvSpPr>
          <p:cNvPr id="29" name="文本框 28">
            <a:extLst>
              <a:ext uri="{FF2B5EF4-FFF2-40B4-BE49-F238E27FC236}">
                <a16:creationId xmlns:a16="http://schemas.microsoft.com/office/drawing/2014/main" id="{E084CC40-4FBA-443F-B28D-FF2300995A9D}"/>
              </a:ext>
            </a:extLst>
          </p:cNvPr>
          <p:cNvSpPr txBox="1"/>
          <p:nvPr/>
        </p:nvSpPr>
        <p:spPr bwMode="gray">
          <a:xfrm>
            <a:off x="4651124" y="1678366"/>
            <a:ext cx="6760279" cy="405945"/>
          </a:xfrm>
          <a:prstGeom prst="rect">
            <a:avLst/>
          </a:prstGeom>
          <a:noFill/>
          <a:ln>
            <a:solidFill>
              <a:srgbClr val="56C4D2"/>
            </a:solidFill>
          </a:ln>
        </p:spPr>
        <p:txBody>
          <a:bodyPr wrap="square" rtlCol="0" anchor="ctr">
            <a:spAutoFit/>
          </a:bodyPr>
          <a:lstStyle>
            <a:defPPr>
              <a:defRPr lang="en-US"/>
            </a:defPPr>
            <a:lvl1pPr marL="648335" marR="0" lvl="0" indent="0" defTabSz="914400" fontAlgn="auto">
              <a:lnSpc>
                <a:spcPts val="1000"/>
              </a:lnSpc>
              <a:spcBef>
                <a:spcPts val="200"/>
              </a:spcBef>
              <a:spcAft>
                <a:spcPts val="200"/>
              </a:spcAft>
              <a:buClrTx/>
              <a:buSzTx/>
              <a:buFontTx/>
              <a:buNone/>
              <a:tabLst/>
              <a:defRPr kumimoji="0" sz="1200" b="0" i="0" u="none" strike="noStrike" kern="100" cap="none" spc="0" normalizeH="0" baseline="0">
                <a:ln>
                  <a:noFill/>
                </a:ln>
                <a:solidFill>
                  <a:prstClr val="black"/>
                </a:solidFill>
                <a:effectLst/>
                <a:uLnTx/>
                <a:uFillTx/>
                <a:latin typeface="Huawei Sans" panose="020C0503030203020204" pitchFamily="34" charset="0"/>
                <a:ea typeface="方正兰亭黑简体" panose="02000000000000000000" pitchFamily="2" charset="-122"/>
                <a:cs typeface="Courier New" panose="02070309020205020404" pitchFamily="49" charset="0"/>
              </a:defRPr>
            </a:lvl1pPr>
          </a:lstStyle>
          <a:p>
            <a:r>
              <a:rPr lang="en-US" altLang="zh-CN" dirty="0">
                <a:sym typeface="Huawei Sans" panose="020C0503030203020204" pitchFamily="34" charset="0"/>
              </a:rPr>
              <a:t>  </a:t>
            </a:r>
            <a:r>
              <a:rPr lang="en-US" altLang="zh-CN" dirty="0" err="1">
                <a:sym typeface="Huawei Sans" panose="020C0503030203020204" pitchFamily="34" charset="0"/>
              </a:rPr>
              <a:t>def</a:t>
            </a:r>
            <a:r>
              <a:rPr lang="en-US" altLang="zh-CN" dirty="0">
                <a:sym typeface="Huawei Sans" panose="020C0503030203020204" pitchFamily="34" charset="0"/>
              </a:rPr>
              <a:t> __</a:t>
            </a:r>
            <a:r>
              <a:rPr lang="en-US" altLang="zh-CN" dirty="0" err="1">
                <a:sym typeface="Huawei Sans" panose="020C0503030203020204" pitchFamily="34" charset="0"/>
              </a:rPr>
              <a:t>init</a:t>
            </a:r>
            <a:r>
              <a:rPr lang="en-US" altLang="zh-CN" dirty="0">
                <a:sym typeface="Huawei Sans" panose="020C0503030203020204" pitchFamily="34" charset="0"/>
              </a:rPr>
              <a:t>__(self):</a:t>
            </a:r>
            <a:endParaRPr lang="zh-CN" altLang="zh-CN" dirty="0">
              <a:sym typeface="Huawei Sans" panose="020C0503030203020204" pitchFamily="34" charset="0"/>
            </a:endParaRPr>
          </a:p>
          <a:p>
            <a:r>
              <a:rPr lang="en-US" altLang="zh-CN" dirty="0">
                <a:sym typeface="Huawei Sans" panose="020C0503030203020204" pitchFamily="34" charset="0"/>
              </a:rPr>
              <a:t>        return</a:t>
            </a:r>
            <a:endParaRPr lang="zh-CN" altLang="zh-CN" dirty="0">
              <a:sym typeface="Huawei Sans" panose="020C0503030203020204" pitchFamily="34" charset="0"/>
            </a:endParaRPr>
          </a:p>
        </p:txBody>
      </p:sp>
      <p:sp>
        <p:nvSpPr>
          <p:cNvPr id="30" name="文本框 29">
            <a:extLst>
              <a:ext uri="{FF2B5EF4-FFF2-40B4-BE49-F238E27FC236}">
                <a16:creationId xmlns:a16="http://schemas.microsoft.com/office/drawing/2014/main" id="{802E2826-894A-4510-B6DA-C0B90B172024}"/>
              </a:ext>
            </a:extLst>
          </p:cNvPr>
          <p:cNvSpPr txBox="1"/>
          <p:nvPr/>
        </p:nvSpPr>
        <p:spPr bwMode="gray">
          <a:xfrm>
            <a:off x="4651124" y="2147089"/>
            <a:ext cx="6760279" cy="3458063"/>
          </a:xfrm>
          <a:prstGeom prst="rect">
            <a:avLst/>
          </a:prstGeom>
          <a:noFill/>
          <a:ln>
            <a:solidFill>
              <a:srgbClr val="56C4D2"/>
            </a:solidFill>
          </a:ln>
        </p:spPr>
        <p:txBody>
          <a:bodyPr wrap="square" rtlCol="0" anchor="ctr">
            <a:spAutoFit/>
          </a:bodyPr>
          <a:lstStyle>
            <a:defPPr>
              <a:defRPr lang="en-US"/>
            </a:defPPr>
            <a:lvl1pPr marL="648335" marR="0" lvl="0" indent="0" defTabSz="914400" fontAlgn="auto">
              <a:lnSpc>
                <a:spcPts val="1200"/>
              </a:lnSpc>
              <a:spcBef>
                <a:spcPts val="200"/>
              </a:spcBef>
              <a:spcAft>
                <a:spcPts val="200"/>
              </a:spcAft>
              <a:buClrTx/>
              <a:buSzTx/>
              <a:buFontTx/>
              <a:buNone/>
              <a:tabLst/>
              <a:defRPr kumimoji="0" sz="1200" b="0" i="0" u="none" strike="noStrike" kern="100" cap="none" spc="0" normalizeH="0" baseline="0">
                <a:ln>
                  <a:noFill/>
                </a:ln>
                <a:solidFill>
                  <a:prstClr val="black"/>
                </a:solidFill>
                <a:effectLst/>
                <a:uLnTx/>
                <a:uFillTx/>
                <a:cs typeface="Courier New" panose="02070309020205020404" pitchFamily="49" charset="0"/>
              </a:defRPr>
            </a:lvl1pPr>
          </a:lstStyle>
          <a:p>
            <a:pPr>
              <a:lnSpc>
                <a:spcPts val="1000"/>
              </a:lnSpc>
            </a:pPr>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dirty="0" err="1">
                <a:latin typeface="Huawei Sans" panose="020C0503030203020204" pitchFamily="34" charset="0"/>
                <a:ea typeface="方正兰亭黑简体" panose="02000000000000000000" pitchFamily="2" charset="-122"/>
                <a:sym typeface="Huawei Sans" panose="020C0503030203020204" pitchFamily="34" charset="0"/>
              </a:rPr>
              <a:t>def</a:t>
            </a:r>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dirty="0" err="1">
                <a:latin typeface="Huawei Sans" panose="020C0503030203020204" pitchFamily="34" charset="0"/>
                <a:ea typeface="方正兰亭黑简体" panose="02000000000000000000" pitchFamily="2" charset="-122"/>
                <a:sym typeface="Huawei Sans" panose="020C0503030203020204" pitchFamily="34" charset="0"/>
              </a:rPr>
              <a:t>dataPublish</a:t>
            </a:r>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(self, </a:t>
            </a:r>
            <a:r>
              <a:rPr lang="en-US" altLang="zh-CN" dirty="0" err="1">
                <a:latin typeface="Huawei Sans" panose="020C0503030203020204" pitchFamily="34" charset="0"/>
                <a:ea typeface="方正兰亭黑简体" panose="02000000000000000000" pitchFamily="2" charset="-122"/>
                <a:sym typeface="Huawei Sans" panose="020C0503030203020204" pitchFamily="34" charset="0"/>
              </a:rPr>
              <a:t>request_iterator</a:t>
            </a:r>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 context):</a:t>
            </a:r>
            <a:endParaRPr lang="zh-CN"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a:lnSpc>
                <a:spcPts val="1000"/>
              </a:lnSpc>
            </a:pPr>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        for </a:t>
            </a:r>
            <a:r>
              <a:rPr lang="en-US" altLang="zh-CN" dirty="0" err="1">
                <a:latin typeface="Huawei Sans" panose="020C0503030203020204" pitchFamily="34" charset="0"/>
                <a:ea typeface="方正兰亭黑简体" panose="02000000000000000000" pitchFamily="2" charset="-122"/>
                <a:sym typeface="Huawei Sans" panose="020C0503030203020204" pitchFamily="34" charset="0"/>
              </a:rPr>
              <a:t>i</a:t>
            </a:r>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 in </a:t>
            </a:r>
            <a:r>
              <a:rPr lang="en-US" altLang="zh-CN" dirty="0" err="1">
                <a:latin typeface="Huawei Sans" panose="020C0503030203020204" pitchFamily="34" charset="0"/>
                <a:ea typeface="方正兰亭黑简体" panose="02000000000000000000" pitchFamily="2" charset="-122"/>
                <a:sym typeface="Huawei Sans" panose="020C0503030203020204" pitchFamily="34" charset="0"/>
              </a:rPr>
              <a:t>request_iterator</a:t>
            </a:r>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a:t>
            </a:r>
            <a:endParaRPr lang="zh-CN"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a:lnSpc>
                <a:spcPts val="1000"/>
              </a:lnSpc>
            </a:pPr>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            print ('############ start ############\n')</a:t>
            </a:r>
            <a:endParaRPr lang="zh-CN"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a:lnSpc>
                <a:spcPts val="1000"/>
              </a:lnSpc>
            </a:pPr>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dirty="0" err="1">
                <a:latin typeface="Huawei Sans" panose="020C0503030203020204" pitchFamily="34" charset="0"/>
                <a:ea typeface="方正兰亭黑简体" panose="02000000000000000000" pitchFamily="2" charset="-122"/>
                <a:sym typeface="Huawei Sans" panose="020C0503030203020204" pitchFamily="34" charset="0"/>
              </a:rPr>
              <a:t>telemetry_data</a:t>
            </a:r>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 = huawei_telemetry_pb2.Telemetry.FromString(</a:t>
            </a:r>
            <a:r>
              <a:rPr lang="en-US" altLang="zh-CN" dirty="0" err="1">
                <a:latin typeface="Huawei Sans" panose="020C0503030203020204" pitchFamily="34" charset="0"/>
                <a:ea typeface="方正兰亭黑简体" panose="02000000000000000000" pitchFamily="2" charset="-122"/>
                <a:sym typeface="Huawei Sans" panose="020C0503030203020204" pitchFamily="34" charset="0"/>
              </a:rPr>
              <a:t>i.data</a:t>
            </a:r>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a:t>
            </a:r>
            <a:endParaRPr lang="zh-CN"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a:lnSpc>
                <a:spcPts val="1000"/>
              </a:lnSpc>
            </a:pPr>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            print (</a:t>
            </a:r>
            <a:r>
              <a:rPr lang="en-US" altLang="zh-CN" dirty="0" err="1">
                <a:latin typeface="Huawei Sans" panose="020C0503030203020204" pitchFamily="34" charset="0"/>
                <a:ea typeface="方正兰亭黑简体" panose="02000000000000000000" pitchFamily="2" charset="-122"/>
                <a:sym typeface="Huawei Sans" panose="020C0503030203020204" pitchFamily="34" charset="0"/>
              </a:rPr>
              <a:t>telemetry_data</a:t>
            </a:r>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            </a:t>
            </a:r>
            <a:endParaRPr lang="zh-CN"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a:lnSpc>
                <a:spcPts val="1000"/>
              </a:lnSpc>
            </a:pPr>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            </a:t>
            </a:r>
            <a:endParaRPr lang="zh-CN"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a:lnSpc>
                <a:spcPts val="1000"/>
              </a:lnSpc>
            </a:pPr>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            for </a:t>
            </a:r>
            <a:r>
              <a:rPr lang="en-US" altLang="zh-CN" dirty="0" err="1">
                <a:latin typeface="Huawei Sans" panose="020C0503030203020204" pitchFamily="34" charset="0"/>
                <a:ea typeface="方正兰亭黑简体" panose="02000000000000000000" pitchFamily="2" charset="-122"/>
                <a:sym typeface="Huawei Sans" panose="020C0503030203020204" pitchFamily="34" charset="0"/>
              </a:rPr>
              <a:t>row_data</a:t>
            </a:r>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 in  </a:t>
            </a:r>
            <a:r>
              <a:rPr lang="en-US" altLang="zh-CN" dirty="0" err="1">
                <a:latin typeface="Huawei Sans" panose="020C0503030203020204" pitchFamily="34" charset="0"/>
                <a:ea typeface="方正兰亭黑简体" panose="02000000000000000000" pitchFamily="2" charset="-122"/>
                <a:sym typeface="Huawei Sans" panose="020C0503030203020204" pitchFamily="34" charset="0"/>
              </a:rPr>
              <a:t>telemetry_data.data_gpb.row</a:t>
            </a:r>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a:t>
            </a:r>
            <a:endParaRPr lang="zh-CN"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a:lnSpc>
                <a:spcPts val="1000"/>
              </a:lnSpc>
            </a:pPr>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                print ('-----------------')</a:t>
            </a:r>
            <a:endParaRPr lang="zh-CN"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a:lnSpc>
                <a:spcPts val="1000"/>
              </a:lnSpc>
            </a:pPr>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                print ('The proto path is :'+</a:t>
            </a:r>
            <a:r>
              <a:rPr lang="en-US" altLang="zh-CN" dirty="0" err="1">
                <a:latin typeface="Huawei Sans" panose="020C0503030203020204" pitchFamily="34" charset="0"/>
                <a:ea typeface="方正兰亭黑简体" panose="02000000000000000000" pitchFamily="2" charset="-122"/>
                <a:sym typeface="Huawei Sans" panose="020C0503030203020204" pitchFamily="34" charset="0"/>
              </a:rPr>
              <a:t>telemetry_data.proto_path</a:t>
            </a:r>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a:t>
            </a:r>
            <a:endParaRPr lang="zh-CN"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a:lnSpc>
                <a:spcPts val="1000"/>
              </a:lnSpc>
            </a:pPr>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                print ('-----------------')</a:t>
            </a:r>
            <a:endParaRPr lang="zh-CN"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a:lnSpc>
                <a:spcPts val="1000"/>
              </a:lnSpc>
            </a:pPr>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dirty="0" err="1">
                <a:latin typeface="Huawei Sans" panose="020C0503030203020204" pitchFamily="34" charset="0"/>
                <a:ea typeface="方正兰亭黑简体" panose="02000000000000000000" pitchFamily="2" charset="-122"/>
                <a:sym typeface="Huawei Sans" panose="020C0503030203020204" pitchFamily="34" charset="0"/>
              </a:rPr>
              <a:t>module_name</a:t>
            </a:r>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 = </a:t>
            </a:r>
            <a:r>
              <a:rPr lang="en-US" altLang="zh-CN" dirty="0" err="1">
                <a:latin typeface="Huawei Sans" panose="020C0503030203020204" pitchFamily="34" charset="0"/>
                <a:ea typeface="方正兰亭黑简体" panose="02000000000000000000" pitchFamily="2" charset="-122"/>
                <a:sym typeface="Huawei Sans" panose="020C0503030203020204" pitchFamily="34" charset="0"/>
              </a:rPr>
              <a:t>telemetry_data.proto_path.split</a:t>
            </a:r>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('.')[0]</a:t>
            </a:r>
            <a:endParaRPr lang="zh-CN"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a:lnSpc>
                <a:spcPts val="1000"/>
              </a:lnSpc>
            </a:pPr>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dirty="0" err="1">
                <a:latin typeface="Huawei Sans" panose="020C0503030203020204" pitchFamily="34" charset="0"/>
                <a:ea typeface="方正兰亭黑简体" panose="02000000000000000000" pitchFamily="2" charset="-122"/>
                <a:sym typeface="Huawei Sans" panose="020C0503030203020204" pitchFamily="34" charset="0"/>
              </a:rPr>
              <a:t>root_class</a:t>
            </a:r>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  = </a:t>
            </a:r>
            <a:r>
              <a:rPr lang="en-US" altLang="zh-CN" dirty="0" err="1">
                <a:latin typeface="Huawei Sans" panose="020C0503030203020204" pitchFamily="34" charset="0"/>
                <a:ea typeface="方正兰亭黑简体" panose="02000000000000000000" pitchFamily="2" charset="-122"/>
                <a:sym typeface="Huawei Sans" panose="020C0503030203020204" pitchFamily="34" charset="0"/>
              </a:rPr>
              <a:t>telemetry_data.proto_path.split</a:t>
            </a:r>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('.')[1]</a:t>
            </a:r>
            <a:endParaRPr lang="zh-CN"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a:lnSpc>
                <a:spcPts val="1000"/>
              </a:lnSpc>
            </a:pPr>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                </a:t>
            </a:r>
            <a:endParaRPr lang="zh-CN"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a:lnSpc>
                <a:spcPts val="1000"/>
              </a:lnSpc>
            </a:pPr>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dirty="0" err="1">
                <a:latin typeface="Huawei Sans" panose="020C0503030203020204" pitchFamily="34" charset="0"/>
                <a:ea typeface="方正兰亭黑简体" panose="02000000000000000000" pitchFamily="2" charset="-122"/>
                <a:sym typeface="Huawei Sans" panose="020C0503030203020204" pitchFamily="34" charset="0"/>
              </a:rPr>
              <a:t>decode_module</a:t>
            </a:r>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 = </a:t>
            </a:r>
            <a:r>
              <a:rPr lang="en-US" altLang="zh-CN" dirty="0" err="1">
                <a:latin typeface="Huawei Sans" panose="020C0503030203020204" pitchFamily="34" charset="0"/>
                <a:ea typeface="方正兰亭黑简体" panose="02000000000000000000" pitchFamily="2" charset="-122"/>
                <a:sym typeface="Huawei Sans" panose="020C0503030203020204" pitchFamily="34" charset="0"/>
              </a:rPr>
              <a:t>importlib.import_module</a:t>
            </a:r>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 module_name+'_pb2')</a:t>
            </a:r>
            <a:endParaRPr lang="zh-CN"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a:lnSpc>
                <a:spcPts val="1000"/>
              </a:lnSpc>
            </a:pPr>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                print (</a:t>
            </a:r>
            <a:r>
              <a:rPr lang="en-US" altLang="zh-CN" dirty="0" err="1">
                <a:latin typeface="Huawei Sans" panose="020C0503030203020204" pitchFamily="34" charset="0"/>
                <a:ea typeface="方正兰亭黑简体" panose="02000000000000000000" pitchFamily="2" charset="-122"/>
                <a:sym typeface="Huawei Sans" panose="020C0503030203020204" pitchFamily="34" charset="0"/>
              </a:rPr>
              <a:t>decode_module</a:t>
            </a:r>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a:t>
            </a:r>
            <a:endParaRPr lang="zh-CN"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a:lnSpc>
                <a:spcPts val="1000"/>
              </a:lnSpc>
            </a:pPr>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dirty="0" err="1">
                <a:latin typeface="Huawei Sans" panose="020C0503030203020204" pitchFamily="34" charset="0"/>
                <a:ea typeface="方正兰亭黑简体" panose="02000000000000000000" pitchFamily="2" charset="-122"/>
                <a:sym typeface="Huawei Sans" panose="020C0503030203020204" pitchFamily="34" charset="0"/>
              </a:rPr>
              <a:t>decode_func</a:t>
            </a:r>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 = </a:t>
            </a:r>
            <a:r>
              <a:rPr lang="en-US" altLang="zh-CN" dirty="0" err="1">
                <a:latin typeface="Huawei Sans" panose="020C0503030203020204" pitchFamily="34" charset="0"/>
                <a:ea typeface="方正兰亭黑简体" panose="02000000000000000000" pitchFamily="2" charset="-122"/>
                <a:sym typeface="Huawei Sans" panose="020C0503030203020204" pitchFamily="34" charset="0"/>
              </a:rPr>
              <a:t>getattr</a:t>
            </a:r>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a:t>
            </a:r>
            <a:r>
              <a:rPr lang="en-US" altLang="zh-CN" dirty="0" err="1">
                <a:latin typeface="Huawei Sans" panose="020C0503030203020204" pitchFamily="34" charset="0"/>
                <a:ea typeface="方正兰亭黑简体" panose="02000000000000000000" pitchFamily="2" charset="-122"/>
                <a:sym typeface="Huawei Sans" panose="020C0503030203020204" pitchFamily="34" charset="0"/>
              </a:rPr>
              <a:t>decode_module,root_class</a:t>
            </a:r>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a:t>
            </a:r>
            <a:r>
              <a:rPr lang="en-US" altLang="zh-CN" dirty="0" err="1">
                <a:latin typeface="Huawei Sans" panose="020C0503030203020204" pitchFamily="34" charset="0"/>
                <a:ea typeface="方正兰亭黑简体" panose="02000000000000000000" pitchFamily="2" charset="-122"/>
                <a:sym typeface="Huawei Sans" panose="020C0503030203020204" pitchFamily="34" charset="0"/>
              </a:rPr>
              <a:t>FromString</a:t>
            </a:r>
            <a:endParaRPr lang="zh-CN"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a:lnSpc>
                <a:spcPts val="1000"/>
              </a:lnSpc>
            </a:pPr>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                print ('----------- content is -----------\n')</a:t>
            </a:r>
            <a:endParaRPr lang="zh-CN"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a:lnSpc>
                <a:spcPts val="1000"/>
              </a:lnSpc>
            </a:pPr>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                print (</a:t>
            </a:r>
            <a:r>
              <a:rPr lang="en-US" altLang="zh-CN" dirty="0" err="1">
                <a:latin typeface="Huawei Sans" panose="020C0503030203020204" pitchFamily="34" charset="0"/>
                <a:ea typeface="方正兰亭黑简体" panose="02000000000000000000" pitchFamily="2" charset="-122"/>
                <a:sym typeface="Huawei Sans" panose="020C0503030203020204" pitchFamily="34" charset="0"/>
              </a:rPr>
              <a:t>decode_func</a:t>
            </a:r>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a:t>
            </a:r>
            <a:r>
              <a:rPr lang="en-US" altLang="zh-CN" dirty="0" err="1">
                <a:latin typeface="Huawei Sans" panose="020C0503030203020204" pitchFamily="34" charset="0"/>
                <a:ea typeface="方正兰亭黑简体" panose="02000000000000000000" pitchFamily="2" charset="-122"/>
                <a:sym typeface="Huawei Sans" panose="020C0503030203020204" pitchFamily="34" charset="0"/>
              </a:rPr>
              <a:t>row_data.content</a:t>
            </a:r>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a:t>
            </a:r>
            <a:endParaRPr lang="zh-CN"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a:lnSpc>
                <a:spcPts val="1000"/>
              </a:lnSpc>
            </a:pPr>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                print ('----------- done -----------------')</a:t>
            </a:r>
            <a:endParaRPr lang="zh-CN"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06022200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Verifying the Configuration</a:t>
            </a:r>
            <a:endParaRPr lang="en-US" dirty="0"/>
          </a:p>
        </p:txBody>
      </p:sp>
      <p:sp>
        <p:nvSpPr>
          <p:cNvPr id="59" name="文本占位符 2"/>
          <p:cNvSpPr>
            <a:spLocks noGrp="1"/>
          </p:cNvSpPr>
          <p:nvPr>
            <p:ph type="body" sz="quarter" idx="10"/>
          </p:nvPr>
        </p:nvSpPr>
        <p:spPr bwMode="gray">
          <a:xfrm>
            <a:off x="455612" y="1854654"/>
            <a:ext cx="11293476" cy="851261"/>
          </a:xfrm>
        </p:spPr>
        <p:txBody>
          <a:bodyPr/>
          <a:lstStyle/>
          <a:p>
            <a:pPr marL="457200" indent="-457200">
              <a:buSzPct val="100000"/>
              <a:buFont typeface="+mj-lt"/>
              <a:buAutoNum type="arabicPeriod" startAt="7"/>
            </a:pPr>
            <a:r>
              <a:rPr lang="en-US" sz="1600" dirty="0"/>
              <a:t>Verify the configuration.</a:t>
            </a:r>
            <a:endParaRPr lang="en-US" altLang="zh-CN" sz="1600" dirty="0"/>
          </a:p>
          <a:p>
            <a:pPr lvl="1"/>
            <a:r>
              <a:rPr lang="en-US" sz="1400" dirty="0"/>
              <a:t>Run the following script to check whether the CPU information is successfully obtained.</a:t>
            </a:r>
            <a:endParaRPr lang="en-US" altLang="zh-CN" sz="1600" dirty="0"/>
          </a:p>
          <a:p>
            <a:endParaRPr lang="en-US" altLang="zh-CN" sz="1600" dirty="0"/>
          </a:p>
        </p:txBody>
      </p:sp>
      <p:sp>
        <p:nvSpPr>
          <p:cNvPr id="31" name="文本框 30">
            <a:extLst>
              <a:ext uri="{FF2B5EF4-FFF2-40B4-BE49-F238E27FC236}">
                <a16:creationId xmlns:a16="http://schemas.microsoft.com/office/drawing/2014/main" id="{5F8632A7-B4A9-442D-8F81-B317DEB527A9}"/>
              </a:ext>
            </a:extLst>
          </p:cNvPr>
          <p:cNvSpPr txBox="1"/>
          <p:nvPr/>
        </p:nvSpPr>
        <p:spPr bwMode="gray">
          <a:xfrm>
            <a:off x="4018403" y="2798935"/>
            <a:ext cx="3953746" cy="2932085"/>
          </a:xfrm>
          <a:prstGeom prst="rect">
            <a:avLst/>
          </a:prstGeom>
          <a:noFill/>
          <a:ln>
            <a:solidFill>
              <a:srgbClr val="56C4D2"/>
            </a:solidFill>
          </a:ln>
        </p:spPr>
        <p:txBody>
          <a:bodyPr wrap="square" rtlCol="0">
            <a:spAutoFit/>
          </a:bodyPr>
          <a:lstStyle>
            <a:defPPr>
              <a:defRPr lang="en-US"/>
            </a:defPPr>
            <a:lvl1pPr marL="648335" marR="0" lvl="0" indent="0" defTabSz="914400" fontAlgn="auto">
              <a:lnSpc>
                <a:spcPts val="1200"/>
              </a:lnSpc>
              <a:spcBef>
                <a:spcPts val="200"/>
              </a:spcBef>
              <a:spcAft>
                <a:spcPts val="200"/>
              </a:spcAft>
              <a:buClrTx/>
              <a:buSzTx/>
              <a:buFontTx/>
              <a:buNone/>
              <a:tabLst/>
              <a:defRPr kumimoji="0" sz="1200" b="0" i="0" u="none" strike="noStrike" kern="100" cap="none" spc="0" normalizeH="0" baseline="0">
                <a:ln>
                  <a:noFill/>
                </a:ln>
                <a:solidFill>
                  <a:prstClr val="black"/>
                </a:solidFill>
                <a:effectLst/>
                <a:uLnTx/>
                <a:uFillTx/>
                <a:cs typeface="Courier New" panose="02070309020205020404" pitchFamily="49" charset="0"/>
              </a:defRPr>
            </a:lvl1pPr>
          </a:lstStyle>
          <a:p>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 content is -----------</a:t>
            </a:r>
            <a:endParaRPr lang="zh-CN" altLang="zh-CN" dirty="0">
              <a:latin typeface="Huawei Sans" panose="020C0503030203020204" pitchFamily="34" charset="0"/>
              <a:ea typeface="方正兰亭黑简体" panose="02000000000000000000" pitchFamily="2" charset="-122"/>
              <a:sym typeface="Huawei Sans" panose="020C0503030203020204" pitchFamily="34" charset="0"/>
            </a:endParaRPr>
          </a:p>
          <a:p>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 </a:t>
            </a:r>
            <a:endParaRPr lang="zh-CN" altLang="zh-CN" dirty="0">
              <a:latin typeface="Huawei Sans" panose="020C0503030203020204" pitchFamily="34" charset="0"/>
              <a:ea typeface="方正兰亭黑简体" panose="02000000000000000000" pitchFamily="2" charset="-122"/>
              <a:sym typeface="Huawei Sans" panose="020C0503030203020204" pitchFamily="34" charset="0"/>
            </a:endParaRPr>
          </a:p>
          <a:p>
            <a:r>
              <a:rPr lang="en-US" altLang="zh-CN" dirty="0" err="1">
                <a:latin typeface="Huawei Sans" panose="020C0503030203020204" pitchFamily="34" charset="0"/>
                <a:ea typeface="方正兰亭黑简体" panose="02000000000000000000" pitchFamily="2" charset="-122"/>
                <a:sym typeface="Huawei Sans" panose="020C0503030203020204" pitchFamily="34" charset="0"/>
              </a:rPr>
              <a:t>cpuInfos</a:t>
            </a:r>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 {</a:t>
            </a:r>
            <a:endParaRPr lang="zh-CN" altLang="zh-CN" dirty="0">
              <a:latin typeface="Huawei Sans" panose="020C0503030203020204" pitchFamily="34" charset="0"/>
              <a:ea typeface="方正兰亭黑简体" panose="02000000000000000000" pitchFamily="2" charset="-122"/>
              <a:sym typeface="Huawei Sans" panose="020C0503030203020204" pitchFamily="34" charset="0"/>
            </a:endParaRPr>
          </a:p>
          <a:p>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dirty="0" err="1">
                <a:latin typeface="Huawei Sans" panose="020C0503030203020204" pitchFamily="34" charset="0"/>
                <a:ea typeface="方正兰亭黑简体" panose="02000000000000000000" pitchFamily="2" charset="-122"/>
                <a:sym typeface="Huawei Sans" panose="020C0503030203020204" pitchFamily="34" charset="0"/>
              </a:rPr>
              <a:t>cpuInfo</a:t>
            </a:r>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 {</a:t>
            </a:r>
            <a:endParaRPr lang="zh-CN" altLang="zh-CN" dirty="0">
              <a:latin typeface="Huawei Sans" panose="020C0503030203020204" pitchFamily="34" charset="0"/>
              <a:ea typeface="方正兰亭黑简体" panose="02000000000000000000" pitchFamily="2" charset="-122"/>
              <a:sym typeface="Huawei Sans" panose="020C0503030203020204" pitchFamily="34" charset="0"/>
            </a:endParaRPr>
          </a:p>
          <a:p>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dirty="0" err="1">
                <a:latin typeface="Huawei Sans" panose="020C0503030203020204" pitchFamily="34" charset="0"/>
                <a:ea typeface="方正兰亭黑简体" panose="02000000000000000000" pitchFamily="2" charset="-122"/>
                <a:sym typeface="Huawei Sans" panose="020C0503030203020204" pitchFamily="34" charset="0"/>
              </a:rPr>
              <a:t>entIndex</a:t>
            </a:r>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 16842753</a:t>
            </a:r>
            <a:endParaRPr lang="zh-CN" altLang="zh-CN" dirty="0">
              <a:latin typeface="Huawei Sans" panose="020C0503030203020204" pitchFamily="34" charset="0"/>
              <a:ea typeface="方正兰亭黑简体" panose="02000000000000000000" pitchFamily="2" charset="-122"/>
              <a:sym typeface="Huawei Sans" panose="020C0503030203020204" pitchFamily="34" charset="0"/>
            </a:endParaRPr>
          </a:p>
          <a:p>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    interval: 8</a:t>
            </a:r>
            <a:endParaRPr lang="zh-CN" altLang="zh-CN" dirty="0">
              <a:latin typeface="Huawei Sans" panose="020C0503030203020204" pitchFamily="34" charset="0"/>
              <a:ea typeface="方正兰亭黑简体" panose="02000000000000000000" pitchFamily="2" charset="-122"/>
              <a:sym typeface="Huawei Sans" panose="020C0503030203020204" pitchFamily="34" charset="0"/>
            </a:endParaRPr>
          </a:p>
          <a:p>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dirty="0" err="1">
                <a:latin typeface="Huawei Sans" panose="020C0503030203020204" pitchFamily="34" charset="0"/>
                <a:ea typeface="方正兰亭黑简体" panose="02000000000000000000" pitchFamily="2" charset="-122"/>
                <a:sym typeface="Huawei Sans" panose="020C0503030203020204" pitchFamily="34" charset="0"/>
              </a:rPr>
              <a:t>ovloadThreshold</a:t>
            </a:r>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 90</a:t>
            </a:r>
            <a:endParaRPr lang="zh-CN" altLang="zh-CN" dirty="0">
              <a:latin typeface="Huawei Sans" panose="020C0503030203020204" pitchFamily="34" charset="0"/>
              <a:ea typeface="方正兰亭黑简体" panose="02000000000000000000" pitchFamily="2" charset="-122"/>
              <a:sym typeface="Huawei Sans" panose="020C0503030203020204" pitchFamily="34" charset="0"/>
            </a:endParaRPr>
          </a:p>
          <a:p>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    position: "1"</a:t>
            </a:r>
            <a:endParaRPr lang="zh-CN" altLang="zh-CN" dirty="0">
              <a:latin typeface="Huawei Sans" panose="020C0503030203020204" pitchFamily="34" charset="0"/>
              <a:ea typeface="方正兰亭黑简体" panose="02000000000000000000" pitchFamily="2" charset="-122"/>
              <a:sym typeface="Huawei Sans" panose="020C0503030203020204" pitchFamily="34" charset="0"/>
            </a:endParaRPr>
          </a:p>
          <a:p>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dirty="0" err="1">
                <a:latin typeface="Huawei Sans" panose="020C0503030203020204" pitchFamily="34" charset="0"/>
                <a:ea typeface="方正兰亭黑简体" panose="02000000000000000000" pitchFamily="2" charset="-122"/>
                <a:sym typeface="Huawei Sans" panose="020C0503030203020204" pitchFamily="34" charset="0"/>
              </a:rPr>
              <a:t>systemCpuUsage</a:t>
            </a:r>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 6</a:t>
            </a:r>
            <a:endParaRPr lang="zh-CN" altLang="zh-CN" dirty="0">
              <a:latin typeface="Huawei Sans" panose="020C0503030203020204" pitchFamily="34" charset="0"/>
              <a:ea typeface="方正兰亭黑简体" panose="02000000000000000000" pitchFamily="2" charset="-122"/>
              <a:sym typeface="Huawei Sans" panose="020C0503030203020204" pitchFamily="34" charset="0"/>
            </a:endParaRPr>
          </a:p>
          <a:p>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dirty="0" err="1">
                <a:latin typeface="Huawei Sans" panose="020C0503030203020204" pitchFamily="34" charset="0"/>
                <a:ea typeface="方正兰亭黑简体" panose="02000000000000000000" pitchFamily="2" charset="-122"/>
                <a:sym typeface="Huawei Sans" panose="020C0503030203020204" pitchFamily="34" charset="0"/>
              </a:rPr>
              <a:t>unovloadThreshold</a:t>
            </a:r>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 75</a:t>
            </a:r>
            <a:endParaRPr lang="zh-CN" altLang="zh-CN" dirty="0">
              <a:latin typeface="Huawei Sans" panose="020C0503030203020204" pitchFamily="34" charset="0"/>
              <a:ea typeface="方正兰亭黑简体" panose="02000000000000000000" pitchFamily="2" charset="-122"/>
              <a:sym typeface="Huawei Sans" panose="020C0503030203020204" pitchFamily="34" charset="0"/>
            </a:endParaRPr>
          </a:p>
          <a:p>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  }</a:t>
            </a:r>
            <a:endParaRPr lang="zh-CN" altLang="zh-CN" dirty="0">
              <a:latin typeface="Huawei Sans" panose="020C0503030203020204" pitchFamily="34" charset="0"/>
              <a:ea typeface="方正兰亭黑简体" panose="02000000000000000000" pitchFamily="2" charset="-122"/>
              <a:sym typeface="Huawei Sans" panose="020C0503030203020204" pitchFamily="34" charset="0"/>
            </a:endParaRPr>
          </a:p>
          <a:p>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a:t>
            </a:r>
            <a:endParaRPr lang="zh-CN" altLang="zh-CN" dirty="0">
              <a:latin typeface="Huawei Sans" panose="020C0503030203020204" pitchFamily="34" charset="0"/>
              <a:ea typeface="方正兰亭黑简体" panose="02000000000000000000" pitchFamily="2" charset="-122"/>
              <a:sym typeface="Huawei Sans" panose="020C0503030203020204" pitchFamily="34" charset="0"/>
            </a:endParaRPr>
          </a:p>
          <a:p>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 </a:t>
            </a:r>
            <a:endParaRPr lang="zh-CN" altLang="zh-CN" dirty="0">
              <a:latin typeface="Huawei Sans" panose="020C0503030203020204" pitchFamily="34" charset="0"/>
              <a:ea typeface="方正兰亭黑简体" panose="02000000000000000000" pitchFamily="2" charset="-122"/>
              <a:sym typeface="Huawei Sans" panose="020C0503030203020204" pitchFamily="34" charset="0"/>
            </a:endParaRPr>
          </a:p>
          <a:p>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 done -----------------</a:t>
            </a:r>
            <a:endParaRPr lang="zh-CN"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7" name="组合 16">
            <a:extLst>
              <a:ext uri="{FF2B5EF4-FFF2-40B4-BE49-F238E27FC236}">
                <a16:creationId xmlns:a16="http://schemas.microsoft.com/office/drawing/2014/main" id="{33C1CC32-1EA8-4E3C-8CF6-3EFD5942447A}"/>
              </a:ext>
            </a:extLst>
          </p:cNvPr>
          <p:cNvGrpSpPr/>
          <p:nvPr/>
        </p:nvGrpSpPr>
        <p:grpSpPr bwMode="gray">
          <a:xfrm>
            <a:off x="558800" y="1094843"/>
            <a:ext cx="11065933" cy="425989"/>
            <a:chOff x="727814" y="1112925"/>
            <a:chExt cx="10569967" cy="425989"/>
          </a:xfrm>
        </p:grpSpPr>
        <p:sp>
          <p:nvSpPr>
            <p:cNvPr id="18" name="圆角矩形 11">
              <a:extLst>
                <a:ext uri="{FF2B5EF4-FFF2-40B4-BE49-F238E27FC236}">
                  <a16:creationId xmlns:a16="http://schemas.microsoft.com/office/drawing/2014/main" id="{9F580D1B-0FF5-4A90-9A9F-16ECA1C97C24}"/>
                </a:ext>
              </a:extLst>
            </p:cNvPr>
            <p:cNvSpPr/>
            <p:nvPr/>
          </p:nvSpPr>
          <p:spPr bwMode="gray">
            <a:xfrm>
              <a:off x="727814" y="1112925"/>
              <a:ext cx="1627847" cy="424800"/>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altLang="zh-CN" sz="1200" dirty="0">
                  <a:solidFill>
                    <a:schemeClr val="tx1"/>
                  </a:solidFill>
                  <a:latin typeface="Huawei Sans" panose="020C0503030203020204" pitchFamily="34" charset="0"/>
                </a:rPr>
                <a:t>Configure a destination collector.</a:t>
              </a:r>
            </a:p>
          </p:txBody>
        </p:sp>
        <p:sp>
          <p:nvSpPr>
            <p:cNvPr id="32" name="圆角矩形 11">
              <a:extLst>
                <a:ext uri="{FF2B5EF4-FFF2-40B4-BE49-F238E27FC236}">
                  <a16:creationId xmlns:a16="http://schemas.microsoft.com/office/drawing/2014/main" id="{88440C09-45E1-4DF5-B73B-0C512529A3EB}"/>
                </a:ext>
              </a:extLst>
            </p:cNvPr>
            <p:cNvSpPr/>
            <p:nvPr/>
          </p:nvSpPr>
          <p:spPr bwMode="gray">
            <a:xfrm>
              <a:off x="4544401" y="1112925"/>
              <a:ext cx="1515746" cy="425989"/>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altLang="zh-CN" sz="1200" dirty="0">
                  <a:solidFill>
                    <a:schemeClr val="tx1"/>
                  </a:solidFill>
                  <a:latin typeface="Huawei Sans" panose="020C0503030203020204" pitchFamily="34" charset="0"/>
                </a:rPr>
                <a:t>Configure static subscription.</a:t>
              </a:r>
            </a:p>
          </p:txBody>
        </p:sp>
        <p:sp>
          <p:nvSpPr>
            <p:cNvPr id="33" name="圆角矩形 11">
              <a:extLst>
                <a:ext uri="{FF2B5EF4-FFF2-40B4-BE49-F238E27FC236}">
                  <a16:creationId xmlns:a16="http://schemas.microsoft.com/office/drawing/2014/main" id="{B58D8ACD-36BF-42AE-BBAB-CDA615B2C510}"/>
                </a:ext>
              </a:extLst>
            </p:cNvPr>
            <p:cNvSpPr/>
            <p:nvPr/>
          </p:nvSpPr>
          <p:spPr bwMode="gray">
            <a:xfrm>
              <a:off x="2841512" y="1112925"/>
              <a:ext cx="1217038" cy="425989"/>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Configure data sampling.</a:t>
              </a:r>
            </a:p>
          </p:txBody>
        </p:sp>
        <p:sp>
          <p:nvSpPr>
            <p:cNvPr id="34" name="圆角矩形 12">
              <a:extLst>
                <a:ext uri="{FF2B5EF4-FFF2-40B4-BE49-F238E27FC236}">
                  <a16:creationId xmlns:a16="http://schemas.microsoft.com/office/drawing/2014/main" id="{780A0EB6-8CCE-43AC-8981-FEAB9E932D38}"/>
                </a:ext>
              </a:extLst>
            </p:cNvPr>
            <p:cNvSpPr/>
            <p:nvPr/>
          </p:nvSpPr>
          <p:spPr bwMode="gray">
            <a:xfrm>
              <a:off x="6545998" y="1112925"/>
              <a:ext cx="1357507" cy="425989"/>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altLang="zh-CN" sz="1200" dirty="0">
                  <a:solidFill>
                    <a:schemeClr val="tx1"/>
                  </a:solidFill>
                  <a:latin typeface="Huawei Sans" panose="020C0503030203020204" pitchFamily="34" charset="0"/>
                </a:rPr>
                <a:t>Compile .proto files.</a:t>
              </a:r>
            </a:p>
          </p:txBody>
        </p:sp>
        <p:cxnSp>
          <p:nvCxnSpPr>
            <p:cNvPr id="35" name="直接箭头连接符 34">
              <a:extLst>
                <a:ext uri="{FF2B5EF4-FFF2-40B4-BE49-F238E27FC236}">
                  <a16:creationId xmlns:a16="http://schemas.microsoft.com/office/drawing/2014/main" id="{8F8CACB0-0DCA-426D-B2B9-5B67BC0AAC6D}"/>
                </a:ext>
              </a:extLst>
            </p:cNvPr>
            <p:cNvCxnSpPr>
              <a:cxnSpLocks/>
              <a:stCxn id="18" idx="3"/>
              <a:endCxn id="33" idx="1"/>
            </p:cNvCxnSpPr>
            <p:nvPr/>
          </p:nvCxnSpPr>
          <p:spPr bwMode="gray">
            <a:xfrm>
              <a:off x="2355661" y="1325325"/>
              <a:ext cx="485851" cy="595"/>
            </a:xfrm>
            <a:prstGeom prst="straightConnector1">
              <a:avLst/>
            </a:prstGeom>
            <a:noFill/>
            <a:ln w="19050" cap="flat" cmpd="sng" algn="ctr">
              <a:solidFill>
                <a:schemeClr val="tx1"/>
              </a:solidFill>
              <a:prstDash val="solid"/>
              <a:round/>
              <a:headEnd type="none" w="med" len="med"/>
              <a:tailEnd type="triangle"/>
            </a:ln>
            <a:effectLst/>
          </p:spPr>
        </p:cxnSp>
        <p:cxnSp>
          <p:nvCxnSpPr>
            <p:cNvPr id="36" name="直接箭头连接符 35">
              <a:extLst>
                <a:ext uri="{FF2B5EF4-FFF2-40B4-BE49-F238E27FC236}">
                  <a16:creationId xmlns:a16="http://schemas.microsoft.com/office/drawing/2014/main" id="{84D2BA68-905D-41C8-AA79-A708DB9A74EC}"/>
                </a:ext>
              </a:extLst>
            </p:cNvPr>
            <p:cNvCxnSpPr>
              <a:cxnSpLocks/>
              <a:stCxn id="33" idx="3"/>
              <a:endCxn id="32" idx="1"/>
            </p:cNvCxnSpPr>
            <p:nvPr/>
          </p:nvCxnSpPr>
          <p:spPr bwMode="gray">
            <a:xfrm>
              <a:off x="4058550" y="1325920"/>
              <a:ext cx="485851" cy="0"/>
            </a:xfrm>
            <a:prstGeom prst="straightConnector1">
              <a:avLst/>
            </a:prstGeom>
            <a:noFill/>
            <a:ln w="19050" cap="flat" cmpd="sng" algn="ctr">
              <a:solidFill>
                <a:schemeClr val="tx1"/>
              </a:solidFill>
              <a:prstDash val="solid"/>
              <a:round/>
              <a:headEnd type="none" w="med" len="med"/>
              <a:tailEnd type="triangle"/>
            </a:ln>
            <a:effectLst/>
          </p:spPr>
        </p:cxnSp>
        <p:cxnSp>
          <p:nvCxnSpPr>
            <p:cNvPr id="37" name="直接箭头连接符 36">
              <a:extLst>
                <a:ext uri="{FF2B5EF4-FFF2-40B4-BE49-F238E27FC236}">
                  <a16:creationId xmlns:a16="http://schemas.microsoft.com/office/drawing/2014/main" id="{B2021860-4544-4064-AAC6-23115D98A8E7}"/>
                </a:ext>
              </a:extLst>
            </p:cNvPr>
            <p:cNvCxnSpPr>
              <a:cxnSpLocks/>
              <a:stCxn id="32" idx="3"/>
              <a:endCxn id="34" idx="1"/>
            </p:cNvCxnSpPr>
            <p:nvPr/>
          </p:nvCxnSpPr>
          <p:spPr bwMode="gray">
            <a:xfrm>
              <a:off x="6060147" y="1325920"/>
              <a:ext cx="485851" cy="0"/>
            </a:xfrm>
            <a:prstGeom prst="straightConnector1">
              <a:avLst/>
            </a:prstGeom>
            <a:noFill/>
            <a:ln w="19050" cap="flat" cmpd="sng" algn="ctr">
              <a:solidFill>
                <a:schemeClr val="tx1"/>
              </a:solidFill>
              <a:prstDash val="solid"/>
              <a:round/>
              <a:headEnd type="none" w="med" len="med"/>
              <a:tailEnd type="triangle"/>
            </a:ln>
            <a:effectLst/>
          </p:spPr>
        </p:cxnSp>
        <p:cxnSp>
          <p:nvCxnSpPr>
            <p:cNvPr id="38" name="直接箭头连接符 37">
              <a:extLst>
                <a:ext uri="{FF2B5EF4-FFF2-40B4-BE49-F238E27FC236}">
                  <a16:creationId xmlns:a16="http://schemas.microsoft.com/office/drawing/2014/main" id="{8545A0CC-1EB9-4E63-B637-290F556F36DE}"/>
                </a:ext>
              </a:extLst>
            </p:cNvPr>
            <p:cNvCxnSpPr>
              <a:cxnSpLocks/>
            </p:cNvCxnSpPr>
            <p:nvPr/>
          </p:nvCxnSpPr>
          <p:spPr bwMode="gray">
            <a:xfrm>
              <a:off x="7924800" y="1325297"/>
              <a:ext cx="465362" cy="0"/>
            </a:xfrm>
            <a:prstGeom prst="straightConnector1">
              <a:avLst/>
            </a:prstGeom>
            <a:noFill/>
            <a:ln w="19050" cap="flat" cmpd="sng" algn="ctr">
              <a:solidFill>
                <a:schemeClr val="tx1"/>
              </a:solidFill>
              <a:prstDash val="solid"/>
              <a:round/>
              <a:headEnd type="none" w="med" len="med"/>
              <a:tailEnd type="triangle"/>
            </a:ln>
            <a:effectLst/>
          </p:spPr>
        </p:cxnSp>
        <p:sp>
          <p:nvSpPr>
            <p:cNvPr id="39" name="圆角矩形 12">
              <a:extLst>
                <a:ext uri="{FF2B5EF4-FFF2-40B4-BE49-F238E27FC236}">
                  <a16:creationId xmlns:a16="http://schemas.microsoft.com/office/drawing/2014/main" id="{1707C355-C016-4BC7-ABFD-EEEED76FCD30}"/>
                </a:ext>
              </a:extLst>
            </p:cNvPr>
            <p:cNvSpPr/>
            <p:nvPr/>
          </p:nvSpPr>
          <p:spPr bwMode="gray">
            <a:xfrm>
              <a:off x="8389356" y="1112925"/>
              <a:ext cx="1065067" cy="425989"/>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lvl="0" algn="ctr" fontAlgn="ctr"/>
              <a:r>
                <a:rPr lang="en-US" altLang="zh-CN" sz="1200" dirty="0">
                  <a:solidFill>
                    <a:prstClr val="black"/>
                  </a:solidFill>
                  <a:latin typeface="Huawei Sans" panose="020C0503030203020204" pitchFamily="34" charset="0"/>
                </a:rPr>
                <a:t>Compile Python code.</a:t>
              </a:r>
            </a:p>
          </p:txBody>
        </p:sp>
        <p:cxnSp>
          <p:nvCxnSpPr>
            <p:cNvPr id="40" name="直接箭头连接符 39">
              <a:extLst>
                <a:ext uri="{FF2B5EF4-FFF2-40B4-BE49-F238E27FC236}">
                  <a16:creationId xmlns:a16="http://schemas.microsoft.com/office/drawing/2014/main" id="{A3BD0313-5525-447C-8AE9-4F82BDA095C3}"/>
                </a:ext>
              </a:extLst>
            </p:cNvPr>
            <p:cNvCxnSpPr>
              <a:cxnSpLocks/>
              <a:stCxn id="39" idx="3"/>
              <a:endCxn id="41" idx="1"/>
            </p:cNvCxnSpPr>
            <p:nvPr/>
          </p:nvCxnSpPr>
          <p:spPr bwMode="gray">
            <a:xfrm>
              <a:off x="9454423" y="1325920"/>
              <a:ext cx="485852" cy="0"/>
            </a:xfrm>
            <a:prstGeom prst="straightConnector1">
              <a:avLst/>
            </a:prstGeom>
            <a:noFill/>
            <a:ln w="19050" cap="flat" cmpd="sng" algn="ctr">
              <a:solidFill>
                <a:schemeClr val="tx1"/>
              </a:solidFill>
              <a:prstDash val="solid"/>
              <a:round/>
              <a:headEnd type="none" w="med" len="med"/>
              <a:tailEnd type="triangle"/>
            </a:ln>
            <a:effectLst/>
          </p:spPr>
        </p:cxnSp>
        <p:sp>
          <p:nvSpPr>
            <p:cNvPr id="41" name="圆角矩形 12">
              <a:extLst>
                <a:ext uri="{FF2B5EF4-FFF2-40B4-BE49-F238E27FC236}">
                  <a16:creationId xmlns:a16="http://schemas.microsoft.com/office/drawing/2014/main" id="{027607F4-186E-4190-80D5-2D800CEA5C94}"/>
                </a:ext>
              </a:extLst>
            </p:cNvPr>
            <p:cNvSpPr/>
            <p:nvPr/>
          </p:nvSpPr>
          <p:spPr bwMode="gray">
            <a:xfrm>
              <a:off x="9940275" y="1112925"/>
              <a:ext cx="1357506" cy="425989"/>
            </a:xfrm>
            <a:prstGeom prst="roundRect">
              <a:avLst>
                <a:gd name="adj" fmla="val 4298"/>
              </a:avLst>
            </a:prstGeom>
            <a:solidFill>
              <a:srgbClr val="30B5C5"/>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lvl="0" algn="ctr" fontAlgn="ctr"/>
              <a:r>
                <a:rPr lang="en-US" altLang="zh-CN" sz="1200" b="1" dirty="0">
                  <a:solidFill>
                    <a:schemeClr val="bg1"/>
                  </a:solidFill>
                  <a:latin typeface="Huawei Sans" panose="020C0503030203020204" pitchFamily="34" charset="0"/>
                </a:rPr>
                <a:t>Verify the configuration.</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18973975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b="1" dirty="0"/>
              <a:t>Introduction to Telemetry</a:t>
            </a:r>
            <a:endParaRPr lang="en-US" altLang="zh-CN" b="1" dirty="0"/>
          </a:p>
          <a:p>
            <a:pPr lvl="1">
              <a:buSzPct val="60000"/>
              <a:buFont typeface="Wingdings" panose="05000000000000000000" pitchFamily="2" charset="2"/>
              <a:buChar char="n"/>
            </a:pPr>
            <a:r>
              <a:rPr lang="en-US" dirty="0"/>
              <a:t>Technical Background</a:t>
            </a:r>
            <a:endParaRPr lang="en-US" altLang="zh-CN" dirty="0"/>
          </a:p>
          <a:p>
            <a:pPr lvl="1"/>
            <a:r>
              <a:rPr lang="en-US" dirty="0">
                <a:solidFill>
                  <a:schemeClr val="bg1">
                    <a:lumMod val="50000"/>
                  </a:schemeClr>
                </a:solidFill>
              </a:rPr>
              <a:t>Overview</a:t>
            </a:r>
            <a:endParaRPr lang="en-US" altLang="zh-CN" dirty="0">
              <a:solidFill>
                <a:schemeClr val="bg1">
                  <a:lumMod val="50000"/>
                </a:schemeClr>
              </a:solidFill>
            </a:endParaRPr>
          </a:p>
          <a:p>
            <a:r>
              <a:rPr lang="en-US" dirty="0">
                <a:solidFill>
                  <a:schemeClr val="bg1">
                    <a:lumMod val="50000"/>
                  </a:schemeClr>
                </a:solidFill>
              </a:rPr>
              <a:t>Telemetry Technical Fundamentals</a:t>
            </a:r>
            <a:endParaRPr lang="en-US" altLang="zh-CN" dirty="0">
              <a:solidFill>
                <a:schemeClr val="bg1">
                  <a:lumMod val="50000"/>
                </a:schemeClr>
              </a:solidFill>
            </a:endParaRPr>
          </a:p>
          <a:p>
            <a:r>
              <a:rPr lang="en-US" dirty="0">
                <a:solidFill>
                  <a:schemeClr val="bg1">
                    <a:lumMod val="50000"/>
                  </a:schemeClr>
                </a:solidFill>
              </a:rPr>
              <a:t>Telemetry Configuration and Practice</a:t>
            </a:r>
          </a:p>
        </p:txBody>
      </p:sp>
    </p:spTree>
    <p:extLst>
      <p:ext uri="{BB962C8B-B14F-4D97-AF65-F5344CB8AC3E}">
        <p14:creationId xmlns:p14="http://schemas.microsoft.com/office/powerpoint/2010/main" val="165328999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altLang="zh-CN" dirty="0"/>
              <a:t>(Multiple-answer question) </a:t>
            </a:r>
            <a:r>
              <a:rPr lang="en-US" dirty="0"/>
              <a:t>Which of the following methods can be used to push data using telemetry?</a:t>
            </a:r>
            <a:r>
              <a:rPr lang="en-US" altLang="zh-CN" dirty="0"/>
              <a:t> (     )</a:t>
            </a:r>
          </a:p>
          <a:p>
            <a:pPr lvl="1"/>
            <a:r>
              <a:rPr lang="en-US" dirty="0"/>
              <a:t>TCP</a:t>
            </a:r>
            <a:endParaRPr lang="en-US" altLang="zh-CN" dirty="0"/>
          </a:p>
          <a:p>
            <a:pPr lvl="1"/>
            <a:r>
              <a:rPr lang="en-US" dirty="0"/>
              <a:t>UDP</a:t>
            </a:r>
            <a:endParaRPr lang="en-US" altLang="zh-CN" dirty="0"/>
          </a:p>
          <a:p>
            <a:pPr lvl="1"/>
            <a:r>
              <a:rPr lang="en-US" dirty="0"/>
              <a:t>gRPC</a:t>
            </a:r>
            <a:endParaRPr lang="en-US" altLang="zh-CN" dirty="0"/>
          </a:p>
          <a:p>
            <a:r>
              <a:rPr lang="en-US" altLang="zh-CN" dirty="0"/>
              <a:t>(Short-answer question) </a:t>
            </a:r>
            <a:r>
              <a:rPr lang="en-US" dirty="0"/>
              <a:t>What are telemetry data subscription modes?</a:t>
            </a:r>
            <a:endParaRPr lang="en-US" altLang="zh-CN" dirty="0"/>
          </a:p>
        </p:txBody>
      </p:sp>
    </p:spTree>
    <p:extLst>
      <p:ext uri="{BB962C8B-B14F-4D97-AF65-F5344CB8AC3E}">
        <p14:creationId xmlns:p14="http://schemas.microsoft.com/office/powerpoint/2010/main" val="384433375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sz="quarter" idx="10"/>
          </p:nvPr>
        </p:nvSpPr>
        <p:spPr/>
        <p:txBody>
          <a:bodyPr/>
          <a:lstStyle/>
          <a:p>
            <a:r>
              <a:rPr lang="en-US" altLang="zh-CN" sz="2000" dirty="0"/>
              <a:t>Telemetry remotely collects data from physical or virtual devices at a high speed.</a:t>
            </a:r>
          </a:p>
          <a:p>
            <a:r>
              <a:rPr lang="en-US" altLang="zh-CN" sz="2000" dirty="0"/>
              <a:t>In a narrow sense, the telemetry framework consists of four modules: data source, data generation, data subscription, and data push.</a:t>
            </a:r>
          </a:p>
          <a:p>
            <a:r>
              <a:rPr lang="en-US" altLang="zh-CN" sz="2000" dirty="0"/>
              <a:t>The data source uses YANG models to define devices. Data is generated using the GPB encoding method. Data subscription can be implemented in static or dynamic mode. Sampled data can be pushed based on gRPC or UDP.</a:t>
            </a:r>
          </a:p>
          <a:p>
            <a:r>
              <a:rPr lang="en-US" altLang="zh-CN" sz="2000" dirty="0"/>
              <a:t>Python scripts can be run to subscribe to sampled device data through telemetry.</a:t>
            </a:r>
          </a:p>
        </p:txBody>
      </p:sp>
    </p:spTree>
    <p:extLst>
      <p:ext uri="{BB962C8B-B14F-4D97-AF65-F5344CB8AC3E}">
        <p14:creationId xmlns:p14="http://schemas.microsoft.com/office/powerpoint/2010/main" val="428641643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marL="302279" indent="-302279">
              <a:buFont typeface="Wingdings" panose="05000000000000000000" pitchFamily="2" charset="2"/>
              <a:buChar char="l"/>
            </a:pPr>
            <a:r>
              <a:rPr lang="en-US" dirty="0" err="1"/>
              <a:t>Protobuf</a:t>
            </a:r>
            <a:r>
              <a:rPr lang="en-US" dirty="0"/>
              <a:t> official website</a:t>
            </a:r>
            <a:endParaRPr lang="en-US" altLang="zh-CN" dirty="0"/>
          </a:p>
          <a:p>
            <a:pPr lvl="1"/>
            <a:r>
              <a:rPr lang="en-US" dirty="0"/>
              <a:t>https://developers.google.com/protocol-buffers/</a:t>
            </a:r>
          </a:p>
          <a:p>
            <a:pPr marL="302279" indent="-302279">
              <a:buFont typeface="Wingdings" panose="05000000000000000000" pitchFamily="2" charset="2"/>
              <a:buChar char="l"/>
            </a:pPr>
            <a:r>
              <a:rPr lang="en-US" dirty="0"/>
              <a:t>gRPC official website</a:t>
            </a:r>
            <a:endParaRPr lang="en-US" altLang="zh-CN" dirty="0"/>
          </a:p>
          <a:p>
            <a:pPr lvl="1"/>
            <a:r>
              <a:rPr lang="en-US" dirty="0"/>
              <a:t>https://www.grpc.io/</a:t>
            </a:r>
          </a:p>
          <a:p>
            <a:pPr lvl="2"/>
            <a:endParaRPr lang="en-US" altLang="zh-CN" dirty="0"/>
          </a:p>
        </p:txBody>
      </p:sp>
    </p:spTree>
    <p:extLst>
      <p:ext uri="{BB962C8B-B14F-4D97-AF65-F5344CB8AC3E}">
        <p14:creationId xmlns:p14="http://schemas.microsoft.com/office/powerpoint/2010/main" val="291172432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16310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85086012-FC73-413B-A222-A99337072DCF}"/>
              </a:ext>
            </a:extLst>
          </p:cNvPr>
          <p:cNvSpPr>
            <a:spLocks noGrp="1"/>
          </p:cNvSpPr>
          <p:nvPr>
            <p:ph type="title"/>
          </p:nvPr>
        </p:nvSpPr>
        <p:spPr/>
        <p:txBody>
          <a:bodyPr>
            <a:normAutofit/>
          </a:bodyPr>
          <a:lstStyle/>
          <a:p>
            <a:r>
              <a:rPr lang="en-US" dirty="0"/>
              <a:t>Technical Background: Introduction to Network Device Monitoring</a:t>
            </a:r>
          </a:p>
        </p:txBody>
      </p:sp>
      <p:sp>
        <p:nvSpPr>
          <p:cNvPr id="2" name="文本占位符 1">
            <a:extLst>
              <a:ext uri="{FF2B5EF4-FFF2-40B4-BE49-F238E27FC236}">
                <a16:creationId xmlns:a16="http://schemas.microsoft.com/office/drawing/2014/main" id="{9A34A1D9-B31B-41C2-97FE-F4106713C90F}"/>
              </a:ext>
            </a:extLst>
          </p:cNvPr>
          <p:cNvSpPr>
            <a:spLocks noGrp="1"/>
          </p:cNvSpPr>
          <p:nvPr>
            <p:ph type="body" sz="quarter" idx="4294967295"/>
          </p:nvPr>
        </p:nvSpPr>
        <p:spPr>
          <a:xfrm>
            <a:off x="7101192" y="1484313"/>
            <a:ext cx="4647896" cy="4443412"/>
          </a:xfrm>
        </p:spPr>
        <p:txBody>
          <a:bodyPr/>
          <a:lstStyle/>
          <a:p>
            <a:r>
              <a:rPr lang="en-US" altLang="zh-CN" sz="1600" dirty="0"/>
              <a:t>An O&amp;M platform mainly provides unified monitoring and performance management for network devices. It monitors device data on the data, control, and management planes.</a:t>
            </a:r>
            <a:endParaRPr lang="zh-CN" altLang="en-US" sz="1600" dirty="0"/>
          </a:p>
        </p:txBody>
      </p:sp>
      <p:grpSp>
        <p:nvGrpSpPr>
          <p:cNvPr id="4" name="组合 3">
            <a:extLst>
              <a:ext uri="{FF2B5EF4-FFF2-40B4-BE49-F238E27FC236}">
                <a16:creationId xmlns:a16="http://schemas.microsoft.com/office/drawing/2014/main" id="{994F24D0-532F-4A09-83E5-F2D03A9FA9F3}"/>
              </a:ext>
            </a:extLst>
          </p:cNvPr>
          <p:cNvGrpSpPr/>
          <p:nvPr/>
        </p:nvGrpSpPr>
        <p:grpSpPr>
          <a:xfrm>
            <a:off x="745417" y="1856835"/>
            <a:ext cx="6258298" cy="4277652"/>
            <a:chOff x="745417" y="2020511"/>
            <a:chExt cx="6258298" cy="4277652"/>
          </a:xfrm>
        </p:grpSpPr>
        <p:sp>
          <p:nvSpPr>
            <p:cNvPr id="30" name="矩形: 圆角 29">
              <a:extLst>
                <a:ext uri="{FF2B5EF4-FFF2-40B4-BE49-F238E27FC236}">
                  <a16:creationId xmlns:a16="http://schemas.microsoft.com/office/drawing/2014/main" id="{A2EACFA1-40EE-456F-8802-AD9B083368BE}"/>
                </a:ext>
              </a:extLst>
            </p:cNvPr>
            <p:cNvSpPr/>
            <p:nvPr/>
          </p:nvSpPr>
          <p:spPr bwMode="gray">
            <a:xfrm>
              <a:off x="745417" y="2020511"/>
              <a:ext cx="6258298" cy="4277652"/>
            </a:xfrm>
            <a:prstGeom prst="roundRect">
              <a:avLst/>
            </a:prstGeom>
            <a:no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endParaRPr>
            </a:p>
          </p:txBody>
        </p:sp>
        <p:sp>
          <p:nvSpPr>
            <p:cNvPr id="5" name="上箭头 36">
              <a:extLst>
                <a:ext uri="{FF2B5EF4-FFF2-40B4-BE49-F238E27FC236}">
                  <a16:creationId xmlns:a16="http://schemas.microsoft.com/office/drawing/2014/main" id="{F32160A7-C6D2-4BAD-8408-B963018C12EB}"/>
                </a:ext>
              </a:extLst>
            </p:cNvPr>
            <p:cNvSpPr/>
            <p:nvPr/>
          </p:nvSpPr>
          <p:spPr bwMode="gray">
            <a:xfrm>
              <a:off x="3541504" y="3045387"/>
              <a:ext cx="360040" cy="360000"/>
            </a:xfrm>
            <a:prstGeom prst="upArrow">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600" dirty="0">
                <a:latin typeface="Huawei Sans" panose="020C0503030203020204" pitchFamily="34" charset="0"/>
                <a:ea typeface="方正兰亭黑简体" panose="02000000000000000000" pitchFamily="2" charset="-122"/>
              </a:endParaRPr>
            </a:p>
          </p:txBody>
        </p:sp>
        <p:sp>
          <p:nvSpPr>
            <p:cNvPr id="7" name="上箭头 7">
              <a:extLst>
                <a:ext uri="{FF2B5EF4-FFF2-40B4-BE49-F238E27FC236}">
                  <a16:creationId xmlns:a16="http://schemas.microsoft.com/office/drawing/2014/main" id="{7B322472-6DC8-412B-A386-A812795D2F1E}"/>
                </a:ext>
              </a:extLst>
            </p:cNvPr>
            <p:cNvSpPr/>
            <p:nvPr/>
          </p:nvSpPr>
          <p:spPr bwMode="gray">
            <a:xfrm>
              <a:off x="1431085" y="4718386"/>
              <a:ext cx="360040" cy="360000"/>
            </a:xfrm>
            <a:prstGeom prst="upArrow">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600" dirty="0">
                <a:latin typeface="Huawei Sans" panose="020C0503030203020204" pitchFamily="34" charset="0"/>
                <a:ea typeface="方正兰亭黑简体" panose="02000000000000000000" pitchFamily="2" charset="-122"/>
              </a:endParaRPr>
            </a:p>
          </p:txBody>
        </p:sp>
        <p:sp>
          <p:nvSpPr>
            <p:cNvPr id="10" name="圆角矩形 28">
              <a:extLst>
                <a:ext uri="{FF2B5EF4-FFF2-40B4-BE49-F238E27FC236}">
                  <a16:creationId xmlns:a16="http://schemas.microsoft.com/office/drawing/2014/main" id="{658B91A1-96AA-4007-8509-8BE9602C94E7}"/>
                </a:ext>
              </a:extLst>
            </p:cNvPr>
            <p:cNvSpPr/>
            <p:nvPr/>
          </p:nvSpPr>
          <p:spPr bwMode="gray">
            <a:xfrm>
              <a:off x="2836508" y="2578816"/>
              <a:ext cx="1620943" cy="384089"/>
            </a:xfrm>
            <a:prstGeom prst="roundRect">
              <a:avLst/>
            </a:prstGeom>
            <a:noFill/>
            <a:ln>
              <a:noFill/>
            </a:ln>
            <a:effectLst/>
          </p:spPr>
          <p:txBody>
            <a:bodyPr vert="horz" wrap="square" lIns="91440" tIns="45720" rIns="91440" bIns="45720" numCol="1" rtlCol="0" anchor="ctr" anchorCtr="0" compatLnSpc="1">
              <a:prstTxWarp prst="textNoShape">
                <a:avLst/>
              </a:prstTxWarp>
            </a:bodyPr>
            <a:lstStyle/>
            <a:p>
              <a:pPr algn="ctr" fontAlgn="ctr"/>
              <a:r>
                <a:rPr lang="en-US" sz="1400" b="1" dirty="0">
                  <a:latin typeface="Huawei Sans" panose="020C0503030203020204" pitchFamily="34" charset="0"/>
                </a:rPr>
                <a:t>Monitoring center</a:t>
              </a:r>
            </a:p>
          </p:txBody>
        </p:sp>
        <p:sp>
          <p:nvSpPr>
            <p:cNvPr id="13" name="圆角矩形 27">
              <a:extLst>
                <a:ext uri="{FF2B5EF4-FFF2-40B4-BE49-F238E27FC236}">
                  <a16:creationId xmlns:a16="http://schemas.microsoft.com/office/drawing/2014/main" id="{7A37EAF3-27D6-41B2-9C49-EB6ECACF3E93}"/>
                </a:ext>
              </a:extLst>
            </p:cNvPr>
            <p:cNvSpPr/>
            <p:nvPr/>
          </p:nvSpPr>
          <p:spPr bwMode="gray">
            <a:xfrm>
              <a:off x="796474" y="5843383"/>
              <a:ext cx="1380678" cy="384089"/>
            </a:xfrm>
            <a:prstGeom prst="roundRect">
              <a:avLst/>
            </a:prstGeom>
            <a:noFill/>
            <a:ln>
              <a:noFill/>
            </a:ln>
            <a:effectLst/>
          </p:spPr>
          <p:txBody>
            <a:bodyPr vert="horz" wrap="square" lIns="91440" tIns="45720" rIns="91440" bIns="45720" numCol="1" rtlCol="0" anchor="ctr" anchorCtr="0" compatLnSpc="1">
              <a:prstTxWarp prst="textNoShape">
                <a:avLst/>
              </a:prstTxWarp>
            </a:bodyPr>
            <a:lstStyle/>
            <a:p>
              <a:pPr algn="ctr" fontAlgn="ctr"/>
              <a:r>
                <a:rPr lang="en-US" sz="1400" b="1" dirty="0">
                  <a:latin typeface="Huawei Sans" panose="020C0503030203020204" pitchFamily="34" charset="0"/>
                </a:rPr>
                <a:t>Equipment room A</a:t>
              </a:r>
              <a:endParaRPr lang="en-US" altLang="zh-CN" sz="1400" b="1" dirty="0">
                <a:latin typeface="Huawei Sans" panose="020C0503030203020204" pitchFamily="34" charset="0"/>
                <a:ea typeface="微软雅黑" pitchFamily="34" charset="-122"/>
              </a:endParaRPr>
            </a:p>
          </p:txBody>
        </p:sp>
        <p:sp>
          <p:nvSpPr>
            <p:cNvPr id="14" name="圆角矩形 22">
              <a:extLst>
                <a:ext uri="{FF2B5EF4-FFF2-40B4-BE49-F238E27FC236}">
                  <a16:creationId xmlns:a16="http://schemas.microsoft.com/office/drawing/2014/main" id="{35D5B1BC-63AE-4899-86FF-65D25D908380}"/>
                </a:ext>
              </a:extLst>
            </p:cNvPr>
            <p:cNvSpPr/>
            <p:nvPr/>
          </p:nvSpPr>
          <p:spPr bwMode="gray">
            <a:xfrm>
              <a:off x="2997454" y="5843383"/>
              <a:ext cx="1380678" cy="384089"/>
            </a:xfrm>
            <a:prstGeom prst="roundRect">
              <a:avLst/>
            </a:prstGeom>
            <a:noFill/>
            <a:ln>
              <a:noFill/>
            </a:ln>
            <a:effectLst/>
          </p:spPr>
          <p:txBody>
            <a:bodyPr vert="horz" wrap="square" lIns="91440" tIns="45720" rIns="91440" bIns="45720" numCol="1" rtlCol="0" anchor="ctr" anchorCtr="0" compatLnSpc="1">
              <a:prstTxWarp prst="textNoShape">
                <a:avLst/>
              </a:prstTxWarp>
            </a:bodyPr>
            <a:lstStyle/>
            <a:p>
              <a:pPr algn="ctr" fontAlgn="ctr"/>
              <a:r>
                <a:rPr lang="en-US" sz="1400" b="1" dirty="0">
                  <a:latin typeface="Huawei Sans" panose="020C0503030203020204" pitchFamily="34" charset="0"/>
                </a:rPr>
                <a:t>Equipment room B</a:t>
              </a:r>
              <a:endParaRPr lang="en-US" altLang="zh-CN" sz="1400" b="1" dirty="0">
                <a:latin typeface="Huawei Sans" panose="020C0503030203020204" pitchFamily="34" charset="0"/>
                <a:ea typeface="微软雅黑" pitchFamily="34" charset="-122"/>
              </a:endParaRPr>
            </a:p>
          </p:txBody>
        </p:sp>
        <p:sp>
          <p:nvSpPr>
            <p:cNvPr id="15" name="圆角矩形 23">
              <a:extLst>
                <a:ext uri="{FF2B5EF4-FFF2-40B4-BE49-F238E27FC236}">
                  <a16:creationId xmlns:a16="http://schemas.microsoft.com/office/drawing/2014/main" id="{E7BCF406-91F0-4AE5-AE5E-FE1E59AABD12}"/>
                </a:ext>
              </a:extLst>
            </p:cNvPr>
            <p:cNvSpPr/>
            <p:nvPr/>
          </p:nvSpPr>
          <p:spPr bwMode="gray">
            <a:xfrm>
              <a:off x="5236178" y="5843383"/>
              <a:ext cx="1380678" cy="384089"/>
            </a:xfrm>
            <a:prstGeom prst="roundRect">
              <a:avLst/>
            </a:prstGeom>
            <a:noFill/>
            <a:ln>
              <a:noFill/>
            </a:ln>
            <a:effectLst/>
          </p:spPr>
          <p:txBody>
            <a:bodyPr vert="horz" wrap="square" lIns="91440" tIns="45720" rIns="91440" bIns="45720" numCol="1" rtlCol="0" anchor="ctr" anchorCtr="0" compatLnSpc="1">
              <a:prstTxWarp prst="textNoShape">
                <a:avLst/>
              </a:prstTxWarp>
            </a:bodyPr>
            <a:lstStyle/>
            <a:p>
              <a:pPr algn="ctr" fontAlgn="ctr"/>
              <a:r>
                <a:rPr lang="en-US" sz="1400" b="1" dirty="0">
                  <a:latin typeface="Huawei Sans" panose="020C0503030203020204" pitchFamily="34" charset="0"/>
                </a:rPr>
                <a:t>Equipment room C</a:t>
              </a:r>
              <a:endParaRPr lang="en-US" altLang="zh-CN" sz="1400" b="1" dirty="0">
                <a:latin typeface="Huawei Sans" panose="020C0503030203020204" pitchFamily="34" charset="0"/>
                <a:ea typeface="微软雅黑" pitchFamily="34" charset="-122"/>
              </a:endParaRPr>
            </a:p>
          </p:txBody>
        </p:sp>
        <p:sp>
          <p:nvSpPr>
            <p:cNvPr id="16" name="上箭头 29">
              <a:extLst>
                <a:ext uri="{FF2B5EF4-FFF2-40B4-BE49-F238E27FC236}">
                  <a16:creationId xmlns:a16="http://schemas.microsoft.com/office/drawing/2014/main" id="{7222B0DA-5C52-459D-83F2-81A8B8E38061}"/>
                </a:ext>
              </a:extLst>
            </p:cNvPr>
            <p:cNvSpPr/>
            <p:nvPr/>
          </p:nvSpPr>
          <p:spPr bwMode="gray">
            <a:xfrm>
              <a:off x="3624629" y="4718386"/>
              <a:ext cx="360040" cy="360000"/>
            </a:xfrm>
            <a:prstGeom prst="upArrow">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600" dirty="0">
                <a:latin typeface="Huawei Sans" panose="020C0503030203020204" pitchFamily="34" charset="0"/>
                <a:ea typeface="方正兰亭黑简体" panose="02000000000000000000" pitchFamily="2" charset="-122"/>
              </a:endParaRPr>
            </a:p>
          </p:txBody>
        </p:sp>
        <p:sp>
          <p:nvSpPr>
            <p:cNvPr id="17" name="上箭头 35">
              <a:extLst>
                <a:ext uri="{FF2B5EF4-FFF2-40B4-BE49-F238E27FC236}">
                  <a16:creationId xmlns:a16="http://schemas.microsoft.com/office/drawing/2014/main" id="{9C9174C8-8478-49DA-9688-7FC845BC0807}"/>
                </a:ext>
              </a:extLst>
            </p:cNvPr>
            <p:cNvSpPr/>
            <p:nvPr/>
          </p:nvSpPr>
          <p:spPr bwMode="gray">
            <a:xfrm>
              <a:off x="5913930" y="4718386"/>
              <a:ext cx="360040" cy="360000"/>
            </a:xfrm>
            <a:prstGeom prst="upArrow">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600" dirty="0">
                <a:latin typeface="Huawei Sans" panose="020C0503030203020204" pitchFamily="34" charset="0"/>
                <a:ea typeface="方正兰亭黑简体" panose="02000000000000000000" pitchFamily="2" charset="-122"/>
              </a:endParaRPr>
            </a:p>
          </p:txBody>
        </p:sp>
        <p:pic>
          <p:nvPicPr>
            <p:cNvPr id="19" name="图片 18">
              <a:extLst>
                <a:ext uri="{FF2B5EF4-FFF2-40B4-BE49-F238E27FC236}">
                  <a16:creationId xmlns:a16="http://schemas.microsoft.com/office/drawing/2014/main" id="{DDDED9EE-0D59-4769-A459-6577AA3933A6}"/>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389158" y="2104120"/>
              <a:ext cx="540000" cy="442800"/>
            </a:xfrm>
            <a:prstGeom prst="rect">
              <a:avLst/>
            </a:prstGeom>
          </p:spPr>
        </p:pic>
        <p:grpSp>
          <p:nvGrpSpPr>
            <p:cNvPr id="21" name="组合 20">
              <a:extLst>
                <a:ext uri="{FF2B5EF4-FFF2-40B4-BE49-F238E27FC236}">
                  <a16:creationId xmlns:a16="http://schemas.microsoft.com/office/drawing/2014/main" id="{E525226A-3880-4B40-AF6E-A13956038183}"/>
                </a:ext>
              </a:extLst>
            </p:cNvPr>
            <p:cNvGrpSpPr/>
            <p:nvPr/>
          </p:nvGrpSpPr>
          <p:grpSpPr bwMode="gray">
            <a:xfrm>
              <a:off x="1118529" y="5163520"/>
              <a:ext cx="915819" cy="655407"/>
              <a:chOff x="2771248" y="5351471"/>
              <a:chExt cx="915819" cy="655407"/>
            </a:xfrm>
          </p:grpSpPr>
          <p:sp>
            <p:nvSpPr>
              <p:cNvPr id="18" name="Freeform 159">
                <a:extLst>
                  <a:ext uri="{FF2B5EF4-FFF2-40B4-BE49-F238E27FC236}">
                    <a16:creationId xmlns:a16="http://schemas.microsoft.com/office/drawing/2014/main" id="{D82D47DE-1223-4F2C-969C-85E363D7D5DE}"/>
                  </a:ext>
                </a:extLst>
              </p:cNvPr>
              <p:cNvSpPr/>
              <p:nvPr/>
            </p:nvSpPr>
            <p:spPr bwMode="gray">
              <a:xfrm flipH="1">
                <a:off x="2935429" y="5351471"/>
                <a:ext cx="751638" cy="3929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latin typeface="Huawei Sans" panose="020C0503030203020204" pitchFamily="34" charset="0"/>
                  <a:ea typeface="方正兰亭黑简体" panose="02000000000000000000" pitchFamily="2" charset="-122"/>
                </a:endParaRPr>
              </a:p>
            </p:txBody>
          </p:sp>
          <p:pic>
            <p:nvPicPr>
              <p:cNvPr id="20" name="图片 19">
                <a:extLst>
                  <a:ext uri="{FF2B5EF4-FFF2-40B4-BE49-F238E27FC236}">
                    <a16:creationId xmlns:a16="http://schemas.microsoft.com/office/drawing/2014/main" id="{AFC37D6B-3880-453B-956E-A788CD6AC9A3}"/>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771248" y="5564078"/>
                <a:ext cx="540000" cy="442800"/>
              </a:xfrm>
              <a:prstGeom prst="rect">
                <a:avLst/>
              </a:prstGeom>
            </p:spPr>
          </p:pic>
        </p:grpSp>
        <p:grpSp>
          <p:nvGrpSpPr>
            <p:cNvPr id="22" name="组合 21">
              <a:extLst>
                <a:ext uri="{FF2B5EF4-FFF2-40B4-BE49-F238E27FC236}">
                  <a16:creationId xmlns:a16="http://schemas.microsoft.com/office/drawing/2014/main" id="{F271CA81-112D-4EDF-9A08-310A9D6F5DC4}"/>
                </a:ext>
              </a:extLst>
            </p:cNvPr>
            <p:cNvGrpSpPr/>
            <p:nvPr/>
          </p:nvGrpSpPr>
          <p:grpSpPr bwMode="gray">
            <a:xfrm>
              <a:off x="3308913" y="5163520"/>
              <a:ext cx="915819" cy="655407"/>
              <a:chOff x="2771248" y="5351471"/>
              <a:chExt cx="915819" cy="655407"/>
            </a:xfrm>
          </p:grpSpPr>
          <p:sp>
            <p:nvSpPr>
              <p:cNvPr id="23" name="Freeform 159">
                <a:extLst>
                  <a:ext uri="{FF2B5EF4-FFF2-40B4-BE49-F238E27FC236}">
                    <a16:creationId xmlns:a16="http://schemas.microsoft.com/office/drawing/2014/main" id="{B219A968-401C-4375-BFCB-FDD7F17AEDF9}"/>
                  </a:ext>
                </a:extLst>
              </p:cNvPr>
              <p:cNvSpPr/>
              <p:nvPr/>
            </p:nvSpPr>
            <p:spPr bwMode="gray">
              <a:xfrm flipH="1">
                <a:off x="2935429" y="5351471"/>
                <a:ext cx="751638" cy="3929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latin typeface="Huawei Sans" panose="020C0503030203020204" pitchFamily="34" charset="0"/>
                  <a:ea typeface="方正兰亭黑简体" panose="02000000000000000000" pitchFamily="2" charset="-122"/>
                </a:endParaRPr>
              </a:p>
            </p:txBody>
          </p:sp>
          <p:pic>
            <p:nvPicPr>
              <p:cNvPr id="24" name="图片 23">
                <a:extLst>
                  <a:ext uri="{FF2B5EF4-FFF2-40B4-BE49-F238E27FC236}">
                    <a16:creationId xmlns:a16="http://schemas.microsoft.com/office/drawing/2014/main" id="{5563B1A9-AF7F-42AF-B8D4-9737D804D801}"/>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771248" y="5564078"/>
                <a:ext cx="540000" cy="442800"/>
              </a:xfrm>
              <a:prstGeom prst="rect">
                <a:avLst/>
              </a:prstGeom>
            </p:spPr>
          </p:pic>
        </p:grpSp>
        <p:grpSp>
          <p:nvGrpSpPr>
            <p:cNvPr id="25" name="组合 24">
              <a:extLst>
                <a:ext uri="{FF2B5EF4-FFF2-40B4-BE49-F238E27FC236}">
                  <a16:creationId xmlns:a16="http://schemas.microsoft.com/office/drawing/2014/main" id="{5420DB0E-3DBF-492B-82AE-96F2E93A0BD3}"/>
                </a:ext>
              </a:extLst>
            </p:cNvPr>
            <p:cNvGrpSpPr/>
            <p:nvPr/>
          </p:nvGrpSpPr>
          <p:grpSpPr bwMode="gray">
            <a:xfrm>
              <a:off x="5636040" y="5163520"/>
              <a:ext cx="915819" cy="655407"/>
              <a:chOff x="2771248" y="5351471"/>
              <a:chExt cx="915819" cy="655407"/>
            </a:xfrm>
          </p:grpSpPr>
          <p:sp>
            <p:nvSpPr>
              <p:cNvPr id="26" name="Freeform 159">
                <a:extLst>
                  <a:ext uri="{FF2B5EF4-FFF2-40B4-BE49-F238E27FC236}">
                    <a16:creationId xmlns:a16="http://schemas.microsoft.com/office/drawing/2014/main" id="{63A6DC64-6816-4841-96B5-1565A0199A48}"/>
                  </a:ext>
                </a:extLst>
              </p:cNvPr>
              <p:cNvSpPr/>
              <p:nvPr/>
            </p:nvSpPr>
            <p:spPr bwMode="gray">
              <a:xfrm flipH="1">
                <a:off x="2935429" y="5351471"/>
                <a:ext cx="751638" cy="3929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latin typeface="Huawei Sans" panose="020C0503030203020204" pitchFamily="34" charset="0"/>
                  <a:ea typeface="方正兰亭黑简体" panose="02000000000000000000" pitchFamily="2" charset="-122"/>
                </a:endParaRPr>
              </a:p>
            </p:txBody>
          </p:sp>
          <p:pic>
            <p:nvPicPr>
              <p:cNvPr id="27" name="图片 26">
                <a:extLst>
                  <a:ext uri="{FF2B5EF4-FFF2-40B4-BE49-F238E27FC236}">
                    <a16:creationId xmlns:a16="http://schemas.microsoft.com/office/drawing/2014/main" id="{7B24FB01-1E65-415F-B892-949666C98BA0}"/>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771248" y="5564078"/>
                <a:ext cx="540000" cy="442800"/>
              </a:xfrm>
              <a:prstGeom prst="rect">
                <a:avLst/>
              </a:prstGeom>
            </p:spPr>
          </p:pic>
        </p:grpSp>
      </p:grpSp>
      <p:sp>
        <p:nvSpPr>
          <p:cNvPr id="47" name="文本框 46">
            <a:extLst>
              <a:ext uri="{FF2B5EF4-FFF2-40B4-BE49-F238E27FC236}">
                <a16:creationId xmlns:a16="http://schemas.microsoft.com/office/drawing/2014/main" id="{C36715E1-B3F5-465C-9345-0C531853697D}"/>
              </a:ext>
            </a:extLst>
          </p:cNvPr>
          <p:cNvSpPr txBox="1"/>
          <p:nvPr/>
        </p:nvSpPr>
        <p:spPr bwMode="gray">
          <a:xfrm>
            <a:off x="7266919" y="3946504"/>
            <a:ext cx="4482169" cy="2254271"/>
          </a:xfrm>
          <a:prstGeom prst="rect">
            <a:avLst/>
          </a:prstGeom>
          <a:noFill/>
          <a:ln w="19050">
            <a:solidFill>
              <a:srgbClr val="B5B5B5"/>
            </a:solidFill>
          </a:ln>
        </p:spPr>
        <p:txBody>
          <a:bodyPr wrap="square" rtlCol="0" anchor="ctr">
            <a:spAutoFit/>
          </a:bodyPr>
          <a:lstStyle>
            <a:defPPr>
              <a:defRPr lang="en-US"/>
            </a:defPPr>
            <a:lvl1pPr marL="285750" indent="-285750">
              <a:lnSpc>
                <a:spcPct val="140000"/>
              </a:lnSpc>
              <a:buFont typeface="Arial" panose="020B0604020202020204" pitchFamily="34" charset="0"/>
              <a:buChar char="•"/>
              <a:defRPr sz="1600">
                <a:latin typeface="Huawei Sans" panose="020C0503030203020204" pitchFamily="34" charset="0"/>
                <a:ea typeface="方正兰亭黑简体" panose="02000000000000000000" pitchFamily="2" charset="-122"/>
              </a:defRPr>
            </a:lvl1pPr>
          </a:lstStyle>
          <a:p>
            <a:r>
              <a:rPr lang="en-US" sz="1400" dirty="0"/>
              <a:t>Device monitoring data can be obtained through SNMP, CLI, Syslog, NetStream, and sFlow.</a:t>
            </a:r>
            <a:endParaRPr lang="en-US" altLang="zh-CN" sz="1400" dirty="0"/>
          </a:p>
          <a:p>
            <a:r>
              <a:rPr lang="en-US" sz="1400" dirty="0"/>
              <a:t>NetSteam and sFlow deal with network traffic monitoring and are mainly applicable to data-plane data.</a:t>
            </a:r>
            <a:endParaRPr lang="en-US" altLang="zh-CN" sz="1400" dirty="0"/>
          </a:p>
          <a:p>
            <a:r>
              <a:rPr lang="en-US" sz="1400" dirty="0"/>
              <a:t>SNMP is the most popular protocol for device monitoring.</a:t>
            </a:r>
          </a:p>
        </p:txBody>
      </p:sp>
      <p:graphicFrame>
        <p:nvGraphicFramePr>
          <p:cNvPr id="9" name="表格 8">
            <a:extLst>
              <a:ext uri="{FF2B5EF4-FFF2-40B4-BE49-F238E27FC236}">
                <a16:creationId xmlns:a16="http://schemas.microsoft.com/office/drawing/2014/main" id="{622BE1C7-6CBE-499E-8608-5D19C2447FF7}"/>
              </a:ext>
            </a:extLst>
          </p:cNvPr>
          <p:cNvGraphicFramePr>
            <a:graphicFrameLocks noGrp="1"/>
          </p:cNvGraphicFramePr>
          <p:nvPr>
            <p:extLst>
              <p:ext uri="{D42A27DB-BD31-4B8C-83A1-F6EECF244321}">
                <p14:modId xmlns:p14="http://schemas.microsoft.com/office/powerpoint/2010/main" val="3562017237"/>
              </p:ext>
            </p:extLst>
          </p:nvPr>
        </p:nvGraphicFramePr>
        <p:xfrm>
          <a:off x="1118529" y="3293479"/>
          <a:ext cx="5550907" cy="1199935"/>
        </p:xfrm>
        <a:graphic>
          <a:graphicData uri="http://schemas.openxmlformats.org/drawingml/2006/table">
            <a:tbl>
              <a:tblPr firstRow="1" bandRow="1"/>
              <a:tblGrid>
                <a:gridCol w="2567043">
                  <a:extLst>
                    <a:ext uri="{9D8B030D-6E8A-4147-A177-3AD203B41FA5}">
                      <a16:colId xmlns:a16="http://schemas.microsoft.com/office/drawing/2014/main" val="20000"/>
                    </a:ext>
                  </a:extLst>
                </a:gridCol>
                <a:gridCol w="2983864">
                  <a:extLst>
                    <a:ext uri="{9D8B030D-6E8A-4147-A177-3AD203B41FA5}">
                      <a16:colId xmlns:a16="http://schemas.microsoft.com/office/drawing/2014/main" val="20001"/>
                    </a:ext>
                  </a:extLst>
                </a:gridCol>
              </a:tblGrid>
              <a:tr h="324415">
                <a:tc>
                  <a:txBody>
                    <a:bodyPr/>
                    <a:lstStyle/>
                    <a:p>
                      <a:pPr algn="l" fontAlgn="ctr"/>
                      <a:r>
                        <a:rPr lang="en-US" sz="1400" b="1" dirty="0">
                          <a:solidFill>
                            <a:schemeClr val="tx1"/>
                          </a:solidFill>
                          <a:latin typeface="Huawei Sans" panose="020C0503030203020204" pitchFamily="34" charset="0"/>
                        </a:rPr>
                        <a:t>Management-plane data</a:t>
                      </a:r>
                      <a:endParaRPr lang="en-US" altLang="zh-CN" sz="1400" b="1" dirty="0">
                        <a:solidFill>
                          <a:schemeClr val="tx1"/>
                        </a:solidFill>
                        <a:latin typeface="Huawei Sans" panose="020C0503030203020204" pitchFamily="34" charset="0"/>
                        <a:ea typeface="+mn-ea"/>
                      </a:endParaRP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l" fontAlgn="ctr"/>
                      <a:r>
                        <a:rPr lang="en-US" sz="1200" dirty="0">
                          <a:latin typeface="Huawei Sans" panose="020C0503030203020204" pitchFamily="34" charset="0"/>
                        </a:rPr>
                        <a:t>CPU speed, device temperature, and fan speed</a:t>
                      </a:r>
                      <a:endParaRPr lang="en-US" altLang="zh-CN" sz="1200" b="0" dirty="0">
                        <a:solidFill>
                          <a:schemeClr val="tx1"/>
                        </a:solidFill>
                        <a:latin typeface="Huawei Sans" panose="020C0503030203020204" pitchFamily="34" charset="0"/>
                        <a:ea typeface="+mn-ea"/>
                      </a:endParaRP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324415">
                <a:tc>
                  <a:txBody>
                    <a:bodyPr/>
                    <a:lstStyle/>
                    <a:p>
                      <a:pPr algn="l" fontAlgn="ctr"/>
                      <a:r>
                        <a:rPr lang="en-US" sz="1400" b="1" dirty="0">
                          <a:solidFill>
                            <a:schemeClr val="tx1"/>
                          </a:solidFill>
                          <a:latin typeface="Huawei Sans" panose="020C0503030203020204" pitchFamily="34" charset="0"/>
                        </a:rPr>
                        <a:t>Control-plane data</a:t>
                      </a:r>
                      <a:endParaRPr lang="en-US" altLang="zh-CN" sz="1400" b="1" dirty="0">
                        <a:solidFill>
                          <a:schemeClr val="tx1"/>
                        </a:solidFill>
                        <a:latin typeface="Huawei Sans" panose="020C0503030203020204" pitchFamily="34" charset="0"/>
                        <a:ea typeface="+mn-ea"/>
                      </a:endParaRP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l" fontAlgn="ctr"/>
                      <a:r>
                        <a:rPr lang="en-US" sz="1200" dirty="0">
                          <a:latin typeface="Huawei Sans" panose="020C0503030203020204" pitchFamily="34" charset="0"/>
                        </a:rPr>
                        <a:t>BGP peer, MPLS neighbor, and routing information</a:t>
                      </a:r>
                      <a:endParaRPr lang="en-US" altLang="zh-CN" sz="1200" b="0" dirty="0">
                        <a:solidFill>
                          <a:schemeClr val="tx1"/>
                        </a:solidFill>
                        <a:latin typeface="Huawei Sans" panose="020C0503030203020204" pitchFamily="34" charset="0"/>
                        <a:ea typeface="+mn-ea"/>
                      </a:endParaRP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24415">
                <a:tc>
                  <a:txBody>
                    <a:bodyPr/>
                    <a:lstStyle/>
                    <a:p>
                      <a:pPr algn="l" fontAlgn="ctr"/>
                      <a:r>
                        <a:rPr lang="en-US" sz="1400" b="1" dirty="0">
                          <a:solidFill>
                            <a:schemeClr val="tx1"/>
                          </a:solidFill>
                          <a:latin typeface="Huawei Sans" panose="020C0503030203020204" pitchFamily="34" charset="0"/>
                        </a:rPr>
                        <a:t>Data-plane data</a:t>
                      </a:r>
                      <a:endParaRPr lang="en-US" altLang="zh-CN" sz="1400" b="1" dirty="0">
                        <a:solidFill>
                          <a:schemeClr val="tx1"/>
                        </a:solidFill>
                        <a:latin typeface="Huawei Sans" panose="020C0503030203020204" pitchFamily="34" charset="0"/>
                        <a:ea typeface="+mn-ea"/>
                      </a:endParaRP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lumMod val="85000"/>
                      </a:schemeClr>
                    </a:solidFill>
                  </a:tcPr>
                </a:tc>
                <a:tc>
                  <a:txBody>
                    <a:bodyPr/>
                    <a:lstStyle/>
                    <a:p>
                      <a:pPr algn="l" fontAlgn="ctr"/>
                      <a:r>
                        <a:rPr lang="en-US" sz="1200" dirty="0">
                          <a:latin typeface="Huawei Sans" panose="020C0503030203020204" pitchFamily="34" charset="0"/>
                        </a:rPr>
                        <a:t>Incoming and outgoing interface traffic</a:t>
                      </a:r>
                      <a:endParaRPr lang="en-US" altLang="zh-CN" sz="1200" b="0" dirty="0">
                        <a:solidFill>
                          <a:schemeClr val="tx1"/>
                        </a:solidFill>
                        <a:latin typeface="Huawei Sans" panose="020C0503030203020204" pitchFamily="34" charset="0"/>
                        <a:ea typeface="+mn-ea"/>
                      </a:endParaRP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4881343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85086012-FC73-413B-A222-A99337072DCF}"/>
              </a:ext>
            </a:extLst>
          </p:cNvPr>
          <p:cNvSpPr>
            <a:spLocks noGrp="1"/>
          </p:cNvSpPr>
          <p:nvPr>
            <p:ph type="title"/>
          </p:nvPr>
        </p:nvSpPr>
        <p:spPr bwMode="gray"/>
        <p:txBody>
          <a:bodyPr/>
          <a:lstStyle/>
          <a:p>
            <a:r>
              <a:rPr lang="en-US" sz="3200" dirty="0"/>
              <a:t>Technical Background: Bottlenecks of Traditional Data Sampling Technologies</a:t>
            </a:r>
            <a:endParaRPr lang="en-US" altLang="zh-CN" sz="3200" dirty="0"/>
          </a:p>
        </p:txBody>
      </p:sp>
      <p:sp>
        <p:nvSpPr>
          <p:cNvPr id="4" name="文本占位符 3">
            <a:extLst>
              <a:ext uri="{FF2B5EF4-FFF2-40B4-BE49-F238E27FC236}">
                <a16:creationId xmlns:a16="http://schemas.microsoft.com/office/drawing/2014/main" id="{9B5949C5-3078-4160-AE2E-933087951CFC}"/>
              </a:ext>
            </a:extLst>
          </p:cNvPr>
          <p:cNvSpPr>
            <a:spLocks noGrp="1"/>
          </p:cNvSpPr>
          <p:nvPr>
            <p:ph type="body" sz="quarter" idx="10"/>
          </p:nvPr>
        </p:nvSpPr>
        <p:spPr bwMode="gray">
          <a:xfrm>
            <a:off x="455613" y="1484313"/>
            <a:ext cx="11293476" cy="768270"/>
          </a:xfrm>
        </p:spPr>
        <p:txBody>
          <a:bodyPr/>
          <a:lstStyle/>
          <a:p>
            <a:r>
              <a:rPr lang="en-US" altLang="zh-CN" sz="1600" dirty="0"/>
              <a:t>The Nyquist Sampling Theorem states that a signal must be sampled at more than twice the highest frequency component of the signal to ensure that no information will be lost. </a:t>
            </a:r>
            <a:endParaRPr lang="en-US" altLang="zh-CN" sz="1600" dirty="0">
              <a:solidFill>
                <a:srgbClr val="EC7061"/>
              </a:solidFill>
            </a:endParaRPr>
          </a:p>
        </p:txBody>
      </p:sp>
      <p:sp>
        <p:nvSpPr>
          <p:cNvPr id="31" name="文本框 30">
            <a:extLst>
              <a:ext uri="{FF2B5EF4-FFF2-40B4-BE49-F238E27FC236}">
                <a16:creationId xmlns:a16="http://schemas.microsoft.com/office/drawing/2014/main" id="{17B731F2-AB52-4AE1-AF22-A15C34AF5249}"/>
              </a:ext>
            </a:extLst>
          </p:cNvPr>
          <p:cNvSpPr txBox="1"/>
          <p:nvPr/>
        </p:nvSpPr>
        <p:spPr bwMode="gray">
          <a:xfrm>
            <a:off x="6719555" y="3599575"/>
            <a:ext cx="4538940" cy="1471172"/>
          </a:xfrm>
          <a:prstGeom prst="rect">
            <a:avLst/>
          </a:prstGeom>
          <a:noFill/>
          <a:ln w="19050">
            <a:solidFill>
              <a:srgbClr val="56C4D2"/>
            </a:solidFill>
          </a:ln>
        </p:spPr>
        <p:txBody>
          <a:bodyPr wrap="square" rtlCol="0" anchor="ctr">
            <a:spAutoFit/>
          </a:bodyPr>
          <a:lstStyle>
            <a:defPPr>
              <a:defRPr lang="en-US"/>
            </a:defPPr>
            <a:lvl1pPr marL="285750" indent="-285750">
              <a:lnSpc>
                <a:spcPct val="140000"/>
              </a:lnSpc>
              <a:buFont typeface="Arial" panose="020B0604020202020204" pitchFamily="34" charset="0"/>
              <a:buChar char="•"/>
              <a:defRPr sz="1600">
                <a:solidFill>
                  <a:prstClr val="black"/>
                </a:solidFill>
                <a:latin typeface="Huawei Sans" panose="020C0503030203020204" pitchFamily="34" charset="0"/>
                <a:ea typeface="方正兰亭黑简体" panose="02000000000000000000" pitchFamily="2" charset="-122"/>
              </a:defRPr>
            </a:lvl1pPr>
          </a:lstStyle>
          <a:p>
            <a:r>
              <a:rPr lang="en-US" dirty="0"/>
              <a:t>The red </a:t>
            </a:r>
            <a:r>
              <a:rPr lang="en-US" altLang="zh-CN" dirty="0"/>
              <a:t>wavy </a:t>
            </a:r>
            <a:r>
              <a:rPr lang="en-US" dirty="0"/>
              <a:t>line represents a normal interface bandwidth change trend. Traffic exceptions cannot be detected through periodic SNMP-based data collection.</a:t>
            </a:r>
            <a:endParaRPr lang="en-US" altLang="zh-CN" dirty="0"/>
          </a:p>
        </p:txBody>
      </p:sp>
      <p:sp>
        <p:nvSpPr>
          <p:cNvPr id="39" name="圆角矩形 75">
            <a:extLst>
              <a:ext uri="{FF2B5EF4-FFF2-40B4-BE49-F238E27FC236}">
                <a16:creationId xmlns:a16="http://schemas.microsoft.com/office/drawing/2014/main" id="{B20B8D5C-E1DA-47B1-8F3B-1B8A1DA1B8B5}"/>
              </a:ext>
            </a:extLst>
          </p:cNvPr>
          <p:cNvSpPr/>
          <p:nvPr/>
        </p:nvSpPr>
        <p:spPr bwMode="gray">
          <a:xfrm>
            <a:off x="559129" y="2395332"/>
            <a:ext cx="11088815" cy="345352"/>
          </a:xfrm>
          <a:prstGeom prst="roundRect">
            <a:avLst>
              <a:gd name="adj" fmla="val 10604"/>
            </a:avLst>
          </a:prstGeom>
          <a:solidFill>
            <a:srgbClr val="56C4D2"/>
          </a:solidFill>
          <a:ln>
            <a:noFill/>
          </a:ln>
        </p:spPr>
        <p:txBody>
          <a:bodyPr wrap="square" rtlCol="0" anchor="ctr" anchorCtr="0">
            <a:noAutofit/>
          </a:bodyPr>
          <a:lstStyle/>
          <a:p>
            <a:pPr algn="ctr"/>
            <a:r>
              <a:rPr lang="en-US" sz="1700" b="1" dirty="0">
                <a:solidFill>
                  <a:prstClr val="white"/>
                </a:solidFill>
                <a:latin typeface="Huawei Sans" panose="020C0503030203020204" pitchFamily="34" charset="0"/>
                <a:ea typeface="方正兰亭黑简体" panose="02000000000000000000" pitchFamily="2" charset="-122"/>
              </a:rPr>
              <a:t>Long sampling period</a:t>
            </a:r>
            <a:endParaRPr lang="en-US" altLang="zh-CN" sz="1700" b="1" dirty="0">
              <a:solidFill>
                <a:prstClr val="white"/>
              </a:solidFill>
              <a:latin typeface="Huawei Sans" panose="020C0503030203020204" pitchFamily="34" charset="0"/>
              <a:ea typeface="方正兰亭黑简体" panose="02000000000000000000" pitchFamily="2" charset="-122"/>
            </a:endParaRPr>
          </a:p>
        </p:txBody>
      </p:sp>
      <p:sp>
        <p:nvSpPr>
          <p:cNvPr id="40" name="圆角矩形 75">
            <a:extLst>
              <a:ext uri="{FF2B5EF4-FFF2-40B4-BE49-F238E27FC236}">
                <a16:creationId xmlns:a16="http://schemas.microsoft.com/office/drawing/2014/main" id="{31039409-D54F-4400-8F9D-2C4AD3FA2F96}"/>
              </a:ext>
            </a:extLst>
          </p:cNvPr>
          <p:cNvSpPr/>
          <p:nvPr/>
        </p:nvSpPr>
        <p:spPr bwMode="gray">
          <a:xfrm>
            <a:off x="559405" y="2769314"/>
            <a:ext cx="11088815" cy="3405855"/>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600" dirty="0">
              <a:solidFill>
                <a:prstClr val="black"/>
              </a:solidFill>
              <a:latin typeface="Huawei Sans" panose="020C0503030203020204" pitchFamily="34" charset="0"/>
            </a:endParaRPr>
          </a:p>
        </p:txBody>
      </p:sp>
      <p:cxnSp>
        <p:nvCxnSpPr>
          <p:cNvPr id="5" name="直接箭头连接符 4"/>
          <p:cNvCxnSpPr/>
          <p:nvPr/>
        </p:nvCxnSpPr>
        <p:spPr bwMode="gray">
          <a:xfrm>
            <a:off x="961841" y="5745920"/>
            <a:ext cx="5285105" cy="6269"/>
          </a:xfrm>
          <a:prstGeom prst="straightConnector1">
            <a:avLst/>
          </a:prstGeom>
          <a:ln w="38100">
            <a:solidFill>
              <a:srgbClr val="94DAE2"/>
            </a:solidFill>
            <a:tailEnd type="triangle"/>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p:nvPr/>
        </p:nvCxnSpPr>
        <p:spPr bwMode="gray">
          <a:xfrm flipV="1">
            <a:off x="961841" y="2966720"/>
            <a:ext cx="0" cy="2794995"/>
          </a:xfrm>
          <a:prstGeom prst="straightConnector1">
            <a:avLst/>
          </a:prstGeom>
          <a:ln w="38100">
            <a:solidFill>
              <a:srgbClr val="94DAE2"/>
            </a:solidFill>
            <a:tailEnd type="triangle"/>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bwMode="gray">
          <a:xfrm>
            <a:off x="950665" y="4595148"/>
            <a:ext cx="4937760" cy="0"/>
          </a:xfrm>
          <a:prstGeom prst="line">
            <a:avLst/>
          </a:prstGeom>
          <a:ln w="38100">
            <a:solidFill>
              <a:srgbClr val="FFD17D"/>
            </a:solidFill>
          </a:ln>
        </p:spPr>
        <p:style>
          <a:lnRef idx="1">
            <a:schemeClr val="accent1"/>
          </a:lnRef>
          <a:fillRef idx="0">
            <a:schemeClr val="accent1"/>
          </a:fillRef>
          <a:effectRef idx="0">
            <a:schemeClr val="accent1"/>
          </a:effectRef>
          <a:fontRef idx="minor">
            <a:schemeClr val="tx1"/>
          </a:fontRef>
        </p:style>
      </p:cxnSp>
      <p:sp>
        <p:nvSpPr>
          <p:cNvPr id="14" name="任意多边形 13"/>
          <p:cNvSpPr/>
          <p:nvPr/>
        </p:nvSpPr>
        <p:spPr bwMode="gray">
          <a:xfrm>
            <a:off x="950665" y="4173958"/>
            <a:ext cx="4693920" cy="1432905"/>
          </a:xfrm>
          <a:custGeom>
            <a:avLst/>
            <a:gdLst>
              <a:gd name="connsiteX0" fmla="*/ 0 w 4693920"/>
              <a:gd name="connsiteY0" fmla="*/ 457200 h 1432905"/>
              <a:gd name="connsiteX1" fmla="*/ 101600 w 4693920"/>
              <a:gd name="connsiteY1" fmla="*/ 558800 h 1432905"/>
              <a:gd name="connsiteX2" fmla="*/ 132080 w 4693920"/>
              <a:gd name="connsiteY2" fmla="*/ 528320 h 1432905"/>
              <a:gd name="connsiteX3" fmla="*/ 142240 w 4693920"/>
              <a:gd name="connsiteY3" fmla="*/ 497840 h 1432905"/>
              <a:gd name="connsiteX4" fmla="*/ 182880 w 4693920"/>
              <a:gd name="connsiteY4" fmla="*/ 396240 h 1432905"/>
              <a:gd name="connsiteX5" fmla="*/ 193040 w 4693920"/>
              <a:gd name="connsiteY5" fmla="*/ 365760 h 1432905"/>
              <a:gd name="connsiteX6" fmla="*/ 213360 w 4693920"/>
              <a:gd name="connsiteY6" fmla="*/ 264160 h 1432905"/>
              <a:gd name="connsiteX7" fmla="*/ 223520 w 4693920"/>
              <a:gd name="connsiteY7" fmla="*/ 233680 h 1432905"/>
              <a:gd name="connsiteX8" fmla="*/ 243840 w 4693920"/>
              <a:gd name="connsiteY8" fmla="*/ 203200 h 1432905"/>
              <a:gd name="connsiteX9" fmla="*/ 274320 w 4693920"/>
              <a:gd name="connsiteY9" fmla="*/ 132080 h 1432905"/>
              <a:gd name="connsiteX10" fmla="*/ 314960 w 4693920"/>
              <a:gd name="connsiteY10" fmla="*/ 71120 h 1432905"/>
              <a:gd name="connsiteX11" fmla="*/ 335280 w 4693920"/>
              <a:gd name="connsiteY11" fmla="*/ 0 h 1432905"/>
              <a:gd name="connsiteX12" fmla="*/ 345440 w 4693920"/>
              <a:gd name="connsiteY12" fmla="*/ 30480 h 1432905"/>
              <a:gd name="connsiteX13" fmla="*/ 355600 w 4693920"/>
              <a:gd name="connsiteY13" fmla="*/ 132080 h 1432905"/>
              <a:gd name="connsiteX14" fmla="*/ 426720 w 4693920"/>
              <a:gd name="connsiteY14" fmla="*/ 142240 h 1432905"/>
              <a:gd name="connsiteX15" fmla="*/ 487680 w 4693920"/>
              <a:gd name="connsiteY15" fmla="*/ 172720 h 1432905"/>
              <a:gd name="connsiteX16" fmla="*/ 548640 w 4693920"/>
              <a:gd name="connsiteY16" fmla="*/ 203200 h 1432905"/>
              <a:gd name="connsiteX17" fmla="*/ 579120 w 4693920"/>
              <a:gd name="connsiteY17" fmla="*/ 355600 h 1432905"/>
              <a:gd name="connsiteX18" fmla="*/ 599440 w 4693920"/>
              <a:gd name="connsiteY18" fmla="*/ 426720 h 1432905"/>
              <a:gd name="connsiteX19" fmla="*/ 650240 w 4693920"/>
              <a:gd name="connsiteY19" fmla="*/ 497840 h 1432905"/>
              <a:gd name="connsiteX20" fmla="*/ 680720 w 4693920"/>
              <a:gd name="connsiteY20" fmla="*/ 599440 h 1432905"/>
              <a:gd name="connsiteX21" fmla="*/ 751840 w 4693920"/>
              <a:gd name="connsiteY21" fmla="*/ 568960 h 1432905"/>
              <a:gd name="connsiteX22" fmla="*/ 822960 w 4693920"/>
              <a:gd name="connsiteY22" fmla="*/ 518160 h 1432905"/>
              <a:gd name="connsiteX23" fmla="*/ 863600 w 4693920"/>
              <a:gd name="connsiteY23" fmla="*/ 497840 h 1432905"/>
              <a:gd name="connsiteX24" fmla="*/ 934720 w 4693920"/>
              <a:gd name="connsiteY24" fmla="*/ 467360 h 1432905"/>
              <a:gd name="connsiteX25" fmla="*/ 965200 w 4693920"/>
              <a:gd name="connsiteY25" fmla="*/ 436880 h 1432905"/>
              <a:gd name="connsiteX26" fmla="*/ 995680 w 4693920"/>
              <a:gd name="connsiteY26" fmla="*/ 426720 h 1432905"/>
              <a:gd name="connsiteX27" fmla="*/ 1056640 w 4693920"/>
              <a:gd name="connsiteY27" fmla="*/ 375920 h 1432905"/>
              <a:gd name="connsiteX28" fmla="*/ 1066800 w 4693920"/>
              <a:gd name="connsiteY28" fmla="*/ 345440 h 1432905"/>
              <a:gd name="connsiteX29" fmla="*/ 1097280 w 4693920"/>
              <a:gd name="connsiteY29" fmla="*/ 325120 h 1432905"/>
              <a:gd name="connsiteX30" fmla="*/ 1117600 w 4693920"/>
              <a:gd name="connsiteY30" fmla="*/ 294640 h 1432905"/>
              <a:gd name="connsiteX31" fmla="*/ 1148080 w 4693920"/>
              <a:gd name="connsiteY31" fmla="*/ 304800 h 1432905"/>
              <a:gd name="connsiteX32" fmla="*/ 1209040 w 4693920"/>
              <a:gd name="connsiteY32" fmla="*/ 345440 h 1432905"/>
              <a:gd name="connsiteX33" fmla="*/ 1219200 w 4693920"/>
              <a:gd name="connsiteY33" fmla="*/ 375920 h 1432905"/>
              <a:gd name="connsiteX34" fmla="*/ 1249680 w 4693920"/>
              <a:gd name="connsiteY34" fmla="*/ 386080 h 1432905"/>
              <a:gd name="connsiteX35" fmla="*/ 1361440 w 4693920"/>
              <a:gd name="connsiteY35" fmla="*/ 396240 h 1432905"/>
              <a:gd name="connsiteX36" fmla="*/ 1402080 w 4693920"/>
              <a:gd name="connsiteY36" fmla="*/ 528320 h 1432905"/>
              <a:gd name="connsiteX37" fmla="*/ 1432560 w 4693920"/>
              <a:gd name="connsiteY37" fmla="*/ 508000 h 1432905"/>
              <a:gd name="connsiteX38" fmla="*/ 1473200 w 4693920"/>
              <a:gd name="connsiteY38" fmla="*/ 416560 h 1432905"/>
              <a:gd name="connsiteX39" fmla="*/ 1483360 w 4693920"/>
              <a:gd name="connsiteY39" fmla="*/ 386080 h 1432905"/>
              <a:gd name="connsiteX40" fmla="*/ 1534160 w 4693920"/>
              <a:gd name="connsiteY40" fmla="*/ 142240 h 1432905"/>
              <a:gd name="connsiteX41" fmla="*/ 1574800 w 4693920"/>
              <a:gd name="connsiteY41" fmla="*/ 213360 h 1432905"/>
              <a:gd name="connsiteX42" fmla="*/ 1645920 w 4693920"/>
              <a:gd name="connsiteY42" fmla="*/ 294640 h 1432905"/>
              <a:gd name="connsiteX43" fmla="*/ 1656080 w 4693920"/>
              <a:gd name="connsiteY43" fmla="*/ 325120 h 1432905"/>
              <a:gd name="connsiteX44" fmla="*/ 1747520 w 4693920"/>
              <a:gd name="connsiteY44" fmla="*/ 335280 h 1432905"/>
              <a:gd name="connsiteX45" fmla="*/ 1778000 w 4693920"/>
              <a:gd name="connsiteY45" fmla="*/ 670560 h 1432905"/>
              <a:gd name="connsiteX46" fmla="*/ 1818640 w 4693920"/>
              <a:gd name="connsiteY46" fmla="*/ 721360 h 1432905"/>
              <a:gd name="connsiteX47" fmla="*/ 1828800 w 4693920"/>
              <a:gd name="connsiteY47" fmla="*/ 751840 h 1432905"/>
              <a:gd name="connsiteX48" fmla="*/ 1899920 w 4693920"/>
              <a:gd name="connsiteY48" fmla="*/ 863600 h 1432905"/>
              <a:gd name="connsiteX49" fmla="*/ 1920240 w 4693920"/>
              <a:gd name="connsiteY49" fmla="*/ 924560 h 1432905"/>
              <a:gd name="connsiteX50" fmla="*/ 1930400 w 4693920"/>
              <a:gd name="connsiteY50" fmla="*/ 975360 h 1432905"/>
              <a:gd name="connsiteX51" fmla="*/ 1960880 w 4693920"/>
              <a:gd name="connsiteY51" fmla="*/ 985520 h 1432905"/>
              <a:gd name="connsiteX52" fmla="*/ 2032000 w 4693920"/>
              <a:gd name="connsiteY52" fmla="*/ 1026160 h 1432905"/>
              <a:gd name="connsiteX53" fmla="*/ 2062480 w 4693920"/>
              <a:gd name="connsiteY53" fmla="*/ 1036320 h 1432905"/>
              <a:gd name="connsiteX54" fmla="*/ 2092960 w 4693920"/>
              <a:gd name="connsiteY54" fmla="*/ 1016000 h 1432905"/>
              <a:gd name="connsiteX55" fmla="*/ 2133600 w 4693920"/>
              <a:gd name="connsiteY55" fmla="*/ 955040 h 1432905"/>
              <a:gd name="connsiteX56" fmla="*/ 2153920 w 4693920"/>
              <a:gd name="connsiteY56" fmla="*/ 924560 h 1432905"/>
              <a:gd name="connsiteX57" fmla="*/ 2194560 w 4693920"/>
              <a:gd name="connsiteY57" fmla="*/ 741680 h 1432905"/>
              <a:gd name="connsiteX58" fmla="*/ 2204720 w 4693920"/>
              <a:gd name="connsiteY58" fmla="*/ 528320 h 1432905"/>
              <a:gd name="connsiteX59" fmla="*/ 2184400 w 4693920"/>
              <a:gd name="connsiteY59" fmla="*/ 355600 h 1432905"/>
              <a:gd name="connsiteX60" fmla="*/ 2194560 w 4693920"/>
              <a:gd name="connsiteY60" fmla="*/ 162560 h 1432905"/>
              <a:gd name="connsiteX61" fmla="*/ 2204720 w 4693920"/>
              <a:gd name="connsiteY61" fmla="*/ 132080 h 1432905"/>
              <a:gd name="connsiteX62" fmla="*/ 2235200 w 4693920"/>
              <a:gd name="connsiteY62" fmla="*/ 152400 h 1432905"/>
              <a:gd name="connsiteX63" fmla="*/ 2265680 w 4693920"/>
              <a:gd name="connsiteY63" fmla="*/ 182880 h 1432905"/>
              <a:gd name="connsiteX64" fmla="*/ 2306320 w 4693920"/>
              <a:gd name="connsiteY64" fmla="*/ 213360 h 1432905"/>
              <a:gd name="connsiteX65" fmla="*/ 2336800 w 4693920"/>
              <a:gd name="connsiteY65" fmla="*/ 243840 h 1432905"/>
              <a:gd name="connsiteX66" fmla="*/ 2438400 w 4693920"/>
              <a:gd name="connsiteY66" fmla="*/ 335280 h 1432905"/>
              <a:gd name="connsiteX67" fmla="*/ 2489200 w 4693920"/>
              <a:gd name="connsiteY67" fmla="*/ 396240 h 1432905"/>
              <a:gd name="connsiteX68" fmla="*/ 2540000 w 4693920"/>
              <a:gd name="connsiteY68" fmla="*/ 447040 h 1432905"/>
              <a:gd name="connsiteX69" fmla="*/ 2743200 w 4693920"/>
              <a:gd name="connsiteY69" fmla="*/ 436880 h 1432905"/>
              <a:gd name="connsiteX70" fmla="*/ 2804160 w 4693920"/>
              <a:gd name="connsiteY70" fmla="*/ 416560 h 1432905"/>
              <a:gd name="connsiteX71" fmla="*/ 2824480 w 4693920"/>
              <a:gd name="connsiteY71" fmla="*/ 447040 h 1432905"/>
              <a:gd name="connsiteX72" fmla="*/ 2834640 w 4693920"/>
              <a:gd name="connsiteY72" fmla="*/ 477520 h 1432905"/>
              <a:gd name="connsiteX73" fmla="*/ 2854960 w 4693920"/>
              <a:gd name="connsiteY73" fmla="*/ 518160 h 1432905"/>
              <a:gd name="connsiteX74" fmla="*/ 2875280 w 4693920"/>
              <a:gd name="connsiteY74" fmla="*/ 548640 h 1432905"/>
              <a:gd name="connsiteX75" fmla="*/ 2895600 w 4693920"/>
              <a:gd name="connsiteY75" fmla="*/ 589280 h 1432905"/>
              <a:gd name="connsiteX76" fmla="*/ 2966720 w 4693920"/>
              <a:gd name="connsiteY76" fmla="*/ 680720 h 1432905"/>
              <a:gd name="connsiteX77" fmla="*/ 2976880 w 4693920"/>
              <a:gd name="connsiteY77" fmla="*/ 721360 h 1432905"/>
              <a:gd name="connsiteX78" fmla="*/ 2997200 w 4693920"/>
              <a:gd name="connsiteY78" fmla="*/ 690880 h 1432905"/>
              <a:gd name="connsiteX79" fmla="*/ 3027680 w 4693920"/>
              <a:gd name="connsiteY79" fmla="*/ 640080 h 1432905"/>
              <a:gd name="connsiteX80" fmla="*/ 3037840 w 4693920"/>
              <a:gd name="connsiteY80" fmla="*/ 609600 h 1432905"/>
              <a:gd name="connsiteX81" fmla="*/ 3281680 w 4693920"/>
              <a:gd name="connsiteY81" fmla="*/ 599440 h 1432905"/>
              <a:gd name="connsiteX82" fmla="*/ 3312160 w 4693920"/>
              <a:gd name="connsiteY82" fmla="*/ 375920 h 1432905"/>
              <a:gd name="connsiteX83" fmla="*/ 3352800 w 4693920"/>
              <a:gd name="connsiteY83" fmla="*/ 162560 h 1432905"/>
              <a:gd name="connsiteX84" fmla="*/ 3362960 w 4693920"/>
              <a:gd name="connsiteY84" fmla="*/ 132080 h 1432905"/>
              <a:gd name="connsiteX85" fmla="*/ 3383280 w 4693920"/>
              <a:gd name="connsiteY85" fmla="*/ 497840 h 1432905"/>
              <a:gd name="connsiteX86" fmla="*/ 3393440 w 4693920"/>
              <a:gd name="connsiteY86" fmla="*/ 528320 h 1432905"/>
              <a:gd name="connsiteX87" fmla="*/ 3413760 w 4693920"/>
              <a:gd name="connsiteY87" fmla="*/ 629920 h 1432905"/>
              <a:gd name="connsiteX88" fmla="*/ 3434080 w 4693920"/>
              <a:gd name="connsiteY88" fmla="*/ 711200 h 1432905"/>
              <a:gd name="connsiteX89" fmla="*/ 3464560 w 4693920"/>
              <a:gd name="connsiteY89" fmla="*/ 762000 h 1432905"/>
              <a:gd name="connsiteX90" fmla="*/ 3484880 w 4693920"/>
              <a:gd name="connsiteY90" fmla="*/ 822960 h 1432905"/>
              <a:gd name="connsiteX91" fmla="*/ 3515360 w 4693920"/>
              <a:gd name="connsiteY91" fmla="*/ 904240 h 1432905"/>
              <a:gd name="connsiteX92" fmla="*/ 3535680 w 4693920"/>
              <a:gd name="connsiteY92" fmla="*/ 934720 h 1432905"/>
              <a:gd name="connsiteX93" fmla="*/ 3566160 w 4693920"/>
              <a:gd name="connsiteY93" fmla="*/ 1036320 h 1432905"/>
              <a:gd name="connsiteX94" fmla="*/ 3596640 w 4693920"/>
              <a:gd name="connsiteY94" fmla="*/ 1087120 h 1432905"/>
              <a:gd name="connsiteX95" fmla="*/ 3616960 w 4693920"/>
              <a:gd name="connsiteY95" fmla="*/ 1219200 h 1432905"/>
              <a:gd name="connsiteX96" fmla="*/ 3637280 w 4693920"/>
              <a:gd name="connsiteY96" fmla="*/ 1280160 h 1432905"/>
              <a:gd name="connsiteX97" fmla="*/ 3647440 w 4693920"/>
              <a:gd name="connsiteY97" fmla="*/ 1310640 h 1432905"/>
              <a:gd name="connsiteX98" fmla="*/ 3657600 w 4693920"/>
              <a:gd name="connsiteY98" fmla="*/ 1391920 h 1432905"/>
              <a:gd name="connsiteX99" fmla="*/ 3667760 w 4693920"/>
              <a:gd name="connsiteY99" fmla="*/ 1432560 h 1432905"/>
              <a:gd name="connsiteX100" fmla="*/ 3698240 w 4693920"/>
              <a:gd name="connsiteY100" fmla="*/ 1402080 h 1432905"/>
              <a:gd name="connsiteX101" fmla="*/ 3759200 w 4693920"/>
              <a:gd name="connsiteY101" fmla="*/ 1239520 h 1432905"/>
              <a:gd name="connsiteX102" fmla="*/ 3769360 w 4693920"/>
              <a:gd name="connsiteY102" fmla="*/ 1209040 h 1432905"/>
              <a:gd name="connsiteX103" fmla="*/ 3799840 w 4693920"/>
              <a:gd name="connsiteY103" fmla="*/ 1137920 h 1432905"/>
              <a:gd name="connsiteX104" fmla="*/ 3840480 w 4693920"/>
              <a:gd name="connsiteY104" fmla="*/ 1026160 h 1432905"/>
              <a:gd name="connsiteX105" fmla="*/ 3850640 w 4693920"/>
              <a:gd name="connsiteY105" fmla="*/ 975360 h 1432905"/>
              <a:gd name="connsiteX106" fmla="*/ 3901440 w 4693920"/>
              <a:gd name="connsiteY106" fmla="*/ 853440 h 1432905"/>
              <a:gd name="connsiteX107" fmla="*/ 3911600 w 4693920"/>
              <a:gd name="connsiteY107" fmla="*/ 782320 h 1432905"/>
              <a:gd name="connsiteX108" fmla="*/ 3931920 w 4693920"/>
              <a:gd name="connsiteY108" fmla="*/ 721360 h 1432905"/>
              <a:gd name="connsiteX109" fmla="*/ 3942080 w 4693920"/>
              <a:gd name="connsiteY109" fmla="*/ 629920 h 1432905"/>
              <a:gd name="connsiteX110" fmla="*/ 3962400 w 4693920"/>
              <a:gd name="connsiteY110" fmla="*/ 558800 h 1432905"/>
              <a:gd name="connsiteX111" fmla="*/ 3982720 w 4693920"/>
              <a:gd name="connsiteY111" fmla="*/ 396240 h 1432905"/>
              <a:gd name="connsiteX112" fmla="*/ 3992880 w 4693920"/>
              <a:gd name="connsiteY112" fmla="*/ 325120 h 1432905"/>
              <a:gd name="connsiteX113" fmla="*/ 4003040 w 4693920"/>
              <a:gd name="connsiteY113" fmla="*/ 101600 h 1432905"/>
              <a:gd name="connsiteX114" fmla="*/ 4033520 w 4693920"/>
              <a:gd name="connsiteY114" fmla="*/ 121920 h 1432905"/>
              <a:gd name="connsiteX115" fmla="*/ 4094480 w 4693920"/>
              <a:gd name="connsiteY115" fmla="*/ 172720 h 1432905"/>
              <a:gd name="connsiteX116" fmla="*/ 4114800 w 4693920"/>
              <a:gd name="connsiteY116" fmla="*/ 243840 h 1432905"/>
              <a:gd name="connsiteX117" fmla="*/ 4124960 w 4693920"/>
              <a:gd name="connsiteY117" fmla="*/ 314960 h 1432905"/>
              <a:gd name="connsiteX118" fmla="*/ 4145280 w 4693920"/>
              <a:gd name="connsiteY118" fmla="*/ 375920 h 1432905"/>
              <a:gd name="connsiteX119" fmla="*/ 4155440 w 4693920"/>
              <a:gd name="connsiteY119" fmla="*/ 416560 h 1432905"/>
              <a:gd name="connsiteX120" fmla="*/ 4165600 w 4693920"/>
              <a:gd name="connsiteY120" fmla="*/ 508000 h 1432905"/>
              <a:gd name="connsiteX121" fmla="*/ 4338320 w 4693920"/>
              <a:gd name="connsiteY121" fmla="*/ 467360 h 1432905"/>
              <a:gd name="connsiteX122" fmla="*/ 4358640 w 4693920"/>
              <a:gd name="connsiteY122" fmla="*/ 497840 h 1432905"/>
              <a:gd name="connsiteX123" fmla="*/ 4368800 w 4693920"/>
              <a:gd name="connsiteY123" fmla="*/ 538480 h 1432905"/>
              <a:gd name="connsiteX124" fmla="*/ 4389120 w 4693920"/>
              <a:gd name="connsiteY124" fmla="*/ 599440 h 1432905"/>
              <a:gd name="connsiteX125" fmla="*/ 4399280 w 4693920"/>
              <a:gd name="connsiteY125" fmla="*/ 629920 h 1432905"/>
              <a:gd name="connsiteX126" fmla="*/ 4409440 w 4693920"/>
              <a:gd name="connsiteY126" fmla="*/ 660400 h 1432905"/>
              <a:gd name="connsiteX127" fmla="*/ 4490720 w 4693920"/>
              <a:gd name="connsiteY127" fmla="*/ 650240 h 1432905"/>
              <a:gd name="connsiteX128" fmla="*/ 4551680 w 4693920"/>
              <a:gd name="connsiteY128" fmla="*/ 629920 h 1432905"/>
              <a:gd name="connsiteX129" fmla="*/ 4592320 w 4693920"/>
              <a:gd name="connsiteY129" fmla="*/ 619760 h 1432905"/>
              <a:gd name="connsiteX130" fmla="*/ 4622800 w 4693920"/>
              <a:gd name="connsiteY130" fmla="*/ 609600 h 1432905"/>
              <a:gd name="connsiteX131" fmla="*/ 4663440 w 4693920"/>
              <a:gd name="connsiteY131" fmla="*/ 599440 h 1432905"/>
              <a:gd name="connsiteX132" fmla="*/ 4693920 w 4693920"/>
              <a:gd name="connsiteY132" fmla="*/ 589280 h 1432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4693920" h="1432905">
                <a:moveTo>
                  <a:pt x="0" y="457200"/>
                </a:moveTo>
                <a:cubicBezTo>
                  <a:pt x="77695" y="557094"/>
                  <a:pt x="34488" y="536429"/>
                  <a:pt x="101600" y="558800"/>
                </a:cubicBezTo>
                <a:cubicBezTo>
                  <a:pt x="111760" y="548640"/>
                  <a:pt x="124110" y="540275"/>
                  <a:pt x="132080" y="528320"/>
                </a:cubicBezTo>
                <a:cubicBezTo>
                  <a:pt x="138021" y="519409"/>
                  <a:pt x="138021" y="507684"/>
                  <a:pt x="142240" y="497840"/>
                </a:cubicBezTo>
                <a:cubicBezTo>
                  <a:pt x="187088" y="393194"/>
                  <a:pt x="136629" y="534994"/>
                  <a:pt x="182880" y="396240"/>
                </a:cubicBezTo>
                <a:cubicBezTo>
                  <a:pt x="186267" y="386080"/>
                  <a:pt x="191279" y="376324"/>
                  <a:pt x="193040" y="365760"/>
                </a:cubicBezTo>
                <a:cubicBezTo>
                  <a:pt x="201024" y="317858"/>
                  <a:pt x="201235" y="306598"/>
                  <a:pt x="213360" y="264160"/>
                </a:cubicBezTo>
                <a:cubicBezTo>
                  <a:pt x="216302" y="253862"/>
                  <a:pt x="218731" y="243259"/>
                  <a:pt x="223520" y="233680"/>
                </a:cubicBezTo>
                <a:cubicBezTo>
                  <a:pt x="228981" y="222758"/>
                  <a:pt x="238379" y="214122"/>
                  <a:pt x="243840" y="203200"/>
                </a:cubicBezTo>
                <a:cubicBezTo>
                  <a:pt x="285883" y="119114"/>
                  <a:pt x="210895" y="237789"/>
                  <a:pt x="274320" y="132080"/>
                </a:cubicBezTo>
                <a:cubicBezTo>
                  <a:pt x="286885" y="111139"/>
                  <a:pt x="307237" y="94288"/>
                  <a:pt x="314960" y="71120"/>
                </a:cubicBezTo>
                <a:cubicBezTo>
                  <a:pt x="329536" y="27393"/>
                  <a:pt x="322523" y="51030"/>
                  <a:pt x="335280" y="0"/>
                </a:cubicBezTo>
                <a:cubicBezTo>
                  <a:pt x="338667" y="10160"/>
                  <a:pt x="343812" y="19895"/>
                  <a:pt x="345440" y="30480"/>
                </a:cubicBezTo>
                <a:cubicBezTo>
                  <a:pt x="350615" y="64120"/>
                  <a:pt x="335581" y="104554"/>
                  <a:pt x="355600" y="132080"/>
                </a:cubicBezTo>
                <a:cubicBezTo>
                  <a:pt x="369685" y="151447"/>
                  <a:pt x="403013" y="138853"/>
                  <a:pt x="426720" y="142240"/>
                </a:cubicBezTo>
                <a:cubicBezTo>
                  <a:pt x="514071" y="200474"/>
                  <a:pt x="403552" y="130656"/>
                  <a:pt x="487680" y="172720"/>
                </a:cubicBezTo>
                <a:cubicBezTo>
                  <a:pt x="566462" y="212111"/>
                  <a:pt x="472028" y="177663"/>
                  <a:pt x="548640" y="203200"/>
                </a:cubicBezTo>
                <a:cubicBezTo>
                  <a:pt x="562749" y="301966"/>
                  <a:pt x="552992" y="251088"/>
                  <a:pt x="579120" y="355600"/>
                </a:cubicBezTo>
                <a:cubicBezTo>
                  <a:pt x="582375" y="368621"/>
                  <a:pt x="592152" y="412144"/>
                  <a:pt x="599440" y="426720"/>
                </a:cubicBezTo>
                <a:cubicBezTo>
                  <a:pt x="606868" y="441576"/>
                  <a:pt x="643337" y="488636"/>
                  <a:pt x="650240" y="497840"/>
                </a:cubicBezTo>
                <a:cubicBezTo>
                  <a:pt x="674976" y="572047"/>
                  <a:pt x="665365" y="538020"/>
                  <a:pt x="680720" y="599440"/>
                </a:cubicBezTo>
                <a:cubicBezTo>
                  <a:pt x="714915" y="588042"/>
                  <a:pt x="716687" y="589048"/>
                  <a:pt x="751840" y="568960"/>
                </a:cubicBezTo>
                <a:cubicBezTo>
                  <a:pt x="801992" y="540302"/>
                  <a:pt x="764810" y="554504"/>
                  <a:pt x="822960" y="518160"/>
                </a:cubicBezTo>
                <a:cubicBezTo>
                  <a:pt x="835803" y="510133"/>
                  <a:pt x="849679" y="503806"/>
                  <a:pt x="863600" y="497840"/>
                </a:cubicBezTo>
                <a:cubicBezTo>
                  <a:pt x="896765" y="483626"/>
                  <a:pt x="901024" y="491429"/>
                  <a:pt x="934720" y="467360"/>
                </a:cubicBezTo>
                <a:cubicBezTo>
                  <a:pt x="946412" y="459009"/>
                  <a:pt x="953245" y="444850"/>
                  <a:pt x="965200" y="436880"/>
                </a:cubicBezTo>
                <a:cubicBezTo>
                  <a:pt x="974111" y="430939"/>
                  <a:pt x="986101" y="431509"/>
                  <a:pt x="995680" y="426720"/>
                </a:cubicBezTo>
                <a:cubicBezTo>
                  <a:pt x="1023970" y="412575"/>
                  <a:pt x="1034170" y="398390"/>
                  <a:pt x="1056640" y="375920"/>
                </a:cubicBezTo>
                <a:cubicBezTo>
                  <a:pt x="1060027" y="365760"/>
                  <a:pt x="1060110" y="353803"/>
                  <a:pt x="1066800" y="345440"/>
                </a:cubicBezTo>
                <a:cubicBezTo>
                  <a:pt x="1074428" y="335905"/>
                  <a:pt x="1088646" y="333754"/>
                  <a:pt x="1097280" y="325120"/>
                </a:cubicBezTo>
                <a:cubicBezTo>
                  <a:pt x="1105914" y="316486"/>
                  <a:pt x="1110827" y="304800"/>
                  <a:pt x="1117600" y="294640"/>
                </a:cubicBezTo>
                <a:cubicBezTo>
                  <a:pt x="1127760" y="298027"/>
                  <a:pt x="1138718" y="299599"/>
                  <a:pt x="1148080" y="304800"/>
                </a:cubicBezTo>
                <a:cubicBezTo>
                  <a:pt x="1169428" y="316660"/>
                  <a:pt x="1209040" y="345440"/>
                  <a:pt x="1209040" y="345440"/>
                </a:cubicBezTo>
                <a:cubicBezTo>
                  <a:pt x="1212427" y="355600"/>
                  <a:pt x="1211627" y="368347"/>
                  <a:pt x="1219200" y="375920"/>
                </a:cubicBezTo>
                <a:cubicBezTo>
                  <a:pt x="1226773" y="383493"/>
                  <a:pt x="1239078" y="384565"/>
                  <a:pt x="1249680" y="386080"/>
                </a:cubicBezTo>
                <a:cubicBezTo>
                  <a:pt x="1286711" y="391370"/>
                  <a:pt x="1324187" y="392853"/>
                  <a:pt x="1361440" y="396240"/>
                </a:cubicBezTo>
                <a:cubicBezTo>
                  <a:pt x="1375073" y="614366"/>
                  <a:pt x="1332528" y="586280"/>
                  <a:pt x="1402080" y="528320"/>
                </a:cubicBezTo>
                <a:cubicBezTo>
                  <a:pt x="1411461" y="520503"/>
                  <a:pt x="1422400" y="514773"/>
                  <a:pt x="1432560" y="508000"/>
                </a:cubicBezTo>
                <a:cubicBezTo>
                  <a:pt x="1464761" y="459698"/>
                  <a:pt x="1449019" y="489104"/>
                  <a:pt x="1473200" y="416560"/>
                </a:cubicBezTo>
                <a:lnTo>
                  <a:pt x="1483360" y="386080"/>
                </a:lnTo>
                <a:cubicBezTo>
                  <a:pt x="1504534" y="121405"/>
                  <a:pt x="1423102" y="105221"/>
                  <a:pt x="1534160" y="142240"/>
                </a:cubicBezTo>
                <a:cubicBezTo>
                  <a:pt x="1551089" y="193028"/>
                  <a:pt x="1535658" y="157442"/>
                  <a:pt x="1574800" y="213360"/>
                </a:cubicBezTo>
                <a:cubicBezTo>
                  <a:pt x="1626658" y="287443"/>
                  <a:pt x="1592898" y="259292"/>
                  <a:pt x="1645920" y="294640"/>
                </a:cubicBezTo>
                <a:cubicBezTo>
                  <a:pt x="1649307" y="304800"/>
                  <a:pt x="1646136" y="321143"/>
                  <a:pt x="1656080" y="325120"/>
                </a:cubicBezTo>
                <a:cubicBezTo>
                  <a:pt x="1684554" y="336510"/>
                  <a:pt x="1736869" y="306522"/>
                  <a:pt x="1747520" y="335280"/>
                </a:cubicBezTo>
                <a:cubicBezTo>
                  <a:pt x="1787329" y="442764"/>
                  <a:pt x="1725441" y="565443"/>
                  <a:pt x="1778000" y="670560"/>
                </a:cubicBezTo>
                <a:cubicBezTo>
                  <a:pt x="1787698" y="689956"/>
                  <a:pt x="1805093" y="704427"/>
                  <a:pt x="1818640" y="721360"/>
                </a:cubicBezTo>
                <a:cubicBezTo>
                  <a:pt x="1822027" y="731520"/>
                  <a:pt x="1824011" y="742261"/>
                  <a:pt x="1828800" y="751840"/>
                </a:cubicBezTo>
                <a:cubicBezTo>
                  <a:pt x="1859451" y="813142"/>
                  <a:pt x="1864463" y="816324"/>
                  <a:pt x="1899920" y="863600"/>
                </a:cubicBezTo>
                <a:cubicBezTo>
                  <a:pt x="1906693" y="883920"/>
                  <a:pt x="1916039" y="903557"/>
                  <a:pt x="1920240" y="924560"/>
                </a:cubicBezTo>
                <a:cubicBezTo>
                  <a:pt x="1923627" y="941493"/>
                  <a:pt x="1920821" y="960992"/>
                  <a:pt x="1930400" y="975360"/>
                </a:cubicBezTo>
                <a:cubicBezTo>
                  <a:pt x="1936341" y="984271"/>
                  <a:pt x="1951036" y="981301"/>
                  <a:pt x="1960880" y="985520"/>
                </a:cubicBezTo>
                <a:cubicBezTo>
                  <a:pt x="2085565" y="1038957"/>
                  <a:pt x="1929964" y="975142"/>
                  <a:pt x="2032000" y="1026160"/>
                </a:cubicBezTo>
                <a:cubicBezTo>
                  <a:pt x="2041579" y="1030949"/>
                  <a:pt x="2052320" y="1032933"/>
                  <a:pt x="2062480" y="1036320"/>
                </a:cubicBezTo>
                <a:cubicBezTo>
                  <a:pt x="2072640" y="1029547"/>
                  <a:pt x="2084919" y="1025190"/>
                  <a:pt x="2092960" y="1016000"/>
                </a:cubicBezTo>
                <a:cubicBezTo>
                  <a:pt x="2109042" y="997621"/>
                  <a:pt x="2120053" y="975360"/>
                  <a:pt x="2133600" y="955040"/>
                </a:cubicBezTo>
                <a:cubicBezTo>
                  <a:pt x="2140373" y="944880"/>
                  <a:pt x="2150059" y="936144"/>
                  <a:pt x="2153920" y="924560"/>
                </a:cubicBezTo>
                <a:cubicBezTo>
                  <a:pt x="2180463" y="844932"/>
                  <a:pt x="2161980" y="904582"/>
                  <a:pt x="2194560" y="741680"/>
                </a:cubicBezTo>
                <a:cubicBezTo>
                  <a:pt x="2197947" y="670560"/>
                  <a:pt x="2204720" y="599521"/>
                  <a:pt x="2204720" y="528320"/>
                </a:cubicBezTo>
                <a:cubicBezTo>
                  <a:pt x="2204720" y="468195"/>
                  <a:pt x="2194087" y="413724"/>
                  <a:pt x="2184400" y="355600"/>
                </a:cubicBezTo>
                <a:cubicBezTo>
                  <a:pt x="2187787" y="291253"/>
                  <a:pt x="2188726" y="226731"/>
                  <a:pt x="2194560" y="162560"/>
                </a:cubicBezTo>
                <a:cubicBezTo>
                  <a:pt x="2195530" y="151894"/>
                  <a:pt x="2194330" y="134677"/>
                  <a:pt x="2204720" y="132080"/>
                </a:cubicBezTo>
                <a:cubicBezTo>
                  <a:pt x="2216566" y="129118"/>
                  <a:pt x="2225819" y="144583"/>
                  <a:pt x="2235200" y="152400"/>
                </a:cubicBezTo>
                <a:cubicBezTo>
                  <a:pt x="2246238" y="161598"/>
                  <a:pt x="2254771" y="173529"/>
                  <a:pt x="2265680" y="182880"/>
                </a:cubicBezTo>
                <a:cubicBezTo>
                  <a:pt x="2278537" y="193900"/>
                  <a:pt x="2293463" y="202340"/>
                  <a:pt x="2306320" y="213360"/>
                </a:cubicBezTo>
                <a:cubicBezTo>
                  <a:pt x="2317229" y="222711"/>
                  <a:pt x="2325762" y="234642"/>
                  <a:pt x="2336800" y="243840"/>
                </a:cubicBezTo>
                <a:cubicBezTo>
                  <a:pt x="2387984" y="286493"/>
                  <a:pt x="2378392" y="245268"/>
                  <a:pt x="2438400" y="335280"/>
                </a:cubicBezTo>
                <a:cubicBezTo>
                  <a:pt x="2488851" y="410956"/>
                  <a:pt x="2424009" y="318011"/>
                  <a:pt x="2489200" y="396240"/>
                </a:cubicBezTo>
                <a:cubicBezTo>
                  <a:pt x="2531533" y="447040"/>
                  <a:pt x="2484120" y="409787"/>
                  <a:pt x="2540000" y="447040"/>
                </a:cubicBezTo>
                <a:cubicBezTo>
                  <a:pt x="2607733" y="443653"/>
                  <a:pt x="2675829" y="444654"/>
                  <a:pt x="2743200" y="436880"/>
                </a:cubicBezTo>
                <a:cubicBezTo>
                  <a:pt x="2764478" y="434425"/>
                  <a:pt x="2804160" y="416560"/>
                  <a:pt x="2804160" y="416560"/>
                </a:cubicBezTo>
                <a:cubicBezTo>
                  <a:pt x="2810933" y="426720"/>
                  <a:pt x="2819019" y="436118"/>
                  <a:pt x="2824480" y="447040"/>
                </a:cubicBezTo>
                <a:cubicBezTo>
                  <a:pt x="2829269" y="456619"/>
                  <a:pt x="2830421" y="467676"/>
                  <a:pt x="2834640" y="477520"/>
                </a:cubicBezTo>
                <a:cubicBezTo>
                  <a:pt x="2840606" y="491441"/>
                  <a:pt x="2847446" y="505010"/>
                  <a:pt x="2854960" y="518160"/>
                </a:cubicBezTo>
                <a:cubicBezTo>
                  <a:pt x="2861018" y="528762"/>
                  <a:pt x="2869222" y="538038"/>
                  <a:pt x="2875280" y="548640"/>
                </a:cubicBezTo>
                <a:cubicBezTo>
                  <a:pt x="2882794" y="561790"/>
                  <a:pt x="2887808" y="576293"/>
                  <a:pt x="2895600" y="589280"/>
                </a:cubicBezTo>
                <a:cubicBezTo>
                  <a:pt x="2932058" y="650043"/>
                  <a:pt x="2926121" y="640121"/>
                  <a:pt x="2966720" y="680720"/>
                </a:cubicBezTo>
                <a:cubicBezTo>
                  <a:pt x="2970107" y="694267"/>
                  <a:pt x="2963633" y="716944"/>
                  <a:pt x="2976880" y="721360"/>
                </a:cubicBezTo>
                <a:cubicBezTo>
                  <a:pt x="2988464" y="725221"/>
                  <a:pt x="2990728" y="701235"/>
                  <a:pt x="2997200" y="690880"/>
                </a:cubicBezTo>
                <a:cubicBezTo>
                  <a:pt x="3007666" y="674134"/>
                  <a:pt x="3018849" y="657743"/>
                  <a:pt x="3027680" y="640080"/>
                </a:cubicBezTo>
                <a:cubicBezTo>
                  <a:pt x="3032469" y="630501"/>
                  <a:pt x="3027265" y="611292"/>
                  <a:pt x="3037840" y="609600"/>
                </a:cubicBezTo>
                <a:cubicBezTo>
                  <a:pt x="3118169" y="596747"/>
                  <a:pt x="3200400" y="602827"/>
                  <a:pt x="3281680" y="599440"/>
                </a:cubicBezTo>
                <a:cubicBezTo>
                  <a:pt x="3314244" y="501748"/>
                  <a:pt x="3278977" y="614835"/>
                  <a:pt x="3312160" y="375920"/>
                </a:cubicBezTo>
                <a:cubicBezTo>
                  <a:pt x="3317659" y="336329"/>
                  <a:pt x="3335007" y="224836"/>
                  <a:pt x="3352800" y="162560"/>
                </a:cubicBezTo>
                <a:cubicBezTo>
                  <a:pt x="3355742" y="152262"/>
                  <a:pt x="3359573" y="142240"/>
                  <a:pt x="3362960" y="132080"/>
                </a:cubicBezTo>
                <a:cubicBezTo>
                  <a:pt x="3365632" y="201560"/>
                  <a:pt x="3367749" y="396890"/>
                  <a:pt x="3383280" y="497840"/>
                </a:cubicBezTo>
                <a:cubicBezTo>
                  <a:pt x="3384908" y="508425"/>
                  <a:pt x="3391032" y="517885"/>
                  <a:pt x="3393440" y="528320"/>
                </a:cubicBezTo>
                <a:cubicBezTo>
                  <a:pt x="3401206" y="561973"/>
                  <a:pt x="3406268" y="596205"/>
                  <a:pt x="3413760" y="629920"/>
                </a:cubicBezTo>
                <a:cubicBezTo>
                  <a:pt x="3419818" y="657182"/>
                  <a:pt x="3419712" y="687253"/>
                  <a:pt x="3434080" y="711200"/>
                </a:cubicBezTo>
                <a:cubicBezTo>
                  <a:pt x="3444240" y="728133"/>
                  <a:pt x="3456388" y="744023"/>
                  <a:pt x="3464560" y="762000"/>
                </a:cubicBezTo>
                <a:cubicBezTo>
                  <a:pt x="3473423" y="781499"/>
                  <a:pt x="3477676" y="802789"/>
                  <a:pt x="3484880" y="822960"/>
                </a:cubicBezTo>
                <a:cubicBezTo>
                  <a:pt x="3494612" y="850210"/>
                  <a:pt x="3503386" y="877898"/>
                  <a:pt x="3515360" y="904240"/>
                </a:cubicBezTo>
                <a:cubicBezTo>
                  <a:pt x="3520413" y="915356"/>
                  <a:pt x="3528907" y="924560"/>
                  <a:pt x="3535680" y="934720"/>
                </a:cubicBezTo>
                <a:cubicBezTo>
                  <a:pt x="3543868" y="967472"/>
                  <a:pt x="3552418" y="1006088"/>
                  <a:pt x="3566160" y="1036320"/>
                </a:cubicBezTo>
                <a:cubicBezTo>
                  <a:pt x="3574332" y="1054297"/>
                  <a:pt x="3586480" y="1070187"/>
                  <a:pt x="3596640" y="1087120"/>
                </a:cubicBezTo>
                <a:cubicBezTo>
                  <a:pt x="3601394" y="1125151"/>
                  <a:pt x="3606219" y="1179816"/>
                  <a:pt x="3616960" y="1219200"/>
                </a:cubicBezTo>
                <a:cubicBezTo>
                  <a:pt x="3622596" y="1239864"/>
                  <a:pt x="3630507" y="1259840"/>
                  <a:pt x="3637280" y="1280160"/>
                </a:cubicBezTo>
                <a:lnTo>
                  <a:pt x="3647440" y="1310640"/>
                </a:lnTo>
                <a:cubicBezTo>
                  <a:pt x="3650827" y="1337733"/>
                  <a:pt x="3653111" y="1364987"/>
                  <a:pt x="3657600" y="1391920"/>
                </a:cubicBezTo>
                <a:cubicBezTo>
                  <a:pt x="3659896" y="1405694"/>
                  <a:pt x="3654213" y="1429173"/>
                  <a:pt x="3667760" y="1432560"/>
                </a:cubicBezTo>
                <a:cubicBezTo>
                  <a:pt x="3681699" y="1436045"/>
                  <a:pt x="3688080" y="1412240"/>
                  <a:pt x="3698240" y="1402080"/>
                </a:cubicBezTo>
                <a:cubicBezTo>
                  <a:pt x="3718560" y="1347893"/>
                  <a:pt x="3740899" y="1294422"/>
                  <a:pt x="3759200" y="1239520"/>
                </a:cubicBezTo>
                <a:cubicBezTo>
                  <a:pt x="3762587" y="1229360"/>
                  <a:pt x="3765383" y="1218984"/>
                  <a:pt x="3769360" y="1209040"/>
                </a:cubicBezTo>
                <a:cubicBezTo>
                  <a:pt x="3778939" y="1185093"/>
                  <a:pt x="3791684" y="1162389"/>
                  <a:pt x="3799840" y="1137920"/>
                </a:cubicBezTo>
                <a:cubicBezTo>
                  <a:pt x="3838643" y="1021512"/>
                  <a:pt x="3797882" y="1090056"/>
                  <a:pt x="3840480" y="1026160"/>
                </a:cubicBezTo>
                <a:cubicBezTo>
                  <a:pt x="3843867" y="1009227"/>
                  <a:pt x="3844893" y="991644"/>
                  <a:pt x="3850640" y="975360"/>
                </a:cubicBezTo>
                <a:cubicBezTo>
                  <a:pt x="3865293" y="933843"/>
                  <a:pt x="3901440" y="853440"/>
                  <a:pt x="3901440" y="853440"/>
                </a:cubicBezTo>
                <a:cubicBezTo>
                  <a:pt x="3904827" y="829733"/>
                  <a:pt x="3906215" y="805654"/>
                  <a:pt x="3911600" y="782320"/>
                </a:cubicBezTo>
                <a:cubicBezTo>
                  <a:pt x="3916416" y="761449"/>
                  <a:pt x="3927719" y="742363"/>
                  <a:pt x="3931920" y="721360"/>
                </a:cubicBezTo>
                <a:cubicBezTo>
                  <a:pt x="3937934" y="691288"/>
                  <a:pt x="3936428" y="660062"/>
                  <a:pt x="3942080" y="629920"/>
                </a:cubicBezTo>
                <a:cubicBezTo>
                  <a:pt x="3946624" y="605687"/>
                  <a:pt x="3956856" y="582824"/>
                  <a:pt x="3962400" y="558800"/>
                </a:cubicBezTo>
                <a:cubicBezTo>
                  <a:pt x="3974514" y="506307"/>
                  <a:pt x="3976527" y="448880"/>
                  <a:pt x="3982720" y="396240"/>
                </a:cubicBezTo>
                <a:cubicBezTo>
                  <a:pt x="3985518" y="372457"/>
                  <a:pt x="3989493" y="348827"/>
                  <a:pt x="3992880" y="325120"/>
                </a:cubicBezTo>
                <a:cubicBezTo>
                  <a:pt x="3996267" y="250613"/>
                  <a:pt x="3988413" y="174735"/>
                  <a:pt x="4003040" y="101600"/>
                </a:cubicBezTo>
                <a:cubicBezTo>
                  <a:pt x="4005435" y="89626"/>
                  <a:pt x="4024139" y="114103"/>
                  <a:pt x="4033520" y="121920"/>
                </a:cubicBezTo>
                <a:cubicBezTo>
                  <a:pt x="4111749" y="187111"/>
                  <a:pt x="4018804" y="122269"/>
                  <a:pt x="4094480" y="172720"/>
                </a:cubicBezTo>
                <a:cubicBezTo>
                  <a:pt x="4103185" y="198835"/>
                  <a:pt x="4109697" y="215774"/>
                  <a:pt x="4114800" y="243840"/>
                </a:cubicBezTo>
                <a:cubicBezTo>
                  <a:pt x="4119084" y="267401"/>
                  <a:pt x="4119575" y="291626"/>
                  <a:pt x="4124960" y="314960"/>
                </a:cubicBezTo>
                <a:cubicBezTo>
                  <a:pt x="4129776" y="335831"/>
                  <a:pt x="4140085" y="355140"/>
                  <a:pt x="4145280" y="375920"/>
                </a:cubicBezTo>
                <a:lnTo>
                  <a:pt x="4155440" y="416560"/>
                </a:lnTo>
                <a:cubicBezTo>
                  <a:pt x="4158827" y="447040"/>
                  <a:pt x="4138540" y="493568"/>
                  <a:pt x="4165600" y="508000"/>
                </a:cubicBezTo>
                <a:cubicBezTo>
                  <a:pt x="4260418" y="558570"/>
                  <a:pt x="4292895" y="512785"/>
                  <a:pt x="4338320" y="467360"/>
                </a:cubicBezTo>
                <a:cubicBezTo>
                  <a:pt x="4345093" y="477520"/>
                  <a:pt x="4353830" y="486617"/>
                  <a:pt x="4358640" y="497840"/>
                </a:cubicBezTo>
                <a:cubicBezTo>
                  <a:pt x="4364141" y="510675"/>
                  <a:pt x="4364788" y="525105"/>
                  <a:pt x="4368800" y="538480"/>
                </a:cubicBezTo>
                <a:cubicBezTo>
                  <a:pt x="4374955" y="558996"/>
                  <a:pt x="4382347" y="579120"/>
                  <a:pt x="4389120" y="599440"/>
                </a:cubicBezTo>
                <a:lnTo>
                  <a:pt x="4399280" y="629920"/>
                </a:lnTo>
                <a:lnTo>
                  <a:pt x="4409440" y="660400"/>
                </a:lnTo>
                <a:cubicBezTo>
                  <a:pt x="4436533" y="657013"/>
                  <a:pt x="4464022" y="655961"/>
                  <a:pt x="4490720" y="650240"/>
                </a:cubicBezTo>
                <a:cubicBezTo>
                  <a:pt x="4511664" y="645752"/>
                  <a:pt x="4530900" y="635115"/>
                  <a:pt x="4551680" y="629920"/>
                </a:cubicBezTo>
                <a:cubicBezTo>
                  <a:pt x="4565227" y="626533"/>
                  <a:pt x="4578894" y="623596"/>
                  <a:pt x="4592320" y="619760"/>
                </a:cubicBezTo>
                <a:cubicBezTo>
                  <a:pt x="4602618" y="616818"/>
                  <a:pt x="4612502" y="612542"/>
                  <a:pt x="4622800" y="609600"/>
                </a:cubicBezTo>
                <a:cubicBezTo>
                  <a:pt x="4636226" y="605764"/>
                  <a:pt x="4650014" y="603276"/>
                  <a:pt x="4663440" y="599440"/>
                </a:cubicBezTo>
                <a:cubicBezTo>
                  <a:pt x="4673738" y="596498"/>
                  <a:pt x="4693920" y="589280"/>
                  <a:pt x="4693920" y="589280"/>
                </a:cubicBezTo>
              </a:path>
            </a:pathLst>
          </a:custGeom>
          <a:noFill/>
          <a:ln w="25400">
            <a:solidFill>
              <a:srgbClr val="EC7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endParaRPr>
          </a:p>
        </p:txBody>
      </p:sp>
      <p:sp>
        <p:nvSpPr>
          <p:cNvPr id="18" name="任意多边形 17"/>
          <p:cNvSpPr/>
          <p:nvPr/>
        </p:nvSpPr>
        <p:spPr bwMode="gray">
          <a:xfrm>
            <a:off x="5628329" y="4648548"/>
            <a:ext cx="132080" cy="123368"/>
          </a:xfrm>
          <a:custGeom>
            <a:avLst/>
            <a:gdLst>
              <a:gd name="connsiteX0" fmla="*/ 0 w 152400"/>
              <a:gd name="connsiteY0" fmla="*/ 182880 h 182880"/>
              <a:gd name="connsiteX1" fmla="*/ 40640 w 152400"/>
              <a:gd name="connsiteY1" fmla="*/ 101600 h 182880"/>
              <a:gd name="connsiteX2" fmla="*/ 71120 w 152400"/>
              <a:gd name="connsiteY2" fmla="*/ 91440 h 182880"/>
              <a:gd name="connsiteX3" fmla="*/ 111760 w 152400"/>
              <a:gd name="connsiteY3" fmla="*/ 40640 h 182880"/>
              <a:gd name="connsiteX4" fmla="*/ 121920 w 152400"/>
              <a:gd name="connsiteY4" fmla="*/ 10160 h 182880"/>
              <a:gd name="connsiteX5" fmla="*/ 152400 w 152400"/>
              <a:gd name="connsiteY5" fmla="*/ 0 h 18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2400" h="182880">
                <a:moveTo>
                  <a:pt x="0" y="182880"/>
                </a:moveTo>
                <a:cubicBezTo>
                  <a:pt x="6136" y="167539"/>
                  <a:pt x="22736" y="115923"/>
                  <a:pt x="40640" y="101600"/>
                </a:cubicBezTo>
                <a:cubicBezTo>
                  <a:pt x="49003" y="94910"/>
                  <a:pt x="60960" y="94827"/>
                  <a:pt x="71120" y="91440"/>
                </a:cubicBezTo>
                <a:cubicBezTo>
                  <a:pt x="96657" y="14828"/>
                  <a:pt x="59239" y="106292"/>
                  <a:pt x="111760" y="40640"/>
                </a:cubicBezTo>
                <a:cubicBezTo>
                  <a:pt x="118450" y="32277"/>
                  <a:pt x="114347" y="17733"/>
                  <a:pt x="121920" y="10160"/>
                </a:cubicBezTo>
                <a:cubicBezTo>
                  <a:pt x="129493" y="2587"/>
                  <a:pt x="152400" y="0"/>
                  <a:pt x="152400" y="0"/>
                </a:cubicBezTo>
              </a:path>
            </a:pathLst>
          </a:custGeom>
          <a:noFill/>
          <a:ln w="25400">
            <a:solidFill>
              <a:srgbClr val="EC7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22" name="流程图: 联系 21"/>
          <p:cNvSpPr/>
          <p:nvPr/>
        </p:nvSpPr>
        <p:spPr bwMode="gray">
          <a:xfrm>
            <a:off x="904691" y="4554256"/>
            <a:ext cx="114300" cy="113164"/>
          </a:xfrm>
          <a:prstGeom prst="flowChartConnector">
            <a:avLst/>
          </a:prstGeom>
          <a:solidFill>
            <a:srgbClr val="FFD1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32" name="流程图: 联系 31"/>
          <p:cNvSpPr/>
          <p:nvPr/>
        </p:nvSpPr>
        <p:spPr bwMode="gray">
          <a:xfrm>
            <a:off x="1528475" y="4554256"/>
            <a:ext cx="114300" cy="113164"/>
          </a:xfrm>
          <a:prstGeom prst="flowChartConnector">
            <a:avLst/>
          </a:prstGeom>
          <a:solidFill>
            <a:srgbClr val="FFD1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33" name="流程图: 联系 32"/>
          <p:cNvSpPr/>
          <p:nvPr/>
        </p:nvSpPr>
        <p:spPr bwMode="gray">
          <a:xfrm>
            <a:off x="2126182" y="4535384"/>
            <a:ext cx="114300" cy="113164"/>
          </a:xfrm>
          <a:prstGeom prst="flowChartConnector">
            <a:avLst/>
          </a:prstGeom>
          <a:solidFill>
            <a:srgbClr val="FFD1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37" name="流程图: 联系 36"/>
          <p:cNvSpPr/>
          <p:nvPr/>
        </p:nvSpPr>
        <p:spPr bwMode="gray">
          <a:xfrm>
            <a:off x="2632348" y="4554256"/>
            <a:ext cx="114300" cy="113164"/>
          </a:xfrm>
          <a:prstGeom prst="flowChartConnector">
            <a:avLst/>
          </a:prstGeom>
          <a:solidFill>
            <a:srgbClr val="FFD1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38" name="流程图: 联系 37"/>
          <p:cNvSpPr/>
          <p:nvPr/>
        </p:nvSpPr>
        <p:spPr bwMode="gray">
          <a:xfrm>
            <a:off x="3103059" y="4554256"/>
            <a:ext cx="114300" cy="113164"/>
          </a:xfrm>
          <a:prstGeom prst="flowChartConnector">
            <a:avLst/>
          </a:prstGeom>
          <a:solidFill>
            <a:srgbClr val="FFD1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41" name="流程图: 联系 40"/>
          <p:cNvSpPr/>
          <p:nvPr/>
        </p:nvSpPr>
        <p:spPr bwMode="gray">
          <a:xfrm>
            <a:off x="3611870" y="4554256"/>
            <a:ext cx="114300" cy="113164"/>
          </a:xfrm>
          <a:prstGeom prst="flowChartConnector">
            <a:avLst/>
          </a:prstGeom>
          <a:solidFill>
            <a:srgbClr val="FFD1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42" name="流程图: 联系 41"/>
          <p:cNvSpPr/>
          <p:nvPr/>
        </p:nvSpPr>
        <p:spPr bwMode="gray">
          <a:xfrm>
            <a:off x="4177028" y="4554256"/>
            <a:ext cx="114300" cy="113164"/>
          </a:xfrm>
          <a:prstGeom prst="flowChartConnector">
            <a:avLst/>
          </a:prstGeom>
          <a:solidFill>
            <a:srgbClr val="FFD1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43" name="流程图: 联系 42"/>
          <p:cNvSpPr/>
          <p:nvPr/>
        </p:nvSpPr>
        <p:spPr bwMode="gray">
          <a:xfrm>
            <a:off x="4833971" y="4554256"/>
            <a:ext cx="114300" cy="113164"/>
          </a:xfrm>
          <a:prstGeom prst="flowChartConnector">
            <a:avLst/>
          </a:prstGeom>
          <a:solidFill>
            <a:srgbClr val="FFD1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44" name="流程图: 联系 43"/>
          <p:cNvSpPr/>
          <p:nvPr/>
        </p:nvSpPr>
        <p:spPr bwMode="gray">
          <a:xfrm>
            <a:off x="5680145" y="4554256"/>
            <a:ext cx="114300" cy="113164"/>
          </a:xfrm>
          <a:prstGeom prst="flowChartConnector">
            <a:avLst/>
          </a:prstGeom>
          <a:solidFill>
            <a:srgbClr val="FFD1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23" name="椭圆 22"/>
          <p:cNvSpPr/>
          <p:nvPr/>
        </p:nvSpPr>
        <p:spPr bwMode="gray">
          <a:xfrm>
            <a:off x="4119591" y="3828518"/>
            <a:ext cx="1010088" cy="1865579"/>
          </a:xfrm>
          <a:prstGeom prst="ellipse">
            <a:avLst/>
          </a:prstGeom>
          <a:noFill/>
          <a:ln w="28575">
            <a:solidFill>
              <a:srgbClr val="FFC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24" name="文本框 23"/>
          <p:cNvSpPr txBox="1"/>
          <p:nvPr/>
        </p:nvSpPr>
        <p:spPr bwMode="gray">
          <a:xfrm>
            <a:off x="1001213" y="2912064"/>
            <a:ext cx="1372943" cy="523220"/>
          </a:xfrm>
          <a:prstGeom prst="rect">
            <a:avLst/>
          </a:prstGeom>
          <a:noFill/>
        </p:spPr>
        <p:txBody>
          <a:bodyPr wrap="square" rtlCol="0">
            <a:spAutoFit/>
          </a:bodyPr>
          <a:lstStyle/>
          <a:p>
            <a:pPr fontAlgn="ctr"/>
            <a:r>
              <a:rPr lang="en-US" sz="1400" dirty="0">
                <a:latin typeface="Huawei Sans" panose="020C0503030203020204" pitchFamily="34" charset="0"/>
              </a:rPr>
              <a:t>Bandwidth (Mbit/s)</a:t>
            </a:r>
            <a:endParaRPr lang="en-US" altLang="zh-CN" sz="1400" dirty="0">
              <a:latin typeface="Huawei Sans" panose="020C0503030203020204" pitchFamily="34" charset="0"/>
            </a:endParaRPr>
          </a:p>
        </p:txBody>
      </p:sp>
      <p:sp>
        <p:nvSpPr>
          <p:cNvPr id="45" name="文本框 44"/>
          <p:cNvSpPr txBox="1"/>
          <p:nvPr/>
        </p:nvSpPr>
        <p:spPr bwMode="gray">
          <a:xfrm>
            <a:off x="5669985" y="5772112"/>
            <a:ext cx="664244" cy="307777"/>
          </a:xfrm>
          <a:prstGeom prst="rect">
            <a:avLst/>
          </a:prstGeom>
          <a:noFill/>
        </p:spPr>
        <p:txBody>
          <a:bodyPr wrap="square" rtlCol="0">
            <a:spAutoFit/>
          </a:bodyPr>
          <a:lstStyle/>
          <a:p>
            <a:pPr fontAlgn="ctr"/>
            <a:r>
              <a:rPr lang="en-US" sz="1400" dirty="0">
                <a:latin typeface="Huawei Sans" panose="020C0503030203020204" pitchFamily="34" charset="0"/>
              </a:rPr>
              <a:t>Time</a:t>
            </a:r>
          </a:p>
        </p:txBody>
      </p:sp>
      <p:cxnSp>
        <p:nvCxnSpPr>
          <p:cNvPr id="46" name="直接箭头连接符 45">
            <a:extLst>
              <a:ext uri="{FF2B5EF4-FFF2-40B4-BE49-F238E27FC236}">
                <a16:creationId xmlns:a16="http://schemas.microsoft.com/office/drawing/2014/main" id="{5298F020-D38A-41C2-B3DE-9BA51BD815A6}"/>
              </a:ext>
            </a:extLst>
          </p:cNvPr>
          <p:cNvCxnSpPr>
            <a:cxnSpLocks/>
          </p:cNvCxnSpPr>
          <p:nvPr/>
        </p:nvCxnSpPr>
        <p:spPr bwMode="gray">
          <a:xfrm>
            <a:off x="3135972" y="3497745"/>
            <a:ext cx="0" cy="596737"/>
          </a:xfrm>
          <a:prstGeom prst="straightConnector1">
            <a:avLst/>
          </a:prstGeom>
          <a:ln w="28575">
            <a:solidFill>
              <a:srgbClr val="94DAE2"/>
            </a:solidFill>
            <a:tailEnd type="triangle"/>
          </a:ln>
        </p:spPr>
        <p:style>
          <a:lnRef idx="1">
            <a:schemeClr val="accent1"/>
          </a:lnRef>
          <a:fillRef idx="0">
            <a:schemeClr val="accent1"/>
          </a:fillRef>
          <a:effectRef idx="0">
            <a:schemeClr val="accent1"/>
          </a:effectRef>
          <a:fontRef idx="minor">
            <a:schemeClr val="tx1"/>
          </a:fontRef>
        </p:style>
      </p:cxnSp>
      <p:cxnSp>
        <p:nvCxnSpPr>
          <p:cNvPr id="47" name="直接箭头连接符 46">
            <a:extLst>
              <a:ext uri="{FF2B5EF4-FFF2-40B4-BE49-F238E27FC236}">
                <a16:creationId xmlns:a16="http://schemas.microsoft.com/office/drawing/2014/main" id="{8A26DDAF-CA77-4762-8C5E-B77588223916}"/>
              </a:ext>
            </a:extLst>
          </p:cNvPr>
          <p:cNvCxnSpPr>
            <a:cxnSpLocks/>
          </p:cNvCxnSpPr>
          <p:nvPr/>
        </p:nvCxnSpPr>
        <p:spPr bwMode="gray">
          <a:xfrm>
            <a:off x="5721645" y="3530149"/>
            <a:ext cx="0" cy="596737"/>
          </a:xfrm>
          <a:prstGeom prst="straightConnector1">
            <a:avLst/>
          </a:prstGeom>
          <a:ln w="28575">
            <a:solidFill>
              <a:srgbClr val="94DAE2"/>
            </a:solidFill>
            <a:tailEnd type="triangle"/>
          </a:ln>
        </p:spPr>
        <p:style>
          <a:lnRef idx="1">
            <a:schemeClr val="accent1"/>
          </a:lnRef>
          <a:fillRef idx="0">
            <a:schemeClr val="accent1"/>
          </a:fillRef>
          <a:effectRef idx="0">
            <a:schemeClr val="accent1"/>
          </a:effectRef>
          <a:fontRef idx="minor">
            <a:schemeClr val="tx1"/>
          </a:fontRef>
        </p:style>
      </p:cxnSp>
      <p:cxnSp>
        <p:nvCxnSpPr>
          <p:cNvPr id="48" name="直接箭头连接符 47">
            <a:extLst>
              <a:ext uri="{FF2B5EF4-FFF2-40B4-BE49-F238E27FC236}">
                <a16:creationId xmlns:a16="http://schemas.microsoft.com/office/drawing/2014/main" id="{2785F4C7-FD4C-4D8A-8E6F-3BECF7F0750E}"/>
              </a:ext>
            </a:extLst>
          </p:cNvPr>
          <p:cNvCxnSpPr>
            <a:cxnSpLocks/>
          </p:cNvCxnSpPr>
          <p:nvPr/>
        </p:nvCxnSpPr>
        <p:spPr bwMode="gray">
          <a:xfrm>
            <a:off x="3629454" y="3657225"/>
            <a:ext cx="1741199" cy="0"/>
          </a:xfrm>
          <a:prstGeom prst="straightConnector1">
            <a:avLst/>
          </a:prstGeom>
          <a:ln w="28575">
            <a:solidFill>
              <a:srgbClr val="EC706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52" name="文本框 51">
            <a:extLst>
              <a:ext uri="{FF2B5EF4-FFF2-40B4-BE49-F238E27FC236}">
                <a16:creationId xmlns:a16="http://schemas.microsoft.com/office/drawing/2014/main" id="{034A5CE1-313D-410F-86FE-6A10A63E3D08}"/>
              </a:ext>
            </a:extLst>
          </p:cNvPr>
          <p:cNvSpPr txBox="1"/>
          <p:nvPr/>
        </p:nvSpPr>
        <p:spPr bwMode="gray">
          <a:xfrm>
            <a:off x="2413527" y="2931341"/>
            <a:ext cx="1493595" cy="523220"/>
          </a:xfrm>
          <a:prstGeom prst="rect">
            <a:avLst/>
          </a:prstGeom>
          <a:noFill/>
        </p:spPr>
        <p:txBody>
          <a:bodyPr wrap="square" rtlCol="0">
            <a:spAutoFit/>
          </a:bodyPr>
          <a:lstStyle/>
          <a:p>
            <a:pPr algn="ctr" fontAlgn="ctr"/>
            <a:r>
              <a:rPr lang="en-US" sz="1400" dirty="0">
                <a:latin typeface="Huawei Sans" panose="020C0503030203020204" pitchFamily="34" charset="0"/>
              </a:rPr>
              <a:t>SNMP sampling point</a:t>
            </a:r>
          </a:p>
        </p:txBody>
      </p:sp>
      <p:sp>
        <p:nvSpPr>
          <p:cNvPr id="53" name="文本框 52">
            <a:extLst>
              <a:ext uri="{FF2B5EF4-FFF2-40B4-BE49-F238E27FC236}">
                <a16:creationId xmlns:a16="http://schemas.microsoft.com/office/drawing/2014/main" id="{034A5CE1-313D-410F-86FE-6A10A63E3D08}"/>
              </a:ext>
            </a:extLst>
          </p:cNvPr>
          <p:cNvSpPr txBox="1"/>
          <p:nvPr/>
        </p:nvSpPr>
        <p:spPr bwMode="gray">
          <a:xfrm>
            <a:off x="4990497" y="2931341"/>
            <a:ext cx="1493595" cy="523220"/>
          </a:xfrm>
          <a:prstGeom prst="rect">
            <a:avLst/>
          </a:prstGeom>
          <a:noFill/>
        </p:spPr>
        <p:txBody>
          <a:bodyPr wrap="square" rtlCol="0">
            <a:spAutoFit/>
          </a:bodyPr>
          <a:lstStyle/>
          <a:p>
            <a:pPr algn="ctr" fontAlgn="ctr"/>
            <a:r>
              <a:rPr lang="en-US" sz="1400" dirty="0">
                <a:latin typeface="Huawei Sans" panose="020C0503030203020204" pitchFamily="34" charset="0"/>
              </a:rPr>
              <a:t>SNMP sampling point</a:t>
            </a:r>
          </a:p>
        </p:txBody>
      </p:sp>
      <p:sp>
        <p:nvSpPr>
          <p:cNvPr id="54" name="文本框 53">
            <a:extLst>
              <a:ext uri="{FF2B5EF4-FFF2-40B4-BE49-F238E27FC236}">
                <a16:creationId xmlns:a16="http://schemas.microsoft.com/office/drawing/2014/main" id="{97463482-17BC-4299-8F17-0DE349D12E91}"/>
              </a:ext>
            </a:extLst>
          </p:cNvPr>
          <p:cNvSpPr txBox="1"/>
          <p:nvPr/>
        </p:nvSpPr>
        <p:spPr bwMode="gray">
          <a:xfrm>
            <a:off x="4200932" y="3297447"/>
            <a:ext cx="654346" cy="307777"/>
          </a:xfrm>
          <a:prstGeom prst="rect">
            <a:avLst/>
          </a:prstGeom>
          <a:noFill/>
        </p:spPr>
        <p:txBody>
          <a:bodyPr wrap="none" rtlCol="0">
            <a:spAutoFit/>
          </a:bodyPr>
          <a:lstStyle/>
          <a:p>
            <a:pPr fontAlgn="ctr"/>
            <a:r>
              <a:rPr lang="en-US" sz="1400" dirty="0">
                <a:latin typeface="Huawei Sans" panose="020C0503030203020204" pitchFamily="34" charset="0"/>
              </a:rPr>
              <a:t>5 min</a:t>
            </a:r>
            <a:endParaRPr lang="en-US" altLang="zh-CN" sz="1400" dirty="0">
              <a:latin typeface="Huawei Sans" panose="020C0503030203020204" pitchFamily="34" charset="0"/>
            </a:endParaRPr>
          </a:p>
        </p:txBody>
      </p:sp>
    </p:spTree>
    <p:extLst>
      <p:ext uri="{BB962C8B-B14F-4D97-AF65-F5344CB8AC3E}">
        <p14:creationId xmlns:p14="http://schemas.microsoft.com/office/powerpoint/2010/main" val="18349456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85086012-FC73-413B-A222-A99337072DCF}"/>
              </a:ext>
            </a:extLst>
          </p:cNvPr>
          <p:cNvSpPr>
            <a:spLocks noGrp="1"/>
          </p:cNvSpPr>
          <p:nvPr>
            <p:ph type="title"/>
          </p:nvPr>
        </p:nvSpPr>
        <p:spPr bwMode="gray"/>
        <p:txBody>
          <a:bodyPr/>
          <a:lstStyle/>
          <a:p>
            <a:r>
              <a:rPr lang="en-US" dirty="0"/>
              <a:t>Summary: Traditional Network O&amp;M Faces Many Challenges</a:t>
            </a:r>
          </a:p>
        </p:txBody>
      </p:sp>
      <p:sp>
        <p:nvSpPr>
          <p:cNvPr id="6" name="文本占位符 5">
            <a:extLst>
              <a:ext uri="{FF2B5EF4-FFF2-40B4-BE49-F238E27FC236}">
                <a16:creationId xmlns:a16="http://schemas.microsoft.com/office/drawing/2014/main" id="{D5A364B1-9A84-46E4-BD2F-CF602842A6FC}"/>
              </a:ext>
            </a:extLst>
          </p:cNvPr>
          <p:cNvSpPr>
            <a:spLocks noGrp="1"/>
          </p:cNvSpPr>
          <p:nvPr>
            <p:ph type="body" sz="quarter" idx="10"/>
          </p:nvPr>
        </p:nvSpPr>
        <p:spPr bwMode="gray">
          <a:xfrm>
            <a:off x="455612" y="1052514"/>
            <a:ext cx="11293476" cy="758710"/>
          </a:xfrm>
        </p:spPr>
        <p:txBody>
          <a:bodyPr/>
          <a:lstStyle/>
          <a:p>
            <a:r>
              <a:rPr lang="en-US" altLang="zh-CN" sz="1600" dirty="0"/>
              <a:t>On a traditional network, data is sampled in pull mode at an interval of 5 to 15 minutes on average. Data sampling in pull mode at a shorter interval will result in network breakdown.</a:t>
            </a:r>
            <a:endParaRPr lang="zh-CN" altLang="en-US" sz="1600" dirty="0"/>
          </a:p>
        </p:txBody>
      </p:sp>
      <p:sp>
        <p:nvSpPr>
          <p:cNvPr id="2" name="文本框 1">
            <a:extLst>
              <a:ext uri="{FF2B5EF4-FFF2-40B4-BE49-F238E27FC236}">
                <a16:creationId xmlns:a16="http://schemas.microsoft.com/office/drawing/2014/main" id="{95C78CEF-929F-42AB-AE32-1D6FD9990255}"/>
              </a:ext>
            </a:extLst>
          </p:cNvPr>
          <p:cNvSpPr txBox="1"/>
          <p:nvPr/>
        </p:nvSpPr>
        <p:spPr bwMode="gray">
          <a:xfrm>
            <a:off x="2538667" y="4531676"/>
            <a:ext cx="7786433" cy="1600438"/>
          </a:xfrm>
          <a:prstGeom prst="rect">
            <a:avLst/>
          </a:prstGeom>
          <a:noFill/>
        </p:spPr>
        <p:txBody>
          <a:bodyPr wrap="square" rtlCol="0" anchor="ctr">
            <a:spAutoFit/>
          </a:bodyPr>
          <a:lstStyle/>
          <a:p>
            <a:pPr marL="285750" indent="-285750" fontAlgn="ctr">
              <a:lnSpc>
                <a:spcPct val="140000"/>
              </a:lnSpc>
              <a:buFont typeface="Arial" panose="020B0604020202020204" pitchFamily="34" charset="0"/>
              <a:buChar char="•"/>
            </a:pPr>
            <a:r>
              <a:rPr lang="en-US" sz="1400" dirty="0">
                <a:latin typeface="Huawei Sans" panose="020C0503030203020204" pitchFamily="34" charset="0"/>
              </a:rPr>
              <a:t>The large sampling interval results in low network visibility.</a:t>
            </a:r>
          </a:p>
          <a:p>
            <a:pPr marL="285750" indent="-285750" fontAlgn="ctr">
              <a:lnSpc>
                <a:spcPct val="140000"/>
              </a:lnSpc>
              <a:buFont typeface="Arial" panose="020B0604020202020204" pitchFamily="34" charset="0"/>
              <a:buChar char="•"/>
            </a:pPr>
            <a:r>
              <a:rPr lang="en-US" sz="1400" dirty="0">
                <a:latin typeface="Huawei Sans" panose="020C0503030203020204" pitchFamily="34" charset="0"/>
              </a:rPr>
              <a:t>SNMP-based O&amp;M systems are inefficient.</a:t>
            </a:r>
          </a:p>
          <a:p>
            <a:pPr marL="285750" indent="-285750" fontAlgn="ctr">
              <a:lnSpc>
                <a:spcPct val="140000"/>
              </a:lnSpc>
              <a:buFont typeface="Arial" panose="020B0604020202020204" pitchFamily="34" charset="0"/>
              <a:buChar char="•"/>
            </a:pPr>
            <a:r>
              <a:rPr lang="en-US" sz="1400" dirty="0">
                <a:latin typeface="Huawei Sans" panose="020C0503030203020204" pitchFamily="34" charset="0"/>
              </a:rPr>
              <a:t>Real-time end-to-end monitoring, like IT O&amp;M, cannot be achieved, and complete historical data cannot be retained.</a:t>
            </a:r>
          </a:p>
          <a:p>
            <a:pPr marL="285750" indent="-285750" fontAlgn="ctr">
              <a:lnSpc>
                <a:spcPct val="140000"/>
              </a:lnSpc>
              <a:buFont typeface="Arial" panose="020B0604020202020204" pitchFamily="34" charset="0"/>
              <a:buChar char="•"/>
            </a:pPr>
            <a:r>
              <a:rPr lang="en-US" sz="1400" dirty="0">
                <a:latin typeface="Huawei Sans" panose="020C0503030203020204" pitchFamily="34" charset="0"/>
              </a:rPr>
              <a:t>Network problems caused by a large number of microbursts cannot be detected.</a:t>
            </a:r>
          </a:p>
        </p:txBody>
      </p:sp>
      <p:sp>
        <p:nvSpPr>
          <p:cNvPr id="42" name="圆角矩形 75">
            <a:extLst>
              <a:ext uri="{FF2B5EF4-FFF2-40B4-BE49-F238E27FC236}">
                <a16:creationId xmlns:a16="http://schemas.microsoft.com/office/drawing/2014/main" id="{AAC8A540-C7D2-4638-B1DB-99CB2B7CB892}"/>
              </a:ext>
            </a:extLst>
          </p:cNvPr>
          <p:cNvSpPr/>
          <p:nvPr/>
        </p:nvSpPr>
        <p:spPr bwMode="gray">
          <a:xfrm>
            <a:off x="2529141" y="4187819"/>
            <a:ext cx="7488619" cy="394020"/>
          </a:xfrm>
          <a:prstGeom prst="roundRect">
            <a:avLst>
              <a:gd name="adj" fmla="val 10604"/>
            </a:avLst>
          </a:prstGeom>
          <a:solidFill>
            <a:srgbClr val="EC7061"/>
          </a:solidFill>
          <a:ln>
            <a:noFill/>
          </a:ln>
        </p:spPr>
        <p:txBody>
          <a:bodyPr wrap="square" rtlCol="0" anchor="ctr" anchorCtr="0">
            <a:noAutofit/>
          </a:bodyPr>
          <a:lstStyle/>
          <a:p>
            <a:pPr algn="ctr"/>
            <a:r>
              <a:rPr lang="en-US" sz="1700" b="1" dirty="0">
                <a:solidFill>
                  <a:prstClr val="white"/>
                </a:solidFill>
                <a:latin typeface="Huawei Sans" panose="020C0503030203020204" pitchFamily="34" charset="0"/>
                <a:ea typeface="方正兰亭黑简体" panose="02000000000000000000" pitchFamily="2" charset="-122"/>
              </a:rPr>
              <a:t>Problems in traditional network O&amp;M</a:t>
            </a:r>
            <a:endParaRPr lang="en-US" altLang="zh-CN" sz="1700" b="1" dirty="0">
              <a:solidFill>
                <a:prstClr val="white"/>
              </a:solidFill>
              <a:latin typeface="Huawei Sans" panose="020C0503030203020204" pitchFamily="34" charset="0"/>
              <a:ea typeface="方正兰亭黑简体" panose="02000000000000000000" pitchFamily="2" charset="-122"/>
            </a:endParaRPr>
          </a:p>
        </p:txBody>
      </p:sp>
      <p:sp>
        <p:nvSpPr>
          <p:cNvPr id="77" name="圆角矩形 75">
            <a:extLst>
              <a:ext uri="{FF2B5EF4-FFF2-40B4-BE49-F238E27FC236}">
                <a16:creationId xmlns:a16="http://schemas.microsoft.com/office/drawing/2014/main" id="{ED99D2F8-6A21-491B-BB9C-2ED7855BC1FD}"/>
              </a:ext>
            </a:extLst>
          </p:cNvPr>
          <p:cNvSpPr/>
          <p:nvPr/>
        </p:nvSpPr>
        <p:spPr bwMode="gray">
          <a:xfrm>
            <a:off x="2529141" y="4594971"/>
            <a:ext cx="7488619" cy="1508453"/>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p:txBody>
      </p:sp>
      <p:grpSp>
        <p:nvGrpSpPr>
          <p:cNvPr id="32" name="组合 31">
            <a:extLst>
              <a:ext uri="{FF2B5EF4-FFF2-40B4-BE49-F238E27FC236}">
                <a16:creationId xmlns:a16="http://schemas.microsoft.com/office/drawing/2014/main" id="{43AA5DD2-4610-464D-95E8-6EE1938127D1}"/>
              </a:ext>
            </a:extLst>
          </p:cNvPr>
          <p:cNvGrpSpPr/>
          <p:nvPr/>
        </p:nvGrpSpPr>
        <p:grpSpPr bwMode="gray">
          <a:xfrm>
            <a:off x="1506171" y="1880845"/>
            <a:ext cx="8738874" cy="1878551"/>
            <a:chOff x="1506171" y="1880845"/>
            <a:chExt cx="8738874" cy="1878551"/>
          </a:xfrm>
        </p:grpSpPr>
        <p:sp>
          <p:nvSpPr>
            <p:cNvPr id="33" name="矩形 32">
              <a:extLst>
                <a:ext uri="{FF2B5EF4-FFF2-40B4-BE49-F238E27FC236}">
                  <a16:creationId xmlns:a16="http://schemas.microsoft.com/office/drawing/2014/main" id="{D1D68646-3777-484B-AF6E-CB8550BEF4D9}"/>
                </a:ext>
              </a:extLst>
            </p:cNvPr>
            <p:cNvSpPr/>
            <p:nvPr/>
          </p:nvSpPr>
          <p:spPr bwMode="gray">
            <a:xfrm>
              <a:off x="1506171" y="2090371"/>
              <a:ext cx="1406923" cy="431726"/>
            </a:xfrm>
            <a:prstGeom prst="rect">
              <a:avLst/>
            </a:prstGeom>
            <a:no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文本框 35">
              <a:extLst>
                <a:ext uri="{FF2B5EF4-FFF2-40B4-BE49-F238E27FC236}">
                  <a16:creationId xmlns:a16="http://schemas.microsoft.com/office/drawing/2014/main" id="{5778C23A-B932-4693-BCE9-5112B9D84FFC}"/>
                </a:ext>
              </a:extLst>
            </p:cNvPr>
            <p:cNvSpPr txBox="1"/>
            <p:nvPr/>
          </p:nvSpPr>
          <p:spPr bwMode="gray">
            <a:xfrm>
              <a:off x="1812801" y="2157052"/>
              <a:ext cx="758541" cy="338554"/>
            </a:xfrm>
            <a:prstGeom prst="rect">
              <a:avLst/>
            </a:prstGeom>
            <a:noFill/>
          </p:spPr>
          <p:txBody>
            <a:bodyPr wrap="none" rtlCol="0">
              <a:spAutoFit/>
            </a:bodyPr>
            <a:lstStyle/>
            <a:p>
              <a:r>
                <a:rPr lang="en-US" altLang="zh-CN" sz="1600" dirty="0">
                  <a:latin typeface="Huawei Sans" panose="020C0503030203020204" pitchFamily="34" charset="0"/>
                  <a:ea typeface="方正兰亭黑简体" panose="02000000000000000000" pitchFamily="2" charset="-122"/>
                  <a:sym typeface="Huawei Sans" panose="020C0503030203020204" pitchFamily="34" charset="0"/>
                </a:rPr>
                <a:t>SNMP</a:t>
              </a: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文本框 36">
              <a:extLst>
                <a:ext uri="{FF2B5EF4-FFF2-40B4-BE49-F238E27FC236}">
                  <a16:creationId xmlns:a16="http://schemas.microsoft.com/office/drawing/2014/main" id="{0F5AA455-31BB-45C8-8866-F3349FEE209E}"/>
                </a:ext>
              </a:extLst>
            </p:cNvPr>
            <p:cNvSpPr txBox="1"/>
            <p:nvPr/>
          </p:nvSpPr>
          <p:spPr bwMode="gray">
            <a:xfrm>
              <a:off x="3446873" y="1880845"/>
              <a:ext cx="1483098" cy="338554"/>
            </a:xfrm>
            <a:prstGeom prst="rect">
              <a:avLst/>
            </a:prstGeom>
            <a:noFill/>
          </p:spPr>
          <p:txBody>
            <a:bodyPr wrap="none" rtlCol="0">
              <a:spAutoFit/>
            </a:bodyPr>
            <a:lstStyle/>
            <a:p>
              <a:r>
                <a:rPr lang="en-US" altLang="zh-CN" sz="1600" dirty="0">
                  <a:latin typeface="Huawei Sans" panose="020C0503030203020204" pitchFamily="34" charset="0"/>
                  <a:ea typeface="方正兰亭黑简体" panose="02000000000000000000" pitchFamily="2" charset="-122"/>
                  <a:sym typeface="Huawei Sans" panose="020C0503030203020204" pitchFamily="34" charset="0"/>
                </a:rPr>
                <a:t>Pulling Model</a:t>
              </a: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矩形 37">
              <a:extLst>
                <a:ext uri="{FF2B5EF4-FFF2-40B4-BE49-F238E27FC236}">
                  <a16:creationId xmlns:a16="http://schemas.microsoft.com/office/drawing/2014/main" id="{6B426401-DC14-4CA9-A735-7BD42C062D5D}"/>
                </a:ext>
              </a:extLst>
            </p:cNvPr>
            <p:cNvSpPr/>
            <p:nvPr/>
          </p:nvSpPr>
          <p:spPr bwMode="gray">
            <a:xfrm>
              <a:off x="1506171" y="2700740"/>
              <a:ext cx="1406923" cy="431726"/>
            </a:xfrm>
            <a:prstGeom prst="rect">
              <a:avLst/>
            </a:prstGeom>
            <a:no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文本框 40">
              <a:extLst>
                <a:ext uri="{FF2B5EF4-FFF2-40B4-BE49-F238E27FC236}">
                  <a16:creationId xmlns:a16="http://schemas.microsoft.com/office/drawing/2014/main" id="{A0B51A51-DA8B-464E-BBE2-1378012E74C8}"/>
                </a:ext>
              </a:extLst>
            </p:cNvPr>
            <p:cNvSpPr txBox="1"/>
            <p:nvPr/>
          </p:nvSpPr>
          <p:spPr bwMode="gray">
            <a:xfrm>
              <a:off x="1812801" y="2767416"/>
              <a:ext cx="716863" cy="338554"/>
            </a:xfrm>
            <a:prstGeom prst="rect">
              <a:avLst/>
            </a:prstGeom>
            <a:noFill/>
          </p:spPr>
          <p:txBody>
            <a:bodyPr wrap="none" rtlCol="0">
              <a:spAutoFit/>
            </a:bodyPr>
            <a:lstStyle/>
            <a:p>
              <a:r>
                <a:rPr lang="en-US" altLang="zh-CN" sz="1600" dirty="0">
                  <a:latin typeface="Huawei Sans" panose="020C0503030203020204" pitchFamily="34" charset="0"/>
                  <a:ea typeface="方正兰亭黑简体" panose="02000000000000000000" pitchFamily="2" charset="-122"/>
                  <a:sym typeface="Huawei Sans" panose="020C0503030203020204" pitchFamily="34" charset="0"/>
                </a:rPr>
                <a:t>sFlow</a:t>
              </a:r>
              <a:endParaRPr lang="zh-CN" alt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矩形 42">
              <a:extLst>
                <a:ext uri="{FF2B5EF4-FFF2-40B4-BE49-F238E27FC236}">
                  <a16:creationId xmlns:a16="http://schemas.microsoft.com/office/drawing/2014/main" id="{D97A9412-A192-42C2-B89D-2DAFAA4BF3DB}"/>
                </a:ext>
              </a:extLst>
            </p:cNvPr>
            <p:cNvSpPr/>
            <p:nvPr/>
          </p:nvSpPr>
          <p:spPr bwMode="gray">
            <a:xfrm>
              <a:off x="1506171" y="3327670"/>
              <a:ext cx="1406923" cy="431726"/>
            </a:xfrm>
            <a:prstGeom prst="rect">
              <a:avLst/>
            </a:prstGeom>
            <a:no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文本框 43">
              <a:extLst>
                <a:ext uri="{FF2B5EF4-FFF2-40B4-BE49-F238E27FC236}">
                  <a16:creationId xmlns:a16="http://schemas.microsoft.com/office/drawing/2014/main" id="{F6991AE2-A0FC-48EA-9CB4-3DE1D00F1ECB}"/>
                </a:ext>
              </a:extLst>
            </p:cNvPr>
            <p:cNvSpPr txBox="1"/>
            <p:nvPr/>
          </p:nvSpPr>
          <p:spPr bwMode="gray">
            <a:xfrm>
              <a:off x="1608572" y="3394346"/>
              <a:ext cx="1196161" cy="338554"/>
            </a:xfrm>
            <a:prstGeom prst="rect">
              <a:avLst/>
            </a:prstGeom>
            <a:noFill/>
          </p:spPr>
          <p:txBody>
            <a:bodyPr wrap="none" rtlCol="0">
              <a:spAutoFit/>
            </a:bodyPr>
            <a:lstStyle/>
            <a:p>
              <a:r>
                <a:rPr lang="en-US" altLang="zh-CN" sz="1600" dirty="0">
                  <a:latin typeface="Huawei Sans" panose="020C0503030203020204" pitchFamily="34" charset="0"/>
                  <a:ea typeface="方正兰亭黑简体" panose="02000000000000000000" pitchFamily="2" charset="-122"/>
                  <a:sym typeface="Huawei Sans" panose="020C0503030203020204" pitchFamily="34" charset="0"/>
                </a:rPr>
                <a:t>NetStream</a:t>
              </a:r>
              <a:endParaRPr lang="zh-CN" alt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5" name="组合 44">
              <a:extLst>
                <a:ext uri="{FF2B5EF4-FFF2-40B4-BE49-F238E27FC236}">
                  <a16:creationId xmlns:a16="http://schemas.microsoft.com/office/drawing/2014/main" id="{31CD3A08-1267-4358-898B-B8E8C03EB553}"/>
                </a:ext>
              </a:extLst>
            </p:cNvPr>
            <p:cNvGrpSpPr/>
            <p:nvPr/>
          </p:nvGrpSpPr>
          <p:grpSpPr bwMode="gray">
            <a:xfrm>
              <a:off x="5102569" y="2502669"/>
              <a:ext cx="1407253" cy="431726"/>
              <a:chOff x="2089712" y="3860079"/>
              <a:chExt cx="1472886" cy="534390"/>
            </a:xfrm>
            <a:solidFill>
              <a:srgbClr val="56C4D2"/>
            </a:solidFill>
          </p:grpSpPr>
          <p:sp>
            <p:nvSpPr>
              <p:cNvPr id="54" name="矩形 53">
                <a:extLst>
                  <a:ext uri="{FF2B5EF4-FFF2-40B4-BE49-F238E27FC236}">
                    <a16:creationId xmlns:a16="http://schemas.microsoft.com/office/drawing/2014/main" id="{ACB8B011-CE8F-4F21-934B-39A4580B2ADD}"/>
                  </a:ext>
                </a:extLst>
              </p:cNvPr>
              <p:cNvSpPr/>
              <p:nvPr/>
            </p:nvSpPr>
            <p:spPr bwMode="gray">
              <a:xfrm>
                <a:off x="2090058" y="3860079"/>
                <a:ext cx="1472540" cy="5343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文本框 54">
                <a:extLst>
                  <a:ext uri="{FF2B5EF4-FFF2-40B4-BE49-F238E27FC236}">
                    <a16:creationId xmlns:a16="http://schemas.microsoft.com/office/drawing/2014/main" id="{1E3F4EED-885B-42A0-B4DF-66C6E701FBF2}"/>
                  </a:ext>
                </a:extLst>
              </p:cNvPr>
              <p:cNvSpPr txBox="1"/>
              <p:nvPr/>
            </p:nvSpPr>
            <p:spPr bwMode="gray">
              <a:xfrm>
                <a:off x="2089712" y="3947293"/>
                <a:ext cx="1472541" cy="380966"/>
              </a:xfrm>
              <a:prstGeom prst="rect">
                <a:avLst/>
              </a:prstGeom>
              <a:grpFill/>
              <a:ln>
                <a:noFill/>
              </a:ln>
            </p:spPr>
            <p:txBody>
              <a:bodyPr wrap="square" rtlCol="0">
                <a:spAutoFit/>
              </a:bodyPr>
              <a:lstStyle/>
              <a:p>
                <a:r>
                  <a:rPr lang="en-US" altLang="zh-CN"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Data collection</a:t>
                </a:r>
                <a:endParaRPr lang="zh-CN" alt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6" name="矩形 45">
              <a:extLst>
                <a:ext uri="{FF2B5EF4-FFF2-40B4-BE49-F238E27FC236}">
                  <a16:creationId xmlns:a16="http://schemas.microsoft.com/office/drawing/2014/main" id="{161401AB-F0EE-43BF-9AA1-A0CD57C74B78}"/>
                </a:ext>
              </a:extLst>
            </p:cNvPr>
            <p:cNvSpPr/>
            <p:nvPr/>
          </p:nvSpPr>
          <p:spPr bwMode="gray">
            <a:xfrm>
              <a:off x="6960358" y="2502669"/>
              <a:ext cx="1406923" cy="431726"/>
            </a:xfrm>
            <a:prstGeom prst="rect">
              <a:avLst/>
            </a:prstGeom>
            <a:no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文本框 46">
              <a:extLst>
                <a:ext uri="{FF2B5EF4-FFF2-40B4-BE49-F238E27FC236}">
                  <a16:creationId xmlns:a16="http://schemas.microsoft.com/office/drawing/2014/main" id="{AB53A41A-5315-4172-A8A6-127AB6EE1EE4}"/>
                </a:ext>
              </a:extLst>
            </p:cNvPr>
            <p:cNvSpPr txBox="1"/>
            <p:nvPr/>
          </p:nvSpPr>
          <p:spPr bwMode="gray">
            <a:xfrm>
              <a:off x="7005973" y="2573128"/>
              <a:ext cx="1273105" cy="307777"/>
            </a:xfrm>
            <a:prstGeom prst="rect">
              <a:avLst/>
            </a:prstGeom>
            <a:noFill/>
          </p:spPr>
          <p:txBody>
            <a:bodyPr wrap="none" rtlCol="0">
              <a:spAutoFit/>
            </a:bodyPr>
            <a:lstStyle/>
            <a:p>
              <a:r>
                <a:rPr lang="en-US" altLang="zh-CN" sz="1400" dirty="0">
                  <a:latin typeface="+mj-lt"/>
                  <a:ea typeface="方正兰亭黑简体" panose="02000000000000000000" pitchFamily="2" charset="-122"/>
                  <a:sym typeface="Huawei Sans" panose="020C0503030203020204" pitchFamily="34" charset="0"/>
                </a:rPr>
                <a:t>Data</a:t>
              </a:r>
              <a:r>
                <a:rPr lang="zh-CN" altLang="en-US" sz="1400" dirty="0">
                  <a:latin typeface="+mj-lt"/>
                  <a:ea typeface="方正兰亭黑简体" panose="02000000000000000000" pitchFamily="2" charset="-122"/>
                  <a:sym typeface="Huawei Sans" panose="020C0503030203020204" pitchFamily="34" charset="0"/>
                </a:rPr>
                <a:t> </a:t>
              </a:r>
              <a:r>
                <a:rPr lang="en-US" altLang="zh-CN" sz="1400" dirty="0">
                  <a:latin typeface="+mj-lt"/>
                  <a:ea typeface="方正兰亭黑简体" panose="02000000000000000000" pitchFamily="2" charset="-122"/>
                  <a:sym typeface="Huawei Sans" panose="020C0503030203020204" pitchFamily="34" charset="0"/>
                </a:rPr>
                <a:t>analysis</a:t>
              </a:r>
            </a:p>
          </p:txBody>
        </p:sp>
        <p:cxnSp>
          <p:nvCxnSpPr>
            <p:cNvPr id="48" name="直接箭头连接符 47">
              <a:extLst>
                <a:ext uri="{FF2B5EF4-FFF2-40B4-BE49-F238E27FC236}">
                  <a16:creationId xmlns:a16="http://schemas.microsoft.com/office/drawing/2014/main" id="{EDDE6728-251B-4103-82CA-03719D9628A1}"/>
                </a:ext>
              </a:extLst>
            </p:cNvPr>
            <p:cNvCxnSpPr>
              <a:stCxn id="54" idx="3"/>
              <a:endCxn id="46" idx="1"/>
            </p:cNvCxnSpPr>
            <p:nvPr/>
          </p:nvCxnSpPr>
          <p:spPr bwMode="gray">
            <a:xfrm>
              <a:off x="6509824" y="2718532"/>
              <a:ext cx="450535" cy="0"/>
            </a:xfrm>
            <a:prstGeom prst="straightConnector1">
              <a:avLst/>
            </a:prstGeom>
            <a:ln w="28575">
              <a:solidFill>
                <a:srgbClr val="151515"/>
              </a:solidFill>
              <a:tailEnd type="triangle"/>
            </a:ln>
          </p:spPr>
          <p:style>
            <a:lnRef idx="1">
              <a:schemeClr val="accent1"/>
            </a:lnRef>
            <a:fillRef idx="0">
              <a:schemeClr val="accent1"/>
            </a:fillRef>
            <a:effectRef idx="0">
              <a:schemeClr val="accent1"/>
            </a:effectRef>
            <a:fontRef idx="minor">
              <a:schemeClr val="tx1"/>
            </a:fontRef>
          </p:style>
        </p:cxnSp>
        <p:cxnSp>
          <p:nvCxnSpPr>
            <p:cNvPr id="49" name="直接箭头连接符 48">
              <a:extLst>
                <a:ext uri="{FF2B5EF4-FFF2-40B4-BE49-F238E27FC236}">
                  <a16:creationId xmlns:a16="http://schemas.microsoft.com/office/drawing/2014/main" id="{E55343F1-A988-4EFA-8155-D6B84607C5BF}"/>
                </a:ext>
              </a:extLst>
            </p:cNvPr>
            <p:cNvCxnSpPr>
              <a:cxnSpLocks/>
              <a:stCxn id="46" idx="3"/>
            </p:cNvCxnSpPr>
            <p:nvPr/>
          </p:nvCxnSpPr>
          <p:spPr bwMode="gray">
            <a:xfrm>
              <a:off x="8367281" y="2718532"/>
              <a:ext cx="396123" cy="0"/>
            </a:xfrm>
            <a:prstGeom prst="straightConnector1">
              <a:avLst/>
            </a:prstGeom>
            <a:ln w="28575">
              <a:solidFill>
                <a:srgbClr val="151515"/>
              </a:solidFill>
              <a:tailEnd type="triangle"/>
            </a:ln>
          </p:spPr>
          <p:style>
            <a:lnRef idx="1">
              <a:schemeClr val="accent1"/>
            </a:lnRef>
            <a:fillRef idx="0">
              <a:schemeClr val="accent1"/>
            </a:fillRef>
            <a:effectRef idx="0">
              <a:schemeClr val="accent1"/>
            </a:effectRef>
            <a:fontRef idx="minor">
              <a:schemeClr val="tx1"/>
            </a:fontRef>
          </p:style>
        </p:cxnSp>
        <p:sp>
          <p:nvSpPr>
            <p:cNvPr id="50" name="文本框 49">
              <a:extLst>
                <a:ext uri="{FF2B5EF4-FFF2-40B4-BE49-F238E27FC236}">
                  <a16:creationId xmlns:a16="http://schemas.microsoft.com/office/drawing/2014/main" id="{BBEF8199-0049-4F0B-92B7-0192E213EC74}"/>
                </a:ext>
              </a:extLst>
            </p:cNvPr>
            <p:cNvSpPr txBox="1"/>
            <p:nvPr/>
          </p:nvSpPr>
          <p:spPr bwMode="gray">
            <a:xfrm>
              <a:off x="3366350" y="3309531"/>
              <a:ext cx="1715534" cy="338554"/>
            </a:xfrm>
            <a:prstGeom prst="rect">
              <a:avLst/>
            </a:prstGeom>
            <a:noFill/>
          </p:spPr>
          <p:txBody>
            <a:bodyPr wrap="none" rtlCol="0">
              <a:spAutoFit/>
            </a:bodyPr>
            <a:lstStyle/>
            <a:p>
              <a:r>
                <a:rPr lang="en-US" altLang="zh-CN" sz="1600" dirty="0">
                  <a:latin typeface="Huawei Sans" panose="020C0503030203020204" pitchFamily="34" charset="0"/>
                  <a:ea typeface="方正兰亭黑简体" panose="02000000000000000000" pitchFamily="2" charset="-122"/>
                  <a:sym typeface="Huawei Sans" panose="020C0503030203020204" pitchFamily="34" charset="0"/>
                </a:rPr>
                <a:t>Sampling Model</a:t>
              </a: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下箭头 63">
              <a:extLst>
                <a:ext uri="{FF2B5EF4-FFF2-40B4-BE49-F238E27FC236}">
                  <a16:creationId xmlns:a16="http://schemas.microsoft.com/office/drawing/2014/main" id="{DA061A4D-0A0E-45B1-BF25-C893CAA596DA}"/>
                </a:ext>
              </a:extLst>
            </p:cNvPr>
            <p:cNvSpPr/>
            <p:nvPr/>
          </p:nvSpPr>
          <p:spPr bwMode="gray">
            <a:xfrm rot="5400000" flipV="1">
              <a:off x="3640319" y="2041100"/>
              <a:ext cx="1091151" cy="1383479"/>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solidFill>
              <a:srgbClr val="BEE9EE"/>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sz="180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矩形 51">
              <a:extLst>
                <a:ext uri="{FF2B5EF4-FFF2-40B4-BE49-F238E27FC236}">
                  <a16:creationId xmlns:a16="http://schemas.microsoft.com/office/drawing/2014/main" id="{8A775A1F-88FD-485B-9BFB-5F20E73B3BF5}"/>
                </a:ext>
              </a:extLst>
            </p:cNvPr>
            <p:cNvSpPr/>
            <p:nvPr/>
          </p:nvSpPr>
          <p:spPr bwMode="gray">
            <a:xfrm>
              <a:off x="8775228" y="2492522"/>
              <a:ext cx="1406923" cy="431726"/>
            </a:xfrm>
            <a:prstGeom prst="rect">
              <a:avLst/>
            </a:prstGeom>
            <a:no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文本框 52">
              <a:extLst>
                <a:ext uri="{FF2B5EF4-FFF2-40B4-BE49-F238E27FC236}">
                  <a16:creationId xmlns:a16="http://schemas.microsoft.com/office/drawing/2014/main" id="{70092250-9F4F-40F3-8A83-6BE7D76ECC1B}"/>
                </a:ext>
              </a:extLst>
            </p:cNvPr>
            <p:cNvSpPr txBox="1"/>
            <p:nvPr/>
          </p:nvSpPr>
          <p:spPr bwMode="gray">
            <a:xfrm>
              <a:off x="8782785" y="2546851"/>
              <a:ext cx="1462260" cy="307777"/>
            </a:xfrm>
            <a:prstGeom prst="rect">
              <a:avLst/>
            </a:prstGeom>
            <a:noFill/>
          </p:spPr>
          <p:txBody>
            <a:bodyPr wrap="none" rtlCol="0">
              <a:spAutoFit/>
            </a:bodyPr>
            <a:lstStyle/>
            <a:p>
              <a:r>
                <a:rPr lang="en-US" altLang="zh-CN" sz="1400" dirty="0">
                  <a:latin typeface="+mj-lt"/>
                  <a:ea typeface="方正兰亭黑简体" panose="02000000000000000000" pitchFamily="2" charset="-122"/>
                  <a:sym typeface="Huawei Sans" panose="020C0503030203020204" pitchFamily="34" charset="0"/>
                </a:rPr>
                <a:t>Error correction</a:t>
              </a:r>
            </a:p>
          </p:txBody>
        </p:sp>
      </p:grpSp>
    </p:spTree>
    <p:extLst>
      <p:ext uri="{BB962C8B-B14F-4D97-AF65-F5344CB8AC3E}">
        <p14:creationId xmlns:p14="http://schemas.microsoft.com/office/powerpoint/2010/main" val="7018063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66BA5FB-90DF-4142-9DB8-6819665DC5F2}"/>
              </a:ext>
            </a:extLst>
          </p:cNvPr>
          <p:cNvSpPr>
            <a:spLocks noGrp="1"/>
          </p:cNvSpPr>
          <p:nvPr>
            <p:ph type="title"/>
          </p:nvPr>
        </p:nvSpPr>
        <p:spPr bwMode="gray"/>
        <p:txBody>
          <a:bodyPr>
            <a:normAutofit/>
          </a:bodyPr>
          <a:lstStyle/>
          <a:p>
            <a:r>
              <a:rPr lang="en-US" dirty="0"/>
              <a:t>Summary: Traditional Data Collection Mechanisms Cannot Cope with Massive Data</a:t>
            </a:r>
          </a:p>
        </p:txBody>
      </p:sp>
      <p:grpSp>
        <p:nvGrpSpPr>
          <p:cNvPr id="3" name="组合 3">
            <a:extLst>
              <a:ext uri="{FF2B5EF4-FFF2-40B4-BE49-F238E27FC236}">
                <a16:creationId xmlns:a16="http://schemas.microsoft.com/office/drawing/2014/main" id="{A6E13F0F-FCC9-406E-AAB3-7D22C8571CFC}"/>
              </a:ext>
            </a:extLst>
          </p:cNvPr>
          <p:cNvGrpSpPr>
            <a:grpSpLocks/>
          </p:cNvGrpSpPr>
          <p:nvPr/>
        </p:nvGrpSpPr>
        <p:grpSpPr bwMode="gray">
          <a:xfrm>
            <a:off x="503203" y="2077191"/>
            <a:ext cx="2715418" cy="2022607"/>
            <a:chOff x="967247" y="4471804"/>
            <a:chExt cx="3197340" cy="1092585"/>
          </a:xfrm>
        </p:grpSpPr>
        <p:sp>
          <p:nvSpPr>
            <p:cNvPr id="4" name="云形 80">
              <a:extLst>
                <a:ext uri="{FF2B5EF4-FFF2-40B4-BE49-F238E27FC236}">
                  <a16:creationId xmlns:a16="http://schemas.microsoft.com/office/drawing/2014/main" id="{5BADB4E4-52C4-4025-A6F1-F25FC240A202}"/>
                </a:ext>
              </a:extLst>
            </p:cNvPr>
            <p:cNvSpPr/>
            <p:nvPr/>
          </p:nvSpPr>
          <p:spPr bwMode="gray">
            <a:xfrm>
              <a:off x="967247" y="4471804"/>
              <a:ext cx="3197340" cy="1092585"/>
            </a:xfrm>
            <a:prstGeom prst="cloud">
              <a:avLst/>
            </a:prstGeom>
            <a:noFill/>
            <a:ln w="9525" cap="flat" cmpd="sng" algn="ctr">
              <a:solidFill>
                <a:srgbClr val="86D3F0"/>
              </a:solidFill>
              <a:prstDash val="solid"/>
              <a:round/>
              <a:headEnd type="none" w="med" len="med"/>
              <a:tailEnd type="none" w="med" len="med"/>
            </a:ln>
            <a:effectLst/>
            <a:extLst>
              <a:ext uri="{909E8E84-426E-40DD-AFC4-6F175D3DCCD1}">
                <a14:hiddenFill xmlns:a14="http://schemas.microsoft.com/office/drawing/2010/main">
                  <a:noFill/>
                </a14:hiddenFill>
              </a:ext>
            </a:extLst>
          </p:spPr>
          <p:txBody>
            <a:bodyPr/>
            <a:lstStyle/>
            <a:p>
              <a:pPr defTabSz="647694" fontAlgn="ctr">
                <a:spcBef>
                  <a:spcPts val="0"/>
                </a:spcBef>
                <a:spcAft>
                  <a:spcPts val="0"/>
                </a:spcAft>
                <a:buFont typeface="Wingdings" pitchFamily="2" charset="2"/>
                <a:buNone/>
                <a:defRPr/>
              </a:pPr>
              <a:endParaRPr lang="en-US" altLang="zh-CN" sz="1500" kern="0" dirty="0">
                <a:solidFill>
                  <a:srgbClr val="000000"/>
                </a:solidFill>
                <a:latin typeface="Huawei Sans" panose="020C0503030203020204" pitchFamily="34" charset="0"/>
              </a:endParaRPr>
            </a:p>
          </p:txBody>
        </p:sp>
        <p:cxnSp>
          <p:nvCxnSpPr>
            <p:cNvPr id="9" name="直接连接符 85">
              <a:extLst>
                <a:ext uri="{FF2B5EF4-FFF2-40B4-BE49-F238E27FC236}">
                  <a16:creationId xmlns:a16="http://schemas.microsoft.com/office/drawing/2014/main" id="{887510C9-09B1-4A22-A800-9F36A9F98348}"/>
                </a:ext>
              </a:extLst>
            </p:cNvPr>
            <p:cNvCxnSpPr>
              <a:cxnSpLocks noChangeShapeType="1"/>
            </p:cNvCxnSpPr>
            <p:nvPr/>
          </p:nvCxnSpPr>
          <p:spPr bwMode="gray">
            <a:xfrm flipH="1">
              <a:off x="2397292" y="4808013"/>
              <a:ext cx="168624" cy="302160"/>
            </a:xfrm>
            <a:prstGeom prst="line">
              <a:avLst/>
            </a:prstGeom>
            <a:noFill/>
            <a:ln w="15875" algn="ctr">
              <a:solidFill>
                <a:srgbClr val="56C4D2"/>
              </a:solidFill>
              <a:round/>
              <a:headEnd/>
              <a:tailEnd/>
            </a:ln>
            <a:extLst>
              <a:ext uri="{909E8E84-426E-40DD-AFC4-6F175D3DCCD1}">
                <a14:hiddenFill xmlns:a14="http://schemas.microsoft.com/office/drawing/2010/main">
                  <a:noFill/>
                </a14:hiddenFill>
              </a:ext>
            </a:extLst>
          </p:spPr>
        </p:cxnSp>
        <p:cxnSp>
          <p:nvCxnSpPr>
            <p:cNvPr id="10" name="直接连接符 86">
              <a:extLst>
                <a:ext uri="{FF2B5EF4-FFF2-40B4-BE49-F238E27FC236}">
                  <a16:creationId xmlns:a16="http://schemas.microsoft.com/office/drawing/2014/main" id="{E171D218-68EB-44C2-875F-EE4300D1FB63}"/>
                </a:ext>
              </a:extLst>
            </p:cNvPr>
            <p:cNvCxnSpPr>
              <a:cxnSpLocks noChangeShapeType="1"/>
            </p:cNvCxnSpPr>
            <p:nvPr/>
          </p:nvCxnSpPr>
          <p:spPr bwMode="gray">
            <a:xfrm>
              <a:off x="2428924" y="5193402"/>
              <a:ext cx="849711" cy="0"/>
            </a:xfrm>
            <a:prstGeom prst="line">
              <a:avLst/>
            </a:prstGeom>
            <a:noFill/>
            <a:ln w="15875" algn="ctr">
              <a:solidFill>
                <a:srgbClr val="56C4D2"/>
              </a:solidFill>
              <a:round/>
              <a:headEnd/>
              <a:tailEnd/>
            </a:ln>
            <a:extLst>
              <a:ext uri="{909E8E84-426E-40DD-AFC4-6F175D3DCCD1}">
                <a14:hiddenFill xmlns:a14="http://schemas.microsoft.com/office/drawing/2010/main">
                  <a:noFill/>
                </a14:hiddenFill>
              </a:ext>
            </a:extLst>
          </p:spPr>
        </p:cxnSp>
        <p:cxnSp>
          <p:nvCxnSpPr>
            <p:cNvPr id="11" name="直接连接符 87">
              <a:extLst>
                <a:ext uri="{FF2B5EF4-FFF2-40B4-BE49-F238E27FC236}">
                  <a16:creationId xmlns:a16="http://schemas.microsoft.com/office/drawing/2014/main" id="{9DE2AD99-DF03-407E-9753-57D118F00071}"/>
                </a:ext>
              </a:extLst>
            </p:cNvPr>
            <p:cNvCxnSpPr>
              <a:cxnSpLocks noChangeShapeType="1"/>
            </p:cNvCxnSpPr>
            <p:nvPr/>
          </p:nvCxnSpPr>
          <p:spPr bwMode="gray">
            <a:xfrm>
              <a:off x="2750284" y="4738506"/>
              <a:ext cx="867711" cy="0"/>
            </a:xfrm>
            <a:prstGeom prst="line">
              <a:avLst/>
            </a:prstGeom>
            <a:noFill/>
            <a:ln w="15875" algn="ctr">
              <a:solidFill>
                <a:srgbClr val="56C4D2"/>
              </a:solidFill>
              <a:round/>
              <a:headEnd/>
              <a:tailEnd/>
            </a:ln>
            <a:extLst>
              <a:ext uri="{909E8E84-426E-40DD-AFC4-6F175D3DCCD1}">
                <a14:hiddenFill xmlns:a14="http://schemas.microsoft.com/office/drawing/2010/main">
                  <a:noFill/>
                </a14:hiddenFill>
              </a:ext>
            </a:extLst>
          </p:spPr>
        </p:cxnSp>
        <p:cxnSp>
          <p:nvCxnSpPr>
            <p:cNvPr id="12" name="直接连接符 88">
              <a:extLst>
                <a:ext uri="{FF2B5EF4-FFF2-40B4-BE49-F238E27FC236}">
                  <a16:creationId xmlns:a16="http://schemas.microsoft.com/office/drawing/2014/main" id="{348FAC13-48AD-46DA-AE4C-36416C2605D1}"/>
                </a:ext>
              </a:extLst>
            </p:cNvPr>
            <p:cNvCxnSpPr>
              <a:cxnSpLocks noChangeShapeType="1"/>
            </p:cNvCxnSpPr>
            <p:nvPr/>
          </p:nvCxnSpPr>
          <p:spPr bwMode="gray">
            <a:xfrm>
              <a:off x="2711174" y="4806869"/>
              <a:ext cx="559983" cy="378528"/>
            </a:xfrm>
            <a:prstGeom prst="line">
              <a:avLst/>
            </a:prstGeom>
            <a:noFill/>
            <a:ln w="15875" algn="ctr">
              <a:solidFill>
                <a:srgbClr val="56C4D2"/>
              </a:solidFill>
              <a:round/>
              <a:headEnd/>
              <a:tailEnd/>
            </a:ln>
            <a:extLst>
              <a:ext uri="{909E8E84-426E-40DD-AFC4-6F175D3DCCD1}">
                <a14:hiddenFill xmlns:a14="http://schemas.microsoft.com/office/drawing/2010/main">
                  <a:noFill/>
                </a14:hiddenFill>
              </a:ext>
            </a:extLst>
          </p:spPr>
        </p:cxnSp>
        <p:cxnSp>
          <p:nvCxnSpPr>
            <p:cNvPr id="13" name="直接连接符 89">
              <a:extLst>
                <a:ext uri="{FF2B5EF4-FFF2-40B4-BE49-F238E27FC236}">
                  <a16:creationId xmlns:a16="http://schemas.microsoft.com/office/drawing/2014/main" id="{FD4A26E7-6347-4047-ACB9-F1A0D73FB128}"/>
                </a:ext>
              </a:extLst>
            </p:cNvPr>
            <p:cNvCxnSpPr>
              <a:cxnSpLocks noChangeShapeType="1"/>
            </p:cNvCxnSpPr>
            <p:nvPr/>
          </p:nvCxnSpPr>
          <p:spPr bwMode="gray">
            <a:xfrm flipV="1">
              <a:off x="2428924" y="4738506"/>
              <a:ext cx="1189071" cy="454896"/>
            </a:xfrm>
            <a:prstGeom prst="line">
              <a:avLst/>
            </a:prstGeom>
            <a:noFill/>
            <a:ln w="15875" algn="ctr">
              <a:solidFill>
                <a:srgbClr val="56C4D2"/>
              </a:solidFill>
              <a:round/>
              <a:headEnd/>
              <a:tailEnd/>
            </a:ln>
            <a:extLst>
              <a:ext uri="{909E8E84-426E-40DD-AFC4-6F175D3DCCD1}">
                <a14:hiddenFill xmlns:a14="http://schemas.microsoft.com/office/drawing/2010/main">
                  <a:noFill/>
                </a14:hiddenFill>
              </a:ext>
            </a:extLst>
          </p:spPr>
        </p:cxnSp>
        <p:cxnSp>
          <p:nvCxnSpPr>
            <p:cNvPr id="14" name="直接连接符 90">
              <a:extLst>
                <a:ext uri="{FF2B5EF4-FFF2-40B4-BE49-F238E27FC236}">
                  <a16:creationId xmlns:a16="http://schemas.microsoft.com/office/drawing/2014/main" id="{D7E637D0-1742-471A-BBD2-01CC6D04277A}"/>
                </a:ext>
              </a:extLst>
            </p:cNvPr>
            <p:cNvCxnSpPr>
              <a:cxnSpLocks noChangeShapeType="1"/>
              <a:stCxn id="55" idx="0"/>
            </p:cNvCxnSpPr>
            <p:nvPr/>
          </p:nvCxnSpPr>
          <p:spPr bwMode="gray">
            <a:xfrm flipV="1">
              <a:off x="3356957" y="4890863"/>
              <a:ext cx="292670" cy="265212"/>
            </a:xfrm>
            <a:prstGeom prst="line">
              <a:avLst/>
            </a:prstGeom>
            <a:noFill/>
            <a:ln w="15875" algn="ctr">
              <a:solidFill>
                <a:srgbClr val="56C4D2"/>
              </a:solidFill>
              <a:round/>
              <a:headEnd/>
              <a:tailEnd/>
            </a:ln>
            <a:extLst>
              <a:ext uri="{909E8E84-426E-40DD-AFC4-6F175D3DCCD1}">
                <a14:hiddenFill xmlns:a14="http://schemas.microsoft.com/office/drawing/2010/main">
                  <a:noFill/>
                </a14:hiddenFill>
              </a:ext>
            </a:extLst>
          </p:spPr>
        </p:cxnSp>
        <p:cxnSp>
          <p:nvCxnSpPr>
            <p:cNvPr id="17" name="直接连接符 93">
              <a:extLst>
                <a:ext uri="{FF2B5EF4-FFF2-40B4-BE49-F238E27FC236}">
                  <a16:creationId xmlns:a16="http://schemas.microsoft.com/office/drawing/2014/main" id="{DE882F74-AECA-418D-AF8F-7DA5E38A73A6}"/>
                </a:ext>
              </a:extLst>
            </p:cNvPr>
            <p:cNvCxnSpPr>
              <a:cxnSpLocks noChangeShapeType="1"/>
            </p:cNvCxnSpPr>
            <p:nvPr/>
          </p:nvCxnSpPr>
          <p:spPr bwMode="gray">
            <a:xfrm flipH="1">
              <a:off x="1506160" y="4814874"/>
              <a:ext cx="161627" cy="302160"/>
            </a:xfrm>
            <a:prstGeom prst="line">
              <a:avLst/>
            </a:prstGeom>
            <a:noFill/>
            <a:ln w="15875" algn="ctr">
              <a:solidFill>
                <a:srgbClr val="56C4D2"/>
              </a:solidFill>
              <a:round/>
              <a:headEnd/>
              <a:tailEnd/>
            </a:ln>
            <a:extLst>
              <a:ext uri="{909E8E84-426E-40DD-AFC4-6F175D3DCCD1}">
                <a14:hiddenFill xmlns:a14="http://schemas.microsoft.com/office/drawing/2010/main">
                  <a:noFill/>
                </a14:hiddenFill>
              </a:ext>
            </a:extLst>
          </p:spPr>
        </p:cxnSp>
        <p:cxnSp>
          <p:nvCxnSpPr>
            <p:cNvPr id="18" name="直接连接符 94">
              <a:extLst>
                <a:ext uri="{FF2B5EF4-FFF2-40B4-BE49-F238E27FC236}">
                  <a16:creationId xmlns:a16="http://schemas.microsoft.com/office/drawing/2014/main" id="{5E878380-E94B-4B9D-A12B-C74B9DFC9342}"/>
                </a:ext>
              </a:extLst>
            </p:cNvPr>
            <p:cNvCxnSpPr>
              <a:cxnSpLocks noChangeShapeType="1"/>
            </p:cNvCxnSpPr>
            <p:nvPr/>
          </p:nvCxnSpPr>
          <p:spPr bwMode="gray">
            <a:xfrm>
              <a:off x="1852154" y="4738506"/>
              <a:ext cx="682130" cy="0"/>
            </a:xfrm>
            <a:prstGeom prst="line">
              <a:avLst/>
            </a:prstGeom>
            <a:noFill/>
            <a:ln w="15875" algn="ctr">
              <a:solidFill>
                <a:srgbClr val="56C4D2"/>
              </a:solidFill>
              <a:round/>
              <a:headEnd/>
              <a:tailEnd/>
            </a:ln>
            <a:extLst>
              <a:ext uri="{909E8E84-426E-40DD-AFC4-6F175D3DCCD1}">
                <a14:hiddenFill xmlns:a14="http://schemas.microsoft.com/office/drawing/2010/main">
                  <a:noFill/>
                </a14:hiddenFill>
              </a:ext>
            </a:extLst>
          </p:spPr>
        </p:cxnSp>
        <p:cxnSp>
          <p:nvCxnSpPr>
            <p:cNvPr id="19" name="直接连接符 95">
              <a:extLst>
                <a:ext uri="{FF2B5EF4-FFF2-40B4-BE49-F238E27FC236}">
                  <a16:creationId xmlns:a16="http://schemas.microsoft.com/office/drawing/2014/main" id="{A366E4C3-B0DC-4303-B0B0-11D232BD6C40}"/>
                </a:ext>
              </a:extLst>
            </p:cNvPr>
            <p:cNvCxnSpPr>
              <a:cxnSpLocks noChangeShapeType="1"/>
            </p:cNvCxnSpPr>
            <p:nvPr/>
          </p:nvCxnSpPr>
          <p:spPr bwMode="gray">
            <a:xfrm>
              <a:off x="1537792" y="5193402"/>
              <a:ext cx="675132" cy="0"/>
            </a:xfrm>
            <a:prstGeom prst="line">
              <a:avLst/>
            </a:prstGeom>
            <a:noFill/>
            <a:ln w="15875" algn="ctr">
              <a:solidFill>
                <a:srgbClr val="56C4D2"/>
              </a:solidFill>
              <a:round/>
              <a:headEnd/>
              <a:tailEnd/>
            </a:ln>
            <a:extLst>
              <a:ext uri="{909E8E84-426E-40DD-AFC4-6F175D3DCCD1}">
                <a14:hiddenFill xmlns:a14="http://schemas.microsoft.com/office/drawing/2010/main">
                  <a:noFill/>
                </a14:hiddenFill>
              </a:ext>
            </a:extLst>
          </p:spPr>
        </p:cxnSp>
        <p:cxnSp>
          <p:nvCxnSpPr>
            <p:cNvPr id="20" name="直接连接符 96">
              <a:extLst>
                <a:ext uri="{FF2B5EF4-FFF2-40B4-BE49-F238E27FC236}">
                  <a16:creationId xmlns:a16="http://schemas.microsoft.com/office/drawing/2014/main" id="{F9C0C4B8-33D8-4BCA-9F33-F278073F5973}"/>
                </a:ext>
              </a:extLst>
            </p:cNvPr>
            <p:cNvCxnSpPr>
              <a:cxnSpLocks noChangeShapeType="1"/>
            </p:cNvCxnSpPr>
            <p:nvPr/>
          </p:nvCxnSpPr>
          <p:spPr bwMode="gray">
            <a:xfrm>
              <a:off x="1852154" y="4738506"/>
              <a:ext cx="1426481" cy="454896"/>
            </a:xfrm>
            <a:prstGeom prst="line">
              <a:avLst/>
            </a:prstGeom>
            <a:noFill/>
            <a:ln w="15875" algn="ctr">
              <a:solidFill>
                <a:srgbClr val="56C4D2"/>
              </a:solidFill>
              <a:round/>
              <a:headEnd/>
              <a:tailEnd/>
            </a:ln>
            <a:extLst>
              <a:ext uri="{909E8E84-426E-40DD-AFC4-6F175D3DCCD1}">
                <a14:hiddenFill xmlns:a14="http://schemas.microsoft.com/office/drawing/2010/main">
                  <a:noFill/>
                </a14:hiddenFill>
              </a:ext>
            </a:extLst>
          </p:spPr>
        </p:cxnSp>
        <p:cxnSp>
          <p:nvCxnSpPr>
            <p:cNvPr id="21" name="直接连接符 97">
              <a:extLst>
                <a:ext uri="{FF2B5EF4-FFF2-40B4-BE49-F238E27FC236}">
                  <a16:creationId xmlns:a16="http://schemas.microsoft.com/office/drawing/2014/main" id="{730B5E67-75CB-4A12-97AA-FE1E1E7D92BE}"/>
                </a:ext>
              </a:extLst>
            </p:cNvPr>
            <p:cNvCxnSpPr>
              <a:cxnSpLocks noChangeShapeType="1"/>
            </p:cNvCxnSpPr>
            <p:nvPr/>
          </p:nvCxnSpPr>
          <p:spPr bwMode="gray">
            <a:xfrm flipV="1">
              <a:off x="1537792" y="4738506"/>
              <a:ext cx="996492" cy="454896"/>
            </a:xfrm>
            <a:prstGeom prst="line">
              <a:avLst/>
            </a:prstGeom>
            <a:noFill/>
            <a:ln w="15875" algn="ctr">
              <a:solidFill>
                <a:srgbClr val="56C4D2"/>
              </a:solidFill>
              <a:round/>
              <a:headEnd/>
              <a:tailEnd/>
            </a:ln>
            <a:extLst>
              <a:ext uri="{909E8E84-426E-40DD-AFC4-6F175D3DCCD1}">
                <a14:hiddenFill xmlns:a14="http://schemas.microsoft.com/office/drawing/2010/main">
                  <a:noFill/>
                </a14:hiddenFill>
              </a:ext>
            </a:extLst>
          </p:spPr>
        </p:cxnSp>
        <p:cxnSp>
          <p:nvCxnSpPr>
            <p:cNvPr id="22" name="直接连接符 98">
              <a:extLst>
                <a:ext uri="{FF2B5EF4-FFF2-40B4-BE49-F238E27FC236}">
                  <a16:creationId xmlns:a16="http://schemas.microsoft.com/office/drawing/2014/main" id="{B3FAC57C-7D0D-4471-BFAF-7945AF93AA64}"/>
                </a:ext>
              </a:extLst>
            </p:cNvPr>
            <p:cNvCxnSpPr>
              <a:cxnSpLocks noChangeShapeType="1"/>
            </p:cNvCxnSpPr>
            <p:nvPr/>
          </p:nvCxnSpPr>
          <p:spPr bwMode="gray">
            <a:xfrm>
              <a:off x="1820522" y="4814874"/>
              <a:ext cx="392402" cy="378528"/>
            </a:xfrm>
            <a:prstGeom prst="line">
              <a:avLst/>
            </a:prstGeom>
            <a:noFill/>
            <a:ln w="15875" algn="ctr">
              <a:solidFill>
                <a:srgbClr val="56C4D2"/>
              </a:solidFill>
              <a:round/>
              <a:headEnd/>
              <a:tailEnd/>
            </a:ln>
            <a:extLst>
              <a:ext uri="{909E8E84-426E-40DD-AFC4-6F175D3DCCD1}">
                <a14:hiddenFill xmlns:a14="http://schemas.microsoft.com/office/drawing/2010/main">
                  <a:noFill/>
                </a14:hiddenFill>
              </a:ext>
            </a:extLst>
          </p:spPr>
        </p:cxnSp>
      </p:grpSp>
      <p:sp>
        <p:nvSpPr>
          <p:cNvPr id="23" name="Rounded Rectangle 32">
            <a:extLst>
              <a:ext uri="{FF2B5EF4-FFF2-40B4-BE49-F238E27FC236}">
                <a16:creationId xmlns:a16="http://schemas.microsoft.com/office/drawing/2014/main" id="{B0A15E4F-C2B1-49FD-9C29-C0BD09609990}"/>
              </a:ext>
            </a:extLst>
          </p:cNvPr>
          <p:cNvSpPr/>
          <p:nvPr/>
        </p:nvSpPr>
        <p:spPr bwMode="gray">
          <a:xfrm>
            <a:off x="711993" y="1525812"/>
            <a:ext cx="2449513" cy="360362"/>
          </a:xfrm>
          <a:prstGeom prst="roundRect">
            <a:avLst/>
          </a:prstGeom>
          <a:solidFill>
            <a:srgbClr val="56C4D2"/>
          </a:solidFill>
          <a:ln w="19050">
            <a:solidFill>
              <a:srgbClr val="56C4D2"/>
            </a:solidFill>
          </a:ln>
          <a:extLst>
            <a:ext uri="{909E8E84-426E-40dd-AFC4-6F175D3DCCD1}"/>
            <a:ext uri="{AF507438-7753-43e0-B8FC-AC1667EBCBE1}"/>
          </a:extLst>
        </p:spPr>
        <p:style>
          <a:lnRef idx="3">
            <a:schemeClr val="lt1"/>
          </a:lnRef>
          <a:fillRef idx="1">
            <a:schemeClr val="accent5"/>
          </a:fillRef>
          <a:effectRef idx="1">
            <a:schemeClr val="accent5"/>
          </a:effectRef>
          <a:fontRef idx="minor">
            <a:schemeClr val="lt1"/>
          </a:fontRef>
        </p:style>
        <p:txBody>
          <a:bodyPr lIns="36000" rIns="36000"/>
          <a:lstStyle/>
          <a:p>
            <a:pPr algn="ctr">
              <a:buClr>
                <a:srgbClr val="CC9900"/>
              </a:buClr>
            </a:pPr>
            <a:r>
              <a:rPr lang="en-US" sz="1500" dirty="0">
                <a:solidFill>
                  <a:schemeClr val="bg1"/>
                </a:solidFill>
                <a:latin typeface="Huawei Sans" panose="020C0503030203020204" pitchFamily="34" charset="0"/>
                <a:ea typeface="方正兰亭黑简体" panose="02000000000000000000" pitchFamily="2" charset="-122"/>
              </a:rPr>
              <a:t>Network data source</a:t>
            </a:r>
          </a:p>
        </p:txBody>
      </p:sp>
      <p:sp>
        <p:nvSpPr>
          <p:cNvPr id="26" name="Rounded Rectangle 38">
            <a:extLst>
              <a:ext uri="{FF2B5EF4-FFF2-40B4-BE49-F238E27FC236}">
                <a16:creationId xmlns:a16="http://schemas.microsoft.com/office/drawing/2014/main" id="{7117444B-35F2-4EDB-8D9F-7B5714170DB8}"/>
              </a:ext>
            </a:extLst>
          </p:cNvPr>
          <p:cNvSpPr/>
          <p:nvPr/>
        </p:nvSpPr>
        <p:spPr bwMode="gray">
          <a:xfrm>
            <a:off x="9507281" y="1557919"/>
            <a:ext cx="2016125" cy="360362"/>
          </a:xfrm>
          <a:prstGeom prst="roundRect">
            <a:avLst/>
          </a:prstGeom>
          <a:solidFill>
            <a:srgbClr val="56C4D2"/>
          </a:solidFill>
          <a:ln w="19050">
            <a:solidFill>
              <a:srgbClr val="56C4D2"/>
            </a:solidFill>
          </a:ln>
          <a:extLst>
            <a:ext uri="{909E8E84-426E-40dd-AFC4-6F175D3DCCD1}"/>
            <a:ext uri="{AF507438-7753-43e0-B8FC-AC1667EBCBE1}"/>
          </a:extLst>
        </p:spPr>
        <p:style>
          <a:lnRef idx="3">
            <a:schemeClr val="lt1"/>
          </a:lnRef>
          <a:fillRef idx="1">
            <a:schemeClr val="accent5"/>
          </a:fillRef>
          <a:effectRef idx="1">
            <a:schemeClr val="accent5"/>
          </a:effectRef>
          <a:fontRef idx="minor">
            <a:schemeClr val="lt1"/>
          </a:fontRef>
        </p:style>
        <p:txBody>
          <a:bodyPr lIns="36000" rIns="36000"/>
          <a:lstStyle/>
          <a:p>
            <a:pPr algn="ctr">
              <a:buClr>
                <a:srgbClr val="CC9900"/>
              </a:buClr>
            </a:pPr>
            <a:r>
              <a:rPr lang="en-US" sz="1500" dirty="0">
                <a:solidFill>
                  <a:schemeClr val="bg1"/>
                </a:solidFill>
                <a:latin typeface="Huawei Sans" panose="020C0503030203020204" pitchFamily="34" charset="0"/>
                <a:ea typeface="方正兰亭黑简体" panose="02000000000000000000" pitchFamily="2" charset="-122"/>
              </a:rPr>
              <a:t>Data consumer</a:t>
            </a:r>
          </a:p>
        </p:txBody>
      </p:sp>
      <p:cxnSp>
        <p:nvCxnSpPr>
          <p:cNvPr id="27" name="Straight Arrow Connector 40">
            <a:extLst>
              <a:ext uri="{FF2B5EF4-FFF2-40B4-BE49-F238E27FC236}">
                <a16:creationId xmlns:a16="http://schemas.microsoft.com/office/drawing/2014/main" id="{38A429F2-5F5A-4F12-9C59-145A20B916BF}"/>
              </a:ext>
            </a:extLst>
          </p:cNvPr>
          <p:cNvCxnSpPr>
            <a:cxnSpLocks/>
          </p:cNvCxnSpPr>
          <p:nvPr/>
        </p:nvCxnSpPr>
        <p:spPr bwMode="gray">
          <a:xfrm>
            <a:off x="3946066" y="2367981"/>
            <a:ext cx="3353008" cy="0"/>
          </a:xfrm>
          <a:prstGeom prst="straightConnector1">
            <a:avLst/>
          </a:prstGeom>
          <a:ln w="19050">
            <a:solidFill>
              <a:srgbClr val="94DAE2"/>
            </a:solidFill>
            <a:tailEnd type="arrow"/>
          </a:ln>
          <a:extLst>
            <a:ext uri="{909E8E84-426E-40dd-AFC4-6F175D3DCCD1}"/>
            <a:ext uri="{91240B29-F687-4f45-9708-019B960494DF}"/>
            <a:ext uri="{AF507438-7753-43e0-B8FC-AC1667EBCBE1}"/>
          </a:extLst>
        </p:spPr>
        <p:style>
          <a:lnRef idx="1">
            <a:schemeClr val="dk1"/>
          </a:lnRef>
          <a:fillRef idx="0">
            <a:schemeClr val="dk1"/>
          </a:fillRef>
          <a:effectRef idx="0">
            <a:schemeClr val="dk1"/>
          </a:effectRef>
          <a:fontRef idx="minor">
            <a:schemeClr val="tx1"/>
          </a:fontRef>
        </p:style>
      </p:cxnSp>
      <p:cxnSp>
        <p:nvCxnSpPr>
          <p:cNvPr id="28" name="Straight Arrow Connector 41">
            <a:extLst>
              <a:ext uri="{FF2B5EF4-FFF2-40B4-BE49-F238E27FC236}">
                <a16:creationId xmlns:a16="http://schemas.microsoft.com/office/drawing/2014/main" id="{80881AC7-AA05-476D-A157-A8EAF732D59F}"/>
              </a:ext>
            </a:extLst>
          </p:cNvPr>
          <p:cNvCxnSpPr>
            <a:cxnSpLocks/>
          </p:cNvCxnSpPr>
          <p:nvPr/>
        </p:nvCxnSpPr>
        <p:spPr bwMode="gray">
          <a:xfrm>
            <a:off x="3946066" y="3160143"/>
            <a:ext cx="3353008" cy="0"/>
          </a:xfrm>
          <a:prstGeom prst="straightConnector1">
            <a:avLst/>
          </a:prstGeom>
          <a:ln w="19050">
            <a:solidFill>
              <a:srgbClr val="94DAE2"/>
            </a:solidFill>
            <a:tailEnd type="arrow"/>
          </a:ln>
          <a:extLst>
            <a:ext uri="{909E8E84-426E-40dd-AFC4-6F175D3DCCD1}"/>
            <a:ext uri="{91240B29-F687-4f45-9708-019B960494DF}"/>
            <a:ext uri="{AF507438-7753-43e0-B8FC-AC1667EBCBE1}"/>
          </a:extLst>
        </p:spPr>
        <p:style>
          <a:lnRef idx="1">
            <a:schemeClr val="dk1"/>
          </a:lnRef>
          <a:fillRef idx="0">
            <a:schemeClr val="dk1"/>
          </a:fillRef>
          <a:effectRef idx="0">
            <a:schemeClr val="dk1"/>
          </a:effectRef>
          <a:fontRef idx="minor">
            <a:schemeClr val="tx1"/>
          </a:fontRef>
        </p:style>
      </p:cxnSp>
      <p:cxnSp>
        <p:nvCxnSpPr>
          <p:cNvPr id="29" name="Straight Arrow Connector 42">
            <a:extLst>
              <a:ext uri="{FF2B5EF4-FFF2-40B4-BE49-F238E27FC236}">
                <a16:creationId xmlns:a16="http://schemas.microsoft.com/office/drawing/2014/main" id="{4F4E86B1-B08C-4BDA-9FFB-A8111250DB9B}"/>
              </a:ext>
            </a:extLst>
          </p:cNvPr>
          <p:cNvCxnSpPr>
            <a:cxnSpLocks/>
          </p:cNvCxnSpPr>
          <p:nvPr/>
        </p:nvCxnSpPr>
        <p:spPr bwMode="gray">
          <a:xfrm>
            <a:off x="3946066" y="3941193"/>
            <a:ext cx="3353008" cy="0"/>
          </a:xfrm>
          <a:prstGeom prst="straightConnector1">
            <a:avLst/>
          </a:prstGeom>
          <a:ln w="19050">
            <a:solidFill>
              <a:srgbClr val="94DAE2"/>
            </a:solidFill>
            <a:tailEnd type="arrow"/>
          </a:ln>
          <a:extLst>
            <a:ext uri="{909E8E84-426E-40dd-AFC4-6F175D3DCCD1}"/>
            <a:ext uri="{91240B29-F687-4f45-9708-019B960494DF}"/>
            <a:ext uri="{AF507438-7753-43e0-B8FC-AC1667EBCBE1}"/>
          </a:extLst>
        </p:spPr>
        <p:style>
          <a:lnRef idx="1">
            <a:schemeClr val="dk1"/>
          </a:lnRef>
          <a:fillRef idx="0">
            <a:schemeClr val="dk1"/>
          </a:fillRef>
          <a:effectRef idx="0">
            <a:schemeClr val="dk1"/>
          </a:effectRef>
          <a:fontRef idx="minor">
            <a:schemeClr val="tx1"/>
          </a:fontRef>
        </p:style>
      </p:cxnSp>
      <p:sp>
        <p:nvSpPr>
          <p:cNvPr id="33" name="TextBox 46">
            <a:extLst>
              <a:ext uri="{FF2B5EF4-FFF2-40B4-BE49-F238E27FC236}">
                <a16:creationId xmlns:a16="http://schemas.microsoft.com/office/drawing/2014/main" id="{A4A00CD7-AD3D-47B7-A01A-D1F83F0699C3}"/>
              </a:ext>
            </a:extLst>
          </p:cNvPr>
          <p:cNvSpPr txBox="1">
            <a:spLocks noChangeArrowheads="1"/>
          </p:cNvSpPr>
          <p:nvPr/>
        </p:nvSpPr>
        <p:spPr bwMode="gray">
          <a:xfrm>
            <a:off x="3221423" y="2247748"/>
            <a:ext cx="792162"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600">
                <a:solidFill>
                  <a:schemeClr val="tx1"/>
                </a:solidFill>
                <a:latin typeface="Arial" panose="02020603050405020304" pitchFamily="18" charset="0"/>
                <a:ea typeface="宋体" panose="02010600030101010101" pitchFamily="2" charset="-122"/>
              </a:defRPr>
            </a:lvl1pPr>
            <a:lvl2pPr marL="742950" indent="-285750">
              <a:defRPr kumimoji="1" sz="3600">
                <a:solidFill>
                  <a:schemeClr val="tx1"/>
                </a:solidFill>
                <a:latin typeface="Arial" panose="02020603050405020304" pitchFamily="18" charset="0"/>
                <a:ea typeface="宋体" panose="02010600030101010101" pitchFamily="2" charset="-122"/>
              </a:defRPr>
            </a:lvl2pPr>
            <a:lvl3pPr marL="1143000" indent="-228600">
              <a:defRPr kumimoji="1" sz="3600">
                <a:solidFill>
                  <a:schemeClr val="tx1"/>
                </a:solidFill>
                <a:latin typeface="Arial" panose="02020603050405020304" pitchFamily="18" charset="0"/>
                <a:ea typeface="宋体" panose="02010600030101010101" pitchFamily="2" charset="-122"/>
              </a:defRPr>
            </a:lvl3pPr>
            <a:lvl4pPr marL="1600200" indent="-228600">
              <a:defRPr kumimoji="1" sz="3600">
                <a:solidFill>
                  <a:schemeClr val="tx1"/>
                </a:solidFill>
                <a:latin typeface="Arial" panose="02020603050405020304" pitchFamily="18" charset="0"/>
                <a:ea typeface="宋体" panose="02010600030101010101" pitchFamily="2" charset="-122"/>
              </a:defRPr>
            </a:lvl4pPr>
            <a:lvl5pPr marL="2057400" indent="-228600">
              <a:defRPr kumimoji="1" sz="3600">
                <a:solidFill>
                  <a:schemeClr val="tx1"/>
                </a:solidFill>
                <a:latin typeface="Arial"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9pPr>
          </a:lstStyle>
          <a:p>
            <a:pPr fontAlgn="ctr"/>
            <a:r>
              <a:rPr lang="en-US" sz="1500" dirty="0">
                <a:latin typeface="Huawei Sans" panose="020C0503030203020204" pitchFamily="34" charset="0"/>
              </a:rPr>
              <a:t>SNMP</a:t>
            </a:r>
            <a:endParaRPr lang="en-US" altLang="zh-CN" sz="1500" dirty="0">
              <a:latin typeface="Huawei Sans" panose="020C0503030203020204" pitchFamily="34" charset="0"/>
              <a:ea typeface="+mn-ea"/>
            </a:endParaRPr>
          </a:p>
        </p:txBody>
      </p:sp>
      <p:sp>
        <p:nvSpPr>
          <p:cNvPr id="34" name="TextBox 47">
            <a:extLst>
              <a:ext uri="{FF2B5EF4-FFF2-40B4-BE49-F238E27FC236}">
                <a16:creationId xmlns:a16="http://schemas.microsoft.com/office/drawing/2014/main" id="{A2A3E5B0-3B2E-43F0-911B-FC40813BAAEA}"/>
              </a:ext>
            </a:extLst>
          </p:cNvPr>
          <p:cNvSpPr txBox="1">
            <a:spLocks noChangeArrowheads="1"/>
          </p:cNvSpPr>
          <p:nvPr/>
        </p:nvSpPr>
        <p:spPr bwMode="gray">
          <a:xfrm>
            <a:off x="3237437" y="2926513"/>
            <a:ext cx="792162"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600">
                <a:solidFill>
                  <a:schemeClr val="tx1"/>
                </a:solidFill>
                <a:latin typeface="Arial" panose="02020603050405020304" pitchFamily="18" charset="0"/>
                <a:ea typeface="宋体" panose="02010600030101010101" pitchFamily="2" charset="-122"/>
              </a:defRPr>
            </a:lvl1pPr>
            <a:lvl2pPr marL="742950" indent="-285750">
              <a:defRPr kumimoji="1" sz="3600">
                <a:solidFill>
                  <a:schemeClr val="tx1"/>
                </a:solidFill>
                <a:latin typeface="Arial" panose="02020603050405020304" pitchFamily="18" charset="0"/>
                <a:ea typeface="宋体" panose="02010600030101010101" pitchFamily="2" charset="-122"/>
              </a:defRPr>
            </a:lvl2pPr>
            <a:lvl3pPr marL="1143000" indent="-228600">
              <a:defRPr kumimoji="1" sz="3600">
                <a:solidFill>
                  <a:schemeClr val="tx1"/>
                </a:solidFill>
                <a:latin typeface="Arial" panose="02020603050405020304" pitchFamily="18" charset="0"/>
                <a:ea typeface="宋体" panose="02010600030101010101" pitchFamily="2" charset="-122"/>
              </a:defRPr>
            </a:lvl3pPr>
            <a:lvl4pPr marL="1600200" indent="-228600">
              <a:defRPr kumimoji="1" sz="3600">
                <a:solidFill>
                  <a:schemeClr val="tx1"/>
                </a:solidFill>
                <a:latin typeface="Arial" panose="02020603050405020304" pitchFamily="18" charset="0"/>
                <a:ea typeface="宋体" panose="02010600030101010101" pitchFamily="2" charset="-122"/>
              </a:defRPr>
            </a:lvl4pPr>
            <a:lvl5pPr marL="2057400" indent="-228600">
              <a:defRPr kumimoji="1" sz="3600">
                <a:solidFill>
                  <a:schemeClr val="tx1"/>
                </a:solidFill>
                <a:latin typeface="Arial"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9pPr>
          </a:lstStyle>
          <a:p>
            <a:pPr fontAlgn="ctr"/>
            <a:r>
              <a:rPr lang="en-US" sz="1500" dirty="0">
                <a:latin typeface="Huawei Sans" panose="020C0503030203020204" pitchFamily="34" charset="0"/>
              </a:rPr>
              <a:t>Syslog</a:t>
            </a:r>
            <a:endParaRPr lang="en-US" altLang="zh-CN" sz="1500" dirty="0">
              <a:latin typeface="Huawei Sans" panose="020C0503030203020204" pitchFamily="34" charset="0"/>
              <a:ea typeface="+mn-ea"/>
            </a:endParaRPr>
          </a:p>
        </p:txBody>
      </p:sp>
      <p:sp>
        <p:nvSpPr>
          <p:cNvPr id="35" name="TextBox 48">
            <a:extLst>
              <a:ext uri="{FF2B5EF4-FFF2-40B4-BE49-F238E27FC236}">
                <a16:creationId xmlns:a16="http://schemas.microsoft.com/office/drawing/2014/main" id="{9C18CF0B-DE8D-47C7-A8CA-BF0FC661C055}"/>
              </a:ext>
            </a:extLst>
          </p:cNvPr>
          <p:cNvSpPr txBox="1">
            <a:spLocks noChangeArrowheads="1"/>
          </p:cNvSpPr>
          <p:nvPr/>
        </p:nvSpPr>
        <p:spPr bwMode="gray">
          <a:xfrm>
            <a:off x="3301905" y="3743476"/>
            <a:ext cx="792162"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600">
                <a:solidFill>
                  <a:schemeClr val="tx1"/>
                </a:solidFill>
                <a:latin typeface="Arial" panose="02020603050405020304" pitchFamily="18" charset="0"/>
                <a:ea typeface="宋体" panose="02010600030101010101" pitchFamily="2" charset="-122"/>
              </a:defRPr>
            </a:lvl1pPr>
            <a:lvl2pPr marL="742950" indent="-285750">
              <a:defRPr kumimoji="1" sz="3600">
                <a:solidFill>
                  <a:schemeClr val="tx1"/>
                </a:solidFill>
                <a:latin typeface="Arial" panose="02020603050405020304" pitchFamily="18" charset="0"/>
                <a:ea typeface="宋体" panose="02010600030101010101" pitchFamily="2" charset="-122"/>
              </a:defRPr>
            </a:lvl2pPr>
            <a:lvl3pPr marL="1143000" indent="-228600">
              <a:defRPr kumimoji="1" sz="3600">
                <a:solidFill>
                  <a:schemeClr val="tx1"/>
                </a:solidFill>
                <a:latin typeface="Arial" panose="02020603050405020304" pitchFamily="18" charset="0"/>
                <a:ea typeface="宋体" panose="02010600030101010101" pitchFamily="2" charset="-122"/>
              </a:defRPr>
            </a:lvl3pPr>
            <a:lvl4pPr marL="1600200" indent="-228600">
              <a:defRPr kumimoji="1" sz="3600">
                <a:solidFill>
                  <a:schemeClr val="tx1"/>
                </a:solidFill>
                <a:latin typeface="Arial" panose="02020603050405020304" pitchFamily="18" charset="0"/>
                <a:ea typeface="宋体" panose="02010600030101010101" pitchFamily="2" charset="-122"/>
              </a:defRPr>
            </a:lvl4pPr>
            <a:lvl5pPr marL="2057400" indent="-228600">
              <a:defRPr kumimoji="1" sz="3600">
                <a:solidFill>
                  <a:schemeClr val="tx1"/>
                </a:solidFill>
                <a:latin typeface="Arial"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9pPr>
          </a:lstStyle>
          <a:p>
            <a:pPr fontAlgn="ctr"/>
            <a:r>
              <a:rPr lang="en-US" sz="1500" dirty="0">
                <a:latin typeface="Huawei Sans" panose="020C0503030203020204" pitchFamily="34" charset="0"/>
              </a:rPr>
              <a:t>CLI</a:t>
            </a:r>
          </a:p>
        </p:txBody>
      </p:sp>
      <p:sp>
        <p:nvSpPr>
          <p:cNvPr id="36" name="TextBox 49">
            <a:extLst>
              <a:ext uri="{FF2B5EF4-FFF2-40B4-BE49-F238E27FC236}">
                <a16:creationId xmlns:a16="http://schemas.microsoft.com/office/drawing/2014/main" id="{74F5FB45-BCFE-4B26-8AA8-C8524D8188F8}"/>
              </a:ext>
            </a:extLst>
          </p:cNvPr>
          <p:cNvSpPr txBox="1">
            <a:spLocks noChangeArrowheads="1"/>
          </p:cNvSpPr>
          <p:nvPr/>
        </p:nvSpPr>
        <p:spPr bwMode="gray">
          <a:xfrm>
            <a:off x="4112362" y="1829412"/>
            <a:ext cx="377009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3600">
                <a:solidFill>
                  <a:schemeClr val="tx1"/>
                </a:solidFill>
                <a:latin typeface="Arial" panose="02020603050405020304" pitchFamily="18" charset="0"/>
                <a:ea typeface="宋体" panose="02010600030101010101" pitchFamily="2" charset="-122"/>
              </a:defRPr>
            </a:lvl1pPr>
            <a:lvl2pPr marL="742950" indent="-285750">
              <a:defRPr kumimoji="1" sz="3600">
                <a:solidFill>
                  <a:schemeClr val="tx1"/>
                </a:solidFill>
                <a:latin typeface="Arial" panose="02020603050405020304" pitchFamily="18" charset="0"/>
                <a:ea typeface="宋体" panose="02010600030101010101" pitchFamily="2" charset="-122"/>
              </a:defRPr>
            </a:lvl2pPr>
            <a:lvl3pPr marL="1143000" indent="-228600">
              <a:defRPr kumimoji="1" sz="3600">
                <a:solidFill>
                  <a:schemeClr val="tx1"/>
                </a:solidFill>
                <a:latin typeface="Arial" panose="02020603050405020304" pitchFamily="18" charset="0"/>
                <a:ea typeface="宋体" panose="02010600030101010101" pitchFamily="2" charset="-122"/>
              </a:defRPr>
            </a:lvl3pPr>
            <a:lvl4pPr marL="1600200" indent="-228600">
              <a:defRPr kumimoji="1" sz="3600">
                <a:solidFill>
                  <a:schemeClr val="tx1"/>
                </a:solidFill>
                <a:latin typeface="Arial" panose="02020603050405020304" pitchFamily="18" charset="0"/>
                <a:ea typeface="宋体" panose="02010600030101010101" pitchFamily="2" charset="-122"/>
              </a:defRPr>
            </a:lvl4pPr>
            <a:lvl5pPr marL="2057400" indent="-228600">
              <a:defRPr kumimoji="1" sz="3600">
                <a:solidFill>
                  <a:schemeClr val="tx1"/>
                </a:solidFill>
                <a:latin typeface="Arial"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9pPr>
          </a:lstStyle>
          <a:p>
            <a:pPr fontAlgn="ctr"/>
            <a:r>
              <a:rPr lang="en-US" sz="1400" dirty="0">
                <a:latin typeface="Huawei Sans" panose="020C0503030203020204" pitchFamily="34" charset="0"/>
              </a:rPr>
              <a:t>Pull mode for full polling, poor performance, not timely.</a:t>
            </a:r>
          </a:p>
        </p:txBody>
      </p:sp>
      <p:sp>
        <p:nvSpPr>
          <p:cNvPr id="38" name="TextBox 50">
            <a:extLst>
              <a:ext uri="{FF2B5EF4-FFF2-40B4-BE49-F238E27FC236}">
                <a16:creationId xmlns:a16="http://schemas.microsoft.com/office/drawing/2014/main" id="{EEFDEB34-E6F4-45CC-914E-5438CC96F3CD}"/>
              </a:ext>
            </a:extLst>
          </p:cNvPr>
          <p:cNvSpPr txBox="1">
            <a:spLocks noChangeArrowheads="1"/>
          </p:cNvSpPr>
          <p:nvPr/>
        </p:nvSpPr>
        <p:spPr bwMode="gray">
          <a:xfrm>
            <a:off x="4112362" y="2593001"/>
            <a:ext cx="294310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3600">
                <a:solidFill>
                  <a:schemeClr val="tx1"/>
                </a:solidFill>
                <a:latin typeface="Arial" panose="02020603050405020304" pitchFamily="18" charset="0"/>
                <a:ea typeface="宋体" panose="02010600030101010101" pitchFamily="2" charset="-122"/>
              </a:defRPr>
            </a:lvl1pPr>
            <a:lvl2pPr marL="742950" indent="-285750">
              <a:defRPr kumimoji="1" sz="3600">
                <a:solidFill>
                  <a:schemeClr val="tx1"/>
                </a:solidFill>
                <a:latin typeface="Arial" panose="02020603050405020304" pitchFamily="18" charset="0"/>
                <a:ea typeface="宋体" panose="02010600030101010101" pitchFamily="2" charset="-122"/>
              </a:defRPr>
            </a:lvl2pPr>
            <a:lvl3pPr marL="1143000" indent="-228600">
              <a:defRPr kumimoji="1" sz="3600">
                <a:solidFill>
                  <a:schemeClr val="tx1"/>
                </a:solidFill>
                <a:latin typeface="Arial" panose="02020603050405020304" pitchFamily="18" charset="0"/>
                <a:ea typeface="宋体" panose="02010600030101010101" pitchFamily="2" charset="-122"/>
              </a:defRPr>
            </a:lvl3pPr>
            <a:lvl4pPr marL="1600200" indent="-228600">
              <a:defRPr kumimoji="1" sz="3600">
                <a:solidFill>
                  <a:schemeClr val="tx1"/>
                </a:solidFill>
                <a:latin typeface="Arial" panose="02020603050405020304" pitchFamily="18" charset="0"/>
                <a:ea typeface="宋体" panose="02010600030101010101" pitchFamily="2" charset="-122"/>
              </a:defRPr>
            </a:lvl4pPr>
            <a:lvl5pPr marL="2057400" indent="-228600">
              <a:defRPr kumimoji="1" sz="3600">
                <a:solidFill>
                  <a:schemeClr val="tx1"/>
                </a:solidFill>
                <a:latin typeface="Arial"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9pPr>
          </a:lstStyle>
          <a:p>
            <a:pPr fontAlgn="ctr"/>
            <a:r>
              <a:rPr lang="en-US" sz="1400" dirty="0">
                <a:latin typeface="Huawei Sans" panose="020C0503030203020204" pitchFamily="34" charset="0"/>
              </a:rPr>
              <a:t>Text mode, without model definition, poor scalability.</a:t>
            </a:r>
          </a:p>
        </p:txBody>
      </p:sp>
      <p:sp>
        <p:nvSpPr>
          <p:cNvPr id="39" name="TextBox 50">
            <a:extLst>
              <a:ext uri="{FF2B5EF4-FFF2-40B4-BE49-F238E27FC236}">
                <a16:creationId xmlns:a16="http://schemas.microsoft.com/office/drawing/2014/main" id="{64F5AA70-D92A-4E6E-BCA7-F360A772C502}"/>
              </a:ext>
            </a:extLst>
          </p:cNvPr>
          <p:cNvSpPr txBox="1">
            <a:spLocks noChangeArrowheads="1"/>
          </p:cNvSpPr>
          <p:nvPr/>
        </p:nvSpPr>
        <p:spPr bwMode="gray">
          <a:xfrm>
            <a:off x="4112362" y="3426499"/>
            <a:ext cx="294310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3600">
                <a:solidFill>
                  <a:schemeClr val="tx1"/>
                </a:solidFill>
                <a:latin typeface="Arial" panose="02020603050405020304" pitchFamily="18" charset="0"/>
                <a:ea typeface="宋体" panose="02010600030101010101" pitchFamily="2" charset="-122"/>
              </a:defRPr>
            </a:lvl1pPr>
            <a:lvl2pPr marL="742950" indent="-285750">
              <a:defRPr kumimoji="1" sz="3600">
                <a:solidFill>
                  <a:schemeClr val="tx1"/>
                </a:solidFill>
                <a:latin typeface="Arial" panose="02020603050405020304" pitchFamily="18" charset="0"/>
                <a:ea typeface="宋体" panose="02010600030101010101" pitchFamily="2" charset="-122"/>
              </a:defRPr>
            </a:lvl2pPr>
            <a:lvl3pPr marL="1143000" indent="-228600">
              <a:defRPr kumimoji="1" sz="3600">
                <a:solidFill>
                  <a:schemeClr val="tx1"/>
                </a:solidFill>
                <a:latin typeface="Arial" panose="02020603050405020304" pitchFamily="18" charset="0"/>
                <a:ea typeface="宋体" panose="02010600030101010101" pitchFamily="2" charset="-122"/>
              </a:defRPr>
            </a:lvl3pPr>
            <a:lvl4pPr marL="1600200" indent="-228600">
              <a:defRPr kumimoji="1" sz="3600">
                <a:solidFill>
                  <a:schemeClr val="tx1"/>
                </a:solidFill>
                <a:latin typeface="Arial" panose="02020603050405020304" pitchFamily="18" charset="0"/>
                <a:ea typeface="宋体" panose="02010600030101010101" pitchFamily="2" charset="-122"/>
              </a:defRPr>
            </a:lvl4pPr>
            <a:lvl5pPr marL="2057400" indent="-228600">
              <a:defRPr kumimoji="1" sz="3600">
                <a:solidFill>
                  <a:schemeClr val="tx1"/>
                </a:solidFill>
                <a:latin typeface="Arial"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3600">
                <a:solidFill>
                  <a:schemeClr val="tx1"/>
                </a:solidFill>
                <a:latin typeface="Arial" panose="02020603050405020304" pitchFamily="18" charset="0"/>
                <a:ea typeface="宋体" panose="02010600030101010101" pitchFamily="2" charset="-122"/>
              </a:defRPr>
            </a:lvl9pPr>
          </a:lstStyle>
          <a:p>
            <a:pPr fontAlgn="ctr"/>
            <a:r>
              <a:rPr lang="en-US" sz="1400" dirty="0">
                <a:latin typeface="Huawei Sans" panose="020C0503030203020204" pitchFamily="34" charset="0"/>
              </a:rPr>
              <a:t>Text mode, without model definition, poor scalability.</a:t>
            </a:r>
          </a:p>
        </p:txBody>
      </p:sp>
      <p:grpSp>
        <p:nvGrpSpPr>
          <p:cNvPr id="68" name="组合 67">
            <a:extLst>
              <a:ext uri="{FF2B5EF4-FFF2-40B4-BE49-F238E27FC236}">
                <a16:creationId xmlns:a16="http://schemas.microsoft.com/office/drawing/2014/main" id="{1B4D5FE8-06D5-460F-BA7F-96FC846DD912}"/>
              </a:ext>
            </a:extLst>
          </p:cNvPr>
          <p:cNvGrpSpPr/>
          <p:nvPr/>
        </p:nvGrpSpPr>
        <p:grpSpPr bwMode="gray">
          <a:xfrm>
            <a:off x="9422429" y="2406765"/>
            <a:ext cx="2215561" cy="1228957"/>
            <a:chOff x="9370588" y="2237919"/>
            <a:chExt cx="2215561" cy="1228957"/>
          </a:xfrm>
        </p:grpSpPr>
        <p:sp>
          <p:nvSpPr>
            <p:cNvPr id="67" name="Freeform 159">
              <a:extLst>
                <a:ext uri="{FF2B5EF4-FFF2-40B4-BE49-F238E27FC236}">
                  <a16:creationId xmlns:a16="http://schemas.microsoft.com/office/drawing/2014/main" id="{75CA8E22-231A-4EB7-AFF1-6041F1BD13CD}"/>
                </a:ext>
              </a:extLst>
            </p:cNvPr>
            <p:cNvSpPr/>
            <p:nvPr/>
          </p:nvSpPr>
          <p:spPr bwMode="gray">
            <a:xfrm flipH="1">
              <a:off x="9370588" y="2308738"/>
              <a:ext cx="2215561" cy="115813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500" dirty="0">
                <a:latin typeface="Huawei Sans" panose="020C0503030203020204" pitchFamily="34" charset="0"/>
                <a:ea typeface="方正兰亭黑简体" panose="02000000000000000000" pitchFamily="2" charset="-122"/>
              </a:endParaRPr>
            </a:p>
          </p:txBody>
        </p:sp>
        <p:pic>
          <p:nvPicPr>
            <p:cNvPr id="64" name="图片 63">
              <a:extLst>
                <a:ext uri="{FF2B5EF4-FFF2-40B4-BE49-F238E27FC236}">
                  <a16:creationId xmlns:a16="http://schemas.microsoft.com/office/drawing/2014/main" id="{F48AA873-46CE-43CB-9E32-3C5FC5783B5F}"/>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070815" y="2237919"/>
              <a:ext cx="540000" cy="442800"/>
            </a:xfrm>
            <a:prstGeom prst="rect">
              <a:avLst/>
            </a:prstGeom>
          </p:spPr>
        </p:pic>
        <p:pic>
          <p:nvPicPr>
            <p:cNvPr id="65" name="图片 64">
              <a:extLst>
                <a:ext uri="{FF2B5EF4-FFF2-40B4-BE49-F238E27FC236}">
                  <a16:creationId xmlns:a16="http://schemas.microsoft.com/office/drawing/2014/main" id="{72716694-4C6B-4C46-801B-96CB783D248B}"/>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780668" y="2903722"/>
              <a:ext cx="540000" cy="442800"/>
            </a:xfrm>
            <a:prstGeom prst="rect">
              <a:avLst/>
            </a:prstGeom>
          </p:spPr>
        </p:pic>
        <p:pic>
          <p:nvPicPr>
            <p:cNvPr id="66" name="图片 65">
              <a:extLst>
                <a:ext uri="{FF2B5EF4-FFF2-40B4-BE49-F238E27FC236}">
                  <a16:creationId xmlns:a16="http://schemas.microsoft.com/office/drawing/2014/main" id="{B5EDEDA7-28EA-47F1-8E3E-2E8492256EB1}"/>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530210" y="2821643"/>
              <a:ext cx="540000" cy="442800"/>
            </a:xfrm>
            <a:prstGeom prst="rect">
              <a:avLst/>
            </a:prstGeom>
          </p:spPr>
        </p:pic>
      </p:grpSp>
      <p:sp>
        <p:nvSpPr>
          <p:cNvPr id="44" name="矩形 43">
            <a:extLst>
              <a:ext uri="{FF2B5EF4-FFF2-40B4-BE49-F238E27FC236}">
                <a16:creationId xmlns:a16="http://schemas.microsoft.com/office/drawing/2014/main" id="{57170D5B-AA38-4E87-9FE0-009D7C62B5A3}"/>
              </a:ext>
            </a:extLst>
          </p:cNvPr>
          <p:cNvSpPr/>
          <p:nvPr/>
        </p:nvSpPr>
        <p:spPr bwMode="gray">
          <a:xfrm>
            <a:off x="7663023" y="2142050"/>
            <a:ext cx="1472540" cy="451861"/>
          </a:xfrm>
          <a:prstGeom prst="rect">
            <a:avLst/>
          </a:prstGeom>
          <a:no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dirty="0">
                <a:solidFill>
                  <a:schemeClr val="tx1"/>
                </a:solidFill>
                <a:latin typeface="Huawei Sans" panose="020C0503030203020204" pitchFamily="34" charset="0"/>
                <a:ea typeface="方正兰亭黑简体" panose="02000000000000000000" pitchFamily="2" charset="-122"/>
              </a:rPr>
              <a:t>SNMP</a:t>
            </a:r>
          </a:p>
          <a:p>
            <a:pPr algn="ctr"/>
            <a:r>
              <a:rPr lang="en-US" sz="1500" dirty="0">
                <a:solidFill>
                  <a:schemeClr val="tx1"/>
                </a:solidFill>
                <a:latin typeface="Huawei Sans" panose="020C0503030203020204" pitchFamily="34" charset="0"/>
                <a:ea typeface="方正兰亭黑简体" panose="02000000000000000000" pitchFamily="2" charset="-122"/>
              </a:rPr>
              <a:t>server</a:t>
            </a:r>
            <a:endParaRPr lang="en-US" altLang="zh-CN" sz="1500" dirty="0">
              <a:solidFill>
                <a:schemeClr val="tx1"/>
              </a:solidFill>
              <a:latin typeface="Huawei Sans" panose="020C0503030203020204" pitchFamily="34" charset="0"/>
              <a:ea typeface="方正兰亭黑简体" panose="02000000000000000000" pitchFamily="2" charset="-122"/>
            </a:endParaRPr>
          </a:p>
        </p:txBody>
      </p:sp>
      <p:sp>
        <p:nvSpPr>
          <p:cNvPr id="45" name="矩形 44">
            <a:extLst>
              <a:ext uri="{FF2B5EF4-FFF2-40B4-BE49-F238E27FC236}">
                <a16:creationId xmlns:a16="http://schemas.microsoft.com/office/drawing/2014/main" id="{57170D5B-AA38-4E87-9FE0-009D7C62B5A3}"/>
              </a:ext>
            </a:extLst>
          </p:cNvPr>
          <p:cNvSpPr/>
          <p:nvPr/>
        </p:nvSpPr>
        <p:spPr bwMode="gray">
          <a:xfrm>
            <a:off x="7663023" y="2896518"/>
            <a:ext cx="1472540" cy="451861"/>
          </a:xfrm>
          <a:prstGeom prst="rect">
            <a:avLst/>
          </a:prstGeom>
          <a:no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dirty="0">
                <a:solidFill>
                  <a:schemeClr val="tx1"/>
                </a:solidFill>
                <a:latin typeface="Huawei Sans" panose="020C0503030203020204" pitchFamily="34" charset="0"/>
                <a:ea typeface="方正兰亭黑简体" panose="02000000000000000000" pitchFamily="2" charset="-122"/>
              </a:rPr>
              <a:t>Syslog</a:t>
            </a:r>
          </a:p>
          <a:p>
            <a:pPr algn="ctr"/>
            <a:r>
              <a:rPr lang="en-US" sz="1500" dirty="0">
                <a:solidFill>
                  <a:schemeClr val="tx1"/>
                </a:solidFill>
                <a:latin typeface="Huawei Sans" panose="020C0503030203020204" pitchFamily="34" charset="0"/>
                <a:ea typeface="方正兰亭黑简体" panose="02000000000000000000" pitchFamily="2" charset="-122"/>
              </a:rPr>
              <a:t>server</a:t>
            </a:r>
            <a:endParaRPr lang="en-US" altLang="zh-CN" sz="1500" dirty="0">
              <a:solidFill>
                <a:schemeClr val="tx1"/>
              </a:solidFill>
              <a:latin typeface="Huawei Sans" panose="020C0503030203020204" pitchFamily="34" charset="0"/>
              <a:ea typeface="方正兰亭黑简体" panose="02000000000000000000" pitchFamily="2" charset="-122"/>
            </a:endParaRPr>
          </a:p>
        </p:txBody>
      </p:sp>
      <p:sp>
        <p:nvSpPr>
          <p:cNvPr id="46" name="矩形 45">
            <a:extLst>
              <a:ext uri="{FF2B5EF4-FFF2-40B4-BE49-F238E27FC236}">
                <a16:creationId xmlns:a16="http://schemas.microsoft.com/office/drawing/2014/main" id="{57170D5B-AA38-4E87-9FE0-009D7C62B5A3}"/>
              </a:ext>
            </a:extLst>
          </p:cNvPr>
          <p:cNvSpPr/>
          <p:nvPr/>
        </p:nvSpPr>
        <p:spPr bwMode="gray">
          <a:xfrm>
            <a:off x="7663023" y="3679129"/>
            <a:ext cx="1472540" cy="451861"/>
          </a:xfrm>
          <a:prstGeom prst="rect">
            <a:avLst/>
          </a:prstGeom>
          <a:no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dirty="0">
                <a:solidFill>
                  <a:schemeClr val="tx1"/>
                </a:solidFill>
                <a:latin typeface="Huawei Sans" panose="020C0503030203020204" pitchFamily="34" charset="0"/>
                <a:ea typeface="方正兰亭黑简体" panose="02000000000000000000" pitchFamily="2" charset="-122"/>
              </a:rPr>
              <a:t>Shell client</a:t>
            </a:r>
          </a:p>
          <a:p>
            <a:pPr algn="ctr"/>
            <a:r>
              <a:rPr lang="en-US" sz="1500" dirty="0">
                <a:solidFill>
                  <a:schemeClr val="tx1"/>
                </a:solidFill>
                <a:latin typeface="Huawei Sans" panose="020C0503030203020204" pitchFamily="34" charset="0"/>
                <a:ea typeface="方正兰亭黑简体" panose="02000000000000000000" pitchFamily="2" charset="-122"/>
              </a:rPr>
              <a:t>scripts</a:t>
            </a:r>
            <a:endParaRPr lang="en-US" altLang="zh-CN" sz="1500" dirty="0">
              <a:solidFill>
                <a:schemeClr val="tx1"/>
              </a:solidFill>
              <a:latin typeface="Huawei Sans" panose="020C0503030203020204" pitchFamily="34" charset="0"/>
              <a:ea typeface="方正兰亭黑简体" panose="02000000000000000000" pitchFamily="2" charset="-122"/>
            </a:endParaRPr>
          </a:p>
        </p:txBody>
      </p:sp>
      <p:sp>
        <p:nvSpPr>
          <p:cNvPr id="43" name="圆角矩形 42"/>
          <p:cNvSpPr/>
          <p:nvPr/>
        </p:nvSpPr>
        <p:spPr bwMode="gray">
          <a:xfrm>
            <a:off x="1632711" y="4588137"/>
            <a:ext cx="4970412" cy="1493362"/>
          </a:xfrm>
          <a:prstGeom prst="roundRect">
            <a:avLst>
              <a:gd name="adj" fmla="val 2303"/>
            </a:avLst>
          </a:prstGeom>
          <a:solidFill>
            <a:srgbClr val="FFFFCC"/>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40000"/>
              </a:lnSpc>
            </a:pPr>
            <a:r>
              <a:rPr lang="en-US" sz="1600" dirty="0">
                <a:solidFill>
                  <a:schemeClr val="tx1"/>
                </a:solidFill>
                <a:latin typeface="Huawei Sans" panose="020C0503030203020204" pitchFamily="34" charset="0"/>
                <a:ea typeface="方正兰亭黑简体" panose="02000000000000000000" pitchFamily="2" charset="-122"/>
              </a:rPr>
              <a:t>A mechanism that supports ultra-large-scale networks and O&amp;M of massive data is required. This mechanism must feature real-time data collection, high performance, and easy scalability.</a:t>
            </a:r>
            <a:endParaRPr lang="en-US" altLang="zh-CN" sz="1600" dirty="0">
              <a:solidFill>
                <a:schemeClr val="tx1"/>
              </a:solidFill>
              <a:latin typeface="Huawei Sans" panose="020C0503030203020204" pitchFamily="34" charset="0"/>
              <a:ea typeface="方正兰亭黑简体" panose="02000000000000000000" pitchFamily="2" charset="-122"/>
            </a:endParaRPr>
          </a:p>
        </p:txBody>
      </p:sp>
      <p:sp>
        <p:nvSpPr>
          <p:cNvPr id="48" name="矩形 47"/>
          <p:cNvSpPr/>
          <p:nvPr/>
        </p:nvSpPr>
        <p:spPr bwMode="gray">
          <a:xfrm>
            <a:off x="7714183" y="4896910"/>
            <a:ext cx="1718292" cy="776576"/>
          </a:xfrm>
          <a:prstGeom prst="rect">
            <a:avLst/>
          </a:prstGeom>
          <a:solidFill>
            <a:srgbClr val="EC7061"/>
          </a:solidFill>
          <a:ln w="12700" cap="flat" cmpd="sng" algn="ctr">
            <a:solidFill>
              <a:srgbClr val="FFF2CC"/>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b="1" kern="0" dirty="0">
                <a:solidFill>
                  <a:schemeClr val="bg1"/>
                </a:solidFill>
                <a:latin typeface="Huawei Sans" panose="020C0503030203020204" pitchFamily="34" charset="0"/>
                <a:ea typeface="方正兰亭黑简体" panose="02000000000000000000" pitchFamily="2" charset="-122"/>
              </a:rPr>
              <a:t>Telemetry</a:t>
            </a:r>
            <a:endParaRPr lang="en-US" altLang="zh-CN"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1" name="图片 50"/>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968936" y="2456661"/>
            <a:ext cx="376049" cy="308360"/>
          </a:xfrm>
          <a:prstGeom prst="rect">
            <a:avLst/>
          </a:prstGeom>
        </p:spPr>
      </p:pic>
      <p:pic>
        <p:nvPicPr>
          <p:cNvPr id="53" name="图片 52"/>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743868" y="2396930"/>
            <a:ext cx="376049" cy="308360"/>
          </a:xfrm>
          <a:prstGeom prst="rect">
            <a:avLst/>
          </a:prstGeom>
        </p:spPr>
      </p:pic>
      <p:pic>
        <p:nvPicPr>
          <p:cNvPr id="54" name="图片 53"/>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551679" y="2396930"/>
            <a:ext cx="376049" cy="308360"/>
          </a:xfrm>
          <a:prstGeom prst="rect">
            <a:avLst/>
          </a:prstGeom>
        </p:spPr>
      </p:pic>
      <p:pic>
        <p:nvPicPr>
          <p:cNvPr id="55" name="图片 54"/>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344697" y="3203249"/>
            <a:ext cx="376049" cy="308360"/>
          </a:xfrm>
          <a:prstGeom prst="rect">
            <a:avLst/>
          </a:prstGeom>
        </p:spPr>
      </p:pic>
      <p:pic>
        <p:nvPicPr>
          <p:cNvPr id="57" name="图片 56"/>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492036" y="3211734"/>
            <a:ext cx="376049" cy="308360"/>
          </a:xfrm>
          <a:prstGeom prst="rect">
            <a:avLst/>
          </a:prstGeom>
        </p:spPr>
      </p:pic>
      <p:pic>
        <p:nvPicPr>
          <p:cNvPr id="58" name="图片 57"/>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729992" y="3238084"/>
            <a:ext cx="376049" cy="308360"/>
          </a:xfrm>
          <a:prstGeom prst="rect">
            <a:avLst/>
          </a:prstGeom>
        </p:spPr>
      </p:pic>
      <p:sp>
        <p:nvSpPr>
          <p:cNvPr id="49" name="下箭头 63">
            <a:extLst>
              <a:ext uri="{FF2B5EF4-FFF2-40B4-BE49-F238E27FC236}">
                <a16:creationId xmlns:a16="http://schemas.microsoft.com/office/drawing/2014/main" id="{D4C95786-0069-431B-811B-F4F9D71A7463}"/>
              </a:ext>
            </a:extLst>
          </p:cNvPr>
          <p:cNvSpPr/>
          <p:nvPr/>
        </p:nvSpPr>
        <p:spPr bwMode="gray">
          <a:xfrm rot="5400000" flipV="1">
            <a:off x="6609215" y="4898408"/>
            <a:ext cx="829759" cy="773582"/>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FFF2CC"/>
              </a:gs>
              <a:gs pos="100000">
                <a:schemeClr val="bg1">
                  <a:alpha val="0"/>
                </a:schemeClr>
              </a:gs>
            </a:gsLst>
            <a:lin ang="16200000" scaled="1"/>
            <a:tileRect/>
          </a:gradFill>
          <a:ln w="19050">
            <a:gradFill flip="none" rotWithShape="1">
              <a:gsLst>
                <a:gs pos="100000">
                  <a:schemeClr val="bg1">
                    <a:lumMod val="100000"/>
                    <a:alpha val="0"/>
                  </a:schemeClr>
                </a:gs>
                <a:gs pos="31000">
                  <a:srgbClr val="FFD17D"/>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sz="18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230597498"/>
      </p:ext>
    </p:extLst>
  </p:cSld>
  <p:clrMapOvr>
    <a:masterClrMapping/>
  </p:clrMapOvr>
</p:sld>
</file>

<file path=ppt/theme/theme1.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功能页模板">
  <a:themeElements>
    <a:clrScheme name="自定义 2">
      <a:dk1>
        <a:sysClr val="windowText" lastClr="000000"/>
      </a:dk1>
      <a:lt1>
        <a:sysClr val="window" lastClr="FFFFFF"/>
      </a:lt1>
      <a:dk2>
        <a:srgbClr val="44546A"/>
      </a:dk2>
      <a:lt2>
        <a:srgbClr val="E7E6E6"/>
      </a:lt2>
      <a:accent1>
        <a:srgbClr val="C7000B"/>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自定义 1">
    <a:dk1>
      <a:sysClr val="windowText" lastClr="000000"/>
    </a:dk1>
    <a:lt1>
      <a:sysClr val="window" lastClr="FFFFFF"/>
    </a:lt1>
    <a:dk2>
      <a:srgbClr val="F3FBFE"/>
    </a:dk2>
    <a:lt2>
      <a:srgbClr val="BAE6F6"/>
    </a:lt2>
    <a:accent1>
      <a:srgbClr val="1AABE2"/>
    </a:accent1>
    <a:accent2>
      <a:srgbClr val="EC7061"/>
    </a:accent2>
    <a:accent3>
      <a:srgbClr val="8BC9A0"/>
    </a:accent3>
    <a:accent4>
      <a:srgbClr val="BAE6F6"/>
    </a:accent4>
    <a:accent5>
      <a:srgbClr val="F3FBFE"/>
    </a:accent5>
    <a:accent6>
      <a:srgbClr val="FFD17D"/>
    </a:accent6>
    <a:hlink>
      <a:srgbClr val="FFF2CC"/>
    </a:hlink>
    <a:folHlink>
      <a:srgbClr val="7F7F7F"/>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文档" ma:contentTypeID="0x01010002C5B4B712841F4C8A7AAEE2CD191271" ma:contentTypeVersion="1" ma:contentTypeDescription="新建文档。" ma:contentTypeScope="" ma:versionID="e3584c25149db5ebf399a1149e351fb6">
  <xsd:schema xmlns:xsd="http://www.w3.org/2001/XMLSchema" xmlns:xs="http://www.w3.org/2001/XMLSchema" xmlns:p="http://schemas.microsoft.com/office/2006/metadata/properties" xmlns:ns2="475f1e55-3009-46d8-9566-5d569a2b3a98" targetNamespace="http://schemas.microsoft.com/office/2006/metadata/properties" ma:root="true" ma:fieldsID="e872da27d3e632afd91cf7694db677c0"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共享对象:"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内容类型"/>
        <xsd:element ref="dc:title" minOccurs="0" maxOccurs="1" ma:index="4" ma:displayName="标题"/>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4148B74-26BF-41D0-8920-682763BD7F2A}"/>
</file>

<file path=customXml/itemProps2.xml><?xml version="1.0" encoding="utf-8"?>
<ds:datastoreItem xmlns:ds="http://schemas.openxmlformats.org/officeDocument/2006/customXml" ds:itemID="{8076C6C1-1031-4A1D-8B89-DDE37E0201AB}">
  <ds:schemaRefs>
    <ds:schemaRef ds:uri="http://schemas.microsoft.com/sharepoint/v3/contenttype/forms"/>
  </ds:schemaRefs>
</ds:datastoreItem>
</file>

<file path=customXml/itemProps3.xml><?xml version="1.0" encoding="utf-8"?>
<ds:datastoreItem xmlns:ds="http://schemas.openxmlformats.org/officeDocument/2006/customXml" ds:itemID="{8B148CF2-4D80-46AE-A515-E3C8B78EAEBB}">
  <ds:schemaRefs>
    <ds:schemaRef ds:uri="http://schemas.microsoft.com/office/2006/documentManagement/types"/>
    <ds:schemaRef ds:uri="http://purl.org/dc/elements/1.1/"/>
    <ds:schemaRef ds:uri="http://www.w3.org/XML/1998/namespace"/>
    <ds:schemaRef ds:uri="http://purl.org/dc/terms/"/>
    <ds:schemaRef ds:uri="http://schemas.microsoft.com/office/2006/metadata/properties"/>
    <ds:schemaRef ds:uri="http://schemas.openxmlformats.org/package/2006/metadata/core-properties"/>
    <ds:schemaRef ds:uri="http://purl.org/dc/dcmitype/"/>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3498</TotalTime>
  <Words>6752</Words>
  <Application>Microsoft Office PowerPoint</Application>
  <PresentationFormat>宽屏</PresentationFormat>
  <Paragraphs>1070</Paragraphs>
  <Slides>53</Slides>
  <Notes>53</Notes>
  <HiddenSlides>1</HiddenSlides>
  <MMClips>0</MMClips>
  <ScaleCrop>false</ScaleCrop>
  <HeadingPairs>
    <vt:vector size="6" baseType="variant">
      <vt:variant>
        <vt:lpstr>已用的字体</vt:lpstr>
      </vt:variant>
      <vt:variant>
        <vt:i4>10</vt:i4>
      </vt:variant>
      <vt:variant>
        <vt:lpstr>主题</vt:lpstr>
      </vt:variant>
      <vt:variant>
        <vt:i4>4</vt:i4>
      </vt:variant>
      <vt:variant>
        <vt:lpstr>幻灯片标题</vt:lpstr>
      </vt:variant>
      <vt:variant>
        <vt:i4>53</vt:i4>
      </vt:variant>
    </vt:vector>
  </HeadingPairs>
  <TitlesOfParts>
    <vt:vector size="67" baseType="lpstr">
      <vt:lpstr>Huawei Sans</vt:lpstr>
      <vt:lpstr>Courier New</vt:lpstr>
      <vt:lpstr>Calibri</vt:lpstr>
      <vt:lpstr>Arial</vt:lpstr>
      <vt:lpstr>Wingdings</vt:lpstr>
      <vt:lpstr>Symbol</vt:lpstr>
      <vt:lpstr>微软雅黑</vt:lpstr>
      <vt:lpstr>方正兰亭黑简体</vt:lpstr>
      <vt:lpstr>宋体</vt:lpstr>
      <vt:lpstr>微软雅黑</vt:lpstr>
      <vt:lpstr>1_标题页模板</vt:lpstr>
      <vt:lpstr>2_自功能页模板</vt:lpstr>
      <vt:lpstr>3_内容页模板</vt:lpstr>
      <vt:lpstr>4_感谢页模板</vt:lpstr>
      <vt:lpstr>PowerPoint 演示文稿</vt:lpstr>
      <vt:lpstr>Telemetry Fundamentals and Practices</vt:lpstr>
      <vt:lpstr>PowerPoint 演示文稿</vt:lpstr>
      <vt:lpstr>PowerPoint 演示文稿</vt:lpstr>
      <vt:lpstr>PowerPoint 演示文稿</vt:lpstr>
      <vt:lpstr>Technical Background: Introduction to Network Device Monitoring</vt:lpstr>
      <vt:lpstr>Technical Background: Bottlenecks of Traditional Data Sampling Technologies</vt:lpstr>
      <vt:lpstr>Summary: Traditional Network O&amp;M Faces Many Challenges</vt:lpstr>
      <vt:lpstr>Summary: Traditional Data Collection Mechanisms Cannot Cope with Massive Data</vt:lpstr>
      <vt:lpstr>PowerPoint 演示文稿</vt:lpstr>
      <vt:lpstr>Telemetry Overview</vt:lpstr>
      <vt:lpstr>Telemetry Technical Features</vt:lpstr>
      <vt:lpstr>Telemetry Advantages</vt:lpstr>
      <vt:lpstr>Telemetry Network Model</vt:lpstr>
      <vt:lpstr>Telemetry Application Scenario: WAN</vt:lpstr>
      <vt:lpstr>Telemetry Application Scenario: Campus Network</vt:lpstr>
      <vt:lpstr>Telemetry Application Scenario: Data Center</vt:lpstr>
      <vt:lpstr>PowerPoint 演示文稿</vt:lpstr>
      <vt:lpstr>Telemetry Framework</vt:lpstr>
      <vt:lpstr>Telemetry Protocol Stack</vt:lpstr>
      <vt:lpstr>Telemetry Data Source</vt:lpstr>
      <vt:lpstr>YANG Model and Sampling Path</vt:lpstr>
      <vt:lpstr>Telemetry Data Subscription</vt:lpstr>
      <vt:lpstr>Static Telemetry Subscription</vt:lpstr>
      <vt:lpstr>Static Telemetry Subscription</vt:lpstr>
      <vt:lpstr>Customized Event Reporting</vt:lpstr>
      <vt:lpstr>Dynamic Telemetry Subscription Using gRPC (1)</vt:lpstr>
      <vt:lpstr>Dynamic Telemetry Subscription Using gRPC (2)</vt:lpstr>
      <vt:lpstr>gRPC</vt:lpstr>
      <vt:lpstr>gRPC Protocol Stack</vt:lpstr>
      <vt:lpstr>gRPC Service Methods</vt:lpstr>
      <vt:lpstr>Telemetry Data Generation</vt:lpstr>
      <vt:lpstr>GPB Encoding</vt:lpstr>
      <vt:lpstr>Telemetry Data Push</vt:lpstr>
      <vt:lpstr>gRPC-based Telemetry Data Push</vt:lpstr>
      <vt:lpstr>UDP-based Telemetry Data Push</vt:lpstr>
      <vt:lpstr>Format of Pushed Data (Based on gRPC)</vt:lpstr>
      <vt:lpstr>Format of Pushed Data (Based on UDP)</vt:lpstr>
      <vt:lpstr>PowerPoint 演示文稿</vt:lpstr>
      <vt:lpstr>Case: Configuring Static Telemetry Subscription</vt:lpstr>
      <vt:lpstr>Configuration Roadmap</vt:lpstr>
      <vt:lpstr>Configuring a Destination Collector</vt:lpstr>
      <vt:lpstr>Configuring Data Sampling and Static Subscription</vt:lpstr>
      <vt:lpstr>Compiling .proto Files for the Collector (1)</vt:lpstr>
      <vt:lpstr>Compiling .proto Files for the Collector (2)</vt:lpstr>
      <vt:lpstr>Compiling .proto Files for the Collector (3)</vt:lpstr>
      <vt:lpstr>Compiling Python Code (1)</vt:lpstr>
      <vt:lpstr>Compiling Python Code (2)</vt:lpstr>
      <vt:lpstr>Verifying the Configuration</vt:lpstr>
      <vt:lpstr>PowerPoint 演示文稿</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yusheng</cp:lastModifiedBy>
  <cp:revision>263</cp:revision>
  <dcterms:created xsi:type="dcterms:W3CDTF">2018-11-29T10:16:29Z</dcterms:created>
  <dcterms:modified xsi:type="dcterms:W3CDTF">2021-11-05T00:47:55Z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(3)2B94hVp6jRkhaE2YP0AwapYNArCyP+MXo2a9HTM1nBJR70kYnliWoDuk43A+r5Rqh8BFBSyP
5xvhmPijUC4A1cqOTtcTYdPV5ogxGAtbYl/GyRfoYqCpuQgQh0217omqIkNzQLjqZkEn4HhI
TqN70dtfeBZFPZDW0XtyjSkjaP0yLC34Yt2X9RCv5nekD+RKqlObswuDPi75goVgkbQju1v2
AWOKmsYdbEed0mfVMi</vt:lpwstr>
  </property>
  <property fmtid="{D5CDD505-2E9C-101B-9397-08002B2CF9AE}" pid="3" name="_2015_ms_pID_7253431">
    <vt:lpwstr>KA3Dks+yM4xsnJNl5DcVtafk5Oq9C3d8+IXPvC5p7qHB10rabzR569
GO5RTbqmz3Tx6bRZ2t/VfAhHwysXd5QMAdfSHVVgta9cTD7r/0XWwwRE5b6wiPWbR5qZhKzQ
qrMtS8EVoEut/MGtz2IB+hI15v3oIV9LYQeb56iJRXS4Jm4c9HhuOLMf5WMfK5qHM6nJ0UTA
ZdfdA3rG+gc+3F2oQgVbEYK6ndvO53OjvFHh</vt:lpwstr>
  </property>
  <property fmtid="{D5CDD505-2E9C-101B-9397-08002B2CF9AE}" pid="4" name="_2015_ms_pID_7253432">
    <vt:lpwstr>29BhQrNKL2HuUuV4jY/bFzE=</vt:lpwstr>
  </property>
  <property fmtid="{D5CDD505-2E9C-101B-9397-08002B2CF9AE}" pid="5" name="ContentTypeId">
    <vt:lpwstr>0x01010002C5B4B712841F4C8A7AAEE2CD191271</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1635498702</vt:lpwstr>
  </property>
</Properties>
</file>