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37"/>
  </p:notesMasterIdLst>
  <p:handoutMasterIdLst>
    <p:handoutMasterId r:id="rId38"/>
  </p:handout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sheng" initials="y" lastIdx="9" clrIdx="0">
    <p:extLst>
      <p:ext uri="{19B8F6BF-5375-455C-9EA6-DF929625EA0E}">
        <p15:presenceInfo xmlns:p15="http://schemas.microsoft.com/office/powerpoint/2012/main" userId="S-1-5-21-147214757-305610072-1517763936-86089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273" autoAdjust="0"/>
  </p:normalViewPr>
  <p:slideViewPr>
    <p:cSldViewPr snapToGrid="0" snapToObjects="1">
      <p:cViewPr varScale="1">
        <p:scale>
          <a:sx n="97" d="100"/>
          <a:sy n="97" d="100"/>
        </p:scale>
        <p:origin x="7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150"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1426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7731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7285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BGP Labeled Unicast (BGP-LU) (RFC 3017) is both an inter-AS and an intra-AS routing protocol.</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9348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7737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7075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0815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2420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1398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0632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altLang="zh-CN" dirty="0"/>
              <a:t>In the past, most of our networks were </a:t>
            </a:r>
            <a:r>
              <a:rPr lang="en-US" altLang="zh-CN" dirty="0" err="1"/>
              <a:t>siloed</a:t>
            </a:r>
            <a:r>
              <a:rPr lang="en-US" altLang="zh-CN" dirty="0"/>
              <a:t> private networks, such as education, healthcare, and government private networks. These networks were independent physical private networks and could not communicate with each other. The handling of some services may involve multiple private networks. Moreover, a service may be deployed segment by segment even on one private network. For example, multiple ASs may exist on a network due to the division of administrative domains, and one network service may be deployed across ASs (on a common network, service data is generally carried over MPLS). In this situation, a large number of device configurations and personnel communication are required. The network administrator needs to perform a large number of configurations on AS boundary devices, and it takes a long time to migrate the service to the cloud. The acceleration of enterprise digital transformation drives alignment between networks and clouds.</a:t>
            </a:r>
            <a:endParaRPr lang="zh-CN" altLang="zh-CN" dirty="0"/>
          </a:p>
          <a:p>
            <a:pPr>
              <a:lnSpc>
                <a:spcPct val="100000"/>
              </a:lnSpc>
            </a:pPr>
            <a:r>
              <a:rPr lang="en-US" altLang="zh-CN" dirty="0"/>
              <a:t>Now, increasingly more industries are deploying data to the cloud, making it easier to converge or share data. The introduction of SRv6 can remove process barriers and accelerate service provisioning. Simply put, SRv6 can be deployed on both ends of an SRv6 tunnel to implement one-hop cloud access.</a:t>
            </a:r>
            <a:endParaRPr lang="zh-CN" altLang="zh-CN" dirty="0"/>
          </a:p>
          <a:p>
            <a:pPr>
              <a:lnSpc>
                <a:spcPct val="100000"/>
              </a:lnSpc>
            </a:pPr>
            <a:r>
              <a:rPr lang="en-US" altLang="zh-CN" dirty="0"/>
              <a:t>In the MPLS era, a large number of control-plane protocols, such as IGP, BGP, LDP, and RSVP-TE, are required to carry VPN services on a network or implement traffic engineering. On the forwarding plane, there are protocols such as MPLS, GRE, and L2TP or native IP. The network configuration and configuration modification are complex. Huawei's </a:t>
            </a:r>
            <a:r>
              <a:rPr lang="en-US" altLang="zh-CN" dirty="0" err="1"/>
              <a:t>CloudWAN</a:t>
            </a:r>
            <a:r>
              <a:rPr lang="en-US" altLang="zh-CN" dirty="0"/>
              <a:t> solution simplifies network deployment by replacing multiple network protocols with SRv6+IGP/BGP. SRv6 uses IPv6 as the forwarding plane protocol. On a WAN where IPv6 is deployed, it is easy to deploy an end-to-end tunnel, even in inter-AS scenarios. The SDN controller can be used to implement automated SRv6 service provisioning within minutes.</a:t>
            </a:r>
            <a:endParaRPr lang="zh-CN" altLang="zh-CN" dirty="0"/>
          </a:p>
          <a:p>
            <a:pPr lvl="0">
              <a:lnSpc>
                <a:spcPct val="100000"/>
              </a:lnSpc>
            </a:pP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56292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9954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Huawei uses the hierarchical slicing technology to power IP-based production networks, ensuring deterministic SLAs for production services.</a:t>
            </a:r>
            <a:endParaRPr lang="zh-CN" altLang="zh-CN" dirty="0"/>
          </a:p>
          <a:p>
            <a:r>
              <a:rPr lang="en-US" altLang="zh-CN" dirty="0"/>
              <a:t>In the past, production and office services were carried over multiple independent private networks. Repeated network construction resulted in high investment costs and complex O&amp;M of multiple networks. By deploying multiple slices on one IP bearer network, production services such as remote industrial control and video surveillance are directly isolated from office services, delivering 100% bandwidth guarantee for mission-critical services.</a:t>
            </a:r>
            <a:endParaRPr lang="zh-CN" altLang="zh-CN" dirty="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63579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err="1"/>
              <a:t>iFIT</a:t>
            </a:r>
            <a:r>
              <a:rPr lang="en-US" altLang="zh-CN" dirty="0"/>
              <a:t> integrates the RFC 8321 coloring technology and in-band detection technology to directly measure service packets. It works with second-level telemetry data collection and </a:t>
            </a:r>
            <a:r>
              <a:rPr lang="en-US" altLang="zh-CN" dirty="0" err="1"/>
              <a:t>iMaster</a:t>
            </a:r>
            <a:r>
              <a:rPr lang="en-US" altLang="zh-CN" dirty="0"/>
              <a:t> NCE for unified management, computation, and visualization. In this way, it implements real-time visualization and proactive monitoring of network quality SLAs and fast fault demarcation and locating.</a:t>
            </a:r>
            <a:endParaRPr lang="zh-CN" altLang="zh-CN" dirty="0"/>
          </a:p>
          <a:p>
            <a:pPr lvl="0"/>
            <a:endParaRPr lang="zh-CN" altLang="en-US" dirty="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6298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9828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67935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Quick Network Adjustment upon Cloud Changes, Integrated Service Provisioning, Cloud-based Data Sharing.</a:t>
            </a:r>
            <a:br>
              <a:rPr lang="en-US" altLang="zh-CN"/>
            </a:b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7888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2377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6396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a:t>B</a:t>
            </a:r>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270479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50888" y="742950"/>
            <a:ext cx="5541962" cy="3117850"/>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4343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幻灯片图像占位符 9"/>
          <p:cNvSpPr>
            <a:spLocks noGrp="1" noRot="1" noChangeAspect="1"/>
          </p:cNvSpPr>
          <p:nvPr>
            <p:ph type="sldImg"/>
          </p:nvPr>
        </p:nvSpPr>
        <p:spPr>
          <a:xfrm>
            <a:off x="750888" y="742950"/>
            <a:ext cx="5541962" cy="3117850"/>
          </a:xfrm>
        </p:spPr>
      </p:sp>
      <p:sp>
        <p:nvSpPr>
          <p:cNvPr id="11" name="备注占位符 10"/>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3913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8824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9892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7615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0262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8788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Internet:</a:t>
            </a:r>
          </a:p>
          <a:p>
            <a:pPr lvl="1"/>
            <a:r>
              <a:rPr lang="en-US" altLang="zh-CN" dirty="0"/>
              <a:t>Site-to-Internet private line: Ethernet private line/</a:t>
            </a:r>
            <a:r>
              <a:rPr lang="en-US" altLang="zh-CN" dirty="0" err="1"/>
              <a:t>xPON</a:t>
            </a:r>
            <a:r>
              <a:rPr lang="en-US" altLang="zh-CN" dirty="0"/>
              <a:t> private line/</a:t>
            </a:r>
            <a:r>
              <a:rPr lang="en-US" altLang="zh-CN" dirty="0" err="1"/>
              <a:t>xDSL</a:t>
            </a:r>
            <a:r>
              <a:rPr lang="en-US" altLang="zh-CN" dirty="0"/>
              <a:t> private line. The access is restricted by geographic locations. It applies to inter-enterprise communication over Internet-based encrypted tunnels.</a:t>
            </a:r>
          </a:p>
          <a:p>
            <a:pPr lvl="1"/>
            <a:r>
              <a:rPr lang="en-US" altLang="zh-CN" dirty="0"/>
              <a:t>Dial-up connection: low bandwidth and low tariff. The access is not restricted by geographical locations. It applies to individual users.</a:t>
            </a:r>
          </a:p>
          <a:p>
            <a:pPr lvl="1"/>
            <a:r>
              <a:rPr lang="en-US" altLang="zh-CN" dirty="0"/>
              <a:t>BGP: applies to data center Internet egresses. </a:t>
            </a:r>
          </a:p>
          <a:p>
            <a:pPr lvl="0"/>
            <a:r>
              <a:rPr lang="en-US" altLang="zh-CN" dirty="0"/>
              <a:t>As technologies are constantly developing, historical WAN technologies such as T1/E1, PSTN, ATM, and frame relay are not described here.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0706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72337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354239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483931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699310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860536129"/>
      </p:ext>
    </p:extLst>
  </p:cSld>
  <p:clrMapOvr>
    <a:masterClrMapping/>
  </p:clrMapOvr>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4200327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92727064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76088201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074443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26455942"/>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9895293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3.png"/><Relationship Id="rId11" Type="http://schemas.openxmlformats.org/officeDocument/2006/relationships/image" Target="../media/image38.jpe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41.emf"/></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 name="文本占位符 47"/>
          <p:cNvSpPr>
            <a:spLocks noGrp="1"/>
          </p:cNvSpPr>
          <p:nvPr>
            <p:ph type="body" sz="quarter" idx="17"/>
          </p:nvPr>
        </p:nvSpPr>
        <p:spPr bwMode="gray"/>
        <p:txBody>
          <a:bodyPr/>
          <a:lstStyle/>
          <a:p>
            <a:endParaRPr lang="en-US" altLang="zh-CN" dirty="0"/>
          </a:p>
        </p:txBody>
      </p:sp>
      <p:sp>
        <p:nvSpPr>
          <p:cNvPr id="26" name="文本占位符 25"/>
          <p:cNvSpPr>
            <a:spLocks noGrp="1"/>
          </p:cNvSpPr>
          <p:nvPr>
            <p:ph type="body" sz="quarter" idx="18"/>
          </p:nvPr>
        </p:nvSpPr>
        <p:spPr bwMode="gray"/>
        <p:txBody>
          <a:bodyPr/>
          <a:lstStyle/>
          <a:p>
            <a:r>
              <a:rPr lang="en-US" altLang="zh-CN" dirty="0"/>
              <a:t>Datacom</a:t>
            </a:r>
            <a:endParaRPr lang="zh-CN" altLang="en-US" dirty="0"/>
          </a:p>
        </p:txBody>
      </p:sp>
      <p:sp>
        <p:nvSpPr>
          <p:cNvPr id="27" name="文本占位符 26"/>
          <p:cNvSpPr>
            <a:spLocks noGrp="1"/>
          </p:cNvSpPr>
          <p:nvPr>
            <p:ph type="body" sz="quarter" idx="19"/>
          </p:nvPr>
        </p:nvSpPr>
        <p:spPr bwMode="gray"/>
        <p:txBody>
          <a:bodyPr/>
          <a:lstStyle/>
          <a:p>
            <a:r>
              <a:rPr lang="en-US" altLang="zh-CN" dirty="0"/>
              <a:t>General</a:t>
            </a:r>
            <a:endParaRPr lang="zh-CN" altLang="en-US" dirty="0"/>
          </a:p>
        </p:txBody>
      </p:sp>
      <p:sp>
        <p:nvSpPr>
          <p:cNvPr id="28" name="文本占位符 27"/>
          <p:cNvSpPr>
            <a:spLocks noGrp="1"/>
          </p:cNvSpPr>
          <p:nvPr>
            <p:ph type="body" sz="quarter" idx="20"/>
          </p:nvPr>
        </p:nvSpPr>
        <p:spPr bwMode="gray"/>
        <p:txBody>
          <a:bodyPr/>
          <a:lstStyle/>
          <a:p>
            <a:r>
              <a:rPr lang="en-US" altLang="zh-CN" dirty="0"/>
              <a:t>V1.0</a:t>
            </a:r>
            <a:endParaRPr lang="zh-CN" altLang="en-US" dirty="0"/>
          </a:p>
        </p:txBody>
      </p:sp>
      <p:sp>
        <p:nvSpPr>
          <p:cNvPr id="51" name="文本占位符 50"/>
          <p:cNvSpPr>
            <a:spLocks noGrp="1"/>
          </p:cNvSpPr>
          <p:nvPr>
            <p:ph type="body" sz="quarter" idx="13"/>
          </p:nvPr>
        </p:nvSpPr>
        <p:spPr bwMode="gray"/>
        <p:txBody>
          <a:bodyPr/>
          <a:lstStyle/>
          <a:p>
            <a:r>
              <a:rPr lang="en-US" altLang="zh-CN" dirty="0"/>
              <a:t>He </a:t>
            </a:r>
            <a:r>
              <a:rPr lang="en-US" altLang="zh-CN" dirty="0" err="1"/>
              <a:t>Junjian</a:t>
            </a:r>
            <a:r>
              <a:rPr lang="en-US" altLang="zh-CN" dirty="0"/>
              <a:t>/WX580230</a:t>
            </a:r>
          </a:p>
        </p:txBody>
      </p:sp>
      <p:sp>
        <p:nvSpPr>
          <p:cNvPr id="53" name="文本占位符 52"/>
          <p:cNvSpPr>
            <a:spLocks noGrp="1"/>
          </p:cNvSpPr>
          <p:nvPr>
            <p:ph type="body" sz="quarter" idx="14"/>
          </p:nvPr>
        </p:nvSpPr>
        <p:spPr bwMode="gray"/>
        <p:txBody>
          <a:bodyPr/>
          <a:lstStyle/>
          <a:p>
            <a:r>
              <a:rPr lang="en-US" altLang="zh-CN" dirty="0"/>
              <a:t>2021.06.03</a:t>
            </a:r>
          </a:p>
        </p:txBody>
      </p:sp>
      <p:sp>
        <p:nvSpPr>
          <p:cNvPr id="25" name="文本占位符 24"/>
          <p:cNvSpPr>
            <a:spLocks noGrp="1"/>
          </p:cNvSpPr>
          <p:nvPr>
            <p:ph type="body" sz="quarter" idx="15"/>
          </p:nvPr>
        </p:nvSpPr>
        <p:spPr bwMode="gray"/>
        <p:txBody>
          <a:bodyPr/>
          <a:lstStyle/>
          <a:p>
            <a:r>
              <a:rPr lang="en-US" altLang="zh-CN" dirty="0"/>
              <a:t>Zhu </a:t>
            </a:r>
            <a:r>
              <a:rPr lang="en-US" altLang="zh-CN" dirty="0" err="1"/>
              <a:t>Shigeng</a:t>
            </a:r>
            <a:r>
              <a:rPr lang="en-US" altLang="zh-CN" dirty="0"/>
              <a:t>/00261992</a:t>
            </a:r>
          </a:p>
        </p:txBody>
      </p:sp>
      <p:sp>
        <p:nvSpPr>
          <p:cNvPr id="47" name="文本占位符 46"/>
          <p:cNvSpPr>
            <a:spLocks noGrp="1"/>
          </p:cNvSpPr>
          <p:nvPr>
            <p:ph type="body" sz="quarter" idx="16"/>
          </p:nvPr>
        </p:nvSpPr>
        <p:spPr bwMode="gray"/>
        <p:txBody>
          <a:bodyPr/>
          <a:lstStyle/>
          <a:p>
            <a:r>
              <a:rPr lang="en-US" altLang="zh-CN" dirty="0"/>
              <a:t>New</a:t>
            </a:r>
          </a:p>
        </p:txBody>
      </p:sp>
      <p:sp>
        <p:nvSpPr>
          <p:cNvPr id="29" name="文本占位符 28"/>
          <p:cNvSpPr>
            <a:spLocks noGrp="1"/>
          </p:cNvSpPr>
          <p:nvPr>
            <p:ph type="body" sz="quarter" idx="21"/>
          </p:nvPr>
        </p:nvSpPr>
        <p:spPr bwMode="gray"/>
        <p:txBody>
          <a:bodyPr/>
          <a:lstStyle/>
          <a:p>
            <a:r>
              <a:rPr lang="en-US" altLang="zh-CN"/>
              <a:t>Wu Yue/WX291773</a:t>
            </a:r>
            <a:endParaRPr lang="zh-CN" altLang="en-US" dirty="0"/>
          </a:p>
        </p:txBody>
      </p:sp>
      <p:sp>
        <p:nvSpPr>
          <p:cNvPr id="30" name="文本占位符 29"/>
          <p:cNvSpPr>
            <a:spLocks noGrp="1"/>
          </p:cNvSpPr>
          <p:nvPr>
            <p:ph type="body" sz="quarter" idx="22"/>
          </p:nvPr>
        </p:nvSpPr>
        <p:spPr bwMode="gray"/>
        <p:txBody>
          <a:bodyPr/>
          <a:lstStyle/>
          <a:p>
            <a:r>
              <a:rPr lang="en-US" altLang="zh-CN" dirty="0"/>
              <a:t>2021.9.29</a:t>
            </a:r>
            <a:endParaRPr lang="zh-CN" altLang="en-US" dirty="0"/>
          </a:p>
        </p:txBody>
      </p:sp>
      <p:sp>
        <p:nvSpPr>
          <p:cNvPr id="31" name="文本占位符 30"/>
          <p:cNvSpPr>
            <a:spLocks noGrp="1"/>
          </p:cNvSpPr>
          <p:nvPr>
            <p:ph type="body" sz="quarter" idx="23"/>
          </p:nvPr>
        </p:nvSpPr>
        <p:spPr bwMode="gray"/>
        <p:txBody>
          <a:bodyPr/>
          <a:lstStyle/>
          <a:p>
            <a:r>
              <a:rPr lang="en-US" altLang="zh-CN" dirty="0"/>
              <a:t>Yu </a:t>
            </a:r>
            <a:r>
              <a:rPr lang="en-US" altLang="zh-CN" dirty="0" smtClean="0"/>
              <a:t>Sheng/WX1092303</a:t>
            </a:r>
            <a:endParaRPr lang="en-US" altLang="zh-CN" dirty="0"/>
          </a:p>
        </p:txBody>
      </p:sp>
      <p:sp>
        <p:nvSpPr>
          <p:cNvPr id="32" name="文本占位符 31"/>
          <p:cNvSpPr>
            <a:spLocks noGrp="1"/>
          </p:cNvSpPr>
          <p:nvPr>
            <p:ph type="body" sz="quarter" idx="24"/>
          </p:nvPr>
        </p:nvSpPr>
        <p:spPr bwMode="gray"/>
        <p:txBody>
          <a:bodyPr/>
          <a:lstStyle/>
          <a:p>
            <a:r>
              <a:rPr lang="en-US" altLang="zh-CN" dirty="0"/>
              <a:t>Update</a:t>
            </a:r>
            <a:endParaRPr lang="zh-CN" altLang="en-US" dirty="0"/>
          </a:p>
        </p:txBody>
      </p:sp>
      <p:sp>
        <p:nvSpPr>
          <p:cNvPr id="33" name="文本占位符 32"/>
          <p:cNvSpPr>
            <a:spLocks noGrp="1"/>
          </p:cNvSpPr>
          <p:nvPr>
            <p:ph type="body" sz="quarter" idx="25"/>
          </p:nvPr>
        </p:nvSpPr>
        <p:spPr bwMode="gray"/>
        <p:txBody>
          <a:bodyPr/>
          <a:lstStyle/>
          <a:p>
            <a:endParaRPr lang="zh-CN" altLang="en-US"/>
          </a:p>
        </p:txBody>
      </p:sp>
      <p:sp>
        <p:nvSpPr>
          <p:cNvPr id="34" name="文本占位符 33"/>
          <p:cNvSpPr>
            <a:spLocks noGrp="1"/>
          </p:cNvSpPr>
          <p:nvPr>
            <p:ph type="body" sz="quarter" idx="26"/>
          </p:nvPr>
        </p:nvSpPr>
        <p:spPr bwMode="gray"/>
        <p:txBody>
          <a:bodyPr/>
          <a:lstStyle/>
          <a:p>
            <a:endParaRPr lang="zh-CN" altLang="en-US"/>
          </a:p>
        </p:txBody>
      </p:sp>
      <p:sp>
        <p:nvSpPr>
          <p:cNvPr id="35" name="文本占位符 34"/>
          <p:cNvSpPr>
            <a:spLocks noGrp="1"/>
          </p:cNvSpPr>
          <p:nvPr>
            <p:ph type="body" sz="quarter" idx="27"/>
          </p:nvPr>
        </p:nvSpPr>
        <p:spPr bwMode="gray"/>
        <p:txBody>
          <a:bodyPr/>
          <a:lstStyle/>
          <a:p>
            <a:endParaRPr lang="zh-CN" altLang="en-US"/>
          </a:p>
        </p:txBody>
      </p:sp>
      <p:sp>
        <p:nvSpPr>
          <p:cNvPr id="36" name="文本占位符 35"/>
          <p:cNvSpPr>
            <a:spLocks noGrp="1"/>
          </p:cNvSpPr>
          <p:nvPr>
            <p:ph type="body" sz="quarter" idx="28"/>
          </p:nvPr>
        </p:nvSpPr>
        <p:spPr bwMode="gray"/>
        <p:txBody>
          <a:bodyPr/>
          <a:lstStyle/>
          <a:p>
            <a:endParaRPr lang="zh-CN" altLang="en-US" dirty="0"/>
          </a:p>
        </p:txBody>
      </p:sp>
      <p:sp>
        <p:nvSpPr>
          <p:cNvPr id="37" name="文本占位符 36"/>
          <p:cNvSpPr>
            <a:spLocks noGrp="1"/>
          </p:cNvSpPr>
          <p:nvPr>
            <p:ph type="body" sz="quarter" idx="29"/>
          </p:nvPr>
        </p:nvSpPr>
        <p:spPr bwMode="gray"/>
        <p:txBody>
          <a:bodyPr/>
          <a:lstStyle/>
          <a:p>
            <a:endParaRPr lang="zh-CN" altLang="en-US"/>
          </a:p>
        </p:txBody>
      </p:sp>
      <p:sp>
        <p:nvSpPr>
          <p:cNvPr id="38" name="文本占位符 37"/>
          <p:cNvSpPr>
            <a:spLocks noGrp="1"/>
          </p:cNvSpPr>
          <p:nvPr>
            <p:ph type="body" sz="quarter" idx="30"/>
          </p:nvPr>
        </p:nvSpPr>
        <p:spPr bwMode="gray"/>
        <p:txBody>
          <a:bodyPr/>
          <a:lstStyle/>
          <a:p>
            <a:endParaRPr lang="zh-CN" altLang="en-US"/>
          </a:p>
        </p:txBody>
      </p:sp>
      <p:sp>
        <p:nvSpPr>
          <p:cNvPr id="39" name="文本占位符 38"/>
          <p:cNvSpPr>
            <a:spLocks noGrp="1"/>
          </p:cNvSpPr>
          <p:nvPr>
            <p:ph type="body" sz="quarter" idx="31"/>
          </p:nvPr>
        </p:nvSpPr>
        <p:spPr bwMode="gray"/>
        <p:txBody>
          <a:bodyPr/>
          <a:lstStyle/>
          <a:p>
            <a:endParaRPr lang="zh-CN" altLang="en-US"/>
          </a:p>
        </p:txBody>
      </p:sp>
      <p:sp>
        <p:nvSpPr>
          <p:cNvPr id="40" name="文本占位符 39"/>
          <p:cNvSpPr>
            <a:spLocks noGrp="1"/>
          </p:cNvSpPr>
          <p:nvPr>
            <p:ph type="body" sz="quarter" idx="32"/>
          </p:nvPr>
        </p:nvSpPr>
        <p:spPr bwMode="gray"/>
        <p:txBody>
          <a:bodyPr/>
          <a:lstStyle/>
          <a:p>
            <a:endParaRPr lang="zh-CN" altLang="en-US"/>
          </a:p>
        </p:txBody>
      </p:sp>
      <p:sp>
        <p:nvSpPr>
          <p:cNvPr id="41" name="文本占位符 40"/>
          <p:cNvSpPr>
            <a:spLocks noGrp="1"/>
          </p:cNvSpPr>
          <p:nvPr>
            <p:ph type="body" sz="quarter" idx="33"/>
          </p:nvPr>
        </p:nvSpPr>
        <p:spPr bwMode="gray"/>
        <p:txBody>
          <a:bodyPr/>
          <a:lstStyle/>
          <a:p>
            <a:endParaRPr lang="zh-CN" altLang="en-US"/>
          </a:p>
        </p:txBody>
      </p:sp>
      <p:sp>
        <p:nvSpPr>
          <p:cNvPr id="42" name="文本占位符 41"/>
          <p:cNvSpPr>
            <a:spLocks noGrp="1"/>
          </p:cNvSpPr>
          <p:nvPr>
            <p:ph type="body" sz="quarter" idx="34"/>
          </p:nvPr>
        </p:nvSpPr>
        <p:spPr bwMode="gray"/>
        <p:txBody>
          <a:bodyPr/>
          <a:lstStyle/>
          <a:p>
            <a:endParaRPr lang="zh-CN" altLang="en-US"/>
          </a:p>
        </p:txBody>
      </p:sp>
      <p:sp>
        <p:nvSpPr>
          <p:cNvPr id="43" name="文本占位符 42"/>
          <p:cNvSpPr>
            <a:spLocks noGrp="1"/>
          </p:cNvSpPr>
          <p:nvPr>
            <p:ph type="body" sz="quarter" idx="35"/>
          </p:nvPr>
        </p:nvSpPr>
        <p:spPr bwMode="gray"/>
        <p:txBody>
          <a:bodyPr/>
          <a:lstStyle/>
          <a:p>
            <a:endParaRPr lang="zh-CN" altLang="en-US"/>
          </a:p>
        </p:txBody>
      </p:sp>
      <p:sp>
        <p:nvSpPr>
          <p:cNvPr id="44" name="文本占位符 43"/>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42203937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Typical Bearer Technologies of the Enterprise IP Bearer WAN</a:t>
            </a:r>
          </a:p>
        </p:txBody>
      </p:sp>
      <p:sp>
        <p:nvSpPr>
          <p:cNvPr id="9" name="梯形 8">
            <a:extLst>
              <a:ext uri="{FF2B5EF4-FFF2-40B4-BE49-F238E27FC236}">
                <a16:creationId xmlns:a16="http://schemas.microsoft.com/office/drawing/2014/main" xmlns="" id="{5AE2D2C2-44E0-489F-BE5D-4F1F3FDAF125}"/>
              </a:ext>
            </a:extLst>
          </p:cNvPr>
          <p:cNvSpPr/>
          <p:nvPr/>
        </p:nvSpPr>
        <p:spPr bwMode="gray">
          <a:xfrm>
            <a:off x="1910674" y="4623408"/>
            <a:ext cx="2639112" cy="88152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云形 7">
            <a:extLst>
              <a:ext uri="{FF2B5EF4-FFF2-40B4-BE49-F238E27FC236}">
                <a16:creationId xmlns:a16="http://schemas.microsoft.com/office/drawing/2014/main" xmlns="" id="{A24DA616-6E0E-41B0-96EA-61F0F0225C40}"/>
              </a:ext>
            </a:extLst>
          </p:cNvPr>
          <p:cNvSpPr/>
          <p:nvPr/>
        </p:nvSpPr>
        <p:spPr bwMode="gray">
          <a:xfrm>
            <a:off x="2462689" y="4900892"/>
            <a:ext cx="1652071" cy="555152"/>
          </a:xfrm>
          <a:prstGeom prst="cloud">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Transmission line</a:t>
            </a:r>
          </a:p>
        </p:txBody>
      </p:sp>
      <p:sp>
        <p:nvSpPr>
          <p:cNvPr id="5" name="圆角矩形 19">
            <a:extLst>
              <a:ext uri="{FF2B5EF4-FFF2-40B4-BE49-F238E27FC236}">
                <a16:creationId xmlns:a16="http://schemas.microsoft.com/office/drawing/2014/main" xmlns="" id="{1CF5DCC6-95C8-4AEF-BFD1-7266DC8D1CFA}"/>
              </a:ext>
            </a:extLst>
          </p:cNvPr>
          <p:cNvSpPr/>
          <p:nvPr/>
        </p:nvSpPr>
        <p:spPr bwMode="gray">
          <a:xfrm>
            <a:off x="751124" y="1449388"/>
            <a:ext cx="5180711" cy="328171"/>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IP bearer</a:t>
            </a:r>
          </a:p>
        </p:txBody>
      </p:sp>
      <p:sp>
        <p:nvSpPr>
          <p:cNvPr id="6" name="圆角矩形 20">
            <a:extLst>
              <a:ext uri="{FF2B5EF4-FFF2-40B4-BE49-F238E27FC236}">
                <a16:creationId xmlns:a16="http://schemas.microsoft.com/office/drawing/2014/main" xmlns="" id="{1B4EE48A-8D86-48BB-8932-EC57C76E99C8}"/>
              </a:ext>
            </a:extLst>
          </p:cNvPr>
          <p:cNvSpPr/>
          <p:nvPr/>
        </p:nvSpPr>
        <p:spPr bwMode="gray">
          <a:xfrm>
            <a:off x="751124" y="1842568"/>
            <a:ext cx="5180711" cy="426326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a16="http://schemas.microsoft.com/office/drawing/2014/main" xmlns="" id="{292061CE-D068-4857-9D93-1137B284AB11}"/>
              </a:ext>
            </a:extLst>
          </p:cNvPr>
          <p:cNvSpPr txBox="1"/>
          <p:nvPr/>
        </p:nvSpPr>
        <p:spPr bwMode="gray">
          <a:xfrm>
            <a:off x="796551" y="1808762"/>
            <a:ext cx="5028639" cy="1424180"/>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All services are carried over the same IP network, and IP addresses are used to differentiate services.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This bearer mode applies to small- and medium-sized enterprises or networks that do not have specific service isolation, differentiated SLA, or traffic engineering requirements.</a:t>
            </a:r>
          </a:p>
        </p:txBody>
      </p:sp>
      <p:sp>
        <p:nvSpPr>
          <p:cNvPr id="11" name="梯形 10">
            <a:extLst>
              <a:ext uri="{FF2B5EF4-FFF2-40B4-BE49-F238E27FC236}">
                <a16:creationId xmlns:a16="http://schemas.microsoft.com/office/drawing/2014/main" xmlns="" id="{B7C29DD5-FAD0-4ADD-A475-CD289D5F9B82}"/>
              </a:ext>
            </a:extLst>
          </p:cNvPr>
          <p:cNvSpPr/>
          <p:nvPr/>
        </p:nvSpPr>
        <p:spPr bwMode="gray">
          <a:xfrm>
            <a:off x="1639114" y="3616445"/>
            <a:ext cx="3327948" cy="1195548"/>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0BDAC91C-03F7-47FE-841A-CDF7DF359825}"/>
              </a:ext>
            </a:extLst>
          </p:cNvPr>
          <p:cNvSpPr txBox="1"/>
          <p:nvPr/>
        </p:nvSpPr>
        <p:spPr bwMode="gray">
          <a:xfrm>
            <a:off x="2368082" y="3672287"/>
            <a:ext cx="1857624" cy="5693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traffic forwarding</a:t>
            </a:r>
          </a:p>
        </p:txBody>
      </p:sp>
      <p:pic>
        <p:nvPicPr>
          <p:cNvPr id="32" name="Picture 12" descr="E:\2016.01\1.12 扁平化图标\蓝色\AR-蓝色最新-40.png">
            <a:extLst>
              <a:ext uri="{FF2B5EF4-FFF2-40B4-BE49-F238E27FC236}">
                <a16:creationId xmlns:a16="http://schemas.microsoft.com/office/drawing/2014/main" xmlns="" id="{E8236D7C-A637-46FD-BD7A-690F2702F538}"/>
              </a:ext>
            </a:extLst>
          </p:cNvPr>
          <p:cNvPicPr>
            <a:picLocks noChangeAspect="1" noChangeArrowheads="1"/>
          </p:cNvPicPr>
          <p:nvPr/>
        </p:nvPicPr>
        <p:blipFill>
          <a:blip r:embed="rId3" cstate="print"/>
          <a:srcRect/>
          <a:stretch>
            <a:fillRect/>
          </a:stretch>
        </p:blipFill>
        <p:spPr bwMode="gray">
          <a:xfrm>
            <a:off x="1967445" y="3895113"/>
            <a:ext cx="421413" cy="344792"/>
          </a:xfrm>
          <a:prstGeom prst="rect">
            <a:avLst/>
          </a:prstGeom>
          <a:noFill/>
        </p:spPr>
      </p:pic>
      <p:pic>
        <p:nvPicPr>
          <p:cNvPr id="33" name="Picture 12" descr="E:\2016.01\1.12 扁平化图标\蓝色\AR-蓝色最新-40.png">
            <a:extLst>
              <a:ext uri="{FF2B5EF4-FFF2-40B4-BE49-F238E27FC236}">
                <a16:creationId xmlns:a16="http://schemas.microsoft.com/office/drawing/2014/main" xmlns="" id="{BCBF7CA6-16F1-4BB6-8FBB-8551936E1963}"/>
              </a:ext>
            </a:extLst>
          </p:cNvPr>
          <p:cNvPicPr>
            <a:picLocks noChangeAspect="1" noChangeArrowheads="1"/>
          </p:cNvPicPr>
          <p:nvPr/>
        </p:nvPicPr>
        <p:blipFill>
          <a:blip r:embed="rId3" cstate="print"/>
          <a:srcRect/>
          <a:stretch>
            <a:fillRect/>
          </a:stretch>
        </p:blipFill>
        <p:spPr bwMode="gray">
          <a:xfrm>
            <a:off x="4161896" y="3895113"/>
            <a:ext cx="421413" cy="344792"/>
          </a:xfrm>
          <a:prstGeom prst="rect">
            <a:avLst/>
          </a:prstGeom>
          <a:noFill/>
        </p:spPr>
      </p:pic>
      <p:sp>
        <p:nvSpPr>
          <p:cNvPr id="38" name="文本框 37">
            <a:extLst>
              <a:ext uri="{FF2B5EF4-FFF2-40B4-BE49-F238E27FC236}">
                <a16:creationId xmlns:a16="http://schemas.microsoft.com/office/drawing/2014/main" xmlns="" id="{A9A820B0-80A6-40D1-8790-DBAC11C87224}"/>
              </a:ext>
            </a:extLst>
          </p:cNvPr>
          <p:cNvSpPr txBox="1"/>
          <p:nvPr/>
        </p:nvSpPr>
        <p:spPr bwMode="gray">
          <a:xfrm>
            <a:off x="2492312" y="4339644"/>
            <a:ext cx="1756306"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IGPs such as OSPF</a:t>
            </a:r>
          </a:p>
        </p:txBody>
      </p:sp>
      <p:sp>
        <p:nvSpPr>
          <p:cNvPr id="36" name="Can 41">
            <a:extLst>
              <a:ext uri="{FF2B5EF4-FFF2-40B4-BE49-F238E27FC236}">
                <a16:creationId xmlns:a16="http://schemas.microsoft.com/office/drawing/2014/main" xmlns="" id="{6EE902E5-100F-4C45-B5CD-D80A6346D182}"/>
              </a:ext>
            </a:extLst>
          </p:cNvPr>
          <p:cNvSpPr/>
          <p:nvPr/>
        </p:nvSpPr>
        <p:spPr bwMode="gray">
          <a:xfrm rot="5400000">
            <a:off x="3162088" y="3098608"/>
            <a:ext cx="215772" cy="1911462"/>
          </a:xfrm>
          <a:prstGeom prst="can">
            <a:avLst>
              <a:gd name="adj" fmla="val 55435"/>
            </a:avLst>
          </a:prstGeom>
          <a:solidFill>
            <a:schemeClr val="accent2">
              <a:lumMod val="20000"/>
              <a:lumOff val="80000"/>
            </a:schemeClr>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a:extLst>
              <a:ext uri="{FF2B5EF4-FFF2-40B4-BE49-F238E27FC236}">
                <a16:creationId xmlns:a16="http://schemas.microsoft.com/office/drawing/2014/main" xmlns="" id="{99109FE8-0509-4695-BBC8-EECEDE13E999}"/>
              </a:ext>
            </a:extLst>
          </p:cNvPr>
          <p:cNvSpPr/>
          <p:nvPr/>
        </p:nvSpPr>
        <p:spPr bwMode="gray">
          <a:xfrm>
            <a:off x="7419716" y="5103468"/>
            <a:ext cx="2639112" cy="88152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云形 39">
            <a:extLst>
              <a:ext uri="{FF2B5EF4-FFF2-40B4-BE49-F238E27FC236}">
                <a16:creationId xmlns:a16="http://schemas.microsoft.com/office/drawing/2014/main" xmlns="" id="{27A7B64A-2636-4812-AC75-D190EC6D8652}"/>
              </a:ext>
            </a:extLst>
          </p:cNvPr>
          <p:cNvSpPr/>
          <p:nvPr/>
        </p:nvSpPr>
        <p:spPr bwMode="gray">
          <a:xfrm>
            <a:off x="7971731" y="5380952"/>
            <a:ext cx="1652071" cy="555152"/>
          </a:xfrm>
          <a:prstGeom prst="cloud">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Transmission line</a:t>
            </a:r>
          </a:p>
        </p:txBody>
      </p:sp>
      <p:sp>
        <p:nvSpPr>
          <p:cNvPr id="41" name="圆角矩形 19">
            <a:extLst>
              <a:ext uri="{FF2B5EF4-FFF2-40B4-BE49-F238E27FC236}">
                <a16:creationId xmlns:a16="http://schemas.microsoft.com/office/drawing/2014/main" xmlns="" id="{E4F67E1B-BF10-4100-96A6-3AA5AE5CAB06}"/>
              </a:ext>
            </a:extLst>
          </p:cNvPr>
          <p:cNvSpPr/>
          <p:nvPr/>
        </p:nvSpPr>
        <p:spPr bwMode="gray">
          <a:xfrm>
            <a:off x="6260166" y="1449388"/>
            <a:ext cx="5180711" cy="328171"/>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MPLS bearer</a:t>
            </a:r>
          </a:p>
        </p:txBody>
      </p:sp>
      <p:sp>
        <p:nvSpPr>
          <p:cNvPr id="42" name="圆角矩形 20">
            <a:extLst>
              <a:ext uri="{FF2B5EF4-FFF2-40B4-BE49-F238E27FC236}">
                <a16:creationId xmlns:a16="http://schemas.microsoft.com/office/drawing/2014/main" xmlns="" id="{E162537E-A4FF-4E79-BD3A-9E78E58148EB}"/>
              </a:ext>
            </a:extLst>
          </p:cNvPr>
          <p:cNvSpPr/>
          <p:nvPr/>
        </p:nvSpPr>
        <p:spPr bwMode="gray">
          <a:xfrm>
            <a:off x="6260166" y="1842568"/>
            <a:ext cx="5180711" cy="426326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C958F20A-1E8E-4FFD-93A7-0E10F53B2E87}"/>
              </a:ext>
            </a:extLst>
          </p:cNvPr>
          <p:cNvSpPr txBox="1"/>
          <p:nvPr/>
        </p:nvSpPr>
        <p:spPr bwMode="gray">
          <a:xfrm>
            <a:off x="6305593" y="1808763"/>
            <a:ext cx="5028639" cy="128552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 is encapsulated into MPLS packets and forwarded based on labels.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VPNs are used to differentiate services. Service isolation and SLA assurance are supported.</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WAN VPN architecture consists of the data plane and control plane. The data plane uses MPLS, and the control plane uses MP-BGP. This bearer mode applies to large enterprises.</a:t>
            </a:r>
          </a:p>
        </p:txBody>
      </p:sp>
      <p:sp>
        <p:nvSpPr>
          <p:cNvPr id="44" name="梯形 43">
            <a:extLst>
              <a:ext uri="{FF2B5EF4-FFF2-40B4-BE49-F238E27FC236}">
                <a16:creationId xmlns:a16="http://schemas.microsoft.com/office/drawing/2014/main" xmlns="" id="{148627CC-06F4-4D62-8646-6CFEC115D5DC}"/>
              </a:ext>
            </a:extLst>
          </p:cNvPr>
          <p:cNvSpPr/>
          <p:nvPr/>
        </p:nvSpPr>
        <p:spPr bwMode="gray">
          <a:xfrm>
            <a:off x="7148156" y="4261349"/>
            <a:ext cx="3327948" cy="103070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F052B6E6-BDE1-482B-8129-B34C89C4FE5B}"/>
              </a:ext>
            </a:extLst>
          </p:cNvPr>
          <p:cNvSpPr txBox="1"/>
          <p:nvPr/>
        </p:nvSpPr>
        <p:spPr bwMode="gray">
          <a:xfrm>
            <a:off x="8010359" y="4938914"/>
            <a:ext cx="1514251"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grpSp>
        <p:nvGrpSpPr>
          <p:cNvPr id="69" name="组合 68">
            <a:extLst>
              <a:ext uri="{FF2B5EF4-FFF2-40B4-BE49-F238E27FC236}">
                <a16:creationId xmlns:a16="http://schemas.microsoft.com/office/drawing/2014/main" xmlns="" id="{82DE86BB-4A93-45B2-AD82-55DE56F57043}"/>
              </a:ext>
            </a:extLst>
          </p:cNvPr>
          <p:cNvGrpSpPr/>
          <p:nvPr/>
        </p:nvGrpSpPr>
        <p:grpSpPr bwMode="gray">
          <a:xfrm>
            <a:off x="7676528" y="4005430"/>
            <a:ext cx="2271204" cy="895848"/>
            <a:chOff x="7464164" y="3581963"/>
            <a:chExt cx="2271204" cy="895848"/>
          </a:xfrm>
        </p:grpSpPr>
        <p:pic>
          <p:nvPicPr>
            <p:cNvPr id="52" name="图片 51">
              <a:extLst>
                <a:ext uri="{FF2B5EF4-FFF2-40B4-BE49-F238E27FC236}">
                  <a16:creationId xmlns:a16="http://schemas.microsoft.com/office/drawing/2014/main" xmlns="" id="{EA11F27B-C726-4F80-8D14-72348347737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4164" y="3904531"/>
              <a:ext cx="352547" cy="286452"/>
            </a:xfrm>
            <a:prstGeom prst="rect">
              <a:avLst/>
            </a:prstGeom>
          </p:spPr>
        </p:pic>
        <p:grpSp>
          <p:nvGrpSpPr>
            <p:cNvPr id="53" name="组合 52">
              <a:extLst>
                <a:ext uri="{FF2B5EF4-FFF2-40B4-BE49-F238E27FC236}">
                  <a16:creationId xmlns:a16="http://schemas.microsoft.com/office/drawing/2014/main" xmlns="" id="{6D6876DB-D2F1-4358-A11A-EC91E9E475A4}"/>
                </a:ext>
              </a:extLst>
            </p:cNvPr>
            <p:cNvGrpSpPr/>
            <p:nvPr/>
          </p:nvGrpSpPr>
          <p:grpSpPr bwMode="gray">
            <a:xfrm>
              <a:off x="8103716" y="3581963"/>
              <a:ext cx="352547" cy="895845"/>
              <a:chOff x="9326151" y="3922709"/>
              <a:chExt cx="360645" cy="916421"/>
            </a:xfrm>
          </p:grpSpPr>
          <p:pic>
            <p:nvPicPr>
              <p:cNvPr id="67" name="图片 66">
                <a:extLst>
                  <a:ext uri="{FF2B5EF4-FFF2-40B4-BE49-F238E27FC236}">
                    <a16:creationId xmlns:a16="http://schemas.microsoft.com/office/drawing/2014/main" xmlns="" id="{F2B6438F-96DE-4E45-AFA4-86D26D9C23FA}"/>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26151" y="3922709"/>
                <a:ext cx="360645" cy="293032"/>
              </a:xfrm>
              <a:prstGeom prst="rect">
                <a:avLst/>
              </a:prstGeom>
            </p:spPr>
          </p:pic>
          <p:pic>
            <p:nvPicPr>
              <p:cNvPr id="68" name="图片 67">
                <a:extLst>
                  <a:ext uri="{FF2B5EF4-FFF2-40B4-BE49-F238E27FC236}">
                    <a16:creationId xmlns:a16="http://schemas.microsoft.com/office/drawing/2014/main" xmlns="" id="{602ADA67-169B-4AF1-B3F3-2164DA650BA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26151" y="4546099"/>
                <a:ext cx="360645" cy="293031"/>
              </a:xfrm>
              <a:prstGeom prst="rect">
                <a:avLst/>
              </a:prstGeom>
            </p:spPr>
          </p:pic>
        </p:grpSp>
        <p:grpSp>
          <p:nvGrpSpPr>
            <p:cNvPr id="54" name="组合 53">
              <a:extLst>
                <a:ext uri="{FF2B5EF4-FFF2-40B4-BE49-F238E27FC236}">
                  <a16:creationId xmlns:a16="http://schemas.microsoft.com/office/drawing/2014/main" xmlns="" id="{538D8DDD-5FFA-4EDE-A9D4-3023F19DE074}"/>
                </a:ext>
              </a:extLst>
            </p:cNvPr>
            <p:cNvGrpSpPr/>
            <p:nvPr/>
          </p:nvGrpSpPr>
          <p:grpSpPr bwMode="gray">
            <a:xfrm>
              <a:off x="8743268" y="3581965"/>
              <a:ext cx="352547" cy="895846"/>
              <a:chOff x="9930024" y="3922711"/>
              <a:chExt cx="360645" cy="916422"/>
            </a:xfrm>
          </p:grpSpPr>
          <p:pic>
            <p:nvPicPr>
              <p:cNvPr id="65" name="图片 64">
                <a:extLst>
                  <a:ext uri="{FF2B5EF4-FFF2-40B4-BE49-F238E27FC236}">
                    <a16:creationId xmlns:a16="http://schemas.microsoft.com/office/drawing/2014/main" xmlns="" id="{D8172C5A-941A-4B58-B40D-285FF710B94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30024" y="3922711"/>
                <a:ext cx="360645" cy="293031"/>
              </a:xfrm>
              <a:prstGeom prst="rect">
                <a:avLst/>
              </a:prstGeom>
            </p:spPr>
          </p:pic>
          <p:pic>
            <p:nvPicPr>
              <p:cNvPr id="66" name="图片 65">
                <a:extLst>
                  <a:ext uri="{FF2B5EF4-FFF2-40B4-BE49-F238E27FC236}">
                    <a16:creationId xmlns:a16="http://schemas.microsoft.com/office/drawing/2014/main" xmlns="" id="{62DC84CB-5EE4-420B-B41C-62B690E0299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930024" y="4546102"/>
                <a:ext cx="360645" cy="293031"/>
              </a:xfrm>
              <a:prstGeom prst="rect">
                <a:avLst/>
              </a:prstGeom>
            </p:spPr>
          </p:pic>
        </p:grpSp>
        <p:pic>
          <p:nvPicPr>
            <p:cNvPr id="55" name="图片 54">
              <a:extLst>
                <a:ext uri="{FF2B5EF4-FFF2-40B4-BE49-F238E27FC236}">
                  <a16:creationId xmlns:a16="http://schemas.microsoft.com/office/drawing/2014/main" xmlns="" id="{0E8B1058-30CF-4455-A0CC-286C80102D5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82821" y="3904531"/>
              <a:ext cx="352547" cy="286452"/>
            </a:xfrm>
            <a:prstGeom prst="rect">
              <a:avLst/>
            </a:prstGeom>
          </p:spPr>
        </p:pic>
        <p:cxnSp>
          <p:nvCxnSpPr>
            <p:cNvPr id="56" name="直接连接符 55">
              <a:extLst>
                <a:ext uri="{FF2B5EF4-FFF2-40B4-BE49-F238E27FC236}">
                  <a16:creationId xmlns:a16="http://schemas.microsoft.com/office/drawing/2014/main" xmlns="" id="{677CE82C-4344-4AE0-8EF2-7FEAEAF979F0}"/>
                </a:ext>
              </a:extLst>
            </p:cNvPr>
            <p:cNvCxnSpPr>
              <a:cxnSpLocks/>
              <a:stCxn id="67" idx="1"/>
              <a:endCxn id="52" idx="3"/>
            </p:cNvCxnSpPr>
            <p:nvPr/>
          </p:nvCxnSpPr>
          <p:spPr bwMode="gray">
            <a:xfrm flipH="1">
              <a:off x="7816711" y="3725189"/>
              <a:ext cx="287005" cy="3225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28ED86DD-3C03-492D-87A6-76397845A599}"/>
                </a:ext>
              </a:extLst>
            </p:cNvPr>
            <p:cNvCxnSpPr>
              <a:cxnSpLocks/>
              <a:stCxn id="67" idx="3"/>
              <a:endCxn id="65" idx="1"/>
            </p:cNvCxnSpPr>
            <p:nvPr/>
          </p:nvCxnSpPr>
          <p:spPr bwMode="gray">
            <a:xfrm>
              <a:off x="8456263" y="3725189"/>
              <a:ext cx="287006" cy="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EDE86B9B-DB27-44EA-B68E-C2C5C6BC135C}"/>
                </a:ext>
              </a:extLst>
            </p:cNvPr>
            <p:cNvCxnSpPr>
              <a:cxnSpLocks/>
            </p:cNvCxnSpPr>
            <p:nvPr/>
          </p:nvCxnSpPr>
          <p:spPr bwMode="gray">
            <a:xfrm>
              <a:off x="8456263" y="4298542"/>
              <a:ext cx="28700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0A297C08-A843-4EC2-A80C-19AAC269F420}"/>
                </a:ext>
              </a:extLst>
            </p:cNvPr>
            <p:cNvCxnSpPr>
              <a:cxnSpLocks/>
              <a:endCxn id="68" idx="1"/>
            </p:cNvCxnSpPr>
            <p:nvPr/>
          </p:nvCxnSpPr>
          <p:spPr bwMode="gray">
            <a:xfrm>
              <a:off x="7845475" y="4083517"/>
              <a:ext cx="258241" cy="2510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6E45B57E-616E-45ED-A5C6-616D5791129C}"/>
                </a:ext>
              </a:extLst>
            </p:cNvPr>
            <p:cNvCxnSpPr>
              <a:cxnSpLocks/>
              <a:stCxn id="55" idx="1"/>
            </p:cNvCxnSpPr>
            <p:nvPr/>
          </p:nvCxnSpPr>
          <p:spPr bwMode="gray">
            <a:xfrm flipH="1" flipV="1">
              <a:off x="9095816" y="3756145"/>
              <a:ext cx="287005" cy="2916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A78CC25-A35B-4A14-8B2A-37E1D4C74E08}"/>
                </a:ext>
              </a:extLst>
            </p:cNvPr>
            <p:cNvCxnSpPr>
              <a:cxnSpLocks/>
              <a:endCxn id="66" idx="3"/>
            </p:cNvCxnSpPr>
            <p:nvPr/>
          </p:nvCxnSpPr>
          <p:spPr bwMode="gray">
            <a:xfrm flipH="1">
              <a:off x="9095815" y="4112427"/>
              <a:ext cx="285038" cy="2221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AE9538D3-E2AC-45B0-A423-50143B152A8B}"/>
                </a:ext>
              </a:extLst>
            </p:cNvPr>
            <p:cNvCxnSpPr>
              <a:cxnSpLocks/>
              <a:stCxn id="67" idx="2"/>
              <a:endCxn id="68" idx="0"/>
            </p:cNvCxnSpPr>
            <p:nvPr/>
          </p:nvCxnSpPr>
          <p:spPr bwMode="gray">
            <a:xfrm>
              <a:off x="8279989" y="3868416"/>
              <a:ext cx="0" cy="32294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E5A87DBC-0324-4748-8735-53C67A15B14D}"/>
                </a:ext>
              </a:extLst>
            </p:cNvPr>
            <p:cNvCxnSpPr>
              <a:cxnSpLocks/>
              <a:stCxn id="65" idx="2"/>
              <a:endCxn id="66" idx="0"/>
            </p:cNvCxnSpPr>
            <p:nvPr/>
          </p:nvCxnSpPr>
          <p:spPr bwMode="gray">
            <a:xfrm>
              <a:off x="8919542" y="3868417"/>
              <a:ext cx="0" cy="32294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70" name="Picture 12" descr="E:\2016.01\1.12 扁平化图标\蓝色\AR-蓝色最新-40.png">
            <a:extLst>
              <a:ext uri="{FF2B5EF4-FFF2-40B4-BE49-F238E27FC236}">
                <a16:creationId xmlns:a16="http://schemas.microsoft.com/office/drawing/2014/main" xmlns="" id="{A822DE47-1BBA-49BC-A510-2587BBF10EAB}"/>
              </a:ext>
            </a:extLst>
          </p:cNvPr>
          <p:cNvPicPr>
            <a:picLocks noChangeAspect="1" noChangeArrowheads="1"/>
          </p:cNvPicPr>
          <p:nvPr/>
        </p:nvPicPr>
        <p:blipFill>
          <a:blip r:embed="rId3" cstate="print"/>
          <a:srcRect/>
          <a:stretch>
            <a:fillRect/>
          </a:stretch>
        </p:blipFill>
        <p:spPr bwMode="gray">
          <a:xfrm>
            <a:off x="6983673" y="4325219"/>
            <a:ext cx="361727" cy="295958"/>
          </a:xfrm>
          <a:prstGeom prst="rect">
            <a:avLst/>
          </a:prstGeom>
          <a:noFill/>
        </p:spPr>
      </p:pic>
      <p:cxnSp>
        <p:nvCxnSpPr>
          <p:cNvPr id="71" name="直接连接符 70">
            <a:extLst>
              <a:ext uri="{FF2B5EF4-FFF2-40B4-BE49-F238E27FC236}">
                <a16:creationId xmlns:a16="http://schemas.microsoft.com/office/drawing/2014/main" xmlns="" id="{6B7243F8-1E81-4D66-B237-A9D301A24EE5}"/>
              </a:ext>
            </a:extLst>
          </p:cNvPr>
          <p:cNvCxnSpPr>
            <a:cxnSpLocks/>
            <a:stCxn id="52" idx="1"/>
            <a:endCxn id="70" idx="3"/>
          </p:cNvCxnSpPr>
          <p:nvPr/>
        </p:nvCxnSpPr>
        <p:spPr bwMode="gray">
          <a:xfrm flipH="1">
            <a:off x="7345400" y="4471224"/>
            <a:ext cx="331128" cy="197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5" name="Picture 12" descr="E:\2016.01\1.12 扁平化图标\蓝色\AR-蓝色最新-40.png">
            <a:extLst>
              <a:ext uri="{FF2B5EF4-FFF2-40B4-BE49-F238E27FC236}">
                <a16:creationId xmlns:a16="http://schemas.microsoft.com/office/drawing/2014/main" xmlns="" id="{6DC111C6-00A0-4F3D-99EC-1CB787A1AAD0}"/>
              </a:ext>
            </a:extLst>
          </p:cNvPr>
          <p:cNvPicPr>
            <a:picLocks noChangeAspect="1" noChangeArrowheads="1"/>
          </p:cNvPicPr>
          <p:nvPr/>
        </p:nvPicPr>
        <p:blipFill>
          <a:blip r:embed="rId3" cstate="print"/>
          <a:srcRect/>
          <a:stretch>
            <a:fillRect/>
          </a:stretch>
        </p:blipFill>
        <p:spPr bwMode="gray">
          <a:xfrm>
            <a:off x="10252549" y="4325219"/>
            <a:ext cx="361727" cy="295958"/>
          </a:xfrm>
          <a:prstGeom prst="rect">
            <a:avLst/>
          </a:prstGeom>
          <a:noFill/>
        </p:spPr>
      </p:pic>
      <p:cxnSp>
        <p:nvCxnSpPr>
          <p:cNvPr id="76" name="直接连接符 75">
            <a:extLst>
              <a:ext uri="{FF2B5EF4-FFF2-40B4-BE49-F238E27FC236}">
                <a16:creationId xmlns:a16="http://schemas.microsoft.com/office/drawing/2014/main" xmlns="" id="{5BEB2010-BFD3-47AA-81C2-B71070D9B3D5}"/>
              </a:ext>
            </a:extLst>
          </p:cNvPr>
          <p:cNvCxnSpPr>
            <a:cxnSpLocks/>
            <a:stCxn id="75" idx="1"/>
            <a:endCxn id="55" idx="3"/>
          </p:cNvCxnSpPr>
          <p:nvPr/>
        </p:nvCxnSpPr>
        <p:spPr bwMode="gray">
          <a:xfrm flipH="1" flipV="1">
            <a:off x="9947732" y="4471224"/>
            <a:ext cx="304817" cy="197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xmlns="" id="{44074508-A852-4158-AE91-EFE80273AC8E}"/>
              </a:ext>
            </a:extLst>
          </p:cNvPr>
          <p:cNvSpPr txBox="1"/>
          <p:nvPr/>
        </p:nvSpPr>
        <p:spPr bwMode="gray">
          <a:xfrm>
            <a:off x="8316080" y="3611040"/>
            <a:ext cx="90281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MP-BGP</a:t>
            </a:r>
          </a:p>
        </p:txBody>
      </p:sp>
      <p:cxnSp>
        <p:nvCxnSpPr>
          <p:cNvPr id="80" name="直接连接符 79">
            <a:extLst>
              <a:ext uri="{FF2B5EF4-FFF2-40B4-BE49-F238E27FC236}">
                <a16:creationId xmlns:a16="http://schemas.microsoft.com/office/drawing/2014/main" xmlns="" id="{7F0DD72D-467E-43BF-A7DE-48C8ECAE22D7}"/>
              </a:ext>
            </a:extLst>
          </p:cNvPr>
          <p:cNvCxnSpPr>
            <a:cxnSpLocks/>
            <a:stCxn id="52" idx="0"/>
            <a:endCxn id="79" idx="1"/>
          </p:cNvCxnSpPr>
          <p:nvPr/>
        </p:nvCxnSpPr>
        <p:spPr bwMode="gray">
          <a:xfrm flipV="1">
            <a:off x="7852802" y="3764929"/>
            <a:ext cx="463278" cy="5630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83D9A970-0400-45EB-902A-F18D209DF713}"/>
              </a:ext>
            </a:extLst>
          </p:cNvPr>
          <p:cNvCxnSpPr>
            <a:cxnSpLocks/>
            <a:stCxn id="55" idx="0"/>
            <a:endCxn id="79" idx="3"/>
          </p:cNvCxnSpPr>
          <p:nvPr/>
        </p:nvCxnSpPr>
        <p:spPr bwMode="gray">
          <a:xfrm flipH="1" flipV="1">
            <a:off x="9218891" y="3764929"/>
            <a:ext cx="552568" cy="5630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xmlns="" id="{A13DCDA0-DE91-49EB-A8C9-A9A4773F6641}"/>
              </a:ext>
            </a:extLst>
          </p:cNvPr>
          <p:cNvSpPr txBox="1"/>
          <p:nvPr/>
        </p:nvSpPr>
        <p:spPr bwMode="gray">
          <a:xfrm>
            <a:off x="7642462" y="4627086"/>
            <a:ext cx="4261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7" name="文本框 86">
            <a:extLst>
              <a:ext uri="{FF2B5EF4-FFF2-40B4-BE49-F238E27FC236}">
                <a16:creationId xmlns:a16="http://schemas.microsoft.com/office/drawing/2014/main" xmlns="" id="{9D692F79-25AA-4557-B2D7-136EE8E469DB}"/>
              </a:ext>
            </a:extLst>
          </p:cNvPr>
          <p:cNvSpPr txBox="1"/>
          <p:nvPr/>
        </p:nvSpPr>
        <p:spPr bwMode="gray">
          <a:xfrm>
            <a:off x="9582745" y="4627086"/>
            <a:ext cx="426109"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a:t>
            </a:r>
          </a:p>
        </p:txBody>
      </p:sp>
    </p:spTree>
    <p:extLst>
      <p:ext uri="{BB962C8B-B14F-4D97-AF65-F5344CB8AC3E}">
        <p14:creationId xmlns:p14="http://schemas.microsoft.com/office/powerpoint/2010/main" val="2355950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Enterprise IP Bearer WAN Moving Towards the IPv6+ Era</a:t>
            </a:r>
            <a:endParaRPr lang="en-US" dirty="0"/>
          </a:p>
        </p:txBody>
      </p:sp>
      <p:sp>
        <p:nvSpPr>
          <p:cNvPr id="3" name="椭圆 2"/>
          <p:cNvSpPr/>
          <p:nvPr/>
        </p:nvSpPr>
        <p:spPr bwMode="gray">
          <a:xfrm>
            <a:off x="1093399" y="2259713"/>
            <a:ext cx="2655116" cy="2482928"/>
          </a:xfrm>
          <a:prstGeom prst="ellipse">
            <a:avLst/>
          </a:prstGeom>
          <a:solidFill>
            <a:srgbClr val="FFFFFF">
              <a:lumMod val="95000"/>
            </a:srgbClr>
          </a:solidFill>
          <a:ln w="3175" cap="flat" cmpd="sng" algn="ctr">
            <a:noFill/>
            <a:prstDash val="solid"/>
            <a:miter lim="800000"/>
          </a:ln>
          <a:effectLst>
            <a:outerShdw blurRad="25400" dist="12700" dir="2700000" algn="tl" rotWithShape="0">
              <a:prstClr val="black">
                <a:alpha val="18000"/>
              </a:prstClr>
            </a:outerShdw>
          </a:effectLst>
        </p:spPr>
        <p:txBody>
          <a:bodyPr rot="0" vertOverflow="overflow" horzOverflow="overflow" vert="horz" wrap="square" lIns="91440" tIns="45720" rIns="91440" bIns="45720" numCol="1" spcCol="0" rtlCol="0" fromWordArt="0" anchor="ctr" anchorCtr="0" forceAA="0" compatLnSpc="1">
            <a:noAutofit/>
          </a:bodyPr>
          <a:lstStyle/>
          <a:p>
            <a:pPr algn="ctr" defTabSz="1219200" fontAlgn="ctr">
              <a:defRPr/>
            </a:pPr>
            <a:endParaRPr lang="en-US" altLang="zh-CN" sz="900"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2624117" y="4027953"/>
            <a:ext cx="551856" cy="350954"/>
            <a:chOff x="5400676" y="4454525"/>
            <a:chExt cx="474661" cy="322263"/>
          </a:xfrm>
          <a:solidFill>
            <a:srgbClr val="1D1D1A">
              <a:lumMod val="75000"/>
              <a:lumOff val="25000"/>
            </a:srgbClr>
          </a:solidFill>
          <a:effectLst/>
        </p:grpSpPr>
        <p:sp>
          <p:nvSpPr>
            <p:cNvPr id="6" name="Freeform 80"/>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81"/>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82"/>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83"/>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84"/>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85"/>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86"/>
            <p:cNvSpPr>
              <a:spLocks noEditPoints="1"/>
            </p:cNvSpPr>
            <p:nvPr/>
          </p:nvSpPr>
          <p:spPr bwMode="gray">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87"/>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88"/>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89"/>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90"/>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1"/>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92"/>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Freeform 100"/>
          <p:cNvSpPr>
            <a:spLocks noEditPoints="1"/>
          </p:cNvSpPr>
          <p:nvPr/>
        </p:nvSpPr>
        <p:spPr bwMode="gray">
          <a:xfrm>
            <a:off x="1596497" y="4003428"/>
            <a:ext cx="427005" cy="400695"/>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1D1D1A">
              <a:lumMod val="75000"/>
              <a:lumOff val="25000"/>
            </a:srgbClr>
          </a:solidFill>
          <a:ln w="6350">
            <a:solidFill>
              <a:srgbClr val="1D1D1A">
                <a:lumMod val="75000"/>
                <a:lumOff val="25000"/>
              </a:srgbClr>
            </a:solidFill>
            <a:round/>
          </a:ln>
          <a:effectLst/>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60"/>
          <p:cNvSpPr txBox="1"/>
          <p:nvPr/>
        </p:nvSpPr>
        <p:spPr bwMode="gray">
          <a:xfrm>
            <a:off x="1069759" y="4938273"/>
            <a:ext cx="2700919" cy="276999"/>
          </a:xfrm>
          <a:prstGeom prst="rect">
            <a:avLst/>
          </a:prstGeom>
          <a:noFill/>
        </p:spPr>
        <p:txBody>
          <a:bodyPr wrap="square" rtlCol="0">
            <a:no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Best effort, manual O&amp;M</a:t>
            </a:r>
          </a:p>
        </p:txBody>
      </p:sp>
      <p:sp>
        <p:nvSpPr>
          <p:cNvPr id="21" name="椭圆 20"/>
          <p:cNvSpPr/>
          <p:nvPr/>
        </p:nvSpPr>
        <p:spPr bwMode="gray">
          <a:xfrm>
            <a:off x="3943204" y="1975704"/>
            <a:ext cx="2841504" cy="2887485"/>
          </a:xfrm>
          <a:prstGeom prst="ellipse">
            <a:avLst/>
          </a:prstGeom>
          <a:solidFill>
            <a:srgbClr val="FFFFFF">
              <a:lumMod val="95000"/>
            </a:srgbClr>
          </a:solidFill>
          <a:ln w="3175" cap="flat" cmpd="sng" algn="ctr">
            <a:noFill/>
            <a:prstDash val="solid"/>
            <a:miter lim="800000"/>
          </a:ln>
          <a:effectLst>
            <a:outerShdw blurRad="25400" dist="12700" dir="2700000" algn="tl" rotWithShape="0">
              <a:prstClr val="black">
                <a:alpha val="18000"/>
              </a:prstClr>
            </a:outerShdw>
          </a:effectLst>
        </p:spPr>
        <p:txBody>
          <a:bodyPr rot="0" vertOverflow="overflow" horzOverflow="overflow" vert="horz" wrap="square" lIns="91440" tIns="45720" rIns="91440" bIns="45720" numCol="1" spcCol="0" rtlCol="0" fromWordArt="0" anchor="ctr" anchorCtr="0" forceAA="0" compatLnSpc="1">
            <a:noAutofit/>
          </a:bodyPr>
          <a:lstStyle/>
          <a:p>
            <a:pPr algn="ctr" defTabSz="1219200" fontAlgn="ctr">
              <a:defRPr/>
            </a:pPr>
            <a:endParaRPr lang="en-US" altLang="zh-CN" sz="1000"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5414069" y="4289615"/>
            <a:ext cx="505864" cy="349581"/>
            <a:chOff x="5400676" y="4454525"/>
            <a:chExt cx="474661" cy="322263"/>
          </a:xfrm>
          <a:solidFill>
            <a:srgbClr val="1D1D1A">
              <a:lumMod val="75000"/>
              <a:lumOff val="25000"/>
            </a:srgbClr>
          </a:solidFill>
          <a:effectLst/>
        </p:grpSpPr>
        <p:sp>
          <p:nvSpPr>
            <p:cNvPr id="24" name="Freeform 80"/>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81"/>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82"/>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83"/>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84"/>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85"/>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86"/>
            <p:cNvSpPr>
              <a:spLocks noEditPoints="1"/>
            </p:cNvSpPr>
            <p:nvPr/>
          </p:nvSpPr>
          <p:spPr bwMode="gray">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87"/>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88"/>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89"/>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90"/>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91"/>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92"/>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rgbClr val="1D1D1A">
                  <a:lumMod val="75000"/>
                  <a:lumOff val="25000"/>
                </a:srgbClr>
              </a:solidFill>
              <a:round/>
            </a:ln>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bwMode="gray">
          <a:xfrm>
            <a:off x="6047244" y="3945539"/>
            <a:ext cx="384646" cy="330313"/>
            <a:chOff x="16243" y="7125"/>
            <a:chExt cx="502" cy="424"/>
          </a:xfrm>
          <a:solidFill>
            <a:srgbClr val="1D1D1A">
              <a:lumMod val="75000"/>
              <a:lumOff val="25000"/>
            </a:srgbClr>
          </a:solidFill>
          <a:effectLst/>
        </p:grpSpPr>
        <p:sp>
          <p:nvSpPr>
            <p:cNvPr id="38" name="Freeform 51"/>
            <p:cNvSpPr>
              <a:spLocks noEditPoints="1"/>
            </p:cNvSpPr>
            <p:nvPr/>
          </p:nvSpPr>
          <p:spPr bwMode="gray">
            <a:xfrm>
              <a:off x="16243" y="7125"/>
              <a:ext cx="503" cy="425"/>
            </a:xfrm>
            <a:custGeom>
              <a:avLst/>
              <a:gdLst>
                <a:gd name="T0" fmla="*/ 0 w 378"/>
                <a:gd name="T1" fmla="*/ 319 h 319"/>
                <a:gd name="T2" fmla="*/ 0 w 378"/>
                <a:gd name="T3" fmla="*/ 0 h 319"/>
                <a:gd name="T4" fmla="*/ 378 w 378"/>
                <a:gd name="T5" fmla="*/ 0 h 319"/>
                <a:gd name="T6" fmla="*/ 378 w 378"/>
                <a:gd name="T7" fmla="*/ 319 h 319"/>
                <a:gd name="T8" fmla="*/ 0 w 378"/>
                <a:gd name="T9" fmla="*/ 319 h 319"/>
                <a:gd name="T10" fmla="*/ 10 w 378"/>
                <a:gd name="T11" fmla="*/ 309 h 319"/>
                <a:gd name="T12" fmla="*/ 370 w 378"/>
                <a:gd name="T13" fmla="*/ 309 h 319"/>
                <a:gd name="T14" fmla="*/ 370 w 378"/>
                <a:gd name="T15" fmla="*/ 9 h 319"/>
                <a:gd name="T16" fmla="*/ 10 w 378"/>
                <a:gd name="T17" fmla="*/ 9 h 319"/>
                <a:gd name="T18" fmla="*/ 10 w 378"/>
                <a:gd name="T19" fmla="*/ 30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19">
                  <a:moveTo>
                    <a:pt x="0" y="319"/>
                  </a:moveTo>
                  <a:lnTo>
                    <a:pt x="0" y="0"/>
                  </a:lnTo>
                  <a:lnTo>
                    <a:pt x="378" y="0"/>
                  </a:lnTo>
                  <a:lnTo>
                    <a:pt x="378" y="319"/>
                  </a:lnTo>
                  <a:lnTo>
                    <a:pt x="0" y="319"/>
                  </a:lnTo>
                  <a:close/>
                  <a:moveTo>
                    <a:pt x="10" y="309"/>
                  </a:moveTo>
                  <a:lnTo>
                    <a:pt x="370" y="309"/>
                  </a:lnTo>
                  <a:lnTo>
                    <a:pt x="370" y="9"/>
                  </a:lnTo>
                  <a:lnTo>
                    <a:pt x="10" y="9"/>
                  </a:lnTo>
                  <a:lnTo>
                    <a:pt x="10" y="309"/>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52"/>
            <p:cNvSpPr>
              <a:spLocks noEditPoints="1"/>
            </p:cNvSpPr>
            <p:nvPr/>
          </p:nvSpPr>
          <p:spPr bwMode="gray">
            <a:xfrm>
              <a:off x="16247" y="7221"/>
              <a:ext cx="499" cy="232"/>
            </a:xfrm>
            <a:custGeom>
              <a:avLst/>
              <a:gdLst>
                <a:gd name="T0" fmla="*/ 0 w 375"/>
                <a:gd name="T1" fmla="*/ 174 h 174"/>
                <a:gd name="T2" fmla="*/ 0 w 375"/>
                <a:gd name="T3" fmla="*/ 0 h 174"/>
                <a:gd name="T4" fmla="*/ 375 w 375"/>
                <a:gd name="T5" fmla="*/ 0 h 174"/>
                <a:gd name="T6" fmla="*/ 375 w 375"/>
                <a:gd name="T7" fmla="*/ 174 h 174"/>
                <a:gd name="T8" fmla="*/ 0 w 375"/>
                <a:gd name="T9" fmla="*/ 174 h 174"/>
                <a:gd name="T10" fmla="*/ 7 w 375"/>
                <a:gd name="T11" fmla="*/ 164 h 174"/>
                <a:gd name="T12" fmla="*/ 365 w 375"/>
                <a:gd name="T13" fmla="*/ 164 h 174"/>
                <a:gd name="T14" fmla="*/ 365 w 375"/>
                <a:gd name="T15" fmla="*/ 10 h 174"/>
                <a:gd name="T16" fmla="*/ 7 w 375"/>
                <a:gd name="T17" fmla="*/ 10 h 174"/>
                <a:gd name="T18" fmla="*/ 7 w 375"/>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74">
                  <a:moveTo>
                    <a:pt x="0" y="174"/>
                  </a:moveTo>
                  <a:lnTo>
                    <a:pt x="0" y="0"/>
                  </a:lnTo>
                  <a:lnTo>
                    <a:pt x="375" y="0"/>
                  </a:lnTo>
                  <a:lnTo>
                    <a:pt x="375" y="174"/>
                  </a:lnTo>
                  <a:lnTo>
                    <a:pt x="0" y="174"/>
                  </a:lnTo>
                  <a:close/>
                  <a:moveTo>
                    <a:pt x="7" y="164"/>
                  </a:moveTo>
                  <a:lnTo>
                    <a:pt x="365" y="164"/>
                  </a:lnTo>
                  <a:lnTo>
                    <a:pt x="365" y="10"/>
                  </a:lnTo>
                  <a:lnTo>
                    <a:pt x="7" y="10"/>
                  </a:lnTo>
                  <a:lnTo>
                    <a:pt x="7" y="164"/>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53"/>
            <p:cNvSpPr>
              <a:spLocks noEditPoints="1"/>
            </p:cNvSpPr>
            <p:nvPr/>
          </p:nvSpPr>
          <p:spPr bwMode="gray">
            <a:xfrm>
              <a:off x="16298" y="7137"/>
              <a:ext cx="374" cy="400"/>
            </a:xfrm>
            <a:custGeom>
              <a:avLst/>
              <a:gdLst>
                <a:gd name="T0" fmla="*/ 113 w 117"/>
                <a:gd name="T1" fmla="*/ 98 h 124"/>
                <a:gd name="T2" fmla="*/ 117 w 117"/>
                <a:gd name="T3" fmla="*/ 124 h 124"/>
                <a:gd name="T4" fmla="*/ 84 w 117"/>
                <a:gd name="T5" fmla="*/ 124 h 124"/>
                <a:gd name="T6" fmla="*/ 87 w 117"/>
                <a:gd name="T7" fmla="*/ 98 h 124"/>
                <a:gd name="T8" fmla="*/ 84 w 117"/>
                <a:gd name="T9" fmla="*/ 124 h 124"/>
                <a:gd name="T10" fmla="*/ 55 w 117"/>
                <a:gd name="T11" fmla="*/ 98 h 124"/>
                <a:gd name="T12" fmla="*/ 58 w 117"/>
                <a:gd name="T13" fmla="*/ 124 h 124"/>
                <a:gd name="T14" fmla="*/ 25 w 117"/>
                <a:gd name="T15" fmla="*/ 124 h 124"/>
                <a:gd name="T16" fmla="*/ 29 w 117"/>
                <a:gd name="T17" fmla="*/ 98 h 124"/>
                <a:gd name="T18" fmla="*/ 25 w 117"/>
                <a:gd name="T19" fmla="*/ 124 h 124"/>
                <a:gd name="T20" fmla="*/ 0 w 117"/>
                <a:gd name="T21" fmla="*/ 98 h 124"/>
                <a:gd name="T22" fmla="*/ 4 w 117"/>
                <a:gd name="T23" fmla="*/ 124 h 124"/>
                <a:gd name="T24" fmla="*/ 56 w 117"/>
                <a:gd name="T25" fmla="*/ 80 h 124"/>
                <a:gd name="T26" fmla="*/ 50 w 117"/>
                <a:gd name="T27" fmla="*/ 74 h 124"/>
                <a:gd name="T28" fmla="*/ 53 w 117"/>
                <a:gd name="T29" fmla="*/ 45 h 124"/>
                <a:gd name="T30" fmla="*/ 59 w 117"/>
                <a:gd name="T31" fmla="*/ 45 h 124"/>
                <a:gd name="T32" fmla="*/ 80 w 117"/>
                <a:gd name="T33" fmla="*/ 62 h 124"/>
                <a:gd name="T34" fmla="*/ 59 w 117"/>
                <a:gd name="T35" fmla="*/ 79 h 124"/>
                <a:gd name="T36" fmla="*/ 56 w 117"/>
                <a:gd name="T37" fmla="*/ 48 h 124"/>
                <a:gd name="T38" fmla="*/ 53 w 117"/>
                <a:gd name="T39" fmla="*/ 51 h 124"/>
                <a:gd name="T40" fmla="*/ 54 w 117"/>
                <a:gd name="T41" fmla="*/ 76 h 124"/>
                <a:gd name="T42" fmla="*/ 57 w 117"/>
                <a:gd name="T43" fmla="*/ 76 h 124"/>
                <a:gd name="T44" fmla="*/ 76 w 117"/>
                <a:gd name="T45" fmla="*/ 62 h 124"/>
                <a:gd name="T46" fmla="*/ 57 w 117"/>
                <a:gd name="T47" fmla="*/ 49 h 124"/>
                <a:gd name="T48" fmla="*/ 113 w 117"/>
                <a:gd name="T49" fmla="*/ 26 h 124"/>
                <a:gd name="T50" fmla="*/ 117 w 117"/>
                <a:gd name="T51" fmla="*/ 0 h 124"/>
                <a:gd name="T52" fmla="*/ 113 w 117"/>
                <a:gd name="T53" fmla="*/ 26 h 124"/>
                <a:gd name="T54" fmla="*/ 84 w 117"/>
                <a:gd name="T55" fmla="*/ 0 h 124"/>
                <a:gd name="T56" fmla="*/ 87 w 117"/>
                <a:gd name="T57" fmla="*/ 26 h 124"/>
                <a:gd name="T58" fmla="*/ 55 w 117"/>
                <a:gd name="T59" fmla="*/ 26 h 124"/>
                <a:gd name="T60" fmla="*/ 58 w 117"/>
                <a:gd name="T61" fmla="*/ 0 h 124"/>
                <a:gd name="T62" fmla="*/ 55 w 117"/>
                <a:gd name="T63" fmla="*/ 26 h 124"/>
                <a:gd name="T64" fmla="*/ 25 w 117"/>
                <a:gd name="T65" fmla="*/ 0 h 124"/>
                <a:gd name="T66" fmla="*/ 29 w 117"/>
                <a:gd name="T67" fmla="*/ 26 h 124"/>
                <a:gd name="T68" fmla="*/ 0 w 117"/>
                <a:gd name="T69" fmla="*/ 26 h 124"/>
                <a:gd name="T70" fmla="*/ 4 w 117"/>
                <a:gd name="T71" fmla="*/ 0 h 124"/>
                <a:gd name="T72" fmla="*/ 0 w 117"/>
                <a:gd name="T73"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24">
                  <a:moveTo>
                    <a:pt x="113" y="124"/>
                  </a:moveTo>
                  <a:cubicBezTo>
                    <a:pt x="113" y="98"/>
                    <a:pt x="113" y="98"/>
                    <a:pt x="113" y="98"/>
                  </a:cubicBezTo>
                  <a:cubicBezTo>
                    <a:pt x="117" y="98"/>
                    <a:pt x="117" y="98"/>
                    <a:pt x="117" y="98"/>
                  </a:cubicBezTo>
                  <a:cubicBezTo>
                    <a:pt x="117" y="124"/>
                    <a:pt x="117" y="124"/>
                    <a:pt x="117" y="124"/>
                  </a:cubicBezTo>
                  <a:lnTo>
                    <a:pt x="113" y="124"/>
                  </a:lnTo>
                  <a:close/>
                  <a:moveTo>
                    <a:pt x="84" y="124"/>
                  </a:moveTo>
                  <a:cubicBezTo>
                    <a:pt x="84" y="98"/>
                    <a:pt x="84" y="98"/>
                    <a:pt x="84" y="98"/>
                  </a:cubicBezTo>
                  <a:cubicBezTo>
                    <a:pt x="87" y="98"/>
                    <a:pt x="87" y="98"/>
                    <a:pt x="87" y="98"/>
                  </a:cubicBezTo>
                  <a:cubicBezTo>
                    <a:pt x="87" y="124"/>
                    <a:pt x="87" y="124"/>
                    <a:pt x="87" y="124"/>
                  </a:cubicBezTo>
                  <a:lnTo>
                    <a:pt x="84" y="124"/>
                  </a:lnTo>
                  <a:close/>
                  <a:moveTo>
                    <a:pt x="55" y="124"/>
                  </a:moveTo>
                  <a:cubicBezTo>
                    <a:pt x="55" y="98"/>
                    <a:pt x="55" y="98"/>
                    <a:pt x="55" y="98"/>
                  </a:cubicBezTo>
                  <a:cubicBezTo>
                    <a:pt x="58" y="98"/>
                    <a:pt x="58" y="98"/>
                    <a:pt x="58" y="98"/>
                  </a:cubicBezTo>
                  <a:cubicBezTo>
                    <a:pt x="58" y="124"/>
                    <a:pt x="58" y="124"/>
                    <a:pt x="58" y="124"/>
                  </a:cubicBezTo>
                  <a:lnTo>
                    <a:pt x="55" y="124"/>
                  </a:lnTo>
                  <a:close/>
                  <a:moveTo>
                    <a:pt x="25" y="124"/>
                  </a:moveTo>
                  <a:cubicBezTo>
                    <a:pt x="25" y="98"/>
                    <a:pt x="25" y="98"/>
                    <a:pt x="25" y="98"/>
                  </a:cubicBezTo>
                  <a:cubicBezTo>
                    <a:pt x="29" y="98"/>
                    <a:pt x="29" y="98"/>
                    <a:pt x="29" y="98"/>
                  </a:cubicBezTo>
                  <a:cubicBezTo>
                    <a:pt x="29" y="124"/>
                    <a:pt x="29" y="124"/>
                    <a:pt x="29" y="124"/>
                  </a:cubicBezTo>
                  <a:lnTo>
                    <a:pt x="25" y="124"/>
                  </a:lnTo>
                  <a:close/>
                  <a:moveTo>
                    <a:pt x="0" y="124"/>
                  </a:moveTo>
                  <a:cubicBezTo>
                    <a:pt x="0" y="98"/>
                    <a:pt x="0" y="98"/>
                    <a:pt x="0" y="98"/>
                  </a:cubicBezTo>
                  <a:cubicBezTo>
                    <a:pt x="4" y="98"/>
                    <a:pt x="4" y="98"/>
                    <a:pt x="4" y="98"/>
                  </a:cubicBezTo>
                  <a:cubicBezTo>
                    <a:pt x="4" y="124"/>
                    <a:pt x="4" y="124"/>
                    <a:pt x="4" y="124"/>
                  </a:cubicBezTo>
                  <a:lnTo>
                    <a:pt x="0" y="124"/>
                  </a:lnTo>
                  <a:close/>
                  <a:moveTo>
                    <a:pt x="56" y="80"/>
                  </a:moveTo>
                  <a:cubicBezTo>
                    <a:pt x="55" y="80"/>
                    <a:pt x="53" y="80"/>
                    <a:pt x="53" y="79"/>
                  </a:cubicBezTo>
                  <a:cubicBezTo>
                    <a:pt x="51" y="78"/>
                    <a:pt x="50" y="76"/>
                    <a:pt x="50" y="74"/>
                  </a:cubicBezTo>
                  <a:cubicBezTo>
                    <a:pt x="50" y="51"/>
                    <a:pt x="50" y="51"/>
                    <a:pt x="50" y="51"/>
                  </a:cubicBezTo>
                  <a:cubicBezTo>
                    <a:pt x="50" y="49"/>
                    <a:pt x="51" y="47"/>
                    <a:pt x="53" y="45"/>
                  </a:cubicBezTo>
                  <a:cubicBezTo>
                    <a:pt x="53" y="45"/>
                    <a:pt x="55" y="44"/>
                    <a:pt x="56" y="44"/>
                  </a:cubicBezTo>
                  <a:cubicBezTo>
                    <a:pt x="57" y="44"/>
                    <a:pt x="58" y="45"/>
                    <a:pt x="59" y="45"/>
                  </a:cubicBezTo>
                  <a:cubicBezTo>
                    <a:pt x="77" y="57"/>
                    <a:pt x="77" y="57"/>
                    <a:pt x="77" y="57"/>
                  </a:cubicBezTo>
                  <a:cubicBezTo>
                    <a:pt x="78" y="58"/>
                    <a:pt x="80" y="60"/>
                    <a:pt x="80" y="62"/>
                  </a:cubicBezTo>
                  <a:cubicBezTo>
                    <a:pt x="80" y="65"/>
                    <a:pt x="78" y="67"/>
                    <a:pt x="77" y="68"/>
                  </a:cubicBezTo>
                  <a:cubicBezTo>
                    <a:pt x="59" y="79"/>
                    <a:pt x="59" y="79"/>
                    <a:pt x="59" y="79"/>
                  </a:cubicBezTo>
                  <a:cubicBezTo>
                    <a:pt x="58" y="80"/>
                    <a:pt x="57" y="80"/>
                    <a:pt x="56" y="80"/>
                  </a:cubicBezTo>
                  <a:close/>
                  <a:moveTo>
                    <a:pt x="56" y="48"/>
                  </a:moveTo>
                  <a:cubicBezTo>
                    <a:pt x="55" y="48"/>
                    <a:pt x="54" y="49"/>
                    <a:pt x="54" y="49"/>
                  </a:cubicBezTo>
                  <a:cubicBezTo>
                    <a:pt x="54" y="49"/>
                    <a:pt x="53" y="50"/>
                    <a:pt x="53" y="51"/>
                  </a:cubicBezTo>
                  <a:cubicBezTo>
                    <a:pt x="53" y="74"/>
                    <a:pt x="53" y="74"/>
                    <a:pt x="53" y="74"/>
                  </a:cubicBezTo>
                  <a:cubicBezTo>
                    <a:pt x="53" y="75"/>
                    <a:pt x="54" y="76"/>
                    <a:pt x="54" y="76"/>
                  </a:cubicBezTo>
                  <a:cubicBezTo>
                    <a:pt x="55" y="76"/>
                    <a:pt x="55" y="76"/>
                    <a:pt x="56" y="76"/>
                  </a:cubicBezTo>
                  <a:cubicBezTo>
                    <a:pt x="56" y="76"/>
                    <a:pt x="56" y="76"/>
                    <a:pt x="57" y="76"/>
                  </a:cubicBezTo>
                  <a:cubicBezTo>
                    <a:pt x="75" y="65"/>
                    <a:pt x="75" y="65"/>
                    <a:pt x="75" y="65"/>
                  </a:cubicBezTo>
                  <a:cubicBezTo>
                    <a:pt x="76" y="64"/>
                    <a:pt x="76" y="63"/>
                    <a:pt x="76" y="62"/>
                  </a:cubicBezTo>
                  <a:cubicBezTo>
                    <a:pt x="76" y="62"/>
                    <a:pt x="76" y="61"/>
                    <a:pt x="75" y="60"/>
                  </a:cubicBezTo>
                  <a:cubicBezTo>
                    <a:pt x="57" y="49"/>
                    <a:pt x="57" y="49"/>
                    <a:pt x="57" y="49"/>
                  </a:cubicBezTo>
                  <a:cubicBezTo>
                    <a:pt x="56" y="48"/>
                    <a:pt x="56" y="48"/>
                    <a:pt x="56" y="48"/>
                  </a:cubicBezTo>
                  <a:close/>
                  <a:moveTo>
                    <a:pt x="113" y="26"/>
                  </a:moveTo>
                  <a:cubicBezTo>
                    <a:pt x="113" y="0"/>
                    <a:pt x="113" y="0"/>
                    <a:pt x="113" y="0"/>
                  </a:cubicBezTo>
                  <a:cubicBezTo>
                    <a:pt x="117" y="0"/>
                    <a:pt x="117" y="0"/>
                    <a:pt x="117" y="0"/>
                  </a:cubicBezTo>
                  <a:cubicBezTo>
                    <a:pt x="117" y="26"/>
                    <a:pt x="117" y="26"/>
                    <a:pt x="117" y="26"/>
                  </a:cubicBezTo>
                  <a:lnTo>
                    <a:pt x="113" y="26"/>
                  </a:lnTo>
                  <a:close/>
                  <a:moveTo>
                    <a:pt x="84" y="26"/>
                  </a:moveTo>
                  <a:cubicBezTo>
                    <a:pt x="84" y="0"/>
                    <a:pt x="84" y="0"/>
                    <a:pt x="84" y="0"/>
                  </a:cubicBezTo>
                  <a:cubicBezTo>
                    <a:pt x="87" y="0"/>
                    <a:pt x="87" y="0"/>
                    <a:pt x="87" y="0"/>
                  </a:cubicBezTo>
                  <a:cubicBezTo>
                    <a:pt x="87" y="26"/>
                    <a:pt x="87" y="26"/>
                    <a:pt x="87" y="26"/>
                  </a:cubicBezTo>
                  <a:lnTo>
                    <a:pt x="84" y="26"/>
                  </a:lnTo>
                  <a:close/>
                  <a:moveTo>
                    <a:pt x="55" y="26"/>
                  </a:moveTo>
                  <a:cubicBezTo>
                    <a:pt x="55" y="0"/>
                    <a:pt x="55" y="0"/>
                    <a:pt x="55" y="0"/>
                  </a:cubicBezTo>
                  <a:cubicBezTo>
                    <a:pt x="58" y="0"/>
                    <a:pt x="58" y="0"/>
                    <a:pt x="58" y="0"/>
                  </a:cubicBezTo>
                  <a:cubicBezTo>
                    <a:pt x="58" y="26"/>
                    <a:pt x="58" y="26"/>
                    <a:pt x="58" y="26"/>
                  </a:cubicBezTo>
                  <a:lnTo>
                    <a:pt x="55" y="26"/>
                  </a:lnTo>
                  <a:close/>
                  <a:moveTo>
                    <a:pt x="25" y="26"/>
                  </a:moveTo>
                  <a:cubicBezTo>
                    <a:pt x="25" y="0"/>
                    <a:pt x="25" y="0"/>
                    <a:pt x="25" y="0"/>
                  </a:cubicBezTo>
                  <a:cubicBezTo>
                    <a:pt x="29" y="0"/>
                    <a:pt x="29" y="0"/>
                    <a:pt x="29" y="0"/>
                  </a:cubicBezTo>
                  <a:cubicBezTo>
                    <a:pt x="29" y="26"/>
                    <a:pt x="29" y="26"/>
                    <a:pt x="29" y="26"/>
                  </a:cubicBezTo>
                  <a:lnTo>
                    <a:pt x="25" y="26"/>
                  </a:lnTo>
                  <a:close/>
                  <a:moveTo>
                    <a:pt x="0" y="26"/>
                  </a:moveTo>
                  <a:cubicBezTo>
                    <a:pt x="0" y="0"/>
                    <a:pt x="0" y="0"/>
                    <a:pt x="0" y="0"/>
                  </a:cubicBezTo>
                  <a:cubicBezTo>
                    <a:pt x="4" y="0"/>
                    <a:pt x="4" y="0"/>
                    <a:pt x="4" y="0"/>
                  </a:cubicBezTo>
                  <a:cubicBezTo>
                    <a:pt x="4" y="26"/>
                    <a:pt x="4" y="26"/>
                    <a:pt x="4" y="26"/>
                  </a:cubicBezTo>
                  <a:lnTo>
                    <a:pt x="0" y="26"/>
                  </a:lnTo>
                  <a:close/>
                </a:path>
              </a:pathLst>
            </a:custGeom>
            <a:grp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Freeform 100"/>
          <p:cNvSpPr>
            <a:spLocks noEditPoints="1"/>
          </p:cNvSpPr>
          <p:nvPr/>
        </p:nvSpPr>
        <p:spPr bwMode="gray">
          <a:xfrm>
            <a:off x="4311877" y="3908722"/>
            <a:ext cx="380583" cy="387429"/>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1D1D1A">
              <a:lumMod val="75000"/>
              <a:lumOff val="25000"/>
            </a:srgbClr>
          </a:solidFill>
          <a:ln w="6350">
            <a:solidFill>
              <a:srgbClr val="1D1D1A">
                <a:lumMod val="75000"/>
                <a:lumOff val="25000"/>
              </a:srgbClr>
            </a:solidFill>
            <a:round/>
          </a:ln>
          <a:effectLst/>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31"/>
          <p:cNvSpPr>
            <a:spLocks noEditPoints="1"/>
          </p:cNvSpPr>
          <p:nvPr/>
        </p:nvSpPr>
        <p:spPr bwMode="gray">
          <a:xfrm>
            <a:off x="4862866" y="4262089"/>
            <a:ext cx="251239" cy="401881"/>
          </a:xfrm>
          <a:custGeom>
            <a:avLst/>
            <a:gdLst>
              <a:gd name="T0" fmla="*/ 14 w 100"/>
              <a:gd name="T1" fmla="*/ 4 h 159"/>
              <a:gd name="T2" fmla="*/ 87 w 100"/>
              <a:gd name="T3" fmla="*/ 4 h 159"/>
              <a:gd name="T4" fmla="*/ 93 w 100"/>
              <a:gd name="T5" fmla="*/ 7 h 159"/>
              <a:gd name="T6" fmla="*/ 96 w 100"/>
              <a:gd name="T7" fmla="*/ 14 h 159"/>
              <a:gd name="T8" fmla="*/ 96 w 100"/>
              <a:gd name="T9" fmla="*/ 146 h 159"/>
              <a:gd name="T10" fmla="*/ 87 w 100"/>
              <a:gd name="T11" fmla="*/ 155 h 159"/>
              <a:gd name="T12" fmla="*/ 13 w 100"/>
              <a:gd name="T13" fmla="*/ 155 h 159"/>
              <a:gd name="T14" fmla="*/ 4 w 100"/>
              <a:gd name="T15" fmla="*/ 146 h 159"/>
              <a:gd name="T16" fmla="*/ 4 w 100"/>
              <a:gd name="T17" fmla="*/ 14 h 159"/>
              <a:gd name="T18" fmla="*/ 7 w 100"/>
              <a:gd name="T19" fmla="*/ 7 h 159"/>
              <a:gd name="T20" fmla="*/ 14 w 100"/>
              <a:gd name="T21" fmla="*/ 4 h 159"/>
              <a:gd name="T22" fmla="*/ 14 w 100"/>
              <a:gd name="T23" fmla="*/ 0 h 159"/>
              <a:gd name="T24" fmla="*/ 4 w 100"/>
              <a:gd name="T25" fmla="*/ 4 h 159"/>
              <a:gd name="T26" fmla="*/ 0 w 100"/>
              <a:gd name="T27" fmla="*/ 14 h 159"/>
              <a:gd name="T28" fmla="*/ 0 w 100"/>
              <a:gd name="T29" fmla="*/ 146 h 159"/>
              <a:gd name="T30" fmla="*/ 4 w 100"/>
              <a:gd name="T31" fmla="*/ 155 h 159"/>
              <a:gd name="T32" fmla="*/ 13 w 100"/>
              <a:gd name="T33" fmla="*/ 159 h 159"/>
              <a:gd name="T34" fmla="*/ 87 w 100"/>
              <a:gd name="T35" fmla="*/ 159 h 159"/>
              <a:gd name="T36" fmla="*/ 100 w 100"/>
              <a:gd name="T37" fmla="*/ 146 h 159"/>
              <a:gd name="T38" fmla="*/ 100 w 100"/>
              <a:gd name="T39" fmla="*/ 14 h 159"/>
              <a:gd name="T40" fmla="*/ 96 w 100"/>
              <a:gd name="T41" fmla="*/ 4 h 159"/>
              <a:gd name="T42" fmla="*/ 87 w 100"/>
              <a:gd name="T43" fmla="*/ 0 h 159"/>
              <a:gd name="T44" fmla="*/ 14 w 100"/>
              <a:gd name="T45" fmla="*/ 0 h 159"/>
              <a:gd name="T46" fmla="*/ 17 w 100"/>
              <a:gd name="T47" fmla="*/ 17 h 159"/>
              <a:gd name="T48" fmla="*/ 83 w 100"/>
              <a:gd name="T49" fmla="*/ 17 h 159"/>
              <a:gd name="T50" fmla="*/ 83 w 100"/>
              <a:gd name="T51" fmla="*/ 125 h 159"/>
              <a:gd name="T52" fmla="*/ 17 w 100"/>
              <a:gd name="T53" fmla="*/ 125 h 159"/>
              <a:gd name="T54" fmla="*/ 17 w 100"/>
              <a:gd name="T55" fmla="*/ 17 h 159"/>
              <a:gd name="T56" fmla="*/ 13 w 100"/>
              <a:gd name="T57" fmla="*/ 13 h 159"/>
              <a:gd name="T58" fmla="*/ 13 w 100"/>
              <a:gd name="T59" fmla="*/ 129 h 159"/>
              <a:gd name="T60" fmla="*/ 87 w 100"/>
              <a:gd name="T61" fmla="*/ 129 h 159"/>
              <a:gd name="T62" fmla="*/ 87 w 100"/>
              <a:gd name="T63" fmla="*/ 13 h 159"/>
              <a:gd name="T64" fmla="*/ 13 w 100"/>
              <a:gd name="T65" fmla="*/ 13 h 159"/>
              <a:gd name="T66" fmla="*/ 50 w 100"/>
              <a:gd name="T67" fmla="*/ 138 h 159"/>
              <a:gd name="T68" fmla="*/ 53 w 100"/>
              <a:gd name="T69" fmla="*/ 139 h 159"/>
              <a:gd name="T70" fmla="*/ 54 w 100"/>
              <a:gd name="T71" fmla="*/ 142 h 159"/>
              <a:gd name="T72" fmla="*/ 53 w 100"/>
              <a:gd name="T73" fmla="*/ 145 h 159"/>
              <a:gd name="T74" fmla="*/ 50 w 100"/>
              <a:gd name="T75" fmla="*/ 146 h 159"/>
              <a:gd name="T76" fmla="*/ 47 w 100"/>
              <a:gd name="T77" fmla="*/ 145 h 159"/>
              <a:gd name="T78" fmla="*/ 46 w 100"/>
              <a:gd name="T79" fmla="*/ 142 h 159"/>
              <a:gd name="T80" fmla="*/ 50 w 100"/>
              <a:gd name="T81" fmla="*/ 138 h 159"/>
              <a:gd name="T82" fmla="*/ 50 w 100"/>
              <a:gd name="T83" fmla="*/ 134 h 159"/>
              <a:gd name="T84" fmla="*/ 42 w 100"/>
              <a:gd name="T85" fmla="*/ 142 h 159"/>
              <a:gd name="T86" fmla="*/ 50 w 100"/>
              <a:gd name="T87" fmla="*/ 150 h 159"/>
              <a:gd name="T88" fmla="*/ 58 w 100"/>
              <a:gd name="T89" fmla="*/ 142 h 159"/>
              <a:gd name="T90" fmla="*/ 50 w 100"/>
              <a:gd name="T91" fmla="*/ 134 h 159"/>
              <a:gd name="T92" fmla="*/ 50 w 100"/>
              <a:gd name="T93" fmla="*/ 134 h 159"/>
              <a:gd name="T94" fmla="*/ 50 w 100"/>
              <a:gd name="T95"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59">
                <a:moveTo>
                  <a:pt x="14" y="4"/>
                </a:moveTo>
                <a:cubicBezTo>
                  <a:pt x="87" y="4"/>
                  <a:pt x="87" y="4"/>
                  <a:pt x="87" y="4"/>
                </a:cubicBezTo>
                <a:cubicBezTo>
                  <a:pt x="89" y="4"/>
                  <a:pt x="92" y="5"/>
                  <a:pt x="93" y="7"/>
                </a:cubicBezTo>
                <a:cubicBezTo>
                  <a:pt x="95" y="9"/>
                  <a:pt x="96" y="11"/>
                  <a:pt x="96" y="14"/>
                </a:cubicBezTo>
                <a:cubicBezTo>
                  <a:pt x="96" y="146"/>
                  <a:pt x="96" y="146"/>
                  <a:pt x="96" y="146"/>
                </a:cubicBezTo>
                <a:cubicBezTo>
                  <a:pt x="96" y="151"/>
                  <a:pt x="92" y="155"/>
                  <a:pt x="87" y="155"/>
                </a:cubicBezTo>
                <a:cubicBezTo>
                  <a:pt x="13" y="155"/>
                  <a:pt x="13" y="155"/>
                  <a:pt x="13" y="155"/>
                </a:cubicBezTo>
                <a:cubicBezTo>
                  <a:pt x="8" y="155"/>
                  <a:pt x="4" y="151"/>
                  <a:pt x="4" y="146"/>
                </a:cubicBezTo>
                <a:cubicBezTo>
                  <a:pt x="4" y="14"/>
                  <a:pt x="4" y="14"/>
                  <a:pt x="4" y="14"/>
                </a:cubicBezTo>
                <a:cubicBezTo>
                  <a:pt x="4" y="11"/>
                  <a:pt x="5" y="9"/>
                  <a:pt x="7" y="7"/>
                </a:cubicBezTo>
                <a:cubicBezTo>
                  <a:pt x="9" y="5"/>
                  <a:pt x="11" y="4"/>
                  <a:pt x="14" y="4"/>
                </a:cubicBezTo>
                <a:moveTo>
                  <a:pt x="14" y="0"/>
                </a:moveTo>
                <a:cubicBezTo>
                  <a:pt x="10" y="0"/>
                  <a:pt x="7" y="2"/>
                  <a:pt x="4" y="4"/>
                </a:cubicBezTo>
                <a:cubicBezTo>
                  <a:pt x="2" y="7"/>
                  <a:pt x="0" y="10"/>
                  <a:pt x="0" y="14"/>
                </a:cubicBezTo>
                <a:cubicBezTo>
                  <a:pt x="0" y="146"/>
                  <a:pt x="0" y="146"/>
                  <a:pt x="0" y="146"/>
                </a:cubicBezTo>
                <a:cubicBezTo>
                  <a:pt x="0" y="149"/>
                  <a:pt x="2" y="152"/>
                  <a:pt x="4" y="155"/>
                </a:cubicBezTo>
                <a:cubicBezTo>
                  <a:pt x="7" y="157"/>
                  <a:pt x="10" y="159"/>
                  <a:pt x="13" y="159"/>
                </a:cubicBezTo>
                <a:cubicBezTo>
                  <a:pt x="87" y="159"/>
                  <a:pt x="87" y="159"/>
                  <a:pt x="87" y="159"/>
                </a:cubicBezTo>
                <a:cubicBezTo>
                  <a:pt x="94" y="159"/>
                  <a:pt x="100" y="153"/>
                  <a:pt x="100" y="146"/>
                </a:cubicBezTo>
                <a:cubicBezTo>
                  <a:pt x="100" y="14"/>
                  <a:pt x="100" y="14"/>
                  <a:pt x="100" y="14"/>
                </a:cubicBezTo>
                <a:cubicBezTo>
                  <a:pt x="100" y="10"/>
                  <a:pt x="99" y="7"/>
                  <a:pt x="96" y="4"/>
                </a:cubicBezTo>
                <a:cubicBezTo>
                  <a:pt x="94" y="2"/>
                  <a:pt x="91" y="0"/>
                  <a:pt x="87" y="0"/>
                </a:cubicBezTo>
                <a:lnTo>
                  <a:pt x="14" y="0"/>
                </a:lnTo>
                <a:close/>
                <a:moveTo>
                  <a:pt x="17" y="17"/>
                </a:moveTo>
                <a:cubicBezTo>
                  <a:pt x="83" y="17"/>
                  <a:pt x="83" y="17"/>
                  <a:pt x="83" y="17"/>
                </a:cubicBezTo>
                <a:cubicBezTo>
                  <a:pt x="83" y="125"/>
                  <a:pt x="83" y="125"/>
                  <a:pt x="83" y="125"/>
                </a:cubicBezTo>
                <a:cubicBezTo>
                  <a:pt x="17" y="125"/>
                  <a:pt x="17" y="125"/>
                  <a:pt x="17" y="125"/>
                </a:cubicBezTo>
                <a:cubicBezTo>
                  <a:pt x="17" y="17"/>
                  <a:pt x="17" y="17"/>
                  <a:pt x="17" y="17"/>
                </a:cubicBezTo>
                <a:moveTo>
                  <a:pt x="13" y="13"/>
                </a:moveTo>
                <a:cubicBezTo>
                  <a:pt x="13" y="129"/>
                  <a:pt x="13" y="129"/>
                  <a:pt x="13" y="129"/>
                </a:cubicBezTo>
                <a:cubicBezTo>
                  <a:pt x="87" y="129"/>
                  <a:pt x="87" y="129"/>
                  <a:pt x="87" y="129"/>
                </a:cubicBezTo>
                <a:cubicBezTo>
                  <a:pt x="87" y="13"/>
                  <a:pt x="87" y="13"/>
                  <a:pt x="87" y="13"/>
                </a:cubicBezTo>
                <a:lnTo>
                  <a:pt x="13" y="13"/>
                </a:lnTo>
                <a:close/>
                <a:moveTo>
                  <a:pt x="50" y="138"/>
                </a:moveTo>
                <a:cubicBezTo>
                  <a:pt x="51" y="138"/>
                  <a:pt x="52" y="139"/>
                  <a:pt x="53" y="139"/>
                </a:cubicBezTo>
                <a:cubicBezTo>
                  <a:pt x="53" y="140"/>
                  <a:pt x="54" y="141"/>
                  <a:pt x="54" y="142"/>
                </a:cubicBezTo>
                <a:cubicBezTo>
                  <a:pt x="54" y="143"/>
                  <a:pt x="53" y="144"/>
                  <a:pt x="53" y="145"/>
                </a:cubicBezTo>
                <a:cubicBezTo>
                  <a:pt x="52" y="146"/>
                  <a:pt x="51" y="146"/>
                  <a:pt x="50" y="146"/>
                </a:cubicBezTo>
                <a:cubicBezTo>
                  <a:pt x="49" y="146"/>
                  <a:pt x="48" y="146"/>
                  <a:pt x="47" y="145"/>
                </a:cubicBezTo>
                <a:cubicBezTo>
                  <a:pt x="46" y="144"/>
                  <a:pt x="46" y="143"/>
                  <a:pt x="46" y="142"/>
                </a:cubicBezTo>
                <a:cubicBezTo>
                  <a:pt x="46" y="140"/>
                  <a:pt x="48" y="138"/>
                  <a:pt x="50" y="138"/>
                </a:cubicBezTo>
                <a:moveTo>
                  <a:pt x="50" y="134"/>
                </a:moveTo>
                <a:cubicBezTo>
                  <a:pt x="45" y="134"/>
                  <a:pt x="42" y="138"/>
                  <a:pt x="42" y="142"/>
                </a:cubicBezTo>
                <a:cubicBezTo>
                  <a:pt x="42" y="146"/>
                  <a:pt x="45" y="150"/>
                  <a:pt x="50" y="150"/>
                </a:cubicBezTo>
                <a:cubicBezTo>
                  <a:pt x="54" y="150"/>
                  <a:pt x="58" y="146"/>
                  <a:pt x="58" y="142"/>
                </a:cubicBezTo>
                <a:cubicBezTo>
                  <a:pt x="58" y="138"/>
                  <a:pt x="54" y="134"/>
                  <a:pt x="50" y="134"/>
                </a:cubicBezTo>
                <a:close/>
                <a:moveTo>
                  <a:pt x="50" y="134"/>
                </a:moveTo>
                <a:cubicBezTo>
                  <a:pt x="50" y="134"/>
                  <a:pt x="50" y="134"/>
                  <a:pt x="50" y="134"/>
                </a:cubicBezTo>
              </a:path>
            </a:pathLst>
          </a:custGeom>
          <a:solidFill>
            <a:srgbClr val="1D1D1A">
              <a:lumMod val="75000"/>
              <a:lumOff val="25000"/>
            </a:srgbClr>
          </a:solidFill>
          <a:ln w="6350" cap="flat" cmpd="sng" algn="ctr">
            <a:solidFill>
              <a:srgbClr val="1D1D1A">
                <a:lumMod val="75000"/>
                <a:lumOff val="25000"/>
              </a:srgbClr>
            </a:solidFill>
            <a:prstDash val="solid"/>
            <a:miter lim="800000"/>
          </a:ln>
          <a:effectLst/>
        </p:spPr>
        <p:txBody>
          <a:bodyPr vert="horz" wrap="square" lIns="91440" tIns="45720" rIns="91440" bIns="45720" numCol="1" anchor="t" anchorCtr="0" compatLnSpc="1">
            <a:noAutofit/>
          </a:bodyPr>
          <a:lstStyle/>
          <a:p>
            <a:pPr defTabSz="1219200" fontAlgn="ctr">
              <a:defRPr/>
            </a:pPr>
            <a:endParaRPr lang="en-US" altLang="zh-CN" sz="2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60"/>
          <p:cNvSpPr txBox="1"/>
          <p:nvPr/>
        </p:nvSpPr>
        <p:spPr bwMode="gray">
          <a:xfrm>
            <a:off x="4207987" y="5038788"/>
            <a:ext cx="2311261" cy="461665"/>
          </a:xfrm>
          <a:prstGeom prst="rect">
            <a:avLst/>
          </a:prstGeom>
          <a:noFill/>
        </p:spPr>
        <p:txBody>
          <a:bodyPr wrap="square" rtlCol="0">
            <a:no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Static policy, semi-automatic O&amp;M</a:t>
            </a:r>
          </a:p>
        </p:txBody>
      </p:sp>
      <p:sp>
        <p:nvSpPr>
          <p:cNvPr id="44" name="椭圆 43"/>
          <p:cNvSpPr/>
          <p:nvPr/>
        </p:nvSpPr>
        <p:spPr bwMode="gray">
          <a:xfrm>
            <a:off x="6897434" y="1426175"/>
            <a:ext cx="3905250" cy="3905250"/>
          </a:xfrm>
          <a:prstGeom prst="ellipse">
            <a:avLst/>
          </a:prstGeom>
          <a:gradFill flip="none" rotWithShape="1">
            <a:gsLst>
              <a:gs pos="20000">
                <a:srgbClr val="BFBFBF">
                  <a:alpha val="27000"/>
                </a:srgbClr>
              </a:gs>
              <a:gs pos="80000">
                <a:srgbClr val="FFFFFF"/>
              </a:gs>
              <a:gs pos="100000">
                <a:srgbClr val="1D1D1A">
                  <a:lumMod val="75000"/>
                  <a:tint val="0"/>
                  <a:alpha val="2000"/>
                </a:srgbClr>
              </a:gs>
            </a:gsLst>
            <a:lin ang="2700000" scaled="1"/>
            <a:tileRect/>
          </a:gradFill>
          <a:ln w="28575">
            <a:gradFill>
              <a:gsLst>
                <a:gs pos="0">
                  <a:srgbClr val="1D1D1A">
                    <a:lumMod val="50000"/>
                    <a:alpha val="0"/>
                  </a:srgbClr>
                </a:gs>
                <a:gs pos="100000">
                  <a:srgbClr val="FFFFFF">
                    <a:alpha val="80000"/>
                  </a:srgbClr>
                </a:gs>
              </a:gsLst>
              <a:lin ang="5400000" scaled="0"/>
            </a:gradFill>
            <a:miter lim="400000"/>
          </a:ln>
          <a:effectLst>
            <a:outerShdw blurRad="88900" dist="75434" dir="2699985" rotWithShape="0">
              <a:scrgbClr r="0" g="0" b="0">
                <a:alpha val="23000"/>
              </a:scrgbClr>
            </a:outerShdw>
          </a:effectLst>
        </p:spPr>
        <p:txBody>
          <a:bodyPr wrap="square" lIns="22519" tIns="22519" rIns="22519" bIns="22519" rtlCol="0" anchor="ctr">
            <a:noAutofit/>
          </a:bodyPr>
          <a:lstStyle/>
          <a:p>
            <a:pPr algn="ctr" defTabSz="762635" fontAlgn="ctr" hangingPunct="0">
              <a:spcBef>
                <a:spcPct val="0"/>
              </a:spcBef>
              <a:spcAft>
                <a:spcPct val="0"/>
              </a:spcAft>
            </a:pPr>
            <a:endParaRPr lang="en-US" altLang="zh-CN" sz="1000" kern="0" dirty="0">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椭圆 44"/>
          <p:cNvSpPr/>
          <p:nvPr/>
        </p:nvSpPr>
        <p:spPr bwMode="gray">
          <a:xfrm>
            <a:off x="6989223" y="1517964"/>
            <a:ext cx="3721672" cy="3721672"/>
          </a:xfrm>
          <a:prstGeom prst="ellipse">
            <a:avLst/>
          </a:prstGeom>
          <a:noFill/>
          <a:ln w="28575">
            <a:solidFill>
              <a:srgbClr val="C8102E"/>
            </a:solidFill>
            <a:miter lim="400000"/>
          </a:ln>
        </p:spPr>
        <p:txBody>
          <a:bodyPr wrap="square" lIns="22519" tIns="22519" rIns="22519" bIns="22519" rtlCol="0" anchor="ctr">
            <a:noAutofit/>
          </a:bodyPr>
          <a:lstStyle/>
          <a:p>
            <a:pPr algn="ctr" defTabSz="762635" fontAlgn="ctr" hangingPunct="0">
              <a:spcBef>
                <a:spcPct val="0"/>
              </a:spcBef>
              <a:spcAft>
                <a:spcPct val="0"/>
              </a:spcAft>
            </a:pPr>
            <a:endParaRPr lang="en-US" altLang="zh-CN" sz="1000" kern="0" dirty="0">
              <a:solidFill>
                <a:srgbClr val="C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6" name="矩形 45"/>
          <p:cNvSpPr/>
          <p:nvPr/>
        </p:nvSpPr>
        <p:spPr bwMode="gray">
          <a:xfrm>
            <a:off x="7752009" y="2223259"/>
            <a:ext cx="2400658" cy="276999"/>
          </a:xfrm>
          <a:prstGeom prst="rect">
            <a:avLst/>
          </a:prstGeom>
        </p:spPr>
        <p:txBody>
          <a:bodyPr wrap="square">
            <a:noAutofit/>
          </a:bodyPr>
          <a:lstStyle/>
          <a:p>
            <a:pPr algn="ctr" defTabSz="1219200" fontAlgn="ctr"/>
            <a:r>
              <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 + protocol innovation + AI</a:t>
            </a:r>
          </a:p>
        </p:txBody>
      </p:sp>
      <p:sp>
        <p:nvSpPr>
          <p:cNvPr id="47" name="文本框 177"/>
          <p:cNvSpPr txBox="1"/>
          <p:nvPr/>
        </p:nvSpPr>
        <p:spPr bwMode="gray">
          <a:xfrm>
            <a:off x="8364483" y="2814601"/>
            <a:ext cx="1177055" cy="184666"/>
          </a:xfrm>
          <a:prstGeom prst="rect">
            <a:avLst/>
          </a:prstGeom>
          <a:noFill/>
        </p:spPr>
        <p:txBody>
          <a:bodyPr wrap="square" lIns="0" tIns="0" rIns="0" bIns="0" rtlCol="0" anchor="ctr" anchorCtr="0">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ctr"/>
            <a:r>
              <a:rPr lang="en-US" sz="120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5G &amp; cloud era</a:t>
            </a:r>
          </a:p>
        </p:txBody>
      </p:sp>
      <p:sp>
        <p:nvSpPr>
          <p:cNvPr id="48" name="矩形 47"/>
          <p:cNvSpPr/>
          <p:nvPr/>
        </p:nvSpPr>
        <p:spPr bwMode="gray">
          <a:xfrm>
            <a:off x="8243485" y="2478077"/>
            <a:ext cx="1331459" cy="307777"/>
          </a:xfrm>
          <a:prstGeom prst="rect">
            <a:avLst/>
          </a:prstGeom>
        </p:spPr>
        <p:txBody>
          <a:bodyPr wrap="square">
            <a:no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Intelligent IP</a:t>
            </a:r>
          </a:p>
        </p:txBody>
      </p:sp>
      <p:grpSp>
        <p:nvGrpSpPr>
          <p:cNvPr id="49" name="组合 48"/>
          <p:cNvGrpSpPr/>
          <p:nvPr/>
        </p:nvGrpSpPr>
        <p:grpSpPr bwMode="gray">
          <a:xfrm>
            <a:off x="10051130" y="3907901"/>
            <a:ext cx="318770" cy="269240"/>
            <a:chOff x="16243" y="7125"/>
            <a:chExt cx="502" cy="424"/>
          </a:xfrm>
          <a:solidFill>
            <a:srgbClr val="8A8A8A"/>
          </a:solidFill>
        </p:grpSpPr>
        <p:sp>
          <p:nvSpPr>
            <p:cNvPr id="50" name="Freeform 51"/>
            <p:cNvSpPr>
              <a:spLocks noEditPoints="1"/>
            </p:cNvSpPr>
            <p:nvPr/>
          </p:nvSpPr>
          <p:spPr bwMode="gray">
            <a:xfrm>
              <a:off x="16243" y="7125"/>
              <a:ext cx="503" cy="425"/>
            </a:xfrm>
            <a:custGeom>
              <a:avLst/>
              <a:gdLst>
                <a:gd name="T0" fmla="*/ 0 w 378"/>
                <a:gd name="T1" fmla="*/ 319 h 319"/>
                <a:gd name="T2" fmla="*/ 0 w 378"/>
                <a:gd name="T3" fmla="*/ 0 h 319"/>
                <a:gd name="T4" fmla="*/ 378 w 378"/>
                <a:gd name="T5" fmla="*/ 0 h 319"/>
                <a:gd name="T6" fmla="*/ 378 w 378"/>
                <a:gd name="T7" fmla="*/ 319 h 319"/>
                <a:gd name="T8" fmla="*/ 0 w 378"/>
                <a:gd name="T9" fmla="*/ 319 h 319"/>
                <a:gd name="T10" fmla="*/ 10 w 378"/>
                <a:gd name="T11" fmla="*/ 309 h 319"/>
                <a:gd name="T12" fmla="*/ 370 w 378"/>
                <a:gd name="T13" fmla="*/ 309 h 319"/>
                <a:gd name="T14" fmla="*/ 370 w 378"/>
                <a:gd name="T15" fmla="*/ 9 h 319"/>
                <a:gd name="T16" fmla="*/ 10 w 378"/>
                <a:gd name="T17" fmla="*/ 9 h 319"/>
                <a:gd name="T18" fmla="*/ 10 w 378"/>
                <a:gd name="T19" fmla="*/ 30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19">
                  <a:moveTo>
                    <a:pt x="0" y="319"/>
                  </a:moveTo>
                  <a:lnTo>
                    <a:pt x="0" y="0"/>
                  </a:lnTo>
                  <a:lnTo>
                    <a:pt x="378" y="0"/>
                  </a:lnTo>
                  <a:lnTo>
                    <a:pt x="378" y="319"/>
                  </a:lnTo>
                  <a:lnTo>
                    <a:pt x="0" y="319"/>
                  </a:lnTo>
                  <a:close/>
                  <a:moveTo>
                    <a:pt x="10" y="309"/>
                  </a:moveTo>
                  <a:lnTo>
                    <a:pt x="370" y="309"/>
                  </a:lnTo>
                  <a:lnTo>
                    <a:pt x="370" y="9"/>
                  </a:lnTo>
                  <a:lnTo>
                    <a:pt x="10" y="9"/>
                  </a:lnTo>
                  <a:lnTo>
                    <a:pt x="10" y="309"/>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2"/>
            <p:cNvSpPr>
              <a:spLocks noEditPoints="1"/>
            </p:cNvSpPr>
            <p:nvPr/>
          </p:nvSpPr>
          <p:spPr bwMode="gray">
            <a:xfrm>
              <a:off x="16247" y="7221"/>
              <a:ext cx="499" cy="232"/>
            </a:xfrm>
            <a:custGeom>
              <a:avLst/>
              <a:gdLst>
                <a:gd name="T0" fmla="*/ 0 w 375"/>
                <a:gd name="T1" fmla="*/ 174 h 174"/>
                <a:gd name="T2" fmla="*/ 0 w 375"/>
                <a:gd name="T3" fmla="*/ 0 h 174"/>
                <a:gd name="T4" fmla="*/ 375 w 375"/>
                <a:gd name="T5" fmla="*/ 0 h 174"/>
                <a:gd name="T6" fmla="*/ 375 w 375"/>
                <a:gd name="T7" fmla="*/ 174 h 174"/>
                <a:gd name="T8" fmla="*/ 0 w 375"/>
                <a:gd name="T9" fmla="*/ 174 h 174"/>
                <a:gd name="T10" fmla="*/ 7 w 375"/>
                <a:gd name="T11" fmla="*/ 164 h 174"/>
                <a:gd name="T12" fmla="*/ 365 w 375"/>
                <a:gd name="T13" fmla="*/ 164 h 174"/>
                <a:gd name="T14" fmla="*/ 365 w 375"/>
                <a:gd name="T15" fmla="*/ 10 h 174"/>
                <a:gd name="T16" fmla="*/ 7 w 375"/>
                <a:gd name="T17" fmla="*/ 10 h 174"/>
                <a:gd name="T18" fmla="*/ 7 w 375"/>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74">
                  <a:moveTo>
                    <a:pt x="0" y="174"/>
                  </a:moveTo>
                  <a:lnTo>
                    <a:pt x="0" y="0"/>
                  </a:lnTo>
                  <a:lnTo>
                    <a:pt x="375" y="0"/>
                  </a:lnTo>
                  <a:lnTo>
                    <a:pt x="375" y="174"/>
                  </a:lnTo>
                  <a:lnTo>
                    <a:pt x="0" y="174"/>
                  </a:lnTo>
                  <a:close/>
                  <a:moveTo>
                    <a:pt x="7" y="164"/>
                  </a:moveTo>
                  <a:lnTo>
                    <a:pt x="365" y="164"/>
                  </a:lnTo>
                  <a:lnTo>
                    <a:pt x="365" y="10"/>
                  </a:lnTo>
                  <a:lnTo>
                    <a:pt x="7" y="10"/>
                  </a:lnTo>
                  <a:lnTo>
                    <a:pt x="7" y="164"/>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53"/>
            <p:cNvSpPr>
              <a:spLocks noEditPoints="1"/>
            </p:cNvSpPr>
            <p:nvPr/>
          </p:nvSpPr>
          <p:spPr bwMode="gray">
            <a:xfrm>
              <a:off x="16298" y="7137"/>
              <a:ext cx="374" cy="400"/>
            </a:xfrm>
            <a:custGeom>
              <a:avLst/>
              <a:gdLst>
                <a:gd name="T0" fmla="*/ 113 w 117"/>
                <a:gd name="T1" fmla="*/ 98 h 124"/>
                <a:gd name="T2" fmla="*/ 117 w 117"/>
                <a:gd name="T3" fmla="*/ 124 h 124"/>
                <a:gd name="T4" fmla="*/ 84 w 117"/>
                <a:gd name="T5" fmla="*/ 124 h 124"/>
                <a:gd name="T6" fmla="*/ 87 w 117"/>
                <a:gd name="T7" fmla="*/ 98 h 124"/>
                <a:gd name="T8" fmla="*/ 84 w 117"/>
                <a:gd name="T9" fmla="*/ 124 h 124"/>
                <a:gd name="T10" fmla="*/ 55 w 117"/>
                <a:gd name="T11" fmla="*/ 98 h 124"/>
                <a:gd name="T12" fmla="*/ 58 w 117"/>
                <a:gd name="T13" fmla="*/ 124 h 124"/>
                <a:gd name="T14" fmla="*/ 25 w 117"/>
                <a:gd name="T15" fmla="*/ 124 h 124"/>
                <a:gd name="T16" fmla="*/ 29 w 117"/>
                <a:gd name="T17" fmla="*/ 98 h 124"/>
                <a:gd name="T18" fmla="*/ 25 w 117"/>
                <a:gd name="T19" fmla="*/ 124 h 124"/>
                <a:gd name="T20" fmla="*/ 0 w 117"/>
                <a:gd name="T21" fmla="*/ 98 h 124"/>
                <a:gd name="T22" fmla="*/ 4 w 117"/>
                <a:gd name="T23" fmla="*/ 124 h 124"/>
                <a:gd name="T24" fmla="*/ 56 w 117"/>
                <a:gd name="T25" fmla="*/ 80 h 124"/>
                <a:gd name="T26" fmla="*/ 50 w 117"/>
                <a:gd name="T27" fmla="*/ 74 h 124"/>
                <a:gd name="T28" fmla="*/ 53 w 117"/>
                <a:gd name="T29" fmla="*/ 45 h 124"/>
                <a:gd name="T30" fmla="*/ 59 w 117"/>
                <a:gd name="T31" fmla="*/ 45 h 124"/>
                <a:gd name="T32" fmla="*/ 80 w 117"/>
                <a:gd name="T33" fmla="*/ 62 h 124"/>
                <a:gd name="T34" fmla="*/ 59 w 117"/>
                <a:gd name="T35" fmla="*/ 79 h 124"/>
                <a:gd name="T36" fmla="*/ 56 w 117"/>
                <a:gd name="T37" fmla="*/ 48 h 124"/>
                <a:gd name="T38" fmla="*/ 53 w 117"/>
                <a:gd name="T39" fmla="*/ 51 h 124"/>
                <a:gd name="T40" fmla="*/ 54 w 117"/>
                <a:gd name="T41" fmla="*/ 76 h 124"/>
                <a:gd name="T42" fmla="*/ 57 w 117"/>
                <a:gd name="T43" fmla="*/ 76 h 124"/>
                <a:gd name="T44" fmla="*/ 76 w 117"/>
                <a:gd name="T45" fmla="*/ 62 h 124"/>
                <a:gd name="T46" fmla="*/ 57 w 117"/>
                <a:gd name="T47" fmla="*/ 49 h 124"/>
                <a:gd name="T48" fmla="*/ 113 w 117"/>
                <a:gd name="T49" fmla="*/ 26 h 124"/>
                <a:gd name="T50" fmla="*/ 117 w 117"/>
                <a:gd name="T51" fmla="*/ 0 h 124"/>
                <a:gd name="T52" fmla="*/ 113 w 117"/>
                <a:gd name="T53" fmla="*/ 26 h 124"/>
                <a:gd name="T54" fmla="*/ 84 w 117"/>
                <a:gd name="T55" fmla="*/ 0 h 124"/>
                <a:gd name="T56" fmla="*/ 87 w 117"/>
                <a:gd name="T57" fmla="*/ 26 h 124"/>
                <a:gd name="T58" fmla="*/ 55 w 117"/>
                <a:gd name="T59" fmla="*/ 26 h 124"/>
                <a:gd name="T60" fmla="*/ 58 w 117"/>
                <a:gd name="T61" fmla="*/ 0 h 124"/>
                <a:gd name="T62" fmla="*/ 55 w 117"/>
                <a:gd name="T63" fmla="*/ 26 h 124"/>
                <a:gd name="T64" fmla="*/ 25 w 117"/>
                <a:gd name="T65" fmla="*/ 0 h 124"/>
                <a:gd name="T66" fmla="*/ 29 w 117"/>
                <a:gd name="T67" fmla="*/ 26 h 124"/>
                <a:gd name="T68" fmla="*/ 0 w 117"/>
                <a:gd name="T69" fmla="*/ 26 h 124"/>
                <a:gd name="T70" fmla="*/ 4 w 117"/>
                <a:gd name="T71" fmla="*/ 0 h 124"/>
                <a:gd name="T72" fmla="*/ 0 w 117"/>
                <a:gd name="T73"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24">
                  <a:moveTo>
                    <a:pt x="113" y="124"/>
                  </a:moveTo>
                  <a:cubicBezTo>
                    <a:pt x="113" y="98"/>
                    <a:pt x="113" y="98"/>
                    <a:pt x="113" y="98"/>
                  </a:cubicBezTo>
                  <a:cubicBezTo>
                    <a:pt x="117" y="98"/>
                    <a:pt x="117" y="98"/>
                    <a:pt x="117" y="98"/>
                  </a:cubicBezTo>
                  <a:cubicBezTo>
                    <a:pt x="117" y="124"/>
                    <a:pt x="117" y="124"/>
                    <a:pt x="117" y="124"/>
                  </a:cubicBezTo>
                  <a:lnTo>
                    <a:pt x="113" y="124"/>
                  </a:lnTo>
                  <a:close/>
                  <a:moveTo>
                    <a:pt x="84" y="124"/>
                  </a:moveTo>
                  <a:cubicBezTo>
                    <a:pt x="84" y="98"/>
                    <a:pt x="84" y="98"/>
                    <a:pt x="84" y="98"/>
                  </a:cubicBezTo>
                  <a:cubicBezTo>
                    <a:pt x="87" y="98"/>
                    <a:pt x="87" y="98"/>
                    <a:pt x="87" y="98"/>
                  </a:cubicBezTo>
                  <a:cubicBezTo>
                    <a:pt x="87" y="124"/>
                    <a:pt x="87" y="124"/>
                    <a:pt x="87" y="124"/>
                  </a:cubicBezTo>
                  <a:lnTo>
                    <a:pt x="84" y="124"/>
                  </a:lnTo>
                  <a:close/>
                  <a:moveTo>
                    <a:pt x="55" y="124"/>
                  </a:moveTo>
                  <a:cubicBezTo>
                    <a:pt x="55" y="98"/>
                    <a:pt x="55" y="98"/>
                    <a:pt x="55" y="98"/>
                  </a:cubicBezTo>
                  <a:cubicBezTo>
                    <a:pt x="58" y="98"/>
                    <a:pt x="58" y="98"/>
                    <a:pt x="58" y="98"/>
                  </a:cubicBezTo>
                  <a:cubicBezTo>
                    <a:pt x="58" y="124"/>
                    <a:pt x="58" y="124"/>
                    <a:pt x="58" y="124"/>
                  </a:cubicBezTo>
                  <a:lnTo>
                    <a:pt x="55" y="124"/>
                  </a:lnTo>
                  <a:close/>
                  <a:moveTo>
                    <a:pt x="25" y="124"/>
                  </a:moveTo>
                  <a:cubicBezTo>
                    <a:pt x="25" y="98"/>
                    <a:pt x="25" y="98"/>
                    <a:pt x="25" y="98"/>
                  </a:cubicBezTo>
                  <a:cubicBezTo>
                    <a:pt x="29" y="98"/>
                    <a:pt x="29" y="98"/>
                    <a:pt x="29" y="98"/>
                  </a:cubicBezTo>
                  <a:cubicBezTo>
                    <a:pt x="29" y="124"/>
                    <a:pt x="29" y="124"/>
                    <a:pt x="29" y="124"/>
                  </a:cubicBezTo>
                  <a:lnTo>
                    <a:pt x="25" y="124"/>
                  </a:lnTo>
                  <a:close/>
                  <a:moveTo>
                    <a:pt x="0" y="124"/>
                  </a:moveTo>
                  <a:cubicBezTo>
                    <a:pt x="0" y="98"/>
                    <a:pt x="0" y="98"/>
                    <a:pt x="0" y="98"/>
                  </a:cubicBezTo>
                  <a:cubicBezTo>
                    <a:pt x="4" y="98"/>
                    <a:pt x="4" y="98"/>
                    <a:pt x="4" y="98"/>
                  </a:cubicBezTo>
                  <a:cubicBezTo>
                    <a:pt x="4" y="124"/>
                    <a:pt x="4" y="124"/>
                    <a:pt x="4" y="124"/>
                  </a:cubicBezTo>
                  <a:lnTo>
                    <a:pt x="0" y="124"/>
                  </a:lnTo>
                  <a:close/>
                  <a:moveTo>
                    <a:pt x="56" y="80"/>
                  </a:moveTo>
                  <a:cubicBezTo>
                    <a:pt x="55" y="80"/>
                    <a:pt x="53" y="80"/>
                    <a:pt x="53" y="79"/>
                  </a:cubicBezTo>
                  <a:cubicBezTo>
                    <a:pt x="51" y="78"/>
                    <a:pt x="50" y="76"/>
                    <a:pt x="50" y="74"/>
                  </a:cubicBezTo>
                  <a:cubicBezTo>
                    <a:pt x="50" y="51"/>
                    <a:pt x="50" y="51"/>
                    <a:pt x="50" y="51"/>
                  </a:cubicBezTo>
                  <a:cubicBezTo>
                    <a:pt x="50" y="49"/>
                    <a:pt x="51" y="47"/>
                    <a:pt x="53" y="45"/>
                  </a:cubicBezTo>
                  <a:cubicBezTo>
                    <a:pt x="53" y="45"/>
                    <a:pt x="55" y="44"/>
                    <a:pt x="56" y="44"/>
                  </a:cubicBezTo>
                  <a:cubicBezTo>
                    <a:pt x="57" y="44"/>
                    <a:pt x="58" y="45"/>
                    <a:pt x="59" y="45"/>
                  </a:cubicBezTo>
                  <a:cubicBezTo>
                    <a:pt x="77" y="57"/>
                    <a:pt x="77" y="57"/>
                    <a:pt x="77" y="57"/>
                  </a:cubicBezTo>
                  <a:cubicBezTo>
                    <a:pt x="78" y="58"/>
                    <a:pt x="80" y="60"/>
                    <a:pt x="80" y="62"/>
                  </a:cubicBezTo>
                  <a:cubicBezTo>
                    <a:pt x="80" y="65"/>
                    <a:pt x="78" y="67"/>
                    <a:pt x="77" y="68"/>
                  </a:cubicBezTo>
                  <a:cubicBezTo>
                    <a:pt x="59" y="79"/>
                    <a:pt x="59" y="79"/>
                    <a:pt x="59" y="79"/>
                  </a:cubicBezTo>
                  <a:cubicBezTo>
                    <a:pt x="58" y="80"/>
                    <a:pt x="57" y="80"/>
                    <a:pt x="56" y="80"/>
                  </a:cubicBezTo>
                  <a:close/>
                  <a:moveTo>
                    <a:pt x="56" y="48"/>
                  </a:moveTo>
                  <a:cubicBezTo>
                    <a:pt x="55" y="48"/>
                    <a:pt x="54" y="49"/>
                    <a:pt x="54" y="49"/>
                  </a:cubicBezTo>
                  <a:cubicBezTo>
                    <a:pt x="54" y="49"/>
                    <a:pt x="53" y="50"/>
                    <a:pt x="53" y="51"/>
                  </a:cubicBezTo>
                  <a:cubicBezTo>
                    <a:pt x="53" y="74"/>
                    <a:pt x="53" y="74"/>
                    <a:pt x="53" y="74"/>
                  </a:cubicBezTo>
                  <a:cubicBezTo>
                    <a:pt x="53" y="75"/>
                    <a:pt x="54" y="76"/>
                    <a:pt x="54" y="76"/>
                  </a:cubicBezTo>
                  <a:cubicBezTo>
                    <a:pt x="55" y="76"/>
                    <a:pt x="55" y="76"/>
                    <a:pt x="56" y="76"/>
                  </a:cubicBezTo>
                  <a:cubicBezTo>
                    <a:pt x="56" y="76"/>
                    <a:pt x="56" y="76"/>
                    <a:pt x="57" y="76"/>
                  </a:cubicBezTo>
                  <a:cubicBezTo>
                    <a:pt x="75" y="65"/>
                    <a:pt x="75" y="65"/>
                    <a:pt x="75" y="65"/>
                  </a:cubicBezTo>
                  <a:cubicBezTo>
                    <a:pt x="76" y="64"/>
                    <a:pt x="76" y="63"/>
                    <a:pt x="76" y="62"/>
                  </a:cubicBezTo>
                  <a:cubicBezTo>
                    <a:pt x="76" y="62"/>
                    <a:pt x="76" y="61"/>
                    <a:pt x="75" y="60"/>
                  </a:cubicBezTo>
                  <a:cubicBezTo>
                    <a:pt x="57" y="49"/>
                    <a:pt x="57" y="49"/>
                    <a:pt x="57" y="49"/>
                  </a:cubicBezTo>
                  <a:cubicBezTo>
                    <a:pt x="56" y="48"/>
                    <a:pt x="56" y="48"/>
                    <a:pt x="56" y="48"/>
                  </a:cubicBezTo>
                  <a:close/>
                  <a:moveTo>
                    <a:pt x="113" y="26"/>
                  </a:moveTo>
                  <a:cubicBezTo>
                    <a:pt x="113" y="0"/>
                    <a:pt x="113" y="0"/>
                    <a:pt x="113" y="0"/>
                  </a:cubicBezTo>
                  <a:cubicBezTo>
                    <a:pt x="117" y="0"/>
                    <a:pt x="117" y="0"/>
                    <a:pt x="117" y="0"/>
                  </a:cubicBezTo>
                  <a:cubicBezTo>
                    <a:pt x="117" y="26"/>
                    <a:pt x="117" y="26"/>
                    <a:pt x="117" y="26"/>
                  </a:cubicBezTo>
                  <a:lnTo>
                    <a:pt x="113" y="26"/>
                  </a:lnTo>
                  <a:close/>
                  <a:moveTo>
                    <a:pt x="84" y="26"/>
                  </a:moveTo>
                  <a:cubicBezTo>
                    <a:pt x="84" y="0"/>
                    <a:pt x="84" y="0"/>
                    <a:pt x="84" y="0"/>
                  </a:cubicBezTo>
                  <a:cubicBezTo>
                    <a:pt x="87" y="0"/>
                    <a:pt x="87" y="0"/>
                    <a:pt x="87" y="0"/>
                  </a:cubicBezTo>
                  <a:cubicBezTo>
                    <a:pt x="87" y="26"/>
                    <a:pt x="87" y="26"/>
                    <a:pt x="87" y="26"/>
                  </a:cubicBezTo>
                  <a:lnTo>
                    <a:pt x="84" y="26"/>
                  </a:lnTo>
                  <a:close/>
                  <a:moveTo>
                    <a:pt x="55" y="26"/>
                  </a:moveTo>
                  <a:cubicBezTo>
                    <a:pt x="55" y="0"/>
                    <a:pt x="55" y="0"/>
                    <a:pt x="55" y="0"/>
                  </a:cubicBezTo>
                  <a:cubicBezTo>
                    <a:pt x="58" y="0"/>
                    <a:pt x="58" y="0"/>
                    <a:pt x="58" y="0"/>
                  </a:cubicBezTo>
                  <a:cubicBezTo>
                    <a:pt x="58" y="26"/>
                    <a:pt x="58" y="26"/>
                    <a:pt x="58" y="26"/>
                  </a:cubicBezTo>
                  <a:lnTo>
                    <a:pt x="55" y="26"/>
                  </a:lnTo>
                  <a:close/>
                  <a:moveTo>
                    <a:pt x="25" y="26"/>
                  </a:moveTo>
                  <a:cubicBezTo>
                    <a:pt x="25" y="0"/>
                    <a:pt x="25" y="0"/>
                    <a:pt x="25" y="0"/>
                  </a:cubicBezTo>
                  <a:cubicBezTo>
                    <a:pt x="29" y="0"/>
                    <a:pt x="29" y="0"/>
                    <a:pt x="29" y="0"/>
                  </a:cubicBezTo>
                  <a:cubicBezTo>
                    <a:pt x="29" y="26"/>
                    <a:pt x="29" y="26"/>
                    <a:pt x="29" y="26"/>
                  </a:cubicBezTo>
                  <a:lnTo>
                    <a:pt x="25" y="26"/>
                  </a:lnTo>
                  <a:close/>
                  <a:moveTo>
                    <a:pt x="0" y="26"/>
                  </a:moveTo>
                  <a:cubicBezTo>
                    <a:pt x="0" y="0"/>
                    <a:pt x="0" y="0"/>
                    <a:pt x="0" y="0"/>
                  </a:cubicBezTo>
                  <a:cubicBezTo>
                    <a:pt x="4" y="0"/>
                    <a:pt x="4" y="0"/>
                    <a:pt x="4" y="0"/>
                  </a:cubicBezTo>
                  <a:cubicBezTo>
                    <a:pt x="4" y="26"/>
                    <a:pt x="4" y="26"/>
                    <a:pt x="4" y="26"/>
                  </a:cubicBezTo>
                  <a:lnTo>
                    <a:pt x="0" y="26"/>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3" name="Freeform 57"/>
          <p:cNvSpPr>
            <a:spLocks noEditPoints="1"/>
          </p:cNvSpPr>
          <p:nvPr/>
        </p:nvSpPr>
        <p:spPr bwMode="gray">
          <a:xfrm>
            <a:off x="8687833" y="1653275"/>
            <a:ext cx="374798" cy="381752"/>
          </a:xfrm>
          <a:custGeom>
            <a:avLst/>
            <a:gdLst>
              <a:gd name="T0" fmla="*/ 2 w 151"/>
              <a:gd name="T1" fmla="*/ 154 h 154"/>
              <a:gd name="T2" fmla="*/ 0 w 151"/>
              <a:gd name="T3" fmla="*/ 152 h 154"/>
              <a:gd name="T4" fmla="*/ 2 w 151"/>
              <a:gd name="T5" fmla="*/ 150 h 154"/>
              <a:gd name="T6" fmla="*/ 12 w 151"/>
              <a:gd name="T7" fmla="*/ 150 h 154"/>
              <a:gd name="T8" fmla="*/ 12 w 151"/>
              <a:gd name="T9" fmla="*/ 76 h 154"/>
              <a:gd name="T10" fmla="*/ 42 w 151"/>
              <a:gd name="T11" fmla="*/ 64 h 154"/>
              <a:gd name="T12" fmla="*/ 42 w 151"/>
              <a:gd name="T13" fmla="*/ 32 h 154"/>
              <a:gd name="T14" fmla="*/ 110 w 151"/>
              <a:gd name="T15" fmla="*/ 0 h 154"/>
              <a:gd name="T16" fmla="*/ 111 w 151"/>
              <a:gd name="T17" fmla="*/ 0 h 154"/>
              <a:gd name="T18" fmla="*/ 139 w 151"/>
              <a:gd name="T19" fmla="*/ 32 h 154"/>
              <a:gd name="T20" fmla="*/ 139 w 151"/>
              <a:gd name="T21" fmla="*/ 150 h 154"/>
              <a:gd name="T22" fmla="*/ 149 w 151"/>
              <a:gd name="T23" fmla="*/ 150 h 154"/>
              <a:gd name="T24" fmla="*/ 151 w 151"/>
              <a:gd name="T25" fmla="*/ 152 h 154"/>
              <a:gd name="T26" fmla="*/ 149 w 151"/>
              <a:gd name="T27" fmla="*/ 154 h 154"/>
              <a:gd name="T28" fmla="*/ 2 w 151"/>
              <a:gd name="T29" fmla="*/ 154 h 154"/>
              <a:gd name="T30" fmla="*/ 109 w 151"/>
              <a:gd name="T31" fmla="*/ 150 h 154"/>
              <a:gd name="T32" fmla="*/ 134 w 151"/>
              <a:gd name="T33" fmla="*/ 150 h 154"/>
              <a:gd name="T34" fmla="*/ 134 w 151"/>
              <a:gd name="T35" fmla="*/ 33 h 154"/>
              <a:gd name="T36" fmla="*/ 109 w 151"/>
              <a:gd name="T37" fmla="*/ 6 h 154"/>
              <a:gd name="T38" fmla="*/ 109 w 151"/>
              <a:gd name="T39" fmla="*/ 150 h 154"/>
              <a:gd name="T40" fmla="*/ 91 w 151"/>
              <a:gd name="T41" fmla="*/ 149 h 154"/>
              <a:gd name="T42" fmla="*/ 105 w 151"/>
              <a:gd name="T43" fmla="*/ 149 h 154"/>
              <a:gd name="T44" fmla="*/ 104 w 151"/>
              <a:gd name="T45" fmla="*/ 8 h 154"/>
              <a:gd name="T46" fmla="*/ 47 w 151"/>
              <a:gd name="T47" fmla="*/ 35 h 154"/>
              <a:gd name="T48" fmla="*/ 47 w 151"/>
              <a:gd name="T49" fmla="*/ 62 h 154"/>
              <a:gd name="T50" fmla="*/ 63 w 151"/>
              <a:gd name="T51" fmla="*/ 55 h 154"/>
              <a:gd name="T52" fmla="*/ 91 w 151"/>
              <a:gd name="T53" fmla="*/ 76 h 154"/>
              <a:gd name="T54" fmla="*/ 91 w 151"/>
              <a:gd name="T55" fmla="*/ 149 h 154"/>
              <a:gd name="T56" fmla="*/ 62 w 151"/>
              <a:gd name="T57" fmla="*/ 149 h 154"/>
              <a:gd name="T58" fmla="*/ 87 w 151"/>
              <a:gd name="T59" fmla="*/ 149 h 154"/>
              <a:gd name="T60" fmla="*/ 87 w 151"/>
              <a:gd name="T61" fmla="*/ 78 h 154"/>
              <a:gd name="T62" fmla="*/ 62 w 151"/>
              <a:gd name="T63" fmla="*/ 61 h 154"/>
              <a:gd name="T64" fmla="*/ 62 w 151"/>
              <a:gd name="T65" fmla="*/ 149 h 154"/>
              <a:gd name="T66" fmla="*/ 16 w 151"/>
              <a:gd name="T67" fmla="*/ 139 h 154"/>
              <a:gd name="T68" fmla="*/ 16 w 151"/>
              <a:gd name="T69" fmla="*/ 149 h 154"/>
              <a:gd name="T70" fmla="*/ 58 w 151"/>
              <a:gd name="T71" fmla="*/ 149 h 154"/>
              <a:gd name="T72" fmla="*/ 58 w 151"/>
              <a:gd name="T73" fmla="*/ 121 h 154"/>
              <a:gd name="T74" fmla="*/ 16 w 151"/>
              <a:gd name="T75" fmla="*/ 139 h 154"/>
              <a:gd name="T76" fmla="*/ 16 w 151"/>
              <a:gd name="T77" fmla="*/ 118 h 154"/>
              <a:gd name="T78" fmla="*/ 16 w 151"/>
              <a:gd name="T79" fmla="*/ 135 h 154"/>
              <a:gd name="T80" fmla="*/ 58 w 151"/>
              <a:gd name="T81" fmla="*/ 117 h 154"/>
              <a:gd name="T82" fmla="*/ 58 w 151"/>
              <a:gd name="T83" fmla="*/ 100 h 154"/>
              <a:gd name="T84" fmla="*/ 16 w 151"/>
              <a:gd name="T85" fmla="*/ 118 h 154"/>
              <a:gd name="T86" fmla="*/ 16 w 151"/>
              <a:gd name="T87" fmla="*/ 98 h 154"/>
              <a:gd name="T88" fmla="*/ 16 w 151"/>
              <a:gd name="T89" fmla="*/ 114 h 154"/>
              <a:gd name="T90" fmla="*/ 58 w 151"/>
              <a:gd name="T91" fmla="*/ 96 h 154"/>
              <a:gd name="T92" fmla="*/ 58 w 151"/>
              <a:gd name="T93" fmla="*/ 81 h 154"/>
              <a:gd name="T94" fmla="*/ 16 w 151"/>
              <a:gd name="T95" fmla="*/ 98 h 154"/>
              <a:gd name="T96" fmla="*/ 16 w 151"/>
              <a:gd name="T97" fmla="*/ 78 h 154"/>
              <a:gd name="T98" fmla="*/ 16 w 151"/>
              <a:gd name="T99" fmla="*/ 94 h 154"/>
              <a:gd name="T100" fmla="*/ 58 w 151"/>
              <a:gd name="T101" fmla="*/ 77 h 154"/>
              <a:gd name="T102" fmla="*/ 58 w 151"/>
              <a:gd name="T103" fmla="*/ 62 h 154"/>
              <a:gd name="T104" fmla="*/ 16 w 151"/>
              <a:gd name="T105" fmla="*/ 7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1" h="154">
                <a:moveTo>
                  <a:pt x="2" y="154"/>
                </a:moveTo>
                <a:cubicBezTo>
                  <a:pt x="1" y="154"/>
                  <a:pt x="0" y="153"/>
                  <a:pt x="0" y="152"/>
                </a:cubicBezTo>
                <a:cubicBezTo>
                  <a:pt x="0" y="151"/>
                  <a:pt x="1" y="150"/>
                  <a:pt x="2" y="150"/>
                </a:cubicBezTo>
                <a:cubicBezTo>
                  <a:pt x="12" y="150"/>
                  <a:pt x="12" y="150"/>
                  <a:pt x="12" y="150"/>
                </a:cubicBezTo>
                <a:cubicBezTo>
                  <a:pt x="12" y="76"/>
                  <a:pt x="12" y="76"/>
                  <a:pt x="12" y="76"/>
                </a:cubicBezTo>
                <a:cubicBezTo>
                  <a:pt x="42" y="64"/>
                  <a:pt x="42" y="64"/>
                  <a:pt x="42" y="64"/>
                </a:cubicBezTo>
                <a:cubicBezTo>
                  <a:pt x="42" y="32"/>
                  <a:pt x="42" y="32"/>
                  <a:pt x="42" y="32"/>
                </a:cubicBezTo>
                <a:cubicBezTo>
                  <a:pt x="110" y="0"/>
                  <a:pt x="110" y="0"/>
                  <a:pt x="110" y="0"/>
                </a:cubicBezTo>
                <a:cubicBezTo>
                  <a:pt x="111" y="0"/>
                  <a:pt x="111" y="0"/>
                  <a:pt x="111" y="0"/>
                </a:cubicBezTo>
                <a:cubicBezTo>
                  <a:pt x="139" y="32"/>
                  <a:pt x="139" y="32"/>
                  <a:pt x="139" y="32"/>
                </a:cubicBezTo>
                <a:cubicBezTo>
                  <a:pt x="139" y="150"/>
                  <a:pt x="139" y="150"/>
                  <a:pt x="139" y="150"/>
                </a:cubicBezTo>
                <a:cubicBezTo>
                  <a:pt x="149" y="150"/>
                  <a:pt x="149" y="150"/>
                  <a:pt x="149" y="150"/>
                </a:cubicBezTo>
                <a:cubicBezTo>
                  <a:pt x="150" y="150"/>
                  <a:pt x="151" y="151"/>
                  <a:pt x="151" y="152"/>
                </a:cubicBezTo>
                <a:cubicBezTo>
                  <a:pt x="151" y="153"/>
                  <a:pt x="150" y="154"/>
                  <a:pt x="149" y="154"/>
                </a:cubicBezTo>
                <a:lnTo>
                  <a:pt x="2" y="154"/>
                </a:lnTo>
                <a:close/>
                <a:moveTo>
                  <a:pt x="109" y="150"/>
                </a:moveTo>
                <a:cubicBezTo>
                  <a:pt x="134" y="150"/>
                  <a:pt x="134" y="150"/>
                  <a:pt x="134" y="150"/>
                </a:cubicBezTo>
                <a:cubicBezTo>
                  <a:pt x="134" y="33"/>
                  <a:pt x="134" y="33"/>
                  <a:pt x="134" y="33"/>
                </a:cubicBezTo>
                <a:cubicBezTo>
                  <a:pt x="109" y="6"/>
                  <a:pt x="109" y="6"/>
                  <a:pt x="109" y="6"/>
                </a:cubicBezTo>
                <a:lnTo>
                  <a:pt x="109" y="150"/>
                </a:lnTo>
                <a:close/>
                <a:moveTo>
                  <a:pt x="91" y="149"/>
                </a:moveTo>
                <a:cubicBezTo>
                  <a:pt x="105" y="149"/>
                  <a:pt x="105" y="149"/>
                  <a:pt x="105" y="149"/>
                </a:cubicBezTo>
                <a:cubicBezTo>
                  <a:pt x="104" y="8"/>
                  <a:pt x="104" y="8"/>
                  <a:pt x="104" y="8"/>
                </a:cubicBezTo>
                <a:cubicBezTo>
                  <a:pt x="47" y="35"/>
                  <a:pt x="47" y="35"/>
                  <a:pt x="47" y="35"/>
                </a:cubicBezTo>
                <a:cubicBezTo>
                  <a:pt x="47" y="62"/>
                  <a:pt x="47" y="62"/>
                  <a:pt x="47" y="62"/>
                </a:cubicBezTo>
                <a:cubicBezTo>
                  <a:pt x="63" y="55"/>
                  <a:pt x="63" y="55"/>
                  <a:pt x="63" y="55"/>
                </a:cubicBezTo>
                <a:cubicBezTo>
                  <a:pt x="91" y="76"/>
                  <a:pt x="91" y="76"/>
                  <a:pt x="91" y="76"/>
                </a:cubicBezTo>
                <a:lnTo>
                  <a:pt x="91" y="149"/>
                </a:lnTo>
                <a:close/>
                <a:moveTo>
                  <a:pt x="62" y="149"/>
                </a:moveTo>
                <a:cubicBezTo>
                  <a:pt x="87" y="149"/>
                  <a:pt x="87" y="149"/>
                  <a:pt x="87" y="149"/>
                </a:cubicBezTo>
                <a:cubicBezTo>
                  <a:pt x="87" y="78"/>
                  <a:pt x="87" y="78"/>
                  <a:pt x="87" y="78"/>
                </a:cubicBezTo>
                <a:cubicBezTo>
                  <a:pt x="62" y="61"/>
                  <a:pt x="62" y="61"/>
                  <a:pt x="62" y="61"/>
                </a:cubicBezTo>
                <a:lnTo>
                  <a:pt x="62" y="149"/>
                </a:lnTo>
                <a:close/>
                <a:moveTo>
                  <a:pt x="16" y="139"/>
                </a:moveTo>
                <a:cubicBezTo>
                  <a:pt x="16" y="149"/>
                  <a:pt x="16" y="149"/>
                  <a:pt x="16" y="149"/>
                </a:cubicBezTo>
                <a:cubicBezTo>
                  <a:pt x="58" y="149"/>
                  <a:pt x="58" y="149"/>
                  <a:pt x="58" y="149"/>
                </a:cubicBezTo>
                <a:cubicBezTo>
                  <a:pt x="58" y="121"/>
                  <a:pt x="58" y="121"/>
                  <a:pt x="58" y="121"/>
                </a:cubicBezTo>
                <a:lnTo>
                  <a:pt x="16" y="139"/>
                </a:lnTo>
                <a:close/>
                <a:moveTo>
                  <a:pt x="16" y="118"/>
                </a:moveTo>
                <a:cubicBezTo>
                  <a:pt x="16" y="135"/>
                  <a:pt x="16" y="135"/>
                  <a:pt x="16" y="135"/>
                </a:cubicBezTo>
                <a:cubicBezTo>
                  <a:pt x="58" y="117"/>
                  <a:pt x="58" y="117"/>
                  <a:pt x="58" y="117"/>
                </a:cubicBezTo>
                <a:cubicBezTo>
                  <a:pt x="58" y="100"/>
                  <a:pt x="58" y="100"/>
                  <a:pt x="58" y="100"/>
                </a:cubicBezTo>
                <a:lnTo>
                  <a:pt x="16" y="118"/>
                </a:lnTo>
                <a:close/>
                <a:moveTo>
                  <a:pt x="16" y="98"/>
                </a:moveTo>
                <a:cubicBezTo>
                  <a:pt x="16" y="114"/>
                  <a:pt x="16" y="114"/>
                  <a:pt x="16" y="114"/>
                </a:cubicBezTo>
                <a:cubicBezTo>
                  <a:pt x="58" y="96"/>
                  <a:pt x="58" y="96"/>
                  <a:pt x="58" y="96"/>
                </a:cubicBezTo>
                <a:cubicBezTo>
                  <a:pt x="58" y="81"/>
                  <a:pt x="58" y="81"/>
                  <a:pt x="58" y="81"/>
                </a:cubicBezTo>
                <a:lnTo>
                  <a:pt x="16" y="98"/>
                </a:lnTo>
                <a:close/>
                <a:moveTo>
                  <a:pt x="16" y="78"/>
                </a:moveTo>
                <a:cubicBezTo>
                  <a:pt x="16" y="94"/>
                  <a:pt x="16" y="94"/>
                  <a:pt x="16" y="94"/>
                </a:cubicBezTo>
                <a:cubicBezTo>
                  <a:pt x="58" y="77"/>
                  <a:pt x="58" y="77"/>
                  <a:pt x="58" y="77"/>
                </a:cubicBezTo>
                <a:cubicBezTo>
                  <a:pt x="58" y="62"/>
                  <a:pt x="58" y="62"/>
                  <a:pt x="58" y="62"/>
                </a:cubicBezTo>
                <a:lnTo>
                  <a:pt x="16" y="78"/>
                </a:ln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61"/>
          <p:cNvSpPr>
            <a:spLocks noEditPoints="1"/>
          </p:cNvSpPr>
          <p:nvPr/>
        </p:nvSpPr>
        <p:spPr bwMode="gray">
          <a:xfrm>
            <a:off x="10038584" y="2602411"/>
            <a:ext cx="333068" cy="381752"/>
          </a:xfrm>
          <a:custGeom>
            <a:avLst/>
            <a:gdLst>
              <a:gd name="T0" fmla="*/ 21 w 134"/>
              <a:gd name="T1" fmla="*/ 104 h 154"/>
              <a:gd name="T2" fmla="*/ 0 w 134"/>
              <a:gd name="T3" fmla="*/ 58 h 154"/>
              <a:gd name="T4" fmla="*/ 107 w 134"/>
              <a:gd name="T5" fmla="*/ 25 h 154"/>
              <a:gd name="T6" fmla="*/ 102 w 134"/>
              <a:gd name="T7" fmla="*/ 29 h 154"/>
              <a:gd name="T8" fmla="*/ 6 w 134"/>
              <a:gd name="T9" fmla="*/ 46 h 154"/>
              <a:gd name="T10" fmla="*/ 68 w 134"/>
              <a:gd name="T11" fmla="*/ 48 h 154"/>
              <a:gd name="T12" fmla="*/ 5 w 134"/>
              <a:gd name="T13" fmla="*/ 53 h 154"/>
              <a:gd name="T14" fmla="*/ 4 w 134"/>
              <a:gd name="T15" fmla="*/ 58 h 154"/>
              <a:gd name="T16" fmla="*/ 5 w 134"/>
              <a:gd name="T17" fmla="*/ 64 h 154"/>
              <a:gd name="T18" fmla="*/ 68 w 134"/>
              <a:gd name="T19" fmla="*/ 69 h 154"/>
              <a:gd name="T20" fmla="*/ 6 w 134"/>
              <a:gd name="T21" fmla="*/ 71 h 154"/>
              <a:gd name="T22" fmla="*/ 26 w 134"/>
              <a:gd name="T23" fmla="*/ 102 h 154"/>
              <a:gd name="T24" fmla="*/ 80 w 134"/>
              <a:gd name="T25" fmla="*/ 149 h 154"/>
              <a:gd name="T26" fmla="*/ 102 w 134"/>
              <a:gd name="T27" fmla="*/ 122 h 154"/>
              <a:gd name="T28" fmla="*/ 110 w 134"/>
              <a:gd name="T29" fmla="*/ 100 h 154"/>
              <a:gd name="T30" fmla="*/ 114 w 134"/>
              <a:gd name="T31" fmla="*/ 100 h 154"/>
              <a:gd name="T32" fmla="*/ 102 w 134"/>
              <a:gd name="T33" fmla="*/ 127 h 154"/>
              <a:gd name="T34" fmla="*/ 85 w 134"/>
              <a:gd name="T35" fmla="*/ 154 h 154"/>
              <a:gd name="T36" fmla="*/ 118 w 134"/>
              <a:gd name="T37" fmla="*/ 101 h 154"/>
              <a:gd name="T38" fmla="*/ 111 w 134"/>
              <a:gd name="T39" fmla="*/ 101 h 154"/>
              <a:gd name="T40" fmla="*/ 108 w 134"/>
              <a:gd name="T41" fmla="*/ 98 h 154"/>
              <a:gd name="T42" fmla="*/ 93 w 134"/>
              <a:gd name="T43" fmla="*/ 88 h 154"/>
              <a:gd name="T44" fmla="*/ 69 w 134"/>
              <a:gd name="T45" fmla="*/ 72 h 154"/>
              <a:gd name="T46" fmla="*/ 68 w 134"/>
              <a:gd name="T47" fmla="*/ 70 h 154"/>
              <a:gd name="T48" fmla="*/ 66 w 134"/>
              <a:gd name="T49" fmla="*/ 61 h 154"/>
              <a:gd name="T50" fmla="*/ 65 w 134"/>
              <a:gd name="T51" fmla="*/ 58 h 154"/>
              <a:gd name="T52" fmla="*/ 66 w 134"/>
              <a:gd name="T53" fmla="*/ 56 h 154"/>
              <a:gd name="T54" fmla="*/ 68 w 134"/>
              <a:gd name="T55" fmla="*/ 47 h 154"/>
              <a:gd name="T56" fmla="*/ 69 w 134"/>
              <a:gd name="T57" fmla="*/ 45 h 154"/>
              <a:gd name="T58" fmla="*/ 93 w 134"/>
              <a:gd name="T59" fmla="*/ 29 h 154"/>
              <a:gd name="T60" fmla="*/ 100 w 134"/>
              <a:gd name="T61" fmla="*/ 29 h 154"/>
              <a:gd name="T62" fmla="*/ 108 w 134"/>
              <a:gd name="T63" fmla="*/ 21 h 154"/>
              <a:gd name="T64" fmla="*/ 109 w 134"/>
              <a:gd name="T65" fmla="*/ 19 h 154"/>
              <a:gd name="T66" fmla="*/ 131 w 134"/>
              <a:gd name="T67" fmla="*/ 17 h 154"/>
              <a:gd name="T68" fmla="*/ 134 w 134"/>
              <a:gd name="T69" fmla="*/ 99 h 154"/>
              <a:gd name="T70" fmla="*/ 131 w 134"/>
              <a:gd name="T71" fmla="*/ 101 h 154"/>
              <a:gd name="T72" fmla="*/ 93 w 134"/>
              <a:gd name="T73" fmla="*/ 34 h 154"/>
              <a:gd name="T74" fmla="*/ 93 w 134"/>
              <a:gd name="T75" fmla="*/ 82 h 154"/>
              <a:gd name="T76" fmla="*/ 107 w 134"/>
              <a:gd name="T77" fmla="*/ 82 h 154"/>
              <a:gd name="T78" fmla="*/ 113 w 134"/>
              <a:gd name="T79" fmla="*/ 96 h 154"/>
              <a:gd name="T80" fmla="*/ 129 w 134"/>
              <a:gd name="T81" fmla="*/ 23 h 154"/>
              <a:gd name="T82" fmla="*/ 109 w 134"/>
              <a:gd name="T83" fmla="*/ 32 h 154"/>
              <a:gd name="T84" fmla="*/ 94 w 134"/>
              <a:gd name="T85"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54">
                <a:moveTo>
                  <a:pt x="21" y="141"/>
                </a:moveTo>
                <a:cubicBezTo>
                  <a:pt x="21" y="104"/>
                  <a:pt x="21" y="104"/>
                  <a:pt x="21" y="104"/>
                </a:cubicBezTo>
                <a:cubicBezTo>
                  <a:pt x="21" y="103"/>
                  <a:pt x="21" y="103"/>
                  <a:pt x="21" y="103"/>
                </a:cubicBezTo>
                <a:cubicBezTo>
                  <a:pt x="7" y="92"/>
                  <a:pt x="0" y="76"/>
                  <a:pt x="0" y="58"/>
                </a:cubicBezTo>
                <a:cubicBezTo>
                  <a:pt x="0" y="26"/>
                  <a:pt x="26" y="0"/>
                  <a:pt x="58" y="0"/>
                </a:cubicBezTo>
                <a:cubicBezTo>
                  <a:pt x="76" y="0"/>
                  <a:pt x="95" y="11"/>
                  <a:pt x="107" y="25"/>
                </a:cubicBezTo>
                <a:cubicBezTo>
                  <a:pt x="105" y="29"/>
                  <a:pt x="105" y="29"/>
                  <a:pt x="105" y="29"/>
                </a:cubicBezTo>
                <a:cubicBezTo>
                  <a:pt x="102" y="29"/>
                  <a:pt x="102" y="29"/>
                  <a:pt x="102" y="29"/>
                </a:cubicBezTo>
                <a:cubicBezTo>
                  <a:pt x="92" y="16"/>
                  <a:pt x="75" y="4"/>
                  <a:pt x="58" y="4"/>
                </a:cubicBezTo>
                <a:cubicBezTo>
                  <a:pt x="33" y="4"/>
                  <a:pt x="12" y="21"/>
                  <a:pt x="6" y="46"/>
                </a:cubicBezTo>
                <a:cubicBezTo>
                  <a:pt x="5" y="48"/>
                  <a:pt x="5" y="48"/>
                  <a:pt x="5" y="48"/>
                </a:cubicBezTo>
                <a:cubicBezTo>
                  <a:pt x="68" y="48"/>
                  <a:pt x="68" y="48"/>
                  <a:pt x="68" y="48"/>
                </a:cubicBezTo>
                <a:cubicBezTo>
                  <a:pt x="67" y="49"/>
                  <a:pt x="67" y="51"/>
                  <a:pt x="66" y="53"/>
                </a:cubicBezTo>
                <a:cubicBezTo>
                  <a:pt x="5" y="53"/>
                  <a:pt x="5" y="53"/>
                  <a:pt x="5" y="53"/>
                </a:cubicBezTo>
                <a:cubicBezTo>
                  <a:pt x="5" y="55"/>
                  <a:pt x="5" y="55"/>
                  <a:pt x="5" y="55"/>
                </a:cubicBezTo>
                <a:cubicBezTo>
                  <a:pt x="4" y="56"/>
                  <a:pt x="4" y="57"/>
                  <a:pt x="4" y="58"/>
                </a:cubicBezTo>
                <a:cubicBezTo>
                  <a:pt x="4" y="60"/>
                  <a:pt x="4" y="61"/>
                  <a:pt x="5" y="62"/>
                </a:cubicBezTo>
                <a:cubicBezTo>
                  <a:pt x="5" y="64"/>
                  <a:pt x="5" y="64"/>
                  <a:pt x="5" y="64"/>
                </a:cubicBezTo>
                <a:cubicBezTo>
                  <a:pt x="66" y="64"/>
                  <a:pt x="66" y="64"/>
                  <a:pt x="66" y="64"/>
                </a:cubicBezTo>
                <a:cubicBezTo>
                  <a:pt x="67" y="66"/>
                  <a:pt x="67" y="67"/>
                  <a:pt x="68" y="69"/>
                </a:cubicBezTo>
                <a:cubicBezTo>
                  <a:pt x="5" y="69"/>
                  <a:pt x="5" y="69"/>
                  <a:pt x="5" y="69"/>
                </a:cubicBezTo>
                <a:cubicBezTo>
                  <a:pt x="6" y="71"/>
                  <a:pt x="6" y="71"/>
                  <a:pt x="6" y="71"/>
                </a:cubicBezTo>
                <a:cubicBezTo>
                  <a:pt x="9" y="83"/>
                  <a:pt x="15" y="93"/>
                  <a:pt x="25" y="101"/>
                </a:cubicBezTo>
                <a:cubicBezTo>
                  <a:pt x="26" y="102"/>
                  <a:pt x="26" y="102"/>
                  <a:pt x="26" y="102"/>
                </a:cubicBezTo>
                <a:cubicBezTo>
                  <a:pt x="26" y="137"/>
                  <a:pt x="26" y="137"/>
                  <a:pt x="26" y="137"/>
                </a:cubicBezTo>
                <a:cubicBezTo>
                  <a:pt x="80" y="149"/>
                  <a:pt x="80" y="149"/>
                  <a:pt x="80" y="149"/>
                </a:cubicBezTo>
                <a:cubicBezTo>
                  <a:pt x="80" y="122"/>
                  <a:pt x="80" y="122"/>
                  <a:pt x="80" y="122"/>
                </a:cubicBezTo>
                <a:cubicBezTo>
                  <a:pt x="102" y="122"/>
                  <a:pt x="102" y="122"/>
                  <a:pt x="102" y="122"/>
                </a:cubicBezTo>
                <a:cubicBezTo>
                  <a:pt x="106" y="122"/>
                  <a:pt x="110" y="119"/>
                  <a:pt x="110" y="115"/>
                </a:cubicBezTo>
                <a:cubicBezTo>
                  <a:pt x="110" y="100"/>
                  <a:pt x="110" y="100"/>
                  <a:pt x="110" y="100"/>
                </a:cubicBezTo>
                <a:cubicBezTo>
                  <a:pt x="110" y="100"/>
                  <a:pt x="111" y="100"/>
                  <a:pt x="111" y="100"/>
                </a:cubicBezTo>
                <a:cubicBezTo>
                  <a:pt x="114" y="100"/>
                  <a:pt x="114" y="100"/>
                  <a:pt x="114" y="100"/>
                </a:cubicBezTo>
                <a:cubicBezTo>
                  <a:pt x="114" y="115"/>
                  <a:pt x="114" y="115"/>
                  <a:pt x="114" y="115"/>
                </a:cubicBezTo>
                <a:cubicBezTo>
                  <a:pt x="114" y="121"/>
                  <a:pt x="109" y="127"/>
                  <a:pt x="102" y="127"/>
                </a:cubicBezTo>
                <a:cubicBezTo>
                  <a:pt x="85" y="127"/>
                  <a:pt x="85" y="127"/>
                  <a:pt x="85" y="127"/>
                </a:cubicBezTo>
                <a:cubicBezTo>
                  <a:pt x="85" y="154"/>
                  <a:pt x="85" y="154"/>
                  <a:pt x="85" y="154"/>
                </a:cubicBezTo>
                <a:lnTo>
                  <a:pt x="21" y="141"/>
                </a:lnTo>
                <a:close/>
                <a:moveTo>
                  <a:pt x="118" y="101"/>
                </a:moveTo>
                <a:cubicBezTo>
                  <a:pt x="116" y="101"/>
                  <a:pt x="116" y="101"/>
                  <a:pt x="116" y="101"/>
                </a:cubicBezTo>
                <a:cubicBezTo>
                  <a:pt x="111" y="101"/>
                  <a:pt x="111" y="101"/>
                  <a:pt x="111" y="101"/>
                </a:cubicBezTo>
                <a:cubicBezTo>
                  <a:pt x="110" y="101"/>
                  <a:pt x="110" y="101"/>
                  <a:pt x="109" y="100"/>
                </a:cubicBezTo>
                <a:cubicBezTo>
                  <a:pt x="108" y="98"/>
                  <a:pt x="108" y="98"/>
                  <a:pt x="108" y="98"/>
                </a:cubicBezTo>
                <a:cubicBezTo>
                  <a:pt x="105" y="88"/>
                  <a:pt x="105" y="88"/>
                  <a:pt x="105" y="88"/>
                </a:cubicBezTo>
                <a:cubicBezTo>
                  <a:pt x="93" y="88"/>
                  <a:pt x="93" y="88"/>
                  <a:pt x="93" y="88"/>
                </a:cubicBezTo>
                <a:cubicBezTo>
                  <a:pt x="93" y="88"/>
                  <a:pt x="93" y="88"/>
                  <a:pt x="92" y="88"/>
                </a:cubicBezTo>
                <a:cubicBezTo>
                  <a:pt x="82" y="87"/>
                  <a:pt x="74" y="81"/>
                  <a:pt x="69" y="72"/>
                </a:cubicBezTo>
                <a:cubicBezTo>
                  <a:pt x="69" y="72"/>
                  <a:pt x="69" y="72"/>
                  <a:pt x="69" y="72"/>
                </a:cubicBezTo>
                <a:cubicBezTo>
                  <a:pt x="68" y="70"/>
                  <a:pt x="68" y="70"/>
                  <a:pt x="68" y="70"/>
                </a:cubicBezTo>
                <a:cubicBezTo>
                  <a:pt x="67" y="67"/>
                  <a:pt x="66" y="65"/>
                  <a:pt x="66" y="62"/>
                </a:cubicBezTo>
                <a:cubicBezTo>
                  <a:pt x="66" y="61"/>
                  <a:pt x="66" y="61"/>
                  <a:pt x="66" y="61"/>
                </a:cubicBezTo>
                <a:cubicBezTo>
                  <a:pt x="66" y="61"/>
                  <a:pt x="66" y="61"/>
                  <a:pt x="66" y="61"/>
                </a:cubicBezTo>
                <a:cubicBezTo>
                  <a:pt x="65" y="60"/>
                  <a:pt x="65" y="59"/>
                  <a:pt x="65" y="58"/>
                </a:cubicBezTo>
                <a:cubicBezTo>
                  <a:pt x="65" y="57"/>
                  <a:pt x="65" y="57"/>
                  <a:pt x="66" y="56"/>
                </a:cubicBezTo>
                <a:cubicBezTo>
                  <a:pt x="66" y="56"/>
                  <a:pt x="66" y="56"/>
                  <a:pt x="66" y="56"/>
                </a:cubicBezTo>
                <a:cubicBezTo>
                  <a:pt x="66" y="55"/>
                  <a:pt x="66" y="55"/>
                  <a:pt x="66" y="55"/>
                </a:cubicBezTo>
                <a:cubicBezTo>
                  <a:pt x="66" y="52"/>
                  <a:pt x="67" y="49"/>
                  <a:pt x="68" y="47"/>
                </a:cubicBezTo>
                <a:cubicBezTo>
                  <a:pt x="69" y="45"/>
                  <a:pt x="69" y="45"/>
                  <a:pt x="69" y="45"/>
                </a:cubicBezTo>
                <a:cubicBezTo>
                  <a:pt x="69" y="45"/>
                  <a:pt x="69" y="45"/>
                  <a:pt x="69" y="45"/>
                </a:cubicBezTo>
                <a:cubicBezTo>
                  <a:pt x="73" y="36"/>
                  <a:pt x="82" y="30"/>
                  <a:pt x="92" y="29"/>
                </a:cubicBezTo>
                <a:cubicBezTo>
                  <a:pt x="93" y="29"/>
                  <a:pt x="93" y="29"/>
                  <a:pt x="93" y="29"/>
                </a:cubicBezTo>
                <a:cubicBezTo>
                  <a:pt x="99" y="29"/>
                  <a:pt x="99" y="29"/>
                  <a:pt x="99" y="29"/>
                </a:cubicBezTo>
                <a:cubicBezTo>
                  <a:pt x="100" y="29"/>
                  <a:pt x="100" y="29"/>
                  <a:pt x="100" y="29"/>
                </a:cubicBezTo>
                <a:cubicBezTo>
                  <a:pt x="105" y="29"/>
                  <a:pt x="105" y="29"/>
                  <a:pt x="105" y="29"/>
                </a:cubicBezTo>
                <a:cubicBezTo>
                  <a:pt x="108" y="21"/>
                  <a:pt x="108" y="21"/>
                  <a:pt x="108" y="21"/>
                </a:cubicBezTo>
                <a:cubicBezTo>
                  <a:pt x="108" y="21"/>
                  <a:pt x="108" y="21"/>
                  <a:pt x="108" y="21"/>
                </a:cubicBezTo>
                <a:cubicBezTo>
                  <a:pt x="109" y="19"/>
                  <a:pt x="109" y="19"/>
                  <a:pt x="109" y="19"/>
                </a:cubicBezTo>
                <a:cubicBezTo>
                  <a:pt x="109" y="18"/>
                  <a:pt x="110" y="17"/>
                  <a:pt x="111" y="17"/>
                </a:cubicBezTo>
                <a:cubicBezTo>
                  <a:pt x="131" y="17"/>
                  <a:pt x="131" y="17"/>
                  <a:pt x="131" y="17"/>
                </a:cubicBezTo>
                <a:cubicBezTo>
                  <a:pt x="133" y="17"/>
                  <a:pt x="134" y="19"/>
                  <a:pt x="134" y="20"/>
                </a:cubicBezTo>
                <a:cubicBezTo>
                  <a:pt x="134" y="99"/>
                  <a:pt x="134" y="99"/>
                  <a:pt x="134" y="99"/>
                </a:cubicBezTo>
                <a:cubicBezTo>
                  <a:pt x="134" y="99"/>
                  <a:pt x="134" y="100"/>
                  <a:pt x="133" y="101"/>
                </a:cubicBezTo>
                <a:cubicBezTo>
                  <a:pt x="133" y="101"/>
                  <a:pt x="132" y="101"/>
                  <a:pt x="131" y="101"/>
                </a:cubicBezTo>
                <a:lnTo>
                  <a:pt x="118" y="101"/>
                </a:lnTo>
                <a:close/>
                <a:moveTo>
                  <a:pt x="93" y="34"/>
                </a:moveTo>
                <a:cubicBezTo>
                  <a:pt x="81" y="35"/>
                  <a:pt x="71" y="46"/>
                  <a:pt x="71" y="58"/>
                </a:cubicBezTo>
                <a:cubicBezTo>
                  <a:pt x="71" y="71"/>
                  <a:pt x="81" y="81"/>
                  <a:pt x="93" y="82"/>
                </a:cubicBezTo>
                <a:cubicBezTo>
                  <a:pt x="94" y="82"/>
                  <a:pt x="94" y="82"/>
                  <a:pt x="94" y="82"/>
                </a:cubicBezTo>
                <a:cubicBezTo>
                  <a:pt x="107" y="82"/>
                  <a:pt x="107" y="82"/>
                  <a:pt x="107" y="82"/>
                </a:cubicBezTo>
                <a:cubicBezTo>
                  <a:pt x="108" y="82"/>
                  <a:pt x="109" y="83"/>
                  <a:pt x="110" y="84"/>
                </a:cubicBezTo>
                <a:cubicBezTo>
                  <a:pt x="113" y="96"/>
                  <a:pt x="113" y="96"/>
                  <a:pt x="113" y="96"/>
                </a:cubicBezTo>
                <a:cubicBezTo>
                  <a:pt x="129" y="96"/>
                  <a:pt x="129" y="96"/>
                  <a:pt x="129" y="96"/>
                </a:cubicBezTo>
                <a:cubicBezTo>
                  <a:pt x="129" y="23"/>
                  <a:pt x="129" y="23"/>
                  <a:pt x="129" y="23"/>
                </a:cubicBezTo>
                <a:cubicBezTo>
                  <a:pt x="113" y="23"/>
                  <a:pt x="113" y="23"/>
                  <a:pt x="113" y="23"/>
                </a:cubicBezTo>
                <a:cubicBezTo>
                  <a:pt x="109" y="32"/>
                  <a:pt x="109" y="32"/>
                  <a:pt x="109" y="32"/>
                </a:cubicBezTo>
                <a:cubicBezTo>
                  <a:pt x="108" y="33"/>
                  <a:pt x="107" y="34"/>
                  <a:pt x="106" y="34"/>
                </a:cubicBezTo>
                <a:cubicBezTo>
                  <a:pt x="94" y="34"/>
                  <a:pt x="94" y="34"/>
                  <a:pt x="94" y="34"/>
                </a:cubicBezTo>
                <a:lnTo>
                  <a:pt x="93" y="34"/>
                </a:ln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65"/>
          <p:cNvSpPr>
            <a:spLocks noEditPoints="1"/>
          </p:cNvSpPr>
          <p:nvPr/>
        </p:nvSpPr>
        <p:spPr bwMode="gray">
          <a:xfrm>
            <a:off x="7398038" y="2602069"/>
            <a:ext cx="363980" cy="369388"/>
          </a:xfrm>
          <a:custGeom>
            <a:avLst/>
            <a:gdLst>
              <a:gd name="T0" fmla="*/ 1 w 116"/>
              <a:gd name="T1" fmla="*/ 117 h 117"/>
              <a:gd name="T2" fmla="*/ 2 w 116"/>
              <a:gd name="T3" fmla="*/ 113 h 117"/>
              <a:gd name="T4" fmla="*/ 6 w 116"/>
              <a:gd name="T5" fmla="*/ 112 h 117"/>
              <a:gd name="T6" fmla="*/ 30 w 116"/>
              <a:gd name="T7" fmla="*/ 95 h 117"/>
              <a:gd name="T8" fmla="*/ 14 w 116"/>
              <a:gd name="T9" fmla="*/ 63 h 117"/>
              <a:gd name="T10" fmla="*/ 5 w 116"/>
              <a:gd name="T11" fmla="*/ 48 h 117"/>
              <a:gd name="T12" fmla="*/ 41 w 116"/>
              <a:gd name="T13" fmla="*/ 9 h 117"/>
              <a:gd name="T14" fmla="*/ 53 w 116"/>
              <a:gd name="T15" fmla="*/ 7 h 117"/>
              <a:gd name="T16" fmla="*/ 82 w 116"/>
              <a:gd name="T17" fmla="*/ 9 h 117"/>
              <a:gd name="T18" fmla="*/ 90 w 116"/>
              <a:gd name="T19" fmla="*/ 13 h 117"/>
              <a:gd name="T20" fmla="*/ 91 w 116"/>
              <a:gd name="T21" fmla="*/ 7 h 117"/>
              <a:gd name="T22" fmla="*/ 102 w 116"/>
              <a:gd name="T23" fmla="*/ 0 h 117"/>
              <a:gd name="T24" fmla="*/ 114 w 116"/>
              <a:gd name="T25" fmla="*/ 7 h 117"/>
              <a:gd name="T26" fmla="*/ 113 w 116"/>
              <a:gd name="T27" fmla="*/ 11 h 117"/>
              <a:gd name="T28" fmla="*/ 102 w 116"/>
              <a:gd name="T29" fmla="*/ 6 h 117"/>
              <a:gd name="T30" fmla="*/ 95 w 116"/>
              <a:gd name="T31" fmla="*/ 20 h 117"/>
              <a:gd name="T32" fmla="*/ 112 w 116"/>
              <a:gd name="T33" fmla="*/ 19 h 117"/>
              <a:gd name="T34" fmla="*/ 115 w 116"/>
              <a:gd name="T35" fmla="*/ 20 h 117"/>
              <a:gd name="T36" fmla="*/ 104 w 116"/>
              <a:gd name="T37" fmla="*/ 29 h 117"/>
              <a:gd name="T38" fmla="*/ 101 w 116"/>
              <a:gd name="T39" fmla="*/ 29 h 117"/>
              <a:gd name="T40" fmla="*/ 90 w 116"/>
              <a:gd name="T41" fmla="*/ 21 h 117"/>
              <a:gd name="T42" fmla="*/ 82 w 116"/>
              <a:gd name="T43" fmla="*/ 17 h 117"/>
              <a:gd name="T44" fmla="*/ 79 w 116"/>
              <a:gd name="T45" fmla="*/ 23 h 117"/>
              <a:gd name="T46" fmla="*/ 60 w 116"/>
              <a:gd name="T47" fmla="*/ 24 h 117"/>
              <a:gd name="T48" fmla="*/ 39 w 116"/>
              <a:gd name="T49" fmla="*/ 46 h 117"/>
              <a:gd name="T50" fmla="*/ 59 w 116"/>
              <a:gd name="T51" fmla="*/ 74 h 117"/>
              <a:gd name="T52" fmla="*/ 60 w 116"/>
              <a:gd name="T53" fmla="*/ 95 h 117"/>
              <a:gd name="T54" fmla="*/ 85 w 116"/>
              <a:gd name="T55" fmla="*/ 112 h 117"/>
              <a:gd name="T56" fmla="*/ 88 w 116"/>
              <a:gd name="T57" fmla="*/ 113 h 117"/>
              <a:gd name="T58" fmla="*/ 91 w 116"/>
              <a:gd name="T59" fmla="*/ 115 h 117"/>
              <a:gd name="T60" fmla="*/ 2 w 116"/>
              <a:gd name="T61" fmla="*/ 117 h 117"/>
              <a:gd name="T62" fmla="*/ 11 w 116"/>
              <a:gd name="T63" fmla="*/ 112 h 117"/>
              <a:gd name="T64" fmla="*/ 80 w 116"/>
              <a:gd name="T65" fmla="*/ 113 h 117"/>
              <a:gd name="T66" fmla="*/ 65 w 116"/>
              <a:gd name="T67" fmla="*/ 99 h 117"/>
              <a:gd name="T68" fmla="*/ 35 w 116"/>
              <a:gd name="T69" fmla="*/ 95 h 117"/>
              <a:gd name="T70" fmla="*/ 55 w 116"/>
              <a:gd name="T71" fmla="*/ 84 h 117"/>
              <a:gd name="T72" fmla="*/ 44 w 116"/>
              <a:gd name="T73" fmla="*/ 88 h 117"/>
              <a:gd name="T74" fmla="*/ 35 w 116"/>
              <a:gd name="T75" fmla="*/ 85 h 117"/>
              <a:gd name="T76" fmla="*/ 38 w 116"/>
              <a:gd name="T77" fmla="*/ 53 h 117"/>
              <a:gd name="T78" fmla="*/ 22 w 116"/>
              <a:gd name="T79" fmla="*/ 64 h 117"/>
              <a:gd name="T80" fmla="*/ 42 w 116"/>
              <a:gd name="T81" fmla="*/ 83 h 117"/>
              <a:gd name="T82" fmla="*/ 53 w 116"/>
              <a:gd name="T83" fmla="*/ 79 h 117"/>
              <a:gd name="T84" fmla="*/ 38 w 116"/>
              <a:gd name="T85" fmla="*/ 52 h 117"/>
              <a:gd name="T86" fmla="*/ 22 w 116"/>
              <a:gd name="T87" fmla="*/ 36 h 117"/>
              <a:gd name="T88" fmla="*/ 10 w 116"/>
              <a:gd name="T89" fmla="*/ 49 h 117"/>
              <a:gd name="T90" fmla="*/ 22 w 116"/>
              <a:gd name="T91" fmla="*/ 60 h 117"/>
              <a:gd name="T92" fmla="*/ 33 w 116"/>
              <a:gd name="T93" fmla="*/ 46 h 117"/>
              <a:gd name="T94" fmla="*/ 22 w 116"/>
              <a:gd name="T95" fmla="*/ 36 h 117"/>
              <a:gd name="T96" fmla="*/ 48 w 116"/>
              <a:gd name="T97" fmla="*/ 11 h 117"/>
              <a:gd name="T98" fmla="*/ 26 w 116"/>
              <a:gd name="T99" fmla="*/ 32 h 117"/>
              <a:gd name="T100" fmla="*/ 36 w 116"/>
              <a:gd name="T101" fmla="*/ 40 h 117"/>
              <a:gd name="T102" fmla="*/ 54 w 116"/>
              <a:gd name="T103" fmla="*/ 23 h 117"/>
              <a:gd name="T104" fmla="*/ 49 w 116"/>
              <a:gd name="T105" fmla="*/ 11 h 117"/>
              <a:gd name="T106" fmla="*/ 62 w 116"/>
              <a:gd name="T107" fmla="*/ 18 h 117"/>
              <a:gd name="T108" fmla="*/ 77 w 116"/>
              <a:gd name="T109" fmla="*/ 19 h 117"/>
              <a:gd name="T110" fmla="*/ 60 w 116"/>
              <a:gd name="T111" fmla="*/ 11 h 117"/>
              <a:gd name="T112" fmla="*/ 22 w 116"/>
              <a:gd name="T113" fmla="*/ 50 h 117"/>
              <a:gd name="T114" fmla="*/ 19 w 116"/>
              <a:gd name="T115" fmla="*/ 48 h 117"/>
              <a:gd name="T116" fmla="*/ 22 w 116"/>
              <a:gd name="T117" fmla="*/ 45 h 117"/>
              <a:gd name="T118" fmla="*/ 23 w 116"/>
              <a:gd name="T119"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 h="117">
                <a:moveTo>
                  <a:pt x="2" y="117"/>
                </a:moveTo>
                <a:cubicBezTo>
                  <a:pt x="2" y="117"/>
                  <a:pt x="1" y="117"/>
                  <a:pt x="1" y="117"/>
                </a:cubicBezTo>
                <a:cubicBezTo>
                  <a:pt x="0" y="116"/>
                  <a:pt x="0" y="115"/>
                  <a:pt x="0" y="114"/>
                </a:cubicBezTo>
                <a:cubicBezTo>
                  <a:pt x="0" y="113"/>
                  <a:pt x="1" y="113"/>
                  <a:pt x="2" y="113"/>
                </a:cubicBezTo>
                <a:cubicBezTo>
                  <a:pt x="6" y="113"/>
                  <a:pt x="6" y="113"/>
                  <a:pt x="6" y="113"/>
                </a:cubicBezTo>
                <a:cubicBezTo>
                  <a:pt x="6" y="112"/>
                  <a:pt x="6" y="112"/>
                  <a:pt x="6" y="112"/>
                </a:cubicBezTo>
                <a:cubicBezTo>
                  <a:pt x="7" y="102"/>
                  <a:pt x="16" y="95"/>
                  <a:pt x="26" y="95"/>
                </a:cubicBezTo>
                <a:cubicBezTo>
                  <a:pt x="30" y="95"/>
                  <a:pt x="30" y="95"/>
                  <a:pt x="30" y="95"/>
                </a:cubicBezTo>
                <a:cubicBezTo>
                  <a:pt x="30" y="80"/>
                  <a:pt x="30" y="80"/>
                  <a:pt x="30" y="80"/>
                </a:cubicBezTo>
                <a:cubicBezTo>
                  <a:pt x="14" y="63"/>
                  <a:pt x="14" y="63"/>
                  <a:pt x="14" y="63"/>
                </a:cubicBezTo>
                <a:cubicBezTo>
                  <a:pt x="13" y="63"/>
                  <a:pt x="12" y="62"/>
                  <a:pt x="12" y="61"/>
                </a:cubicBezTo>
                <a:cubicBezTo>
                  <a:pt x="8" y="58"/>
                  <a:pt x="5" y="53"/>
                  <a:pt x="5" y="48"/>
                </a:cubicBezTo>
                <a:cubicBezTo>
                  <a:pt x="5" y="40"/>
                  <a:pt x="11" y="33"/>
                  <a:pt x="19" y="31"/>
                </a:cubicBezTo>
                <a:cubicBezTo>
                  <a:pt x="41" y="9"/>
                  <a:pt x="41" y="9"/>
                  <a:pt x="41" y="9"/>
                </a:cubicBezTo>
                <a:cubicBezTo>
                  <a:pt x="43" y="7"/>
                  <a:pt x="46" y="6"/>
                  <a:pt x="49" y="6"/>
                </a:cubicBezTo>
                <a:cubicBezTo>
                  <a:pt x="51" y="6"/>
                  <a:pt x="52" y="6"/>
                  <a:pt x="53" y="7"/>
                </a:cubicBezTo>
                <a:cubicBezTo>
                  <a:pt x="79" y="7"/>
                  <a:pt x="79" y="7"/>
                  <a:pt x="79" y="7"/>
                </a:cubicBezTo>
                <a:cubicBezTo>
                  <a:pt x="81" y="7"/>
                  <a:pt x="82" y="8"/>
                  <a:pt x="82" y="9"/>
                </a:cubicBezTo>
                <a:cubicBezTo>
                  <a:pt x="82" y="13"/>
                  <a:pt x="82" y="13"/>
                  <a:pt x="82" y="13"/>
                </a:cubicBezTo>
                <a:cubicBezTo>
                  <a:pt x="90" y="13"/>
                  <a:pt x="90" y="13"/>
                  <a:pt x="90" y="13"/>
                </a:cubicBezTo>
                <a:cubicBezTo>
                  <a:pt x="90" y="9"/>
                  <a:pt x="90" y="9"/>
                  <a:pt x="90" y="9"/>
                </a:cubicBezTo>
                <a:cubicBezTo>
                  <a:pt x="90" y="8"/>
                  <a:pt x="90" y="7"/>
                  <a:pt x="91" y="7"/>
                </a:cubicBezTo>
                <a:cubicBezTo>
                  <a:pt x="101" y="1"/>
                  <a:pt x="101" y="1"/>
                  <a:pt x="101" y="1"/>
                </a:cubicBezTo>
                <a:cubicBezTo>
                  <a:pt x="102" y="1"/>
                  <a:pt x="102" y="0"/>
                  <a:pt x="102" y="0"/>
                </a:cubicBezTo>
                <a:cubicBezTo>
                  <a:pt x="103" y="0"/>
                  <a:pt x="103" y="1"/>
                  <a:pt x="104" y="1"/>
                </a:cubicBezTo>
                <a:cubicBezTo>
                  <a:pt x="114" y="7"/>
                  <a:pt x="114" y="7"/>
                  <a:pt x="114" y="7"/>
                </a:cubicBezTo>
                <a:cubicBezTo>
                  <a:pt x="115" y="8"/>
                  <a:pt x="116" y="9"/>
                  <a:pt x="115" y="10"/>
                </a:cubicBezTo>
                <a:cubicBezTo>
                  <a:pt x="115" y="11"/>
                  <a:pt x="114" y="11"/>
                  <a:pt x="113" y="11"/>
                </a:cubicBezTo>
                <a:cubicBezTo>
                  <a:pt x="112" y="11"/>
                  <a:pt x="112" y="11"/>
                  <a:pt x="112" y="11"/>
                </a:cubicBezTo>
                <a:cubicBezTo>
                  <a:pt x="102" y="6"/>
                  <a:pt x="102" y="6"/>
                  <a:pt x="102" y="6"/>
                </a:cubicBezTo>
                <a:cubicBezTo>
                  <a:pt x="95" y="10"/>
                  <a:pt x="95" y="10"/>
                  <a:pt x="95" y="10"/>
                </a:cubicBezTo>
                <a:cubicBezTo>
                  <a:pt x="95" y="20"/>
                  <a:pt x="95" y="20"/>
                  <a:pt x="95" y="20"/>
                </a:cubicBezTo>
                <a:cubicBezTo>
                  <a:pt x="102" y="24"/>
                  <a:pt x="102" y="24"/>
                  <a:pt x="102" y="24"/>
                </a:cubicBezTo>
                <a:cubicBezTo>
                  <a:pt x="112" y="19"/>
                  <a:pt x="112" y="19"/>
                  <a:pt x="112" y="19"/>
                </a:cubicBezTo>
                <a:cubicBezTo>
                  <a:pt x="112" y="19"/>
                  <a:pt x="112" y="18"/>
                  <a:pt x="113" y="18"/>
                </a:cubicBezTo>
                <a:cubicBezTo>
                  <a:pt x="114" y="18"/>
                  <a:pt x="115" y="19"/>
                  <a:pt x="115" y="20"/>
                </a:cubicBezTo>
                <a:cubicBezTo>
                  <a:pt x="116" y="21"/>
                  <a:pt x="115" y="22"/>
                  <a:pt x="114" y="23"/>
                </a:cubicBezTo>
                <a:cubicBezTo>
                  <a:pt x="104" y="29"/>
                  <a:pt x="104" y="29"/>
                  <a:pt x="104" y="29"/>
                </a:cubicBezTo>
                <a:cubicBezTo>
                  <a:pt x="103" y="29"/>
                  <a:pt x="103" y="29"/>
                  <a:pt x="103" y="29"/>
                </a:cubicBezTo>
                <a:cubicBezTo>
                  <a:pt x="102" y="29"/>
                  <a:pt x="102" y="29"/>
                  <a:pt x="101" y="29"/>
                </a:cubicBezTo>
                <a:cubicBezTo>
                  <a:pt x="91" y="23"/>
                  <a:pt x="91" y="23"/>
                  <a:pt x="91" y="23"/>
                </a:cubicBezTo>
                <a:cubicBezTo>
                  <a:pt x="90" y="23"/>
                  <a:pt x="90" y="22"/>
                  <a:pt x="90" y="21"/>
                </a:cubicBezTo>
                <a:cubicBezTo>
                  <a:pt x="90" y="17"/>
                  <a:pt x="90" y="17"/>
                  <a:pt x="90" y="17"/>
                </a:cubicBezTo>
                <a:cubicBezTo>
                  <a:pt x="82" y="17"/>
                  <a:pt x="82" y="17"/>
                  <a:pt x="82" y="17"/>
                </a:cubicBezTo>
                <a:cubicBezTo>
                  <a:pt x="82" y="21"/>
                  <a:pt x="82" y="21"/>
                  <a:pt x="82" y="21"/>
                </a:cubicBezTo>
                <a:cubicBezTo>
                  <a:pt x="82" y="22"/>
                  <a:pt x="81" y="23"/>
                  <a:pt x="79" y="23"/>
                </a:cubicBezTo>
                <a:cubicBezTo>
                  <a:pt x="60" y="23"/>
                  <a:pt x="60" y="23"/>
                  <a:pt x="60" y="23"/>
                </a:cubicBezTo>
                <a:cubicBezTo>
                  <a:pt x="60" y="24"/>
                  <a:pt x="60" y="24"/>
                  <a:pt x="60" y="24"/>
                </a:cubicBezTo>
                <a:cubicBezTo>
                  <a:pt x="60" y="25"/>
                  <a:pt x="59" y="26"/>
                  <a:pt x="58" y="27"/>
                </a:cubicBezTo>
                <a:cubicBezTo>
                  <a:pt x="39" y="46"/>
                  <a:pt x="39" y="46"/>
                  <a:pt x="39" y="46"/>
                </a:cubicBezTo>
                <a:cubicBezTo>
                  <a:pt x="55" y="62"/>
                  <a:pt x="55" y="62"/>
                  <a:pt x="55" y="62"/>
                </a:cubicBezTo>
                <a:cubicBezTo>
                  <a:pt x="58" y="65"/>
                  <a:pt x="60" y="70"/>
                  <a:pt x="59" y="74"/>
                </a:cubicBezTo>
                <a:cubicBezTo>
                  <a:pt x="60" y="75"/>
                  <a:pt x="60" y="86"/>
                  <a:pt x="60" y="94"/>
                </a:cubicBezTo>
                <a:cubicBezTo>
                  <a:pt x="60" y="95"/>
                  <a:pt x="60" y="95"/>
                  <a:pt x="60" y="95"/>
                </a:cubicBezTo>
                <a:cubicBezTo>
                  <a:pt x="65" y="95"/>
                  <a:pt x="65" y="95"/>
                  <a:pt x="65" y="95"/>
                </a:cubicBezTo>
                <a:cubicBezTo>
                  <a:pt x="75" y="95"/>
                  <a:pt x="84" y="102"/>
                  <a:pt x="85" y="112"/>
                </a:cubicBezTo>
                <a:cubicBezTo>
                  <a:pt x="85" y="113"/>
                  <a:pt x="85" y="113"/>
                  <a:pt x="85" y="113"/>
                </a:cubicBezTo>
                <a:cubicBezTo>
                  <a:pt x="88" y="113"/>
                  <a:pt x="88" y="113"/>
                  <a:pt x="88" y="113"/>
                </a:cubicBezTo>
                <a:cubicBezTo>
                  <a:pt x="89" y="113"/>
                  <a:pt x="90" y="113"/>
                  <a:pt x="90" y="113"/>
                </a:cubicBezTo>
                <a:cubicBezTo>
                  <a:pt x="91" y="114"/>
                  <a:pt x="91" y="115"/>
                  <a:pt x="91" y="115"/>
                </a:cubicBezTo>
                <a:cubicBezTo>
                  <a:pt x="91" y="117"/>
                  <a:pt x="90" y="117"/>
                  <a:pt x="88" y="117"/>
                </a:cubicBezTo>
                <a:lnTo>
                  <a:pt x="2" y="117"/>
                </a:lnTo>
                <a:close/>
                <a:moveTo>
                  <a:pt x="26" y="99"/>
                </a:moveTo>
                <a:cubicBezTo>
                  <a:pt x="19" y="99"/>
                  <a:pt x="12" y="105"/>
                  <a:pt x="11" y="112"/>
                </a:cubicBezTo>
                <a:cubicBezTo>
                  <a:pt x="11" y="113"/>
                  <a:pt x="11" y="113"/>
                  <a:pt x="11" y="113"/>
                </a:cubicBezTo>
                <a:cubicBezTo>
                  <a:pt x="80" y="113"/>
                  <a:pt x="80" y="113"/>
                  <a:pt x="80" y="113"/>
                </a:cubicBezTo>
                <a:cubicBezTo>
                  <a:pt x="80" y="112"/>
                  <a:pt x="80" y="112"/>
                  <a:pt x="80" y="112"/>
                </a:cubicBezTo>
                <a:cubicBezTo>
                  <a:pt x="79" y="105"/>
                  <a:pt x="72" y="99"/>
                  <a:pt x="65" y="99"/>
                </a:cubicBezTo>
                <a:lnTo>
                  <a:pt x="26" y="99"/>
                </a:lnTo>
                <a:close/>
                <a:moveTo>
                  <a:pt x="35" y="95"/>
                </a:moveTo>
                <a:cubicBezTo>
                  <a:pt x="55" y="95"/>
                  <a:pt x="55" y="95"/>
                  <a:pt x="55" y="95"/>
                </a:cubicBezTo>
                <a:cubicBezTo>
                  <a:pt x="55" y="84"/>
                  <a:pt x="55" y="84"/>
                  <a:pt x="55" y="84"/>
                </a:cubicBezTo>
                <a:cubicBezTo>
                  <a:pt x="54" y="85"/>
                  <a:pt x="54" y="85"/>
                  <a:pt x="54" y="85"/>
                </a:cubicBezTo>
                <a:cubicBezTo>
                  <a:pt x="51" y="87"/>
                  <a:pt x="48" y="88"/>
                  <a:pt x="44" y="88"/>
                </a:cubicBezTo>
                <a:cubicBezTo>
                  <a:pt x="41" y="88"/>
                  <a:pt x="38" y="87"/>
                  <a:pt x="36" y="85"/>
                </a:cubicBezTo>
                <a:cubicBezTo>
                  <a:pt x="35" y="85"/>
                  <a:pt x="35" y="85"/>
                  <a:pt x="35" y="85"/>
                </a:cubicBezTo>
                <a:lnTo>
                  <a:pt x="35" y="95"/>
                </a:lnTo>
                <a:close/>
                <a:moveTo>
                  <a:pt x="38" y="53"/>
                </a:moveTo>
                <a:cubicBezTo>
                  <a:pt x="36" y="59"/>
                  <a:pt x="30" y="64"/>
                  <a:pt x="23" y="64"/>
                </a:cubicBezTo>
                <a:cubicBezTo>
                  <a:pt x="22" y="64"/>
                  <a:pt x="22" y="64"/>
                  <a:pt x="22" y="64"/>
                </a:cubicBezTo>
                <a:cubicBezTo>
                  <a:pt x="37" y="80"/>
                  <a:pt x="37" y="80"/>
                  <a:pt x="37" y="80"/>
                </a:cubicBezTo>
                <a:cubicBezTo>
                  <a:pt x="39" y="81"/>
                  <a:pt x="40" y="82"/>
                  <a:pt x="42" y="83"/>
                </a:cubicBezTo>
                <a:cubicBezTo>
                  <a:pt x="43" y="83"/>
                  <a:pt x="44" y="83"/>
                  <a:pt x="44" y="83"/>
                </a:cubicBezTo>
                <a:cubicBezTo>
                  <a:pt x="48" y="83"/>
                  <a:pt x="51" y="82"/>
                  <a:pt x="53" y="79"/>
                </a:cubicBezTo>
                <a:cubicBezTo>
                  <a:pt x="56" y="75"/>
                  <a:pt x="55" y="69"/>
                  <a:pt x="51" y="65"/>
                </a:cubicBezTo>
                <a:cubicBezTo>
                  <a:pt x="38" y="52"/>
                  <a:pt x="38" y="52"/>
                  <a:pt x="38" y="52"/>
                </a:cubicBezTo>
                <a:lnTo>
                  <a:pt x="38" y="53"/>
                </a:lnTo>
                <a:close/>
                <a:moveTo>
                  <a:pt x="22" y="36"/>
                </a:moveTo>
                <a:cubicBezTo>
                  <a:pt x="18" y="36"/>
                  <a:pt x="15" y="37"/>
                  <a:pt x="13" y="40"/>
                </a:cubicBezTo>
                <a:cubicBezTo>
                  <a:pt x="11" y="43"/>
                  <a:pt x="9" y="46"/>
                  <a:pt x="10" y="49"/>
                </a:cubicBezTo>
                <a:cubicBezTo>
                  <a:pt x="11" y="55"/>
                  <a:pt x="15" y="59"/>
                  <a:pt x="20" y="59"/>
                </a:cubicBezTo>
                <a:cubicBezTo>
                  <a:pt x="21" y="60"/>
                  <a:pt x="21" y="60"/>
                  <a:pt x="22" y="60"/>
                </a:cubicBezTo>
                <a:cubicBezTo>
                  <a:pt x="25" y="60"/>
                  <a:pt x="28" y="58"/>
                  <a:pt x="30" y="56"/>
                </a:cubicBezTo>
                <a:cubicBezTo>
                  <a:pt x="33" y="53"/>
                  <a:pt x="34" y="50"/>
                  <a:pt x="33" y="46"/>
                </a:cubicBezTo>
                <a:cubicBezTo>
                  <a:pt x="33" y="41"/>
                  <a:pt x="28" y="37"/>
                  <a:pt x="23" y="36"/>
                </a:cubicBezTo>
                <a:cubicBezTo>
                  <a:pt x="23" y="36"/>
                  <a:pt x="22" y="36"/>
                  <a:pt x="22" y="36"/>
                </a:cubicBezTo>
                <a:close/>
                <a:moveTo>
                  <a:pt x="49" y="11"/>
                </a:moveTo>
                <a:cubicBezTo>
                  <a:pt x="49" y="11"/>
                  <a:pt x="49" y="11"/>
                  <a:pt x="48" y="11"/>
                </a:cubicBezTo>
                <a:cubicBezTo>
                  <a:pt x="47" y="11"/>
                  <a:pt x="45" y="12"/>
                  <a:pt x="44" y="13"/>
                </a:cubicBezTo>
                <a:cubicBezTo>
                  <a:pt x="26" y="32"/>
                  <a:pt x="26" y="32"/>
                  <a:pt x="26" y="32"/>
                </a:cubicBezTo>
                <a:cubicBezTo>
                  <a:pt x="26" y="32"/>
                  <a:pt x="26" y="32"/>
                  <a:pt x="26" y="32"/>
                </a:cubicBezTo>
                <a:cubicBezTo>
                  <a:pt x="31" y="33"/>
                  <a:pt x="34" y="36"/>
                  <a:pt x="36" y="40"/>
                </a:cubicBezTo>
                <a:cubicBezTo>
                  <a:pt x="37" y="41"/>
                  <a:pt x="37" y="41"/>
                  <a:pt x="37" y="41"/>
                </a:cubicBezTo>
                <a:cubicBezTo>
                  <a:pt x="54" y="23"/>
                  <a:pt x="54" y="23"/>
                  <a:pt x="54" y="23"/>
                </a:cubicBezTo>
                <a:cubicBezTo>
                  <a:pt x="57" y="21"/>
                  <a:pt x="57" y="17"/>
                  <a:pt x="55" y="14"/>
                </a:cubicBezTo>
                <a:cubicBezTo>
                  <a:pt x="54" y="12"/>
                  <a:pt x="52" y="11"/>
                  <a:pt x="49" y="11"/>
                </a:cubicBezTo>
                <a:close/>
                <a:moveTo>
                  <a:pt x="60" y="12"/>
                </a:moveTo>
                <a:cubicBezTo>
                  <a:pt x="61" y="14"/>
                  <a:pt x="62" y="16"/>
                  <a:pt x="62" y="18"/>
                </a:cubicBezTo>
                <a:cubicBezTo>
                  <a:pt x="62" y="19"/>
                  <a:pt x="62" y="19"/>
                  <a:pt x="62" y="19"/>
                </a:cubicBezTo>
                <a:cubicBezTo>
                  <a:pt x="77" y="19"/>
                  <a:pt x="77" y="19"/>
                  <a:pt x="77" y="19"/>
                </a:cubicBezTo>
                <a:cubicBezTo>
                  <a:pt x="77" y="11"/>
                  <a:pt x="77" y="11"/>
                  <a:pt x="77" y="11"/>
                </a:cubicBezTo>
                <a:cubicBezTo>
                  <a:pt x="60" y="11"/>
                  <a:pt x="60" y="11"/>
                  <a:pt x="60" y="11"/>
                </a:cubicBezTo>
                <a:lnTo>
                  <a:pt x="60" y="12"/>
                </a:lnTo>
                <a:close/>
                <a:moveTo>
                  <a:pt x="22" y="50"/>
                </a:moveTo>
                <a:cubicBezTo>
                  <a:pt x="21" y="50"/>
                  <a:pt x="21" y="50"/>
                  <a:pt x="21" y="50"/>
                </a:cubicBezTo>
                <a:cubicBezTo>
                  <a:pt x="20" y="50"/>
                  <a:pt x="19" y="49"/>
                  <a:pt x="19" y="48"/>
                </a:cubicBezTo>
                <a:cubicBezTo>
                  <a:pt x="19" y="48"/>
                  <a:pt x="19" y="47"/>
                  <a:pt x="20" y="46"/>
                </a:cubicBezTo>
                <a:cubicBezTo>
                  <a:pt x="20" y="46"/>
                  <a:pt x="21" y="45"/>
                  <a:pt x="22" y="45"/>
                </a:cubicBezTo>
                <a:cubicBezTo>
                  <a:pt x="23" y="45"/>
                  <a:pt x="24" y="46"/>
                  <a:pt x="24" y="48"/>
                </a:cubicBezTo>
                <a:cubicBezTo>
                  <a:pt x="24" y="48"/>
                  <a:pt x="24" y="49"/>
                  <a:pt x="23" y="49"/>
                </a:cubicBezTo>
                <a:cubicBezTo>
                  <a:pt x="23" y="50"/>
                  <a:pt x="22" y="50"/>
                  <a:pt x="22" y="50"/>
                </a:cubicBezTo>
                <a:close/>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 name="组合 55"/>
          <p:cNvGrpSpPr/>
          <p:nvPr/>
        </p:nvGrpSpPr>
        <p:grpSpPr bwMode="gray">
          <a:xfrm>
            <a:off x="7908305" y="1935219"/>
            <a:ext cx="442028" cy="317610"/>
            <a:chOff x="3000375" y="1493838"/>
            <a:chExt cx="682625" cy="490538"/>
          </a:xfrm>
          <a:solidFill>
            <a:srgbClr val="8A8A8A"/>
          </a:solidFill>
          <a:effectLst/>
        </p:grpSpPr>
        <p:sp>
          <p:nvSpPr>
            <p:cNvPr id="57" name="Freeform 69"/>
            <p:cNvSpPr/>
            <p:nvPr/>
          </p:nvSpPr>
          <p:spPr bwMode="gray">
            <a:xfrm>
              <a:off x="3000375" y="1524001"/>
              <a:ext cx="682625" cy="409575"/>
            </a:xfrm>
            <a:custGeom>
              <a:avLst/>
              <a:gdLst>
                <a:gd name="T0" fmla="*/ 10 w 179"/>
                <a:gd name="T1" fmla="*/ 107 h 107"/>
                <a:gd name="T2" fmla="*/ 0 w 179"/>
                <a:gd name="T3" fmla="*/ 98 h 107"/>
                <a:gd name="T4" fmla="*/ 0 w 179"/>
                <a:gd name="T5" fmla="*/ 11 h 107"/>
                <a:gd name="T6" fmla="*/ 11 w 179"/>
                <a:gd name="T7" fmla="*/ 0 h 107"/>
                <a:gd name="T8" fmla="*/ 118 w 179"/>
                <a:gd name="T9" fmla="*/ 0 h 107"/>
                <a:gd name="T10" fmla="*/ 129 w 179"/>
                <a:gd name="T11" fmla="*/ 5 h 107"/>
                <a:gd name="T12" fmla="*/ 175 w 179"/>
                <a:gd name="T13" fmla="*/ 54 h 107"/>
                <a:gd name="T14" fmla="*/ 179 w 179"/>
                <a:gd name="T15" fmla="*/ 64 h 107"/>
                <a:gd name="T16" fmla="*/ 179 w 179"/>
                <a:gd name="T17" fmla="*/ 97 h 107"/>
                <a:gd name="T18" fmla="*/ 169 w 179"/>
                <a:gd name="T19" fmla="*/ 107 h 107"/>
                <a:gd name="T20" fmla="*/ 159 w 179"/>
                <a:gd name="T21" fmla="*/ 107 h 107"/>
                <a:gd name="T22" fmla="*/ 159 w 179"/>
                <a:gd name="T23" fmla="*/ 102 h 107"/>
                <a:gd name="T24" fmla="*/ 169 w 179"/>
                <a:gd name="T25" fmla="*/ 102 h 107"/>
                <a:gd name="T26" fmla="*/ 174 w 179"/>
                <a:gd name="T27" fmla="*/ 97 h 107"/>
                <a:gd name="T28" fmla="*/ 174 w 179"/>
                <a:gd name="T29" fmla="*/ 64 h 107"/>
                <a:gd name="T30" fmla="*/ 171 w 179"/>
                <a:gd name="T31" fmla="*/ 57 h 107"/>
                <a:gd name="T32" fmla="*/ 126 w 179"/>
                <a:gd name="T33" fmla="*/ 8 h 107"/>
                <a:gd name="T34" fmla="*/ 118 w 179"/>
                <a:gd name="T35" fmla="*/ 5 h 107"/>
                <a:gd name="T36" fmla="*/ 11 w 179"/>
                <a:gd name="T37" fmla="*/ 5 h 107"/>
                <a:gd name="T38" fmla="*/ 5 w 179"/>
                <a:gd name="T39" fmla="*/ 11 h 107"/>
                <a:gd name="T40" fmla="*/ 5 w 179"/>
                <a:gd name="T41" fmla="*/ 98 h 107"/>
                <a:gd name="T42" fmla="*/ 10 w 179"/>
                <a:gd name="T43" fmla="*/ 102 h 107"/>
                <a:gd name="T44" fmla="*/ 22 w 179"/>
                <a:gd name="T45" fmla="*/ 102 h 107"/>
                <a:gd name="T46" fmla="*/ 22 w 179"/>
                <a:gd name="T47" fmla="*/ 107 h 107"/>
                <a:gd name="T48" fmla="*/ 10 w 179"/>
                <a:gd name="T49"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9" h="107">
                  <a:moveTo>
                    <a:pt x="10" y="107"/>
                  </a:moveTo>
                  <a:cubicBezTo>
                    <a:pt x="4" y="107"/>
                    <a:pt x="0" y="103"/>
                    <a:pt x="0" y="98"/>
                  </a:cubicBezTo>
                  <a:cubicBezTo>
                    <a:pt x="0" y="11"/>
                    <a:pt x="0" y="11"/>
                    <a:pt x="0" y="11"/>
                  </a:cubicBezTo>
                  <a:cubicBezTo>
                    <a:pt x="0" y="5"/>
                    <a:pt x="5" y="0"/>
                    <a:pt x="11" y="0"/>
                  </a:cubicBezTo>
                  <a:cubicBezTo>
                    <a:pt x="118" y="0"/>
                    <a:pt x="118" y="0"/>
                    <a:pt x="118" y="0"/>
                  </a:cubicBezTo>
                  <a:cubicBezTo>
                    <a:pt x="122" y="0"/>
                    <a:pt x="126" y="2"/>
                    <a:pt x="129" y="5"/>
                  </a:cubicBezTo>
                  <a:cubicBezTo>
                    <a:pt x="175" y="54"/>
                    <a:pt x="175" y="54"/>
                    <a:pt x="175" y="54"/>
                  </a:cubicBezTo>
                  <a:cubicBezTo>
                    <a:pt x="177" y="57"/>
                    <a:pt x="179" y="60"/>
                    <a:pt x="179" y="64"/>
                  </a:cubicBezTo>
                  <a:cubicBezTo>
                    <a:pt x="179" y="97"/>
                    <a:pt x="179" y="97"/>
                    <a:pt x="179" y="97"/>
                  </a:cubicBezTo>
                  <a:cubicBezTo>
                    <a:pt x="179" y="103"/>
                    <a:pt x="174" y="107"/>
                    <a:pt x="169" y="107"/>
                  </a:cubicBezTo>
                  <a:cubicBezTo>
                    <a:pt x="159" y="107"/>
                    <a:pt x="159" y="107"/>
                    <a:pt x="159" y="107"/>
                  </a:cubicBezTo>
                  <a:cubicBezTo>
                    <a:pt x="159" y="102"/>
                    <a:pt x="159" y="102"/>
                    <a:pt x="159" y="102"/>
                  </a:cubicBezTo>
                  <a:cubicBezTo>
                    <a:pt x="169" y="102"/>
                    <a:pt x="169" y="102"/>
                    <a:pt x="169" y="102"/>
                  </a:cubicBezTo>
                  <a:cubicBezTo>
                    <a:pt x="172" y="102"/>
                    <a:pt x="174" y="100"/>
                    <a:pt x="174" y="97"/>
                  </a:cubicBezTo>
                  <a:cubicBezTo>
                    <a:pt x="174" y="64"/>
                    <a:pt x="174" y="64"/>
                    <a:pt x="174" y="64"/>
                  </a:cubicBezTo>
                  <a:cubicBezTo>
                    <a:pt x="174" y="61"/>
                    <a:pt x="173" y="59"/>
                    <a:pt x="171" y="57"/>
                  </a:cubicBezTo>
                  <a:cubicBezTo>
                    <a:pt x="126" y="8"/>
                    <a:pt x="126" y="8"/>
                    <a:pt x="126" y="8"/>
                  </a:cubicBezTo>
                  <a:cubicBezTo>
                    <a:pt x="124" y="6"/>
                    <a:pt x="121" y="5"/>
                    <a:pt x="118" y="5"/>
                  </a:cubicBezTo>
                  <a:cubicBezTo>
                    <a:pt x="11" y="5"/>
                    <a:pt x="11" y="5"/>
                    <a:pt x="11" y="5"/>
                  </a:cubicBezTo>
                  <a:cubicBezTo>
                    <a:pt x="8" y="5"/>
                    <a:pt x="5" y="7"/>
                    <a:pt x="5" y="11"/>
                  </a:cubicBezTo>
                  <a:cubicBezTo>
                    <a:pt x="5" y="98"/>
                    <a:pt x="5" y="98"/>
                    <a:pt x="5" y="98"/>
                  </a:cubicBezTo>
                  <a:cubicBezTo>
                    <a:pt x="5" y="100"/>
                    <a:pt x="7" y="102"/>
                    <a:pt x="10" y="102"/>
                  </a:cubicBezTo>
                  <a:cubicBezTo>
                    <a:pt x="22" y="102"/>
                    <a:pt x="22" y="102"/>
                    <a:pt x="22" y="102"/>
                  </a:cubicBezTo>
                  <a:cubicBezTo>
                    <a:pt x="22" y="107"/>
                    <a:pt x="22" y="107"/>
                    <a:pt x="22" y="107"/>
                  </a:cubicBezTo>
                  <a:lnTo>
                    <a:pt x="10" y="107"/>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70"/>
            <p:cNvSpPr>
              <a:spLocks noEditPoints="1"/>
            </p:cNvSpPr>
            <p:nvPr/>
          </p:nvSpPr>
          <p:spPr bwMode="gray">
            <a:xfrm>
              <a:off x="3179763" y="1585913"/>
              <a:ext cx="473075" cy="347663"/>
            </a:xfrm>
            <a:custGeom>
              <a:avLst/>
              <a:gdLst>
                <a:gd name="T0" fmla="*/ 0 w 124"/>
                <a:gd name="T1" fmla="*/ 86 h 91"/>
                <a:gd name="T2" fmla="*/ 85 w 124"/>
                <a:gd name="T3" fmla="*/ 86 h 91"/>
                <a:gd name="T4" fmla="*/ 85 w 124"/>
                <a:gd name="T5" fmla="*/ 91 h 91"/>
                <a:gd name="T6" fmla="*/ 0 w 124"/>
                <a:gd name="T7" fmla="*/ 91 h 91"/>
                <a:gd name="T8" fmla="*/ 0 w 124"/>
                <a:gd name="T9" fmla="*/ 86 h 91"/>
                <a:gd name="T10" fmla="*/ 64 w 124"/>
                <a:gd name="T11" fmla="*/ 34 h 91"/>
                <a:gd name="T12" fmla="*/ 64 w 124"/>
                <a:gd name="T13" fmla="*/ 8 h 91"/>
                <a:gd name="T14" fmla="*/ 72 w 124"/>
                <a:gd name="T15" fmla="*/ 0 h 91"/>
                <a:gd name="T16" fmla="*/ 89 w 124"/>
                <a:gd name="T17" fmla="*/ 0 h 91"/>
                <a:gd name="T18" fmla="*/ 95 w 124"/>
                <a:gd name="T19" fmla="*/ 3 h 91"/>
                <a:gd name="T20" fmla="*/ 124 w 124"/>
                <a:gd name="T21" fmla="*/ 34 h 91"/>
                <a:gd name="T22" fmla="*/ 64 w 124"/>
                <a:gd name="T23" fmla="*/ 34 h 91"/>
                <a:gd name="T24" fmla="*/ 72 w 124"/>
                <a:gd name="T25" fmla="*/ 5 h 91"/>
                <a:gd name="T26" fmla="*/ 68 w 124"/>
                <a:gd name="T27" fmla="*/ 8 h 91"/>
                <a:gd name="T28" fmla="*/ 68 w 124"/>
                <a:gd name="T29" fmla="*/ 29 h 91"/>
                <a:gd name="T30" fmla="*/ 113 w 124"/>
                <a:gd name="T31" fmla="*/ 29 h 91"/>
                <a:gd name="T32" fmla="*/ 91 w 124"/>
                <a:gd name="T33" fmla="*/ 6 h 91"/>
                <a:gd name="T34" fmla="*/ 89 w 124"/>
                <a:gd name="T35" fmla="*/ 5 h 91"/>
                <a:gd name="T36" fmla="*/ 72 w 124"/>
                <a:gd name="T3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91">
                  <a:moveTo>
                    <a:pt x="0" y="86"/>
                  </a:moveTo>
                  <a:cubicBezTo>
                    <a:pt x="85" y="86"/>
                    <a:pt x="85" y="86"/>
                    <a:pt x="85" y="86"/>
                  </a:cubicBezTo>
                  <a:cubicBezTo>
                    <a:pt x="85" y="91"/>
                    <a:pt x="85" y="91"/>
                    <a:pt x="85" y="91"/>
                  </a:cubicBezTo>
                  <a:cubicBezTo>
                    <a:pt x="0" y="91"/>
                    <a:pt x="0" y="91"/>
                    <a:pt x="0" y="91"/>
                  </a:cubicBezTo>
                  <a:lnTo>
                    <a:pt x="0" y="86"/>
                  </a:lnTo>
                  <a:close/>
                  <a:moveTo>
                    <a:pt x="64" y="34"/>
                  </a:moveTo>
                  <a:cubicBezTo>
                    <a:pt x="64" y="8"/>
                    <a:pt x="64" y="8"/>
                    <a:pt x="64" y="8"/>
                  </a:cubicBezTo>
                  <a:cubicBezTo>
                    <a:pt x="64" y="4"/>
                    <a:pt x="67" y="0"/>
                    <a:pt x="72" y="0"/>
                  </a:cubicBezTo>
                  <a:cubicBezTo>
                    <a:pt x="89" y="0"/>
                    <a:pt x="89" y="0"/>
                    <a:pt x="89" y="0"/>
                  </a:cubicBezTo>
                  <a:cubicBezTo>
                    <a:pt x="91" y="0"/>
                    <a:pt x="93" y="1"/>
                    <a:pt x="95" y="3"/>
                  </a:cubicBezTo>
                  <a:cubicBezTo>
                    <a:pt x="124" y="34"/>
                    <a:pt x="124" y="34"/>
                    <a:pt x="124" y="34"/>
                  </a:cubicBezTo>
                  <a:lnTo>
                    <a:pt x="64" y="34"/>
                  </a:lnTo>
                  <a:close/>
                  <a:moveTo>
                    <a:pt x="72" y="5"/>
                  </a:moveTo>
                  <a:cubicBezTo>
                    <a:pt x="70" y="5"/>
                    <a:pt x="68" y="7"/>
                    <a:pt x="68" y="8"/>
                  </a:cubicBezTo>
                  <a:cubicBezTo>
                    <a:pt x="68" y="29"/>
                    <a:pt x="68" y="29"/>
                    <a:pt x="68" y="29"/>
                  </a:cubicBezTo>
                  <a:cubicBezTo>
                    <a:pt x="113" y="29"/>
                    <a:pt x="113" y="29"/>
                    <a:pt x="113" y="29"/>
                  </a:cubicBezTo>
                  <a:cubicBezTo>
                    <a:pt x="91" y="6"/>
                    <a:pt x="91" y="6"/>
                    <a:pt x="91" y="6"/>
                  </a:cubicBezTo>
                  <a:cubicBezTo>
                    <a:pt x="91" y="5"/>
                    <a:pt x="90" y="5"/>
                    <a:pt x="89" y="5"/>
                  </a:cubicBezTo>
                  <a:lnTo>
                    <a:pt x="72" y="5"/>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71"/>
            <p:cNvSpPr>
              <a:spLocks noEditPoints="1"/>
            </p:cNvSpPr>
            <p:nvPr/>
          </p:nvSpPr>
          <p:spPr bwMode="gray">
            <a:xfrm>
              <a:off x="3076575" y="1493838"/>
              <a:ext cx="538163" cy="490538"/>
            </a:xfrm>
            <a:custGeom>
              <a:avLst/>
              <a:gdLst>
                <a:gd name="T0" fmla="*/ 126 w 141"/>
                <a:gd name="T1" fmla="*/ 128 h 128"/>
                <a:gd name="T2" fmla="*/ 111 w 141"/>
                <a:gd name="T3" fmla="*/ 113 h 128"/>
                <a:gd name="T4" fmla="*/ 126 w 141"/>
                <a:gd name="T5" fmla="*/ 98 h 128"/>
                <a:gd name="T6" fmla="*/ 141 w 141"/>
                <a:gd name="T7" fmla="*/ 113 h 128"/>
                <a:gd name="T8" fmla="*/ 126 w 141"/>
                <a:gd name="T9" fmla="*/ 128 h 128"/>
                <a:gd name="T10" fmla="*/ 126 w 141"/>
                <a:gd name="T11" fmla="*/ 102 h 128"/>
                <a:gd name="T12" fmla="*/ 116 w 141"/>
                <a:gd name="T13" fmla="*/ 113 h 128"/>
                <a:gd name="T14" fmla="*/ 126 w 141"/>
                <a:gd name="T15" fmla="*/ 123 h 128"/>
                <a:gd name="T16" fmla="*/ 136 w 141"/>
                <a:gd name="T17" fmla="*/ 113 h 128"/>
                <a:gd name="T18" fmla="*/ 126 w 141"/>
                <a:gd name="T19" fmla="*/ 102 h 128"/>
                <a:gd name="T20" fmla="*/ 15 w 141"/>
                <a:gd name="T21" fmla="*/ 128 h 128"/>
                <a:gd name="T22" fmla="*/ 0 w 141"/>
                <a:gd name="T23" fmla="*/ 113 h 128"/>
                <a:gd name="T24" fmla="*/ 15 w 141"/>
                <a:gd name="T25" fmla="*/ 98 h 128"/>
                <a:gd name="T26" fmla="*/ 29 w 141"/>
                <a:gd name="T27" fmla="*/ 113 h 128"/>
                <a:gd name="T28" fmla="*/ 15 w 141"/>
                <a:gd name="T29" fmla="*/ 128 h 128"/>
                <a:gd name="T30" fmla="*/ 15 w 141"/>
                <a:gd name="T31" fmla="*/ 102 h 128"/>
                <a:gd name="T32" fmla="*/ 4 w 141"/>
                <a:gd name="T33" fmla="*/ 113 h 128"/>
                <a:gd name="T34" fmla="*/ 15 w 141"/>
                <a:gd name="T35" fmla="*/ 123 h 128"/>
                <a:gd name="T36" fmla="*/ 25 w 141"/>
                <a:gd name="T37" fmla="*/ 113 h 128"/>
                <a:gd name="T38" fmla="*/ 15 w 141"/>
                <a:gd name="T39" fmla="*/ 102 h 128"/>
                <a:gd name="T40" fmla="*/ 26 w 141"/>
                <a:gd name="T41" fmla="*/ 79 h 128"/>
                <a:gd name="T42" fmla="*/ 26 w 141"/>
                <a:gd name="T43" fmla="*/ 64 h 128"/>
                <a:gd name="T44" fmla="*/ 11 w 141"/>
                <a:gd name="T45" fmla="*/ 64 h 128"/>
                <a:gd name="T46" fmla="*/ 11 w 141"/>
                <a:gd name="T47" fmla="*/ 47 h 128"/>
                <a:gd name="T48" fmla="*/ 26 w 141"/>
                <a:gd name="T49" fmla="*/ 47 h 128"/>
                <a:gd name="T50" fmla="*/ 26 w 141"/>
                <a:gd name="T51" fmla="*/ 33 h 128"/>
                <a:gd name="T52" fmla="*/ 42 w 141"/>
                <a:gd name="T53" fmla="*/ 33 h 128"/>
                <a:gd name="T54" fmla="*/ 42 w 141"/>
                <a:gd name="T55" fmla="*/ 47 h 128"/>
                <a:gd name="T56" fmla="*/ 57 w 141"/>
                <a:gd name="T57" fmla="*/ 47 h 128"/>
                <a:gd name="T58" fmla="*/ 57 w 141"/>
                <a:gd name="T59" fmla="*/ 64 h 128"/>
                <a:gd name="T60" fmla="*/ 42 w 141"/>
                <a:gd name="T61" fmla="*/ 64 h 128"/>
                <a:gd name="T62" fmla="*/ 42 w 141"/>
                <a:gd name="T63" fmla="*/ 79 h 128"/>
                <a:gd name="T64" fmla="*/ 26 w 141"/>
                <a:gd name="T65" fmla="*/ 79 h 128"/>
                <a:gd name="T66" fmla="*/ 31 w 141"/>
                <a:gd name="T67" fmla="*/ 74 h 128"/>
                <a:gd name="T68" fmla="*/ 38 w 141"/>
                <a:gd name="T69" fmla="*/ 74 h 128"/>
                <a:gd name="T70" fmla="*/ 38 w 141"/>
                <a:gd name="T71" fmla="*/ 59 h 128"/>
                <a:gd name="T72" fmla="*/ 52 w 141"/>
                <a:gd name="T73" fmla="*/ 59 h 128"/>
                <a:gd name="T74" fmla="*/ 52 w 141"/>
                <a:gd name="T75" fmla="*/ 52 h 128"/>
                <a:gd name="T76" fmla="*/ 38 w 141"/>
                <a:gd name="T77" fmla="*/ 52 h 128"/>
                <a:gd name="T78" fmla="*/ 38 w 141"/>
                <a:gd name="T79" fmla="*/ 37 h 128"/>
                <a:gd name="T80" fmla="*/ 31 w 141"/>
                <a:gd name="T81" fmla="*/ 37 h 128"/>
                <a:gd name="T82" fmla="*/ 31 w 141"/>
                <a:gd name="T83" fmla="*/ 52 h 128"/>
                <a:gd name="T84" fmla="*/ 16 w 141"/>
                <a:gd name="T85" fmla="*/ 52 h 128"/>
                <a:gd name="T86" fmla="*/ 16 w 141"/>
                <a:gd name="T87" fmla="*/ 59 h 128"/>
                <a:gd name="T88" fmla="*/ 31 w 141"/>
                <a:gd name="T89" fmla="*/ 59 h 128"/>
                <a:gd name="T90" fmla="*/ 31 w 141"/>
                <a:gd name="T91" fmla="*/ 74 h 128"/>
                <a:gd name="T92" fmla="*/ 67 w 141"/>
                <a:gd name="T93" fmla="*/ 12 h 128"/>
                <a:gd name="T94" fmla="*/ 64 w 141"/>
                <a:gd name="T95" fmla="*/ 9 h 128"/>
                <a:gd name="T96" fmla="*/ 64 w 141"/>
                <a:gd name="T97" fmla="*/ 3 h 128"/>
                <a:gd name="T98" fmla="*/ 67 w 141"/>
                <a:gd name="T99" fmla="*/ 0 h 128"/>
                <a:gd name="T100" fmla="*/ 84 w 141"/>
                <a:gd name="T101" fmla="*/ 0 h 128"/>
                <a:gd name="T102" fmla="*/ 87 w 141"/>
                <a:gd name="T103" fmla="*/ 3 h 128"/>
                <a:gd name="T104" fmla="*/ 87 w 141"/>
                <a:gd name="T105" fmla="*/ 9 h 128"/>
                <a:gd name="T106" fmla="*/ 84 w 141"/>
                <a:gd name="T107" fmla="*/ 12 h 128"/>
                <a:gd name="T108" fmla="*/ 67 w 141"/>
                <a:gd name="T109" fmla="*/ 12 h 128"/>
                <a:gd name="T110" fmla="*/ 68 w 141"/>
                <a:gd name="T111" fmla="*/ 8 h 128"/>
                <a:gd name="T112" fmla="*/ 82 w 141"/>
                <a:gd name="T113" fmla="*/ 8 h 128"/>
                <a:gd name="T114" fmla="*/ 82 w 141"/>
                <a:gd name="T115" fmla="*/ 5 h 128"/>
                <a:gd name="T116" fmla="*/ 68 w 141"/>
                <a:gd name="T117" fmla="*/ 5 h 128"/>
                <a:gd name="T118" fmla="*/ 68 w 141"/>
                <a:gd name="T119"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1" h="128">
                  <a:moveTo>
                    <a:pt x="126" y="128"/>
                  </a:moveTo>
                  <a:cubicBezTo>
                    <a:pt x="118" y="128"/>
                    <a:pt x="111" y="121"/>
                    <a:pt x="111" y="113"/>
                  </a:cubicBezTo>
                  <a:cubicBezTo>
                    <a:pt x="111" y="104"/>
                    <a:pt x="118" y="98"/>
                    <a:pt x="126" y="98"/>
                  </a:cubicBezTo>
                  <a:cubicBezTo>
                    <a:pt x="134" y="98"/>
                    <a:pt x="141" y="104"/>
                    <a:pt x="141" y="113"/>
                  </a:cubicBezTo>
                  <a:cubicBezTo>
                    <a:pt x="141" y="121"/>
                    <a:pt x="134" y="128"/>
                    <a:pt x="126" y="128"/>
                  </a:cubicBezTo>
                  <a:close/>
                  <a:moveTo>
                    <a:pt x="126" y="102"/>
                  </a:moveTo>
                  <a:cubicBezTo>
                    <a:pt x="120" y="102"/>
                    <a:pt x="116" y="107"/>
                    <a:pt x="116" y="113"/>
                  </a:cubicBezTo>
                  <a:cubicBezTo>
                    <a:pt x="116" y="118"/>
                    <a:pt x="120" y="123"/>
                    <a:pt x="126" y="123"/>
                  </a:cubicBezTo>
                  <a:cubicBezTo>
                    <a:pt x="132" y="123"/>
                    <a:pt x="136" y="118"/>
                    <a:pt x="136" y="113"/>
                  </a:cubicBezTo>
                  <a:cubicBezTo>
                    <a:pt x="136" y="107"/>
                    <a:pt x="132" y="102"/>
                    <a:pt x="126" y="102"/>
                  </a:cubicBezTo>
                  <a:close/>
                  <a:moveTo>
                    <a:pt x="15" y="128"/>
                  </a:moveTo>
                  <a:cubicBezTo>
                    <a:pt x="6" y="128"/>
                    <a:pt x="0" y="121"/>
                    <a:pt x="0" y="113"/>
                  </a:cubicBezTo>
                  <a:cubicBezTo>
                    <a:pt x="0" y="104"/>
                    <a:pt x="6" y="98"/>
                    <a:pt x="15" y="98"/>
                  </a:cubicBezTo>
                  <a:cubicBezTo>
                    <a:pt x="23" y="98"/>
                    <a:pt x="29" y="104"/>
                    <a:pt x="29" y="113"/>
                  </a:cubicBezTo>
                  <a:cubicBezTo>
                    <a:pt x="29" y="121"/>
                    <a:pt x="23" y="128"/>
                    <a:pt x="15" y="128"/>
                  </a:cubicBezTo>
                  <a:close/>
                  <a:moveTo>
                    <a:pt x="15" y="102"/>
                  </a:moveTo>
                  <a:cubicBezTo>
                    <a:pt x="9" y="102"/>
                    <a:pt x="4" y="107"/>
                    <a:pt x="4" y="113"/>
                  </a:cubicBezTo>
                  <a:cubicBezTo>
                    <a:pt x="4" y="118"/>
                    <a:pt x="9" y="123"/>
                    <a:pt x="15" y="123"/>
                  </a:cubicBezTo>
                  <a:cubicBezTo>
                    <a:pt x="20" y="123"/>
                    <a:pt x="25" y="118"/>
                    <a:pt x="25" y="113"/>
                  </a:cubicBezTo>
                  <a:cubicBezTo>
                    <a:pt x="25" y="107"/>
                    <a:pt x="20" y="102"/>
                    <a:pt x="15" y="102"/>
                  </a:cubicBezTo>
                  <a:close/>
                  <a:moveTo>
                    <a:pt x="26" y="79"/>
                  </a:moveTo>
                  <a:cubicBezTo>
                    <a:pt x="26" y="64"/>
                    <a:pt x="26" y="64"/>
                    <a:pt x="26" y="64"/>
                  </a:cubicBezTo>
                  <a:cubicBezTo>
                    <a:pt x="11" y="64"/>
                    <a:pt x="11" y="64"/>
                    <a:pt x="11" y="64"/>
                  </a:cubicBezTo>
                  <a:cubicBezTo>
                    <a:pt x="11" y="47"/>
                    <a:pt x="11" y="47"/>
                    <a:pt x="11" y="47"/>
                  </a:cubicBezTo>
                  <a:cubicBezTo>
                    <a:pt x="26" y="47"/>
                    <a:pt x="26" y="47"/>
                    <a:pt x="26" y="47"/>
                  </a:cubicBezTo>
                  <a:cubicBezTo>
                    <a:pt x="26" y="33"/>
                    <a:pt x="26" y="33"/>
                    <a:pt x="26" y="33"/>
                  </a:cubicBezTo>
                  <a:cubicBezTo>
                    <a:pt x="42" y="33"/>
                    <a:pt x="42" y="33"/>
                    <a:pt x="42" y="33"/>
                  </a:cubicBezTo>
                  <a:cubicBezTo>
                    <a:pt x="42" y="47"/>
                    <a:pt x="42" y="47"/>
                    <a:pt x="42" y="47"/>
                  </a:cubicBezTo>
                  <a:cubicBezTo>
                    <a:pt x="57" y="47"/>
                    <a:pt x="57" y="47"/>
                    <a:pt x="57" y="47"/>
                  </a:cubicBezTo>
                  <a:cubicBezTo>
                    <a:pt x="57" y="64"/>
                    <a:pt x="57" y="64"/>
                    <a:pt x="57" y="64"/>
                  </a:cubicBezTo>
                  <a:cubicBezTo>
                    <a:pt x="42" y="64"/>
                    <a:pt x="42" y="64"/>
                    <a:pt x="42" y="64"/>
                  </a:cubicBezTo>
                  <a:cubicBezTo>
                    <a:pt x="42" y="79"/>
                    <a:pt x="42" y="79"/>
                    <a:pt x="42" y="79"/>
                  </a:cubicBezTo>
                  <a:lnTo>
                    <a:pt x="26" y="79"/>
                  </a:lnTo>
                  <a:close/>
                  <a:moveTo>
                    <a:pt x="31" y="74"/>
                  </a:moveTo>
                  <a:cubicBezTo>
                    <a:pt x="38" y="74"/>
                    <a:pt x="38" y="74"/>
                    <a:pt x="38" y="74"/>
                  </a:cubicBezTo>
                  <a:cubicBezTo>
                    <a:pt x="38" y="59"/>
                    <a:pt x="38" y="59"/>
                    <a:pt x="38" y="59"/>
                  </a:cubicBezTo>
                  <a:cubicBezTo>
                    <a:pt x="52" y="59"/>
                    <a:pt x="52" y="59"/>
                    <a:pt x="52" y="59"/>
                  </a:cubicBezTo>
                  <a:cubicBezTo>
                    <a:pt x="52" y="52"/>
                    <a:pt x="52" y="52"/>
                    <a:pt x="52" y="52"/>
                  </a:cubicBezTo>
                  <a:cubicBezTo>
                    <a:pt x="38" y="52"/>
                    <a:pt x="38" y="52"/>
                    <a:pt x="38" y="52"/>
                  </a:cubicBezTo>
                  <a:cubicBezTo>
                    <a:pt x="38" y="37"/>
                    <a:pt x="38" y="37"/>
                    <a:pt x="38" y="37"/>
                  </a:cubicBezTo>
                  <a:cubicBezTo>
                    <a:pt x="31" y="37"/>
                    <a:pt x="31" y="37"/>
                    <a:pt x="31" y="37"/>
                  </a:cubicBezTo>
                  <a:cubicBezTo>
                    <a:pt x="31" y="52"/>
                    <a:pt x="31" y="52"/>
                    <a:pt x="31" y="52"/>
                  </a:cubicBezTo>
                  <a:cubicBezTo>
                    <a:pt x="16" y="52"/>
                    <a:pt x="16" y="52"/>
                    <a:pt x="16" y="52"/>
                  </a:cubicBezTo>
                  <a:cubicBezTo>
                    <a:pt x="16" y="59"/>
                    <a:pt x="16" y="59"/>
                    <a:pt x="16" y="59"/>
                  </a:cubicBezTo>
                  <a:cubicBezTo>
                    <a:pt x="31" y="59"/>
                    <a:pt x="31" y="59"/>
                    <a:pt x="31" y="59"/>
                  </a:cubicBezTo>
                  <a:lnTo>
                    <a:pt x="31" y="74"/>
                  </a:lnTo>
                  <a:close/>
                  <a:moveTo>
                    <a:pt x="67" y="12"/>
                  </a:moveTo>
                  <a:cubicBezTo>
                    <a:pt x="65" y="12"/>
                    <a:pt x="64" y="11"/>
                    <a:pt x="64" y="9"/>
                  </a:cubicBezTo>
                  <a:cubicBezTo>
                    <a:pt x="64" y="3"/>
                    <a:pt x="64" y="3"/>
                    <a:pt x="64" y="3"/>
                  </a:cubicBezTo>
                  <a:cubicBezTo>
                    <a:pt x="64" y="1"/>
                    <a:pt x="65" y="0"/>
                    <a:pt x="67" y="0"/>
                  </a:cubicBezTo>
                  <a:cubicBezTo>
                    <a:pt x="84" y="0"/>
                    <a:pt x="84" y="0"/>
                    <a:pt x="84" y="0"/>
                  </a:cubicBezTo>
                  <a:cubicBezTo>
                    <a:pt x="86" y="0"/>
                    <a:pt x="87" y="1"/>
                    <a:pt x="87" y="3"/>
                  </a:cubicBezTo>
                  <a:cubicBezTo>
                    <a:pt x="87" y="9"/>
                    <a:pt x="87" y="9"/>
                    <a:pt x="87" y="9"/>
                  </a:cubicBezTo>
                  <a:cubicBezTo>
                    <a:pt x="87" y="11"/>
                    <a:pt x="86" y="12"/>
                    <a:pt x="84" y="12"/>
                  </a:cubicBezTo>
                  <a:lnTo>
                    <a:pt x="67" y="12"/>
                  </a:lnTo>
                  <a:close/>
                  <a:moveTo>
                    <a:pt x="68" y="8"/>
                  </a:moveTo>
                  <a:cubicBezTo>
                    <a:pt x="82" y="8"/>
                    <a:pt x="82" y="8"/>
                    <a:pt x="82" y="8"/>
                  </a:cubicBezTo>
                  <a:cubicBezTo>
                    <a:pt x="82" y="5"/>
                    <a:pt x="82" y="5"/>
                    <a:pt x="82" y="5"/>
                  </a:cubicBezTo>
                  <a:cubicBezTo>
                    <a:pt x="68" y="5"/>
                    <a:pt x="68" y="5"/>
                    <a:pt x="68" y="5"/>
                  </a:cubicBezTo>
                  <a:lnTo>
                    <a:pt x="68" y="8"/>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bwMode="gray">
          <a:xfrm>
            <a:off x="7363174" y="3854690"/>
            <a:ext cx="349733" cy="351155"/>
            <a:chOff x="12420" y="6107"/>
            <a:chExt cx="492" cy="494"/>
          </a:xfrm>
          <a:solidFill>
            <a:srgbClr val="8A8A8A"/>
          </a:solidFill>
        </p:grpSpPr>
        <p:sp>
          <p:nvSpPr>
            <p:cNvPr id="61" name="Freeform 75"/>
            <p:cNvSpPr>
              <a:spLocks noEditPoints="1"/>
            </p:cNvSpPr>
            <p:nvPr/>
          </p:nvSpPr>
          <p:spPr bwMode="gray">
            <a:xfrm>
              <a:off x="12420" y="6107"/>
              <a:ext cx="493" cy="495"/>
            </a:xfrm>
            <a:custGeom>
              <a:avLst/>
              <a:gdLst>
                <a:gd name="T0" fmla="*/ 65 w 154"/>
                <a:gd name="T1" fmla="*/ 142 h 154"/>
                <a:gd name="T2" fmla="*/ 75 w 154"/>
                <a:gd name="T3" fmla="*/ 130 h 154"/>
                <a:gd name="T4" fmla="*/ 61 w 154"/>
                <a:gd name="T5" fmla="*/ 79 h 154"/>
                <a:gd name="T6" fmla="*/ 56 w 154"/>
                <a:gd name="T7" fmla="*/ 98 h 154"/>
                <a:gd name="T8" fmla="*/ 42 w 154"/>
                <a:gd name="T9" fmla="*/ 79 h 154"/>
                <a:gd name="T10" fmla="*/ 23 w 154"/>
                <a:gd name="T11" fmla="*/ 116 h 154"/>
                <a:gd name="T12" fmla="*/ 12 w 154"/>
                <a:gd name="T13" fmla="*/ 126 h 154"/>
                <a:gd name="T14" fmla="*/ 12 w 154"/>
                <a:gd name="T15" fmla="*/ 102 h 154"/>
                <a:gd name="T16" fmla="*/ 23 w 154"/>
                <a:gd name="T17" fmla="*/ 112 h 154"/>
                <a:gd name="T18" fmla="*/ 37 w 154"/>
                <a:gd name="T19" fmla="*/ 79 h 154"/>
                <a:gd name="T20" fmla="*/ 0 w 154"/>
                <a:gd name="T21" fmla="*/ 58 h 154"/>
                <a:gd name="T22" fmla="*/ 19 w 154"/>
                <a:gd name="T23" fmla="*/ 37 h 154"/>
                <a:gd name="T24" fmla="*/ 49 w 154"/>
                <a:gd name="T25" fmla="*/ 9 h 154"/>
                <a:gd name="T26" fmla="*/ 55 w 154"/>
                <a:gd name="T27" fmla="*/ 10 h 154"/>
                <a:gd name="T28" fmla="*/ 77 w 154"/>
                <a:gd name="T29" fmla="*/ 0 h 154"/>
                <a:gd name="T30" fmla="*/ 99 w 154"/>
                <a:gd name="T31" fmla="*/ 10 h 154"/>
                <a:gd name="T32" fmla="*/ 105 w 154"/>
                <a:gd name="T33" fmla="*/ 9 h 154"/>
                <a:gd name="T34" fmla="*/ 135 w 154"/>
                <a:gd name="T35" fmla="*/ 37 h 154"/>
                <a:gd name="T36" fmla="*/ 154 w 154"/>
                <a:gd name="T37" fmla="*/ 58 h 154"/>
                <a:gd name="T38" fmla="*/ 116 w 154"/>
                <a:gd name="T39" fmla="*/ 79 h 154"/>
                <a:gd name="T40" fmla="*/ 130 w 154"/>
                <a:gd name="T41" fmla="*/ 112 h 154"/>
                <a:gd name="T42" fmla="*/ 142 w 154"/>
                <a:gd name="T43" fmla="*/ 102 h 154"/>
                <a:gd name="T44" fmla="*/ 142 w 154"/>
                <a:gd name="T45" fmla="*/ 126 h 154"/>
                <a:gd name="T46" fmla="*/ 130 w 154"/>
                <a:gd name="T47" fmla="*/ 116 h 154"/>
                <a:gd name="T48" fmla="*/ 112 w 154"/>
                <a:gd name="T49" fmla="*/ 79 h 154"/>
                <a:gd name="T50" fmla="*/ 98 w 154"/>
                <a:gd name="T51" fmla="*/ 98 h 154"/>
                <a:gd name="T52" fmla="*/ 93 w 154"/>
                <a:gd name="T53" fmla="*/ 79 h 154"/>
                <a:gd name="T54" fmla="*/ 79 w 154"/>
                <a:gd name="T55" fmla="*/ 130 h 154"/>
                <a:gd name="T56" fmla="*/ 89 w 154"/>
                <a:gd name="T57" fmla="*/ 142 h 154"/>
                <a:gd name="T58" fmla="*/ 77 w 154"/>
                <a:gd name="T59" fmla="*/ 135 h 154"/>
                <a:gd name="T60" fmla="*/ 77 w 154"/>
                <a:gd name="T61" fmla="*/ 149 h 154"/>
                <a:gd name="T62" fmla="*/ 77 w 154"/>
                <a:gd name="T63" fmla="*/ 135 h 154"/>
                <a:gd name="T64" fmla="*/ 135 w 154"/>
                <a:gd name="T65" fmla="*/ 114 h 154"/>
                <a:gd name="T66" fmla="*/ 149 w 154"/>
                <a:gd name="T67" fmla="*/ 114 h 154"/>
                <a:gd name="T68" fmla="*/ 12 w 154"/>
                <a:gd name="T69" fmla="*/ 107 h 154"/>
                <a:gd name="T70" fmla="*/ 12 w 154"/>
                <a:gd name="T71" fmla="*/ 121 h 154"/>
                <a:gd name="T72" fmla="*/ 12 w 154"/>
                <a:gd name="T73" fmla="*/ 107 h 154"/>
                <a:gd name="T74" fmla="*/ 5 w 154"/>
                <a:gd name="T75" fmla="*/ 58 h 154"/>
                <a:gd name="T76" fmla="*/ 133 w 154"/>
                <a:gd name="T77" fmla="*/ 74 h 154"/>
                <a:gd name="T78" fmla="*/ 133 w 154"/>
                <a:gd name="T79" fmla="*/ 42 h 154"/>
                <a:gd name="T80" fmla="*/ 131 w 154"/>
                <a:gd name="T81" fmla="*/ 40 h 154"/>
                <a:gd name="T82" fmla="*/ 97 w 154"/>
                <a:gd name="T83" fmla="*/ 15 h 154"/>
                <a:gd name="T84" fmla="*/ 56 w 154"/>
                <a:gd name="T85" fmla="*/ 15 h 154"/>
                <a:gd name="T86" fmla="*/ 23 w 154"/>
                <a:gd name="T87" fmla="*/ 40 h 154"/>
                <a:gd name="T88" fmla="*/ 21 w 154"/>
                <a:gd name="T89" fmla="*/ 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4" h="154">
                  <a:moveTo>
                    <a:pt x="77" y="154"/>
                  </a:moveTo>
                  <a:cubicBezTo>
                    <a:pt x="70" y="154"/>
                    <a:pt x="65" y="148"/>
                    <a:pt x="65" y="142"/>
                  </a:cubicBezTo>
                  <a:cubicBezTo>
                    <a:pt x="65" y="137"/>
                    <a:pt x="68" y="133"/>
                    <a:pt x="73" y="131"/>
                  </a:cubicBezTo>
                  <a:cubicBezTo>
                    <a:pt x="75" y="130"/>
                    <a:pt x="75" y="130"/>
                    <a:pt x="75" y="130"/>
                  </a:cubicBezTo>
                  <a:cubicBezTo>
                    <a:pt x="75" y="79"/>
                    <a:pt x="75" y="79"/>
                    <a:pt x="75" y="79"/>
                  </a:cubicBezTo>
                  <a:cubicBezTo>
                    <a:pt x="61" y="79"/>
                    <a:pt x="61" y="79"/>
                    <a:pt x="61" y="79"/>
                  </a:cubicBezTo>
                  <a:cubicBezTo>
                    <a:pt x="61" y="98"/>
                    <a:pt x="61" y="98"/>
                    <a:pt x="61" y="98"/>
                  </a:cubicBezTo>
                  <a:cubicBezTo>
                    <a:pt x="56" y="98"/>
                    <a:pt x="56" y="98"/>
                    <a:pt x="56" y="98"/>
                  </a:cubicBezTo>
                  <a:cubicBezTo>
                    <a:pt x="56" y="79"/>
                    <a:pt x="56" y="79"/>
                    <a:pt x="56" y="79"/>
                  </a:cubicBezTo>
                  <a:cubicBezTo>
                    <a:pt x="42" y="79"/>
                    <a:pt x="42" y="79"/>
                    <a:pt x="42" y="79"/>
                  </a:cubicBezTo>
                  <a:cubicBezTo>
                    <a:pt x="42" y="116"/>
                    <a:pt x="42" y="116"/>
                    <a:pt x="42" y="116"/>
                  </a:cubicBezTo>
                  <a:cubicBezTo>
                    <a:pt x="23" y="116"/>
                    <a:pt x="23" y="116"/>
                    <a:pt x="23" y="116"/>
                  </a:cubicBezTo>
                  <a:cubicBezTo>
                    <a:pt x="23" y="118"/>
                    <a:pt x="23" y="118"/>
                    <a:pt x="23" y="118"/>
                  </a:cubicBezTo>
                  <a:cubicBezTo>
                    <a:pt x="21" y="123"/>
                    <a:pt x="17" y="126"/>
                    <a:pt x="12" y="126"/>
                  </a:cubicBezTo>
                  <a:cubicBezTo>
                    <a:pt x="5" y="126"/>
                    <a:pt x="0" y="120"/>
                    <a:pt x="0" y="114"/>
                  </a:cubicBezTo>
                  <a:cubicBezTo>
                    <a:pt x="0" y="108"/>
                    <a:pt x="5" y="102"/>
                    <a:pt x="12" y="102"/>
                  </a:cubicBezTo>
                  <a:cubicBezTo>
                    <a:pt x="17" y="102"/>
                    <a:pt x="21" y="105"/>
                    <a:pt x="23" y="110"/>
                  </a:cubicBezTo>
                  <a:cubicBezTo>
                    <a:pt x="23" y="112"/>
                    <a:pt x="23" y="112"/>
                    <a:pt x="23" y="112"/>
                  </a:cubicBezTo>
                  <a:cubicBezTo>
                    <a:pt x="37" y="112"/>
                    <a:pt x="37" y="112"/>
                    <a:pt x="37" y="112"/>
                  </a:cubicBezTo>
                  <a:cubicBezTo>
                    <a:pt x="37" y="79"/>
                    <a:pt x="37" y="79"/>
                    <a:pt x="37" y="79"/>
                  </a:cubicBezTo>
                  <a:cubicBezTo>
                    <a:pt x="21" y="79"/>
                    <a:pt x="21" y="79"/>
                    <a:pt x="21" y="79"/>
                  </a:cubicBezTo>
                  <a:cubicBezTo>
                    <a:pt x="9" y="79"/>
                    <a:pt x="0" y="70"/>
                    <a:pt x="0" y="58"/>
                  </a:cubicBezTo>
                  <a:cubicBezTo>
                    <a:pt x="0" y="48"/>
                    <a:pt x="7" y="40"/>
                    <a:pt x="17" y="38"/>
                  </a:cubicBezTo>
                  <a:cubicBezTo>
                    <a:pt x="19" y="37"/>
                    <a:pt x="19" y="37"/>
                    <a:pt x="19" y="37"/>
                  </a:cubicBezTo>
                  <a:cubicBezTo>
                    <a:pt x="19" y="36"/>
                    <a:pt x="19" y="36"/>
                    <a:pt x="19" y="36"/>
                  </a:cubicBezTo>
                  <a:cubicBezTo>
                    <a:pt x="21" y="21"/>
                    <a:pt x="34" y="9"/>
                    <a:pt x="49" y="9"/>
                  </a:cubicBezTo>
                  <a:cubicBezTo>
                    <a:pt x="50" y="9"/>
                    <a:pt x="52" y="10"/>
                    <a:pt x="54" y="10"/>
                  </a:cubicBezTo>
                  <a:cubicBezTo>
                    <a:pt x="55" y="10"/>
                    <a:pt x="55" y="10"/>
                    <a:pt x="55" y="10"/>
                  </a:cubicBezTo>
                  <a:cubicBezTo>
                    <a:pt x="56" y="9"/>
                    <a:pt x="56" y="9"/>
                    <a:pt x="56" y="9"/>
                  </a:cubicBezTo>
                  <a:cubicBezTo>
                    <a:pt x="62" y="3"/>
                    <a:pt x="69" y="0"/>
                    <a:pt x="77" y="0"/>
                  </a:cubicBezTo>
                  <a:cubicBezTo>
                    <a:pt x="85" y="0"/>
                    <a:pt x="92" y="3"/>
                    <a:pt x="98" y="9"/>
                  </a:cubicBezTo>
                  <a:cubicBezTo>
                    <a:pt x="99" y="10"/>
                    <a:pt x="99" y="10"/>
                    <a:pt x="99" y="10"/>
                  </a:cubicBezTo>
                  <a:cubicBezTo>
                    <a:pt x="100" y="10"/>
                    <a:pt x="100" y="10"/>
                    <a:pt x="100" y="10"/>
                  </a:cubicBezTo>
                  <a:cubicBezTo>
                    <a:pt x="102" y="10"/>
                    <a:pt x="104" y="9"/>
                    <a:pt x="105" y="9"/>
                  </a:cubicBezTo>
                  <a:cubicBezTo>
                    <a:pt x="120" y="9"/>
                    <a:pt x="133" y="21"/>
                    <a:pt x="135" y="36"/>
                  </a:cubicBezTo>
                  <a:cubicBezTo>
                    <a:pt x="135" y="37"/>
                    <a:pt x="135" y="37"/>
                    <a:pt x="135" y="37"/>
                  </a:cubicBezTo>
                  <a:cubicBezTo>
                    <a:pt x="137" y="38"/>
                    <a:pt x="137" y="38"/>
                    <a:pt x="137" y="38"/>
                  </a:cubicBezTo>
                  <a:cubicBezTo>
                    <a:pt x="147" y="40"/>
                    <a:pt x="154" y="48"/>
                    <a:pt x="154" y="58"/>
                  </a:cubicBezTo>
                  <a:cubicBezTo>
                    <a:pt x="154" y="70"/>
                    <a:pt x="144" y="79"/>
                    <a:pt x="133" y="79"/>
                  </a:cubicBezTo>
                  <a:cubicBezTo>
                    <a:pt x="116" y="79"/>
                    <a:pt x="116" y="79"/>
                    <a:pt x="116" y="79"/>
                  </a:cubicBezTo>
                  <a:cubicBezTo>
                    <a:pt x="116" y="112"/>
                    <a:pt x="116" y="112"/>
                    <a:pt x="116" y="112"/>
                  </a:cubicBezTo>
                  <a:cubicBezTo>
                    <a:pt x="130" y="112"/>
                    <a:pt x="130" y="112"/>
                    <a:pt x="130" y="112"/>
                  </a:cubicBezTo>
                  <a:cubicBezTo>
                    <a:pt x="131" y="110"/>
                    <a:pt x="131" y="110"/>
                    <a:pt x="131" y="110"/>
                  </a:cubicBezTo>
                  <a:cubicBezTo>
                    <a:pt x="133" y="105"/>
                    <a:pt x="137" y="102"/>
                    <a:pt x="142" y="102"/>
                  </a:cubicBezTo>
                  <a:cubicBezTo>
                    <a:pt x="148" y="102"/>
                    <a:pt x="154" y="108"/>
                    <a:pt x="154" y="114"/>
                  </a:cubicBezTo>
                  <a:cubicBezTo>
                    <a:pt x="154" y="120"/>
                    <a:pt x="148" y="126"/>
                    <a:pt x="142" y="126"/>
                  </a:cubicBezTo>
                  <a:cubicBezTo>
                    <a:pt x="137" y="126"/>
                    <a:pt x="133" y="123"/>
                    <a:pt x="131" y="118"/>
                  </a:cubicBezTo>
                  <a:cubicBezTo>
                    <a:pt x="130" y="116"/>
                    <a:pt x="130" y="116"/>
                    <a:pt x="130" y="116"/>
                  </a:cubicBezTo>
                  <a:cubicBezTo>
                    <a:pt x="112" y="116"/>
                    <a:pt x="112" y="116"/>
                    <a:pt x="112" y="116"/>
                  </a:cubicBezTo>
                  <a:cubicBezTo>
                    <a:pt x="112" y="79"/>
                    <a:pt x="112" y="79"/>
                    <a:pt x="112" y="79"/>
                  </a:cubicBezTo>
                  <a:cubicBezTo>
                    <a:pt x="98" y="79"/>
                    <a:pt x="98" y="79"/>
                    <a:pt x="98" y="79"/>
                  </a:cubicBezTo>
                  <a:cubicBezTo>
                    <a:pt x="98" y="98"/>
                    <a:pt x="98" y="98"/>
                    <a:pt x="98" y="98"/>
                  </a:cubicBezTo>
                  <a:cubicBezTo>
                    <a:pt x="93" y="98"/>
                    <a:pt x="93" y="98"/>
                    <a:pt x="93" y="98"/>
                  </a:cubicBezTo>
                  <a:cubicBezTo>
                    <a:pt x="93" y="79"/>
                    <a:pt x="93" y="79"/>
                    <a:pt x="93" y="79"/>
                  </a:cubicBezTo>
                  <a:cubicBezTo>
                    <a:pt x="79" y="79"/>
                    <a:pt x="79" y="79"/>
                    <a:pt x="79" y="79"/>
                  </a:cubicBezTo>
                  <a:cubicBezTo>
                    <a:pt x="79" y="130"/>
                    <a:pt x="79" y="130"/>
                    <a:pt x="79" y="130"/>
                  </a:cubicBezTo>
                  <a:cubicBezTo>
                    <a:pt x="81" y="131"/>
                    <a:pt x="81" y="131"/>
                    <a:pt x="81" y="131"/>
                  </a:cubicBezTo>
                  <a:cubicBezTo>
                    <a:pt x="85" y="133"/>
                    <a:pt x="89" y="137"/>
                    <a:pt x="89" y="142"/>
                  </a:cubicBezTo>
                  <a:cubicBezTo>
                    <a:pt x="89" y="148"/>
                    <a:pt x="83" y="154"/>
                    <a:pt x="77" y="154"/>
                  </a:cubicBezTo>
                  <a:close/>
                  <a:moveTo>
                    <a:pt x="77" y="135"/>
                  </a:moveTo>
                  <a:cubicBezTo>
                    <a:pt x="73" y="135"/>
                    <a:pt x="70" y="138"/>
                    <a:pt x="70" y="142"/>
                  </a:cubicBezTo>
                  <a:cubicBezTo>
                    <a:pt x="70" y="146"/>
                    <a:pt x="73" y="149"/>
                    <a:pt x="77" y="149"/>
                  </a:cubicBezTo>
                  <a:cubicBezTo>
                    <a:pt x="81" y="149"/>
                    <a:pt x="84" y="146"/>
                    <a:pt x="84" y="142"/>
                  </a:cubicBezTo>
                  <a:cubicBezTo>
                    <a:pt x="84" y="138"/>
                    <a:pt x="81" y="135"/>
                    <a:pt x="77" y="135"/>
                  </a:cubicBezTo>
                  <a:close/>
                  <a:moveTo>
                    <a:pt x="142" y="107"/>
                  </a:moveTo>
                  <a:cubicBezTo>
                    <a:pt x="138" y="107"/>
                    <a:pt x="135" y="110"/>
                    <a:pt x="135" y="114"/>
                  </a:cubicBezTo>
                  <a:cubicBezTo>
                    <a:pt x="135" y="118"/>
                    <a:pt x="138" y="121"/>
                    <a:pt x="142" y="121"/>
                  </a:cubicBezTo>
                  <a:cubicBezTo>
                    <a:pt x="146" y="121"/>
                    <a:pt x="149" y="118"/>
                    <a:pt x="149" y="114"/>
                  </a:cubicBezTo>
                  <a:cubicBezTo>
                    <a:pt x="149" y="110"/>
                    <a:pt x="146" y="107"/>
                    <a:pt x="142" y="107"/>
                  </a:cubicBezTo>
                  <a:close/>
                  <a:moveTo>
                    <a:pt x="12" y="107"/>
                  </a:moveTo>
                  <a:cubicBezTo>
                    <a:pt x="8" y="107"/>
                    <a:pt x="5" y="110"/>
                    <a:pt x="5" y="114"/>
                  </a:cubicBezTo>
                  <a:cubicBezTo>
                    <a:pt x="5" y="118"/>
                    <a:pt x="8" y="121"/>
                    <a:pt x="12" y="121"/>
                  </a:cubicBezTo>
                  <a:cubicBezTo>
                    <a:pt x="16" y="121"/>
                    <a:pt x="19" y="118"/>
                    <a:pt x="19" y="114"/>
                  </a:cubicBezTo>
                  <a:cubicBezTo>
                    <a:pt x="19" y="110"/>
                    <a:pt x="16" y="107"/>
                    <a:pt x="12" y="107"/>
                  </a:cubicBezTo>
                  <a:close/>
                  <a:moveTo>
                    <a:pt x="21" y="42"/>
                  </a:moveTo>
                  <a:cubicBezTo>
                    <a:pt x="12" y="42"/>
                    <a:pt x="5" y="49"/>
                    <a:pt x="5" y="58"/>
                  </a:cubicBezTo>
                  <a:cubicBezTo>
                    <a:pt x="5" y="67"/>
                    <a:pt x="12" y="74"/>
                    <a:pt x="21" y="74"/>
                  </a:cubicBezTo>
                  <a:cubicBezTo>
                    <a:pt x="133" y="74"/>
                    <a:pt x="133" y="74"/>
                    <a:pt x="133" y="74"/>
                  </a:cubicBezTo>
                  <a:cubicBezTo>
                    <a:pt x="142" y="74"/>
                    <a:pt x="149" y="67"/>
                    <a:pt x="149" y="58"/>
                  </a:cubicBezTo>
                  <a:cubicBezTo>
                    <a:pt x="149" y="49"/>
                    <a:pt x="142" y="42"/>
                    <a:pt x="133" y="42"/>
                  </a:cubicBezTo>
                  <a:cubicBezTo>
                    <a:pt x="131" y="42"/>
                    <a:pt x="131" y="42"/>
                    <a:pt x="131" y="42"/>
                  </a:cubicBezTo>
                  <a:cubicBezTo>
                    <a:pt x="131" y="40"/>
                    <a:pt x="131" y="40"/>
                    <a:pt x="131" y="40"/>
                  </a:cubicBezTo>
                  <a:cubicBezTo>
                    <a:pt x="131" y="26"/>
                    <a:pt x="119" y="14"/>
                    <a:pt x="105" y="14"/>
                  </a:cubicBezTo>
                  <a:cubicBezTo>
                    <a:pt x="102" y="14"/>
                    <a:pt x="99" y="15"/>
                    <a:pt x="97" y="15"/>
                  </a:cubicBezTo>
                  <a:cubicBezTo>
                    <a:pt x="91" y="8"/>
                    <a:pt x="84" y="4"/>
                    <a:pt x="77" y="4"/>
                  </a:cubicBezTo>
                  <a:cubicBezTo>
                    <a:pt x="69" y="4"/>
                    <a:pt x="62" y="8"/>
                    <a:pt x="56" y="15"/>
                  </a:cubicBezTo>
                  <a:cubicBezTo>
                    <a:pt x="54" y="15"/>
                    <a:pt x="52" y="14"/>
                    <a:pt x="49" y="14"/>
                  </a:cubicBezTo>
                  <a:cubicBezTo>
                    <a:pt x="35" y="14"/>
                    <a:pt x="23" y="26"/>
                    <a:pt x="23" y="40"/>
                  </a:cubicBezTo>
                  <a:cubicBezTo>
                    <a:pt x="23" y="42"/>
                    <a:pt x="23" y="42"/>
                    <a:pt x="23" y="42"/>
                  </a:cubicBezTo>
                  <a:lnTo>
                    <a:pt x="21" y="42"/>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76"/>
            <p:cNvSpPr>
              <a:spLocks noEditPoints="1"/>
            </p:cNvSpPr>
            <p:nvPr/>
          </p:nvSpPr>
          <p:spPr bwMode="gray">
            <a:xfrm>
              <a:off x="12600" y="6466"/>
              <a:ext cx="135" cy="13"/>
            </a:xfrm>
            <a:custGeom>
              <a:avLst/>
              <a:gdLst>
                <a:gd name="T0" fmla="*/ 89 w 101"/>
                <a:gd name="T1" fmla="*/ 10 h 10"/>
                <a:gd name="T2" fmla="*/ 89 w 101"/>
                <a:gd name="T3" fmla="*/ 0 h 10"/>
                <a:gd name="T4" fmla="*/ 101 w 101"/>
                <a:gd name="T5" fmla="*/ 0 h 10"/>
                <a:gd name="T6" fmla="*/ 101 w 101"/>
                <a:gd name="T7" fmla="*/ 10 h 10"/>
                <a:gd name="T8" fmla="*/ 89 w 101"/>
                <a:gd name="T9" fmla="*/ 10 h 10"/>
                <a:gd name="T10" fmla="*/ 0 w 101"/>
                <a:gd name="T11" fmla="*/ 10 h 10"/>
                <a:gd name="T12" fmla="*/ 0 w 101"/>
                <a:gd name="T13" fmla="*/ 0 h 10"/>
                <a:gd name="T14" fmla="*/ 12 w 101"/>
                <a:gd name="T15" fmla="*/ 0 h 10"/>
                <a:gd name="T16" fmla="*/ 12 w 101"/>
                <a:gd name="T17" fmla="*/ 10 h 10"/>
                <a:gd name="T18" fmla="*/ 0 w 101"/>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
                  <a:moveTo>
                    <a:pt x="89" y="10"/>
                  </a:moveTo>
                  <a:lnTo>
                    <a:pt x="89" y="0"/>
                  </a:lnTo>
                  <a:lnTo>
                    <a:pt x="101" y="0"/>
                  </a:lnTo>
                  <a:lnTo>
                    <a:pt x="101" y="10"/>
                  </a:lnTo>
                  <a:lnTo>
                    <a:pt x="89" y="10"/>
                  </a:lnTo>
                  <a:close/>
                  <a:moveTo>
                    <a:pt x="0" y="10"/>
                  </a:moveTo>
                  <a:lnTo>
                    <a:pt x="0" y="0"/>
                  </a:lnTo>
                  <a:lnTo>
                    <a:pt x="12" y="0"/>
                  </a:lnTo>
                  <a:lnTo>
                    <a:pt x="12" y="10"/>
                  </a:lnTo>
                  <a:lnTo>
                    <a:pt x="0" y="10"/>
                  </a:lnTo>
                  <a:close/>
                </a:path>
              </a:pathLst>
            </a:custGeom>
            <a:grp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a:off x="9477530" y="4374626"/>
            <a:ext cx="474345" cy="322580"/>
            <a:chOff x="5400676" y="4454525"/>
            <a:chExt cx="474661" cy="322263"/>
          </a:xfrm>
          <a:solidFill>
            <a:srgbClr val="8A8A8A"/>
          </a:solidFill>
          <a:effectLst/>
        </p:grpSpPr>
        <p:sp>
          <p:nvSpPr>
            <p:cNvPr id="64" name="Freeform 80"/>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close/>
                  <a:moveTo>
                    <a:pt x="72" y="5"/>
                  </a:moveTo>
                  <a:lnTo>
                    <a:pt x="5" y="5"/>
                  </a:lnTo>
                  <a:lnTo>
                    <a:pt x="5" y="198"/>
                  </a:lnTo>
                  <a:lnTo>
                    <a:pt x="72" y="198"/>
                  </a:lnTo>
                  <a:lnTo>
                    <a:pt x="72" y="5"/>
                  </a:lnTo>
                  <a:close/>
                  <a:moveTo>
                    <a:pt x="72" y="5"/>
                  </a:moveTo>
                  <a:lnTo>
                    <a:pt x="72" y="5"/>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81"/>
            <p:cNvSpPr>
              <a:spLocks noEditPoints="1"/>
            </p:cNvSpPr>
            <p:nvPr/>
          </p:nvSpPr>
          <p:spPr bwMode="gray">
            <a:xfrm>
              <a:off x="5400676" y="4454525"/>
              <a:ext cx="120650" cy="322263"/>
            </a:xfrm>
            <a:custGeom>
              <a:avLst/>
              <a:gdLst>
                <a:gd name="T0" fmla="*/ 76 w 76"/>
                <a:gd name="T1" fmla="*/ 203 h 203"/>
                <a:gd name="T2" fmla="*/ 0 w 76"/>
                <a:gd name="T3" fmla="*/ 203 h 203"/>
                <a:gd name="T4" fmla="*/ 0 w 76"/>
                <a:gd name="T5" fmla="*/ 0 h 203"/>
                <a:gd name="T6" fmla="*/ 76 w 76"/>
                <a:gd name="T7" fmla="*/ 0 h 203"/>
                <a:gd name="T8" fmla="*/ 76 w 76"/>
                <a:gd name="T9" fmla="*/ 203 h 203"/>
                <a:gd name="T10" fmla="*/ 72 w 76"/>
                <a:gd name="T11" fmla="*/ 5 h 203"/>
                <a:gd name="T12" fmla="*/ 5 w 76"/>
                <a:gd name="T13" fmla="*/ 5 h 203"/>
                <a:gd name="T14" fmla="*/ 5 w 76"/>
                <a:gd name="T15" fmla="*/ 198 h 203"/>
                <a:gd name="T16" fmla="*/ 72 w 76"/>
                <a:gd name="T17" fmla="*/ 198 h 203"/>
                <a:gd name="T18" fmla="*/ 72 w 76"/>
                <a:gd name="T19" fmla="*/ 5 h 203"/>
                <a:gd name="T20" fmla="*/ 72 w 76"/>
                <a:gd name="T21" fmla="*/ 5 h 203"/>
                <a:gd name="T22" fmla="*/ 72 w 76"/>
                <a:gd name="T23" fmla="*/ 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203">
                  <a:moveTo>
                    <a:pt x="76" y="203"/>
                  </a:moveTo>
                  <a:lnTo>
                    <a:pt x="0" y="203"/>
                  </a:lnTo>
                  <a:lnTo>
                    <a:pt x="0" y="0"/>
                  </a:lnTo>
                  <a:lnTo>
                    <a:pt x="76" y="0"/>
                  </a:lnTo>
                  <a:lnTo>
                    <a:pt x="76" y="203"/>
                  </a:lnTo>
                  <a:moveTo>
                    <a:pt x="72" y="5"/>
                  </a:moveTo>
                  <a:lnTo>
                    <a:pt x="5" y="5"/>
                  </a:lnTo>
                  <a:lnTo>
                    <a:pt x="5" y="198"/>
                  </a:lnTo>
                  <a:lnTo>
                    <a:pt x="72" y="198"/>
                  </a:lnTo>
                  <a:lnTo>
                    <a:pt x="72" y="5"/>
                  </a:lnTo>
                  <a:moveTo>
                    <a:pt x="72" y="5"/>
                  </a:moveTo>
                  <a:lnTo>
                    <a:pt x="72" y="5"/>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82"/>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close/>
                  <a:moveTo>
                    <a:pt x="39" y="3"/>
                  </a:moveTo>
                  <a:lnTo>
                    <a:pt x="2" y="3"/>
                  </a:lnTo>
                  <a:lnTo>
                    <a:pt x="2" y="58"/>
                  </a:lnTo>
                  <a:lnTo>
                    <a:pt x="39" y="58"/>
                  </a:lnTo>
                  <a:lnTo>
                    <a:pt x="39" y="3"/>
                  </a:lnTo>
                  <a:close/>
                  <a:moveTo>
                    <a:pt x="39" y="3"/>
                  </a:moveTo>
                  <a:lnTo>
                    <a:pt x="39" y="3"/>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83"/>
            <p:cNvSpPr>
              <a:spLocks noEditPoints="1"/>
            </p:cNvSpPr>
            <p:nvPr/>
          </p:nvSpPr>
          <p:spPr bwMode="gray">
            <a:xfrm>
              <a:off x="5427663" y="4481513"/>
              <a:ext cx="66675" cy="96838"/>
            </a:xfrm>
            <a:custGeom>
              <a:avLst/>
              <a:gdLst>
                <a:gd name="T0" fmla="*/ 42 w 42"/>
                <a:gd name="T1" fmla="*/ 61 h 61"/>
                <a:gd name="T2" fmla="*/ 0 w 42"/>
                <a:gd name="T3" fmla="*/ 61 h 61"/>
                <a:gd name="T4" fmla="*/ 0 w 42"/>
                <a:gd name="T5" fmla="*/ 0 h 61"/>
                <a:gd name="T6" fmla="*/ 42 w 42"/>
                <a:gd name="T7" fmla="*/ 0 h 61"/>
                <a:gd name="T8" fmla="*/ 42 w 42"/>
                <a:gd name="T9" fmla="*/ 61 h 61"/>
                <a:gd name="T10" fmla="*/ 39 w 42"/>
                <a:gd name="T11" fmla="*/ 3 h 61"/>
                <a:gd name="T12" fmla="*/ 2 w 42"/>
                <a:gd name="T13" fmla="*/ 3 h 61"/>
                <a:gd name="T14" fmla="*/ 2 w 42"/>
                <a:gd name="T15" fmla="*/ 58 h 61"/>
                <a:gd name="T16" fmla="*/ 39 w 42"/>
                <a:gd name="T17" fmla="*/ 58 h 61"/>
                <a:gd name="T18" fmla="*/ 39 w 42"/>
                <a:gd name="T19" fmla="*/ 3 h 61"/>
                <a:gd name="T20" fmla="*/ 39 w 42"/>
                <a:gd name="T21" fmla="*/ 3 h 61"/>
                <a:gd name="T22" fmla="*/ 39 w 42"/>
                <a:gd name="T23"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61">
                  <a:moveTo>
                    <a:pt x="42" y="61"/>
                  </a:moveTo>
                  <a:lnTo>
                    <a:pt x="0" y="61"/>
                  </a:lnTo>
                  <a:lnTo>
                    <a:pt x="0" y="0"/>
                  </a:lnTo>
                  <a:lnTo>
                    <a:pt x="42" y="0"/>
                  </a:lnTo>
                  <a:lnTo>
                    <a:pt x="42" y="61"/>
                  </a:lnTo>
                  <a:moveTo>
                    <a:pt x="39" y="3"/>
                  </a:moveTo>
                  <a:lnTo>
                    <a:pt x="2" y="3"/>
                  </a:lnTo>
                  <a:lnTo>
                    <a:pt x="2" y="58"/>
                  </a:lnTo>
                  <a:lnTo>
                    <a:pt x="39" y="58"/>
                  </a:lnTo>
                  <a:lnTo>
                    <a:pt x="39" y="3"/>
                  </a:lnTo>
                  <a:moveTo>
                    <a:pt x="39" y="3"/>
                  </a:moveTo>
                  <a:lnTo>
                    <a:pt x="39" y="3"/>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84"/>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close/>
                  <a:moveTo>
                    <a:pt x="0" y="15"/>
                  </a:moveTo>
                  <a:lnTo>
                    <a:pt x="42" y="15"/>
                  </a:lnTo>
                  <a:lnTo>
                    <a:pt x="42" y="17"/>
                  </a:lnTo>
                  <a:lnTo>
                    <a:pt x="0" y="17"/>
                  </a:lnTo>
                  <a:lnTo>
                    <a:pt x="0" y="15"/>
                  </a:lnTo>
                  <a:close/>
                  <a:moveTo>
                    <a:pt x="0" y="29"/>
                  </a:moveTo>
                  <a:lnTo>
                    <a:pt x="42" y="29"/>
                  </a:lnTo>
                  <a:lnTo>
                    <a:pt x="42" y="32"/>
                  </a:lnTo>
                  <a:lnTo>
                    <a:pt x="0" y="32"/>
                  </a:lnTo>
                  <a:lnTo>
                    <a:pt x="0" y="29"/>
                  </a:lnTo>
                  <a:close/>
                  <a:moveTo>
                    <a:pt x="30" y="87"/>
                  </a:moveTo>
                  <a:lnTo>
                    <a:pt x="30" y="87"/>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85"/>
            <p:cNvSpPr>
              <a:spLocks noEditPoints="1"/>
            </p:cNvSpPr>
            <p:nvPr/>
          </p:nvSpPr>
          <p:spPr bwMode="gray">
            <a:xfrm>
              <a:off x="5427663" y="4506913"/>
              <a:ext cx="66675" cy="138113"/>
            </a:xfrm>
            <a:custGeom>
              <a:avLst/>
              <a:gdLst>
                <a:gd name="T0" fmla="*/ 0 w 42"/>
                <a:gd name="T1" fmla="*/ 0 h 87"/>
                <a:gd name="T2" fmla="*/ 42 w 42"/>
                <a:gd name="T3" fmla="*/ 0 h 87"/>
                <a:gd name="T4" fmla="*/ 42 w 42"/>
                <a:gd name="T5" fmla="*/ 3 h 87"/>
                <a:gd name="T6" fmla="*/ 0 w 42"/>
                <a:gd name="T7" fmla="*/ 3 h 87"/>
                <a:gd name="T8" fmla="*/ 0 w 42"/>
                <a:gd name="T9" fmla="*/ 0 h 87"/>
                <a:gd name="T10" fmla="*/ 0 w 42"/>
                <a:gd name="T11" fmla="*/ 15 h 87"/>
                <a:gd name="T12" fmla="*/ 42 w 42"/>
                <a:gd name="T13" fmla="*/ 15 h 87"/>
                <a:gd name="T14" fmla="*/ 42 w 42"/>
                <a:gd name="T15" fmla="*/ 17 h 87"/>
                <a:gd name="T16" fmla="*/ 0 w 42"/>
                <a:gd name="T17" fmla="*/ 17 h 87"/>
                <a:gd name="T18" fmla="*/ 0 w 42"/>
                <a:gd name="T19" fmla="*/ 15 h 87"/>
                <a:gd name="T20" fmla="*/ 0 w 42"/>
                <a:gd name="T21" fmla="*/ 29 h 87"/>
                <a:gd name="T22" fmla="*/ 42 w 42"/>
                <a:gd name="T23" fmla="*/ 29 h 87"/>
                <a:gd name="T24" fmla="*/ 42 w 42"/>
                <a:gd name="T25" fmla="*/ 32 h 87"/>
                <a:gd name="T26" fmla="*/ 0 w 42"/>
                <a:gd name="T27" fmla="*/ 32 h 87"/>
                <a:gd name="T28" fmla="*/ 0 w 42"/>
                <a:gd name="T29" fmla="*/ 29 h 87"/>
                <a:gd name="T30" fmla="*/ 30 w 42"/>
                <a:gd name="T31" fmla="*/ 87 h 87"/>
                <a:gd name="T32" fmla="*/ 30 w 42"/>
                <a:gd name="T3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87">
                  <a:moveTo>
                    <a:pt x="0" y="0"/>
                  </a:moveTo>
                  <a:lnTo>
                    <a:pt x="42" y="0"/>
                  </a:lnTo>
                  <a:lnTo>
                    <a:pt x="42" y="3"/>
                  </a:lnTo>
                  <a:lnTo>
                    <a:pt x="0" y="3"/>
                  </a:lnTo>
                  <a:lnTo>
                    <a:pt x="0" y="0"/>
                  </a:lnTo>
                  <a:moveTo>
                    <a:pt x="0" y="15"/>
                  </a:moveTo>
                  <a:lnTo>
                    <a:pt x="42" y="15"/>
                  </a:lnTo>
                  <a:lnTo>
                    <a:pt x="42" y="17"/>
                  </a:lnTo>
                  <a:lnTo>
                    <a:pt x="0" y="17"/>
                  </a:lnTo>
                  <a:lnTo>
                    <a:pt x="0" y="15"/>
                  </a:lnTo>
                  <a:moveTo>
                    <a:pt x="0" y="29"/>
                  </a:moveTo>
                  <a:lnTo>
                    <a:pt x="42" y="29"/>
                  </a:lnTo>
                  <a:lnTo>
                    <a:pt x="42" y="32"/>
                  </a:lnTo>
                  <a:lnTo>
                    <a:pt x="0" y="32"/>
                  </a:lnTo>
                  <a:lnTo>
                    <a:pt x="0" y="29"/>
                  </a:lnTo>
                  <a:moveTo>
                    <a:pt x="30" y="87"/>
                  </a:moveTo>
                  <a:lnTo>
                    <a:pt x="30" y="87"/>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86"/>
            <p:cNvSpPr>
              <a:spLocks noEditPoints="1"/>
            </p:cNvSpPr>
            <p:nvPr/>
          </p:nvSpPr>
          <p:spPr bwMode="gray">
            <a:xfrm>
              <a:off x="5429250" y="4684713"/>
              <a:ext cx="65087" cy="66675"/>
            </a:xfrm>
            <a:custGeom>
              <a:avLst/>
              <a:gdLst>
                <a:gd name="T0" fmla="*/ 23 w 31"/>
                <a:gd name="T1" fmla="*/ 3 h 32"/>
                <a:gd name="T2" fmla="*/ 8 w 31"/>
                <a:gd name="T3" fmla="*/ 3 h 32"/>
                <a:gd name="T4" fmla="*/ 0 w 31"/>
                <a:gd name="T5" fmla="*/ 16 h 32"/>
                <a:gd name="T6" fmla="*/ 8 w 31"/>
                <a:gd name="T7" fmla="*/ 29 h 32"/>
                <a:gd name="T8" fmla="*/ 23 w 31"/>
                <a:gd name="T9" fmla="*/ 29 h 32"/>
                <a:gd name="T10" fmla="*/ 31 w 31"/>
                <a:gd name="T11" fmla="*/ 16 h 32"/>
                <a:gd name="T12" fmla="*/ 23 w 31"/>
                <a:gd name="T13" fmla="*/ 3 h 32"/>
                <a:gd name="T14" fmla="*/ 15 w 31"/>
                <a:gd name="T15" fmla="*/ 29 h 32"/>
                <a:gd name="T16" fmla="*/ 3 w 31"/>
                <a:gd name="T17" fmla="*/ 16 h 32"/>
                <a:gd name="T18" fmla="*/ 15 w 31"/>
                <a:gd name="T19" fmla="*/ 3 h 32"/>
                <a:gd name="T20" fmla="*/ 28 w 31"/>
                <a:gd name="T21" fmla="*/ 16 h 32"/>
                <a:gd name="T22" fmla="*/ 15 w 31"/>
                <a:gd name="T23"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2">
                  <a:moveTo>
                    <a:pt x="23" y="3"/>
                  </a:moveTo>
                  <a:cubicBezTo>
                    <a:pt x="18" y="0"/>
                    <a:pt x="12" y="0"/>
                    <a:pt x="8" y="3"/>
                  </a:cubicBezTo>
                  <a:cubicBezTo>
                    <a:pt x="3" y="5"/>
                    <a:pt x="0" y="11"/>
                    <a:pt x="0" y="16"/>
                  </a:cubicBezTo>
                  <a:cubicBezTo>
                    <a:pt x="0" y="22"/>
                    <a:pt x="3" y="27"/>
                    <a:pt x="8" y="29"/>
                  </a:cubicBezTo>
                  <a:cubicBezTo>
                    <a:pt x="12" y="32"/>
                    <a:pt x="18" y="32"/>
                    <a:pt x="23" y="29"/>
                  </a:cubicBezTo>
                  <a:cubicBezTo>
                    <a:pt x="28" y="27"/>
                    <a:pt x="31" y="22"/>
                    <a:pt x="31" y="16"/>
                  </a:cubicBezTo>
                  <a:cubicBezTo>
                    <a:pt x="31" y="11"/>
                    <a:pt x="28" y="5"/>
                    <a:pt x="23" y="3"/>
                  </a:cubicBezTo>
                  <a:close/>
                  <a:moveTo>
                    <a:pt x="15" y="29"/>
                  </a:moveTo>
                  <a:cubicBezTo>
                    <a:pt x="8" y="29"/>
                    <a:pt x="3" y="23"/>
                    <a:pt x="3" y="16"/>
                  </a:cubicBezTo>
                  <a:cubicBezTo>
                    <a:pt x="3" y="9"/>
                    <a:pt x="8" y="3"/>
                    <a:pt x="15" y="3"/>
                  </a:cubicBezTo>
                  <a:cubicBezTo>
                    <a:pt x="22" y="3"/>
                    <a:pt x="28" y="9"/>
                    <a:pt x="28" y="16"/>
                  </a:cubicBezTo>
                  <a:cubicBezTo>
                    <a:pt x="28" y="23"/>
                    <a:pt x="22" y="29"/>
                    <a:pt x="15" y="29"/>
                  </a:cubicBez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87"/>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close/>
                  <a:moveTo>
                    <a:pt x="207" y="7"/>
                  </a:moveTo>
                  <a:lnTo>
                    <a:pt x="7" y="7"/>
                  </a:lnTo>
                  <a:lnTo>
                    <a:pt x="7" y="133"/>
                  </a:lnTo>
                  <a:lnTo>
                    <a:pt x="207" y="133"/>
                  </a:lnTo>
                  <a:lnTo>
                    <a:pt x="207" y="7"/>
                  </a:lnTo>
                  <a:close/>
                  <a:moveTo>
                    <a:pt x="207" y="7"/>
                  </a:moveTo>
                  <a:lnTo>
                    <a:pt x="207" y="7"/>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88"/>
            <p:cNvSpPr>
              <a:spLocks noEditPoints="1"/>
            </p:cNvSpPr>
            <p:nvPr/>
          </p:nvSpPr>
          <p:spPr bwMode="gray">
            <a:xfrm>
              <a:off x="5537200" y="4454525"/>
              <a:ext cx="338137" cy="220663"/>
            </a:xfrm>
            <a:custGeom>
              <a:avLst/>
              <a:gdLst>
                <a:gd name="T0" fmla="*/ 213 w 213"/>
                <a:gd name="T1" fmla="*/ 139 h 139"/>
                <a:gd name="T2" fmla="*/ 0 w 213"/>
                <a:gd name="T3" fmla="*/ 139 h 139"/>
                <a:gd name="T4" fmla="*/ 0 w 213"/>
                <a:gd name="T5" fmla="*/ 0 h 139"/>
                <a:gd name="T6" fmla="*/ 213 w 213"/>
                <a:gd name="T7" fmla="*/ 0 h 139"/>
                <a:gd name="T8" fmla="*/ 213 w 213"/>
                <a:gd name="T9" fmla="*/ 139 h 139"/>
                <a:gd name="T10" fmla="*/ 207 w 213"/>
                <a:gd name="T11" fmla="*/ 7 h 139"/>
                <a:gd name="T12" fmla="*/ 7 w 213"/>
                <a:gd name="T13" fmla="*/ 7 h 139"/>
                <a:gd name="T14" fmla="*/ 7 w 213"/>
                <a:gd name="T15" fmla="*/ 133 h 139"/>
                <a:gd name="T16" fmla="*/ 207 w 213"/>
                <a:gd name="T17" fmla="*/ 133 h 139"/>
                <a:gd name="T18" fmla="*/ 207 w 213"/>
                <a:gd name="T19" fmla="*/ 7 h 139"/>
                <a:gd name="T20" fmla="*/ 207 w 213"/>
                <a:gd name="T21" fmla="*/ 7 h 139"/>
                <a:gd name="T22" fmla="*/ 207 w 213"/>
                <a:gd name="T23" fmla="*/ 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3" h="139">
                  <a:moveTo>
                    <a:pt x="213" y="139"/>
                  </a:moveTo>
                  <a:lnTo>
                    <a:pt x="0" y="139"/>
                  </a:lnTo>
                  <a:lnTo>
                    <a:pt x="0" y="0"/>
                  </a:lnTo>
                  <a:lnTo>
                    <a:pt x="213" y="0"/>
                  </a:lnTo>
                  <a:lnTo>
                    <a:pt x="213" y="139"/>
                  </a:lnTo>
                  <a:moveTo>
                    <a:pt x="207" y="7"/>
                  </a:moveTo>
                  <a:lnTo>
                    <a:pt x="7" y="7"/>
                  </a:lnTo>
                  <a:lnTo>
                    <a:pt x="7" y="133"/>
                  </a:lnTo>
                  <a:lnTo>
                    <a:pt x="207" y="133"/>
                  </a:lnTo>
                  <a:lnTo>
                    <a:pt x="207" y="7"/>
                  </a:lnTo>
                  <a:moveTo>
                    <a:pt x="207" y="7"/>
                  </a:moveTo>
                  <a:lnTo>
                    <a:pt x="207" y="7"/>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89"/>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close/>
                  <a:moveTo>
                    <a:pt x="175" y="3"/>
                  </a:moveTo>
                  <a:lnTo>
                    <a:pt x="6" y="3"/>
                  </a:lnTo>
                  <a:lnTo>
                    <a:pt x="6" y="97"/>
                  </a:lnTo>
                  <a:lnTo>
                    <a:pt x="175" y="97"/>
                  </a:lnTo>
                  <a:lnTo>
                    <a:pt x="175" y="3"/>
                  </a:lnTo>
                  <a:close/>
                  <a:moveTo>
                    <a:pt x="105" y="167"/>
                  </a:moveTo>
                  <a:lnTo>
                    <a:pt x="74" y="167"/>
                  </a:lnTo>
                  <a:lnTo>
                    <a:pt x="74" y="114"/>
                  </a:lnTo>
                  <a:lnTo>
                    <a:pt x="105" y="114"/>
                  </a:lnTo>
                  <a:lnTo>
                    <a:pt x="105" y="167"/>
                  </a:lnTo>
                  <a:close/>
                  <a:moveTo>
                    <a:pt x="101" y="120"/>
                  </a:moveTo>
                  <a:lnTo>
                    <a:pt x="79" y="120"/>
                  </a:lnTo>
                  <a:lnTo>
                    <a:pt x="79" y="163"/>
                  </a:lnTo>
                  <a:lnTo>
                    <a:pt x="101" y="163"/>
                  </a:lnTo>
                  <a:lnTo>
                    <a:pt x="101" y="120"/>
                  </a:lnTo>
                  <a:close/>
                  <a:moveTo>
                    <a:pt x="101" y="125"/>
                  </a:moveTo>
                  <a:lnTo>
                    <a:pt x="101" y="125"/>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90"/>
            <p:cNvSpPr>
              <a:spLocks noEditPoints="1"/>
            </p:cNvSpPr>
            <p:nvPr/>
          </p:nvSpPr>
          <p:spPr bwMode="gray">
            <a:xfrm>
              <a:off x="5564188" y="4484688"/>
              <a:ext cx="284162" cy="265113"/>
            </a:xfrm>
            <a:custGeom>
              <a:avLst/>
              <a:gdLst>
                <a:gd name="T0" fmla="*/ 179 w 179"/>
                <a:gd name="T1" fmla="*/ 101 h 167"/>
                <a:gd name="T2" fmla="*/ 0 w 179"/>
                <a:gd name="T3" fmla="*/ 101 h 167"/>
                <a:gd name="T4" fmla="*/ 0 w 179"/>
                <a:gd name="T5" fmla="*/ 0 h 167"/>
                <a:gd name="T6" fmla="*/ 179 w 179"/>
                <a:gd name="T7" fmla="*/ 0 h 167"/>
                <a:gd name="T8" fmla="*/ 179 w 179"/>
                <a:gd name="T9" fmla="*/ 101 h 167"/>
                <a:gd name="T10" fmla="*/ 175 w 179"/>
                <a:gd name="T11" fmla="*/ 3 h 167"/>
                <a:gd name="T12" fmla="*/ 6 w 179"/>
                <a:gd name="T13" fmla="*/ 3 h 167"/>
                <a:gd name="T14" fmla="*/ 6 w 179"/>
                <a:gd name="T15" fmla="*/ 97 h 167"/>
                <a:gd name="T16" fmla="*/ 175 w 179"/>
                <a:gd name="T17" fmla="*/ 97 h 167"/>
                <a:gd name="T18" fmla="*/ 175 w 179"/>
                <a:gd name="T19" fmla="*/ 3 h 167"/>
                <a:gd name="T20" fmla="*/ 105 w 179"/>
                <a:gd name="T21" fmla="*/ 167 h 167"/>
                <a:gd name="T22" fmla="*/ 74 w 179"/>
                <a:gd name="T23" fmla="*/ 167 h 167"/>
                <a:gd name="T24" fmla="*/ 74 w 179"/>
                <a:gd name="T25" fmla="*/ 114 h 167"/>
                <a:gd name="T26" fmla="*/ 105 w 179"/>
                <a:gd name="T27" fmla="*/ 114 h 167"/>
                <a:gd name="T28" fmla="*/ 105 w 179"/>
                <a:gd name="T29" fmla="*/ 167 h 167"/>
                <a:gd name="T30" fmla="*/ 101 w 179"/>
                <a:gd name="T31" fmla="*/ 120 h 167"/>
                <a:gd name="T32" fmla="*/ 79 w 179"/>
                <a:gd name="T33" fmla="*/ 120 h 167"/>
                <a:gd name="T34" fmla="*/ 79 w 179"/>
                <a:gd name="T35" fmla="*/ 163 h 167"/>
                <a:gd name="T36" fmla="*/ 101 w 179"/>
                <a:gd name="T37" fmla="*/ 163 h 167"/>
                <a:gd name="T38" fmla="*/ 101 w 179"/>
                <a:gd name="T39" fmla="*/ 120 h 167"/>
                <a:gd name="T40" fmla="*/ 101 w 179"/>
                <a:gd name="T41" fmla="*/ 125 h 167"/>
                <a:gd name="T42" fmla="*/ 101 w 179"/>
                <a:gd name="T43"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7">
                  <a:moveTo>
                    <a:pt x="179" y="101"/>
                  </a:moveTo>
                  <a:lnTo>
                    <a:pt x="0" y="101"/>
                  </a:lnTo>
                  <a:lnTo>
                    <a:pt x="0" y="0"/>
                  </a:lnTo>
                  <a:lnTo>
                    <a:pt x="179" y="0"/>
                  </a:lnTo>
                  <a:lnTo>
                    <a:pt x="179" y="101"/>
                  </a:lnTo>
                  <a:moveTo>
                    <a:pt x="175" y="3"/>
                  </a:moveTo>
                  <a:lnTo>
                    <a:pt x="6" y="3"/>
                  </a:lnTo>
                  <a:lnTo>
                    <a:pt x="6" y="97"/>
                  </a:lnTo>
                  <a:lnTo>
                    <a:pt x="175" y="97"/>
                  </a:lnTo>
                  <a:lnTo>
                    <a:pt x="175" y="3"/>
                  </a:lnTo>
                  <a:moveTo>
                    <a:pt x="105" y="167"/>
                  </a:moveTo>
                  <a:lnTo>
                    <a:pt x="74" y="167"/>
                  </a:lnTo>
                  <a:lnTo>
                    <a:pt x="74" y="114"/>
                  </a:lnTo>
                  <a:lnTo>
                    <a:pt x="105" y="114"/>
                  </a:lnTo>
                  <a:lnTo>
                    <a:pt x="105" y="167"/>
                  </a:lnTo>
                  <a:moveTo>
                    <a:pt x="101" y="120"/>
                  </a:moveTo>
                  <a:lnTo>
                    <a:pt x="79" y="120"/>
                  </a:lnTo>
                  <a:lnTo>
                    <a:pt x="79" y="163"/>
                  </a:lnTo>
                  <a:lnTo>
                    <a:pt x="101" y="163"/>
                  </a:lnTo>
                  <a:lnTo>
                    <a:pt x="101" y="120"/>
                  </a:lnTo>
                  <a:moveTo>
                    <a:pt x="101" y="125"/>
                  </a:moveTo>
                  <a:lnTo>
                    <a:pt x="101" y="125"/>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91"/>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close/>
                  <a:moveTo>
                    <a:pt x="81" y="34"/>
                  </a:moveTo>
                  <a:lnTo>
                    <a:pt x="2" y="34"/>
                  </a:lnTo>
                  <a:lnTo>
                    <a:pt x="2" y="47"/>
                  </a:lnTo>
                  <a:lnTo>
                    <a:pt x="81" y="47"/>
                  </a:lnTo>
                  <a:lnTo>
                    <a:pt x="81" y="34"/>
                  </a:lnTo>
                  <a:close/>
                  <a:moveTo>
                    <a:pt x="27" y="0"/>
                  </a:moveTo>
                  <a:lnTo>
                    <a:pt x="57" y="0"/>
                  </a:lnTo>
                  <a:lnTo>
                    <a:pt x="57" y="2"/>
                  </a:lnTo>
                  <a:lnTo>
                    <a:pt x="27" y="2"/>
                  </a:lnTo>
                  <a:lnTo>
                    <a:pt x="27" y="0"/>
                  </a:lnTo>
                  <a:close/>
                  <a:moveTo>
                    <a:pt x="27" y="14"/>
                  </a:moveTo>
                  <a:lnTo>
                    <a:pt x="57" y="14"/>
                  </a:lnTo>
                  <a:lnTo>
                    <a:pt x="57" y="17"/>
                  </a:lnTo>
                  <a:lnTo>
                    <a:pt x="27" y="17"/>
                  </a:lnTo>
                  <a:lnTo>
                    <a:pt x="27" y="14"/>
                  </a:lnTo>
                  <a:close/>
                  <a:moveTo>
                    <a:pt x="27" y="14"/>
                  </a:moveTo>
                  <a:lnTo>
                    <a:pt x="27" y="14"/>
                  </a:lnTo>
                  <a:close/>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92"/>
            <p:cNvSpPr>
              <a:spLocks noEditPoints="1"/>
            </p:cNvSpPr>
            <p:nvPr/>
          </p:nvSpPr>
          <p:spPr bwMode="gray">
            <a:xfrm>
              <a:off x="5640388" y="4695825"/>
              <a:ext cx="134937" cy="80963"/>
            </a:xfrm>
            <a:custGeom>
              <a:avLst/>
              <a:gdLst>
                <a:gd name="T0" fmla="*/ 85 w 85"/>
                <a:gd name="T1" fmla="*/ 51 h 51"/>
                <a:gd name="T2" fmla="*/ 0 w 85"/>
                <a:gd name="T3" fmla="*/ 51 h 51"/>
                <a:gd name="T4" fmla="*/ 0 w 85"/>
                <a:gd name="T5" fmla="*/ 32 h 51"/>
                <a:gd name="T6" fmla="*/ 85 w 85"/>
                <a:gd name="T7" fmla="*/ 32 h 51"/>
                <a:gd name="T8" fmla="*/ 85 w 85"/>
                <a:gd name="T9" fmla="*/ 51 h 51"/>
                <a:gd name="T10" fmla="*/ 81 w 85"/>
                <a:gd name="T11" fmla="*/ 34 h 51"/>
                <a:gd name="T12" fmla="*/ 2 w 85"/>
                <a:gd name="T13" fmla="*/ 34 h 51"/>
                <a:gd name="T14" fmla="*/ 2 w 85"/>
                <a:gd name="T15" fmla="*/ 47 h 51"/>
                <a:gd name="T16" fmla="*/ 81 w 85"/>
                <a:gd name="T17" fmla="*/ 47 h 51"/>
                <a:gd name="T18" fmla="*/ 81 w 85"/>
                <a:gd name="T19" fmla="*/ 34 h 51"/>
                <a:gd name="T20" fmla="*/ 27 w 85"/>
                <a:gd name="T21" fmla="*/ 0 h 51"/>
                <a:gd name="T22" fmla="*/ 57 w 85"/>
                <a:gd name="T23" fmla="*/ 0 h 51"/>
                <a:gd name="T24" fmla="*/ 57 w 85"/>
                <a:gd name="T25" fmla="*/ 2 h 51"/>
                <a:gd name="T26" fmla="*/ 27 w 85"/>
                <a:gd name="T27" fmla="*/ 2 h 51"/>
                <a:gd name="T28" fmla="*/ 27 w 85"/>
                <a:gd name="T29" fmla="*/ 0 h 51"/>
                <a:gd name="T30" fmla="*/ 27 w 85"/>
                <a:gd name="T31" fmla="*/ 14 h 51"/>
                <a:gd name="T32" fmla="*/ 57 w 85"/>
                <a:gd name="T33" fmla="*/ 14 h 51"/>
                <a:gd name="T34" fmla="*/ 57 w 85"/>
                <a:gd name="T35" fmla="*/ 17 h 51"/>
                <a:gd name="T36" fmla="*/ 27 w 85"/>
                <a:gd name="T37" fmla="*/ 17 h 51"/>
                <a:gd name="T38" fmla="*/ 27 w 85"/>
                <a:gd name="T39" fmla="*/ 14 h 51"/>
                <a:gd name="T40" fmla="*/ 27 w 85"/>
                <a:gd name="T41" fmla="*/ 14 h 51"/>
                <a:gd name="T42" fmla="*/ 27 w 85"/>
                <a:gd name="T4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51">
                  <a:moveTo>
                    <a:pt x="85" y="51"/>
                  </a:moveTo>
                  <a:lnTo>
                    <a:pt x="0" y="51"/>
                  </a:lnTo>
                  <a:lnTo>
                    <a:pt x="0" y="32"/>
                  </a:lnTo>
                  <a:lnTo>
                    <a:pt x="85" y="32"/>
                  </a:lnTo>
                  <a:lnTo>
                    <a:pt x="85" y="51"/>
                  </a:lnTo>
                  <a:moveTo>
                    <a:pt x="81" y="34"/>
                  </a:moveTo>
                  <a:lnTo>
                    <a:pt x="2" y="34"/>
                  </a:lnTo>
                  <a:lnTo>
                    <a:pt x="2" y="47"/>
                  </a:lnTo>
                  <a:lnTo>
                    <a:pt x="81" y="47"/>
                  </a:lnTo>
                  <a:lnTo>
                    <a:pt x="81" y="34"/>
                  </a:lnTo>
                  <a:moveTo>
                    <a:pt x="27" y="0"/>
                  </a:moveTo>
                  <a:lnTo>
                    <a:pt x="57" y="0"/>
                  </a:lnTo>
                  <a:lnTo>
                    <a:pt x="57" y="2"/>
                  </a:lnTo>
                  <a:lnTo>
                    <a:pt x="27" y="2"/>
                  </a:lnTo>
                  <a:lnTo>
                    <a:pt x="27" y="0"/>
                  </a:lnTo>
                  <a:moveTo>
                    <a:pt x="27" y="14"/>
                  </a:moveTo>
                  <a:lnTo>
                    <a:pt x="57" y="14"/>
                  </a:lnTo>
                  <a:lnTo>
                    <a:pt x="57" y="17"/>
                  </a:lnTo>
                  <a:lnTo>
                    <a:pt x="27" y="17"/>
                  </a:lnTo>
                  <a:lnTo>
                    <a:pt x="27" y="14"/>
                  </a:lnTo>
                  <a:moveTo>
                    <a:pt x="27" y="14"/>
                  </a:moveTo>
                  <a:lnTo>
                    <a:pt x="27" y="14"/>
                  </a:ln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7" name="Freeform 31"/>
          <p:cNvSpPr>
            <a:spLocks noEditPoints="1"/>
          </p:cNvSpPr>
          <p:nvPr/>
        </p:nvSpPr>
        <p:spPr bwMode="gray">
          <a:xfrm>
            <a:off x="7995000" y="4371451"/>
            <a:ext cx="260350" cy="408788"/>
          </a:xfrm>
          <a:custGeom>
            <a:avLst/>
            <a:gdLst>
              <a:gd name="T0" fmla="*/ 14 w 100"/>
              <a:gd name="T1" fmla="*/ 4 h 159"/>
              <a:gd name="T2" fmla="*/ 87 w 100"/>
              <a:gd name="T3" fmla="*/ 4 h 159"/>
              <a:gd name="T4" fmla="*/ 93 w 100"/>
              <a:gd name="T5" fmla="*/ 7 h 159"/>
              <a:gd name="T6" fmla="*/ 96 w 100"/>
              <a:gd name="T7" fmla="*/ 14 h 159"/>
              <a:gd name="T8" fmla="*/ 96 w 100"/>
              <a:gd name="T9" fmla="*/ 146 h 159"/>
              <a:gd name="T10" fmla="*/ 87 w 100"/>
              <a:gd name="T11" fmla="*/ 155 h 159"/>
              <a:gd name="T12" fmla="*/ 13 w 100"/>
              <a:gd name="T13" fmla="*/ 155 h 159"/>
              <a:gd name="T14" fmla="*/ 4 w 100"/>
              <a:gd name="T15" fmla="*/ 146 h 159"/>
              <a:gd name="T16" fmla="*/ 4 w 100"/>
              <a:gd name="T17" fmla="*/ 14 h 159"/>
              <a:gd name="T18" fmla="*/ 7 w 100"/>
              <a:gd name="T19" fmla="*/ 7 h 159"/>
              <a:gd name="T20" fmla="*/ 14 w 100"/>
              <a:gd name="T21" fmla="*/ 4 h 159"/>
              <a:gd name="T22" fmla="*/ 14 w 100"/>
              <a:gd name="T23" fmla="*/ 0 h 159"/>
              <a:gd name="T24" fmla="*/ 4 w 100"/>
              <a:gd name="T25" fmla="*/ 4 h 159"/>
              <a:gd name="T26" fmla="*/ 0 w 100"/>
              <a:gd name="T27" fmla="*/ 14 h 159"/>
              <a:gd name="T28" fmla="*/ 0 w 100"/>
              <a:gd name="T29" fmla="*/ 146 h 159"/>
              <a:gd name="T30" fmla="*/ 4 w 100"/>
              <a:gd name="T31" fmla="*/ 155 h 159"/>
              <a:gd name="T32" fmla="*/ 13 w 100"/>
              <a:gd name="T33" fmla="*/ 159 h 159"/>
              <a:gd name="T34" fmla="*/ 87 w 100"/>
              <a:gd name="T35" fmla="*/ 159 h 159"/>
              <a:gd name="T36" fmla="*/ 100 w 100"/>
              <a:gd name="T37" fmla="*/ 146 h 159"/>
              <a:gd name="T38" fmla="*/ 100 w 100"/>
              <a:gd name="T39" fmla="*/ 14 h 159"/>
              <a:gd name="T40" fmla="*/ 96 w 100"/>
              <a:gd name="T41" fmla="*/ 4 h 159"/>
              <a:gd name="T42" fmla="*/ 87 w 100"/>
              <a:gd name="T43" fmla="*/ 0 h 159"/>
              <a:gd name="T44" fmla="*/ 14 w 100"/>
              <a:gd name="T45" fmla="*/ 0 h 159"/>
              <a:gd name="T46" fmla="*/ 17 w 100"/>
              <a:gd name="T47" fmla="*/ 17 h 159"/>
              <a:gd name="T48" fmla="*/ 83 w 100"/>
              <a:gd name="T49" fmla="*/ 17 h 159"/>
              <a:gd name="T50" fmla="*/ 83 w 100"/>
              <a:gd name="T51" fmla="*/ 125 h 159"/>
              <a:gd name="T52" fmla="*/ 17 w 100"/>
              <a:gd name="T53" fmla="*/ 125 h 159"/>
              <a:gd name="T54" fmla="*/ 17 w 100"/>
              <a:gd name="T55" fmla="*/ 17 h 159"/>
              <a:gd name="T56" fmla="*/ 13 w 100"/>
              <a:gd name="T57" fmla="*/ 13 h 159"/>
              <a:gd name="T58" fmla="*/ 13 w 100"/>
              <a:gd name="T59" fmla="*/ 129 h 159"/>
              <a:gd name="T60" fmla="*/ 87 w 100"/>
              <a:gd name="T61" fmla="*/ 129 h 159"/>
              <a:gd name="T62" fmla="*/ 87 w 100"/>
              <a:gd name="T63" fmla="*/ 13 h 159"/>
              <a:gd name="T64" fmla="*/ 13 w 100"/>
              <a:gd name="T65" fmla="*/ 13 h 159"/>
              <a:gd name="T66" fmla="*/ 50 w 100"/>
              <a:gd name="T67" fmla="*/ 138 h 159"/>
              <a:gd name="T68" fmla="*/ 53 w 100"/>
              <a:gd name="T69" fmla="*/ 139 h 159"/>
              <a:gd name="T70" fmla="*/ 54 w 100"/>
              <a:gd name="T71" fmla="*/ 142 h 159"/>
              <a:gd name="T72" fmla="*/ 53 w 100"/>
              <a:gd name="T73" fmla="*/ 145 h 159"/>
              <a:gd name="T74" fmla="*/ 50 w 100"/>
              <a:gd name="T75" fmla="*/ 146 h 159"/>
              <a:gd name="T76" fmla="*/ 47 w 100"/>
              <a:gd name="T77" fmla="*/ 145 h 159"/>
              <a:gd name="T78" fmla="*/ 46 w 100"/>
              <a:gd name="T79" fmla="*/ 142 h 159"/>
              <a:gd name="T80" fmla="*/ 50 w 100"/>
              <a:gd name="T81" fmla="*/ 138 h 159"/>
              <a:gd name="T82" fmla="*/ 50 w 100"/>
              <a:gd name="T83" fmla="*/ 134 h 159"/>
              <a:gd name="T84" fmla="*/ 42 w 100"/>
              <a:gd name="T85" fmla="*/ 142 h 159"/>
              <a:gd name="T86" fmla="*/ 50 w 100"/>
              <a:gd name="T87" fmla="*/ 150 h 159"/>
              <a:gd name="T88" fmla="*/ 58 w 100"/>
              <a:gd name="T89" fmla="*/ 142 h 159"/>
              <a:gd name="T90" fmla="*/ 50 w 100"/>
              <a:gd name="T91" fmla="*/ 134 h 159"/>
              <a:gd name="T92" fmla="*/ 50 w 100"/>
              <a:gd name="T93" fmla="*/ 134 h 159"/>
              <a:gd name="T94" fmla="*/ 50 w 100"/>
              <a:gd name="T95"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59">
                <a:moveTo>
                  <a:pt x="14" y="4"/>
                </a:moveTo>
                <a:cubicBezTo>
                  <a:pt x="87" y="4"/>
                  <a:pt x="87" y="4"/>
                  <a:pt x="87" y="4"/>
                </a:cubicBezTo>
                <a:cubicBezTo>
                  <a:pt x="89" y="4"/>
                  <a:pt x="92" y="5"/>
                  <a:pt x="93" y="7"/>
                </a:cubicBezTo>
                <a:cubicBezTo>
                  <a:pt x="95" y="9"/>
                  <a:pt x="96" y="11"/>
                  <a:pt x="96" y="14"/>
                </a:cubicBezTo>
                <a:cubicBezTo>
                  <a:pt x="96" y="146"/>
                  <a:pt x="96" y="146"/>
                  <a:pt x="96" y="146"/>
                </a:cubicBezTo>
                <a:cubicBezTo>
                  <a:pt x="96" y="151"/>
                  <a:pt x="92" y="155"/>
                  <a:pt x="87" y="155"/>
                </a:cubicBezTo>
                <a:cubicBezTo>
                  <a:pt x="13" y="155"/>
                  <a:pt x="13" y="155"/>
                  <a:pt x="13" y="155"/>
                </a:cubicBezTo>
                <a:cubicBezTo>
                  <a:pt x="8" y="155"/>
                  <a:pt x="4" y="151"/>
                  <a:pt x="4" y="146"/>
                </a:cubicBezTo>
                <a:cubicBezTo>
                  <a:pt x="4" y="14"/>
                  <a:pt x="4" y="14"/>
                  <a:pt x="4" y="14"/>
                </a:cubicBezTo>
                <a:cubicBezTo>
                  <a:pt x="4" y="11"/>
                  <a:pt x="5" y="9"/>
                  <a:pt x="7" y="7"/>
                </a:cubicBezTo>
                <a:cubicBezTo>
                  <a:pt x="9" y="5"/>
                  <a:pt x="11" y="4"/>
                  <a:pt x="14" y="4"/>
                </a:cubicBezTo>
                <a:moveTo>
                  <a:pt x="14" y="0"/>
                </a:moveTo>
                <a:cubicBezTo>
                  <a:pt x="10" y="0"/>
                  <a:pt x="7" y="2"/>
                  <a:pt x="4" y="4"/>
                </a:cubicBezTo>
                <a:cubicBezTo>
                  <a:pt x="2" y="7"/>
                  <a:pt x="0" y="10"/>
                  <a:pt x="0" y="14"/>
                </a:cubicBezTo>
                <a:cubicBezTo>
                  <a:pt x="0" y="146"/>
                  <a:pt x="0" y="146"/>
                  <a:pt x="0" y="146"/>
                </a:cubicBezTo>
                <a:cubicBezTo>
                  <a:pt x="0" y="149"/>
                  <a:pt x="2" y="152"/>
                  <a:pt x="4" y="155"/>
                </a:cubicBezTo>
                <a:cubicBezTo>
                  <a:pt x="7" y="157"/>
                  <a:pt x="10" y="159"/>
                  <a:pt x="13" y="159"/>
                </a:cubicBezTo>
                <a:cubicBezTo>
                  <a:pt x="87" y="159"/>
                  <a:pt x="87" y="159"/>
                  <a:pt x="87" y="159"/>
                </a:cubicBezTo>
                <a:cubicBezTo>
                  <a:pt x="94" y="159"/>
                  <a:pt x="100" y="153"/>
                  <a:pt x="100" y="146"/>
                </a:cubicBezTo>
                <a:cubicBezTo>
                  <a:pt x="100" y="14"/>
                  <a:pt x="100" y="14"/>
                  <a:pt x="100" y="14"/>
                </a:cubicBezTo>
                <a:cubicBezTo>
                  <a:pt x="100" y="10"/>
                  <a:pt x="99" y="7"/>
                  <a:pt x="96" y="4"/>
                </a:cubicBezTo>
                <a:cubicBezTo>
                  <a:pt x="94" y="2"/>
                  <a:pt x="91" y="0"/>
                  <a:pt x="87" y="0"/>
                </a:cubicBezTo>
                <a:lnTo>
                  <a:pt x="14" y="0"/>
                </a:lnTo>
                <a:close/>
                <a:moveTo>
                  <a:pt x="17" y="17"/>
                </a:moveTo>
                <a:cubicBezTo>
                  <a:pt x="83" y="17"/>
                  <a:pt x="83" y="17"/>
                  <a:pt x="83" y="17"/>
                </a:cubicBezTo>
                <a:cubicBezTo>
                  <a:pt x="83" y="125"/>
                  <a:pt x="83" y="125"/>
                  <a:pt x="83" y="125"/>
                </a:cubicBezTo>
                <a:cubicBezTo>
                  <a:pt x="17" y="125"/>
                  <a:pt x="17" y="125"/>
                  <a:pt x="17" y="125"/>
                </a:cubicBezTo>
                <a:cubicBezTo>
                  <a:pt x="17" y="17"/>
                  <a:pt x="17" y="17"/>
                  <a:pt x="17" y="17"/>
                </a:cubicBezTo>
                <a:moveTo>
                  <a:pt x="13" y="13"/>
                </a:moveTo>
                <a:cubicBezTo>
                  <a:pt x="13" y="129"/>
                  <a:pt x="13" y="129"/>
                  <a:pt x="13" y="129"/>
                </a:cubicBezTo>
                <a:cubicBezTo>
                  <a:pt x="87" y="129"/>
                  <a:pt x="87" y="129"/>
                  <a:pt x="87" y="129"/>
                </a:cubicBezTo>
                <a:cubicBezTo>
                  <a:pt x="87" y="13"/>
                  <a:pt x="87" y="13"/>
                  <a:pt x="87" y="13"/>
                </a:cubicBezTo>
                <a:lnTo>
                  <a:pt x="13" y="13"/>
                </a:lnTo>
                <a:close/>
                <a:moveTo>
                  <a:pt x="50" y="138"/>
                </a:moveTo>
                <a:cubicBezTo>
                  <a:pt x="51" y="138"/>
                  <a:pt x="52" y="139"/>
                  <a:pt x="53" y="139"/>
                </a:cubicBezTo>
                <a:cubicBezTo>
                  <a:pt x="53" y="140"/>
                  <a:pt x="54" y="141"/>
                  <a:pt x="54" y="142"/>
                </a:cubicBezTo>
                <a:cubicBezTo>
                  <a:pt x="54" y="143"/>
                  <a:pt x="53" y="144"/>
                  <a:pt x="53" y="145"/>
                </a:cubicBezTo>
                <a:cubicBezTo>
                  <a:pt x="52" y="146"/>
                  <a:pt x="51" y="146"/>
                  <a:pt x="50" y="146"/>
                </a:cubicBezTo>
                <a:cubicBezTo>
                  <a:pt x="49" y="146"/>
                  <a:pt x="48" y="146"/>
                  <a:pt x="47" y="145"/>
                </a:cubicBezTo>
                <a:cubicBezTo>
                  <a:pt x="46" y="144"/>
                  <a:pt x="46" y="143"/>
                  <a:pt x="46" y="142"/>
                </a:cubicBezTo>
                <a:cubicBezTo>
                  <a:pt x="46" y="140"/>
                  <a:pt x="48" y="138"/>
                  <a:pt x="50" y="138"/>
                </a:cubicBezTo>
                <a:moveTo>
                  <a:pt x="50" y="134"/>
                </a:moveTo>
                <a:cubicBezTo>
                  <a:pt x="45" y="134"/>
                  <a:pt x="42" y="138"/>
                  <a:pt x="42" y="142"/>
                </a:cubicBezTo>
                <a:cubicBezTo>
                  <a:pt x="42" y="146"/>
                  <a:pt x="45" y="150"/>
                  <a:pt x="50" y="150"/>
                </a:cubicBezTo>
                <a:cubicBezTo>
                  <a:pt x="54" y="150"/>
                  <a:pt x="58" y="146"/>
                  <a:pt x="58" y="142"/>
                </a:cubicBezTo>
                <a:cubicBezTo>
                  <a:pt x="58" y="138"/>
                  <a:pt x="54" y="134"/>
                  <a:pt x="50" y="134"/>
                </a:cubicBezTo>
                <a:close/>
                <a:moveTo>
                  <a:pt x="50" y="134"/>
                </a:moveTo>
                <a:cubicBezTo>
                  <a:pt x="50" y="134"/>
                  <a:pt x="50" y="134"/>
                  <a:pt x="50" y="134"/>
                </a:cubicBezTo>
              </a:path>
            </a:pathLst>
          </a:custGeom>
          <a:solidFill>
            <a:srgbClr val="8A8A8A"/>
          </a:solidFill>
          <a:ln w="6350" cap="flat" cmpd="sng" algn="ctr">
            <a:solidFill>
              <a:schemeClr val="tx2">
                <a:lumMod val="50000"/>
              </a:schemeClr>
            </a:solidFill>
            <a:prstDash val="solid"/>
            <a:miter lim="800000"/>
          </a:ln>
          <a:effectLst/>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100"/>
          <p:cNvSpPr>
            <a:spLocks noEditPoints="1"/>
          </p:cNvSpPr>
          <p:nvPr/>
        </p:nvSpPr>
        <p:spPr bwMode="gray">
          <a:xfrm>
            <a:off x="8735744" y="4631677"/>
            <a:ext cx="369570" cy="370330"/>
          </a:xfrm>
          <a:custGeom>
            <a:avLst/>
            <a:gdLst>
              <a:gd name="T0" fmla="*/ 45 w 316"/>
              <a:gd name="T1" fmla="*/ 268 h 316"/>
              <a:gd name="T2" fmla="*/ 59 w 316"/>
              <a:gd name="T3" fmla="*/ 35 h 316"/>
              <a:gd name="T4" fmla="*/ 271 w 316"/>
              <a:gd name="T5" fmla="*/ 48 h 316"/>
              <a:gd name="T6" fmla="*/ 258 w 316"/>
              <a:gd name="T7" fmla="*/ 281 h 316"/>
              <a:gd name="T8" fmla="*/ 169 w 316"/>
              <a:gd name="T9" fmla="*/ 305 h 316"/>
              <a:gd name="T10" fmla="*/ 220 w 316"/>
              <a:gd name="T11" fmla="*/ 255 h 316"/>
              <a:gd name="T12" fmla="*/ 168 w 316"/>
              <a:gd name="T13" fmla="*/ 237 h 316"/>
              <a:gd name="T14" fmla="*/ 148 w 316"/>
              <a:gd name="T15" fmla="*/ 237 h 316"/>
              <a:gd name="T16" fmla="*/ 97 w 316"/>
              <a:gd name="T17" fmla="*/ 256 h 316"/>
              <a:gd name="T18" fmla="*/ 148 w 316"/>
              <a:gd name="T19" fmla="*/ 305 h 316"/>
              <a:gd name="T20" fmla="*/ 148 w 316"/>
              <a:gd name="T21" fmla="*/ 237 h 316"/>
              <a:gd name="T22" fmla="*/ 209 w 316"/>
              <a:gd name="T23" fmla="*/ 289 h 316"/>
              <a:gd name="T24" fmla="*/ 216 w 316"/>
              <a:gd name="T25" fmla="*/ 294 h 316"/>
              <a:gd name="T26" fmla="*/ 249 w 316"/>
              <a:gd name="T27" fmla="*/ 268 h 316"/>
              <a:gd name="T28" fmla="*/ 228 w 316"/>
              <a:gd name="T29" fmla="*/ 260 h 316"/>
              <a:gd name="T30" fmla="*/ 63 w 316"/>
              <a:gd name="T31" fmla="*/ 272 h 316"/>
              <a:gd name="T32" fmla="*/ 102 w 316"/>
              <a:gd name="T33" fmla="*/ 295 h 316"/>
              <a:gd name="T34" fmla="*/ 105 w 316"/>
              <a:gd name="T35" fmla="*/ 287 h 316"/>
              <a:gd name="T36" fmla="*/ 82 w 316"/>
              <a:gd name="T37" fmla="*/ 258 h 316"/>
              <a:gd name="T38" fmla="*/ 234 w 316"/>
              <a:gd name="T39" fmla="*/ 247 h 316"/>
              <a:gd name="T40" fmla="*/ 261 w 316"/>
              <a:gd name="T41" fmla="*/ 265 h 316"/>
              <a:gd name="T42" fmla="*/ 306 w 316"/>
              <a:gd name="T43" fmla="*/ 168 h 316"/>
              <a:gd name="T44" fmla="*/ 250 w 316"/>
              <a:gd name="T45" fmla="*/ 167 h 316"/>
              <a:gd name="T46" fmla="*/ 53 w 316"/>
              <a:gd name="T47" fmla="*/ 262 h 316"/>
              <a:gd name="T48" fmla="*/ 79 w 316"/>
              <a:gd name="T49" fmla="*/ 249 h 316"/>
              <a:gd name="T50" fmla="*/ 66 w 316"/>
              <a:gd name="T51" fmla="*/ 167 h 316"/>
              <a:gd name="T52" fmla="*/ 11 w 316"/>
              <a:gd name="T53" fmla="*/ 168 h 316"/>
              <a:gd name="T54" fmla="*/ 221 w 316"/>
              <a:gd name="T55" fmla="*/ 240 h 316"/>
              <a:gd name="T56" fmla="*/ 233 w 316"/>
              <a:gd name="T57" fmla="*/ 218 h 316"/>
              <a:gd name="T58" fmla="*/ 163 w 316"/>
              <a:gd name="T59" fmla="*/ 163 h 316"/>
              <a:gd name="T60" fmla="*/ 83 w 316"/>
              <a:gd name="T61" fmla="*/ 218 h 316"/>
              <a:gd name="T62" fmla="*/ 95 w 316"/>
              <a:gd name="T63" fmla="*/ 240 h 316"/>
              <a:gd name="T64" fmla="*/ 153 w 316"/>
              <a:gd name="T65" fmla="*/ 163 h 316"/>
              <a:gd name="T66" fmla="*/ 258 w 316"/>
              <a:gd name="T67" fmla="*/ 54 h 316"/>
              <a:gd name="T68" fmla="*/ 236 w 316"/>
              <a:gd name="T69" fmla="*/ 73 h 316"/>
              <a:gd name="T70" fmla="*/ 306 w 316"/>
              <a:gd name="T71" fmla="*/ 153 h 316"/>
              <a:gd name="T72" fmla="*/ 264 w 316"/>
              <a:gd name="T73" fmla="*/ 54 h 316"/>
              <a:gd name="T74" fmla="*/ 221 w 316"/>
              <a:gd name="T75" fmla="*/ 76 h 316"/>
              <a:gd name="T76" fmla="*/ 163 w 316"/>
              <a:gd name="T77" fmla="*/ 153 h 316"/>
              <a:gd name="T78" fmla="*/ 233 w 316"/>
              <a:gd name="T79" fmla="*/ 98 h 316"/>
              <a:gd name="T80" fmla="*/ 221 w 316"/>
              <a:gd name="T81" fmla="*/ 76 h 316"/>
              <a:gd name="T82" fmla="*/ 76 w 316"/>
              <a:gd name="T83" fmla="*/ 149 h 316"/>
              <a:gd name="T84" fmla="*/ 153 w 316"/>
              <a:gd name="T85" fmla="*/ 89 h 316"/>
              <a:gd name="T86" fmla="*/ 91 w 316"/>
              <a:gd name="T87" fmla="*/ 74 h 316"/>
              <a:gd name="T88" fmla="*/ 22 w 316"/>
              <a:gd name="T89" fmla="*/ 101 h 316"/>
              <a:gd name="T90" fmla="*/ 66 w 316"/>
              <a:gd name="T91" fmla="*/ 153 h 316"/>
              <a:gd name="T92" fmla="*/ 82 w 316"/>
              <a:gd name="T93" fmla="*/ 70 h 316"/>
              <a:gd name="T94" fmla="*/ 56 w 316"/>
              <a:gd name="T95" fmla="*/ 52 h 316"/>
              <a:gd name="T96" fmla="*/ 168 w 316"/>
              <a:gd name="T97" fmla="*/ 79 h 316"/>
              <a:gd name="T98" fmla="*/ 220 w 316"/>
              <a:gd name="T99" fmla="*/ 61 h 316"/>
              <a:gd name="T100" fmla="*/ 169 w 316"/>
              <a:gd name="T101" fmla="*/ 12 h 316"/>
              <a:gd name="T102" fmla="*/ 148 w 316"/>
              <a:gd name="T103" fmla="*/ 12 h 316"/>
              <a:gd name="T104" fmla="*/ 97 w 316"/>
              <a:gd name="T105" fmla="*/ 61 h 316"/>
              <a:gd name="T106" fmla="*/ 148 w 316"/>
              <a:gd name="T107" fmla="*/ 79 h 316"/>
              <a:gd name="T108" fmla="*/ 148 w 316"/>
              <a:gd name="T109" fmla="*/ 12 h 316"/>
              <a:gd name="T110" fmla="*/ 63 w 316"/>
              <a:gd name="T111" fmla="*/ 45 h 316"/>
              <a:gd name="T112" fmla="*/ 86 w 316"/>
              <a:gd name="T113" fmla="*/ 61 h 316"/>
              <a:gd name="T114" fmla="*/ 107 w 316"/>
              <a:gd name="T115" fmla="*/ 27 h 316"/>
              <a:gd name="T116" fmla="*/ 100 w 316"/>
              <a:gd name="T117" fmla="*/ 22 h 316"/>
              <a:gd name="T118" fmla="*/ 228 w 316"/>
              <a:gd name="T119" fmla="*/ 56 h 316"/>
              <a:gd name="T120" fmla="*/ 249 w 316"/>
              <a:gd name="T121" fmla="*/ 48 h 316"/>
              <a:gd name="T122" fmla="*/ 216 w 316"/>
              <a:gd name="T123" fmla="*/ 22 h 316"/>
              <a:gd name="T124" fmla="*/ 209 w 316"/>
              <a:gd name="T125" fmla="*/ 2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6" h="316">
                <a:moveTo>
                  <a:pt x="158" y="316"/>
                </a:moveTo>
                <a:cubicBezTo>
                  <a:pt x="122" y="316"/>
                  <a:pt x="87" y="304"/>
                  <a:pt x="59" y="281"/>
                </a:cubicBezTo>
                <a:cubicBezTo>
                  <a:pt x="54" y="277"/>
                  <a:pt x="49" y="273"/>
                  <a:pt x="45" y="268"/>
                </a:cubicBezTo>
                <a:cubicBezTo>
                  <a:pt x="16" y="239"/>
                  <a:pt x="0" y="200"/>
                  <a:pt x="0" y="158"/>
                </a:cubicBezTo>
                <a:cubicBezTo>
                  <a:pt x="0" y="117"/>
                  <a:pt x="16" y="78"/>
                  <a:pt x="45" y="48"/>
                </a:cubicBezTo>
                <a:cubicBezTo>
                  <a:pt x="49" y="44"/>
                  <a:pt x="54" y="39"/>
                  <a:pt x="59" y="35"/>
                </a:cubicBezTo>
                <a:cubicBezTo>
                  <a:pt x="87" y="13"/>
                  <a:pt x="122" y="0"/>
                  <a:pt x="158" y="0"/>
                </a:cubicBezTo>
                <a:cubicBezTo>
                  <a:pt x="194" y="0"/>
                  <a:pt x="230" y="13"/>
                  <a:pt x="258" y="35"/>
                </a:cubicBezTo>
                <a:cubicBezTo>
                  <a:pt x="262" y="39"/>
                  <a:pt x="267" y="44"/>
                  <a:pt x="271" y="48"/>
                </a:cubicBezTo>
                <a:cubicBezTo>
                  <a:pt x="300" y="78"/>
                  <a:pt x="316" y="117"/>
                  <a:pt x="316" y="158"/>
                </a:cubicBezTo>
                <a:cubicBezTo>
                  <a:pt x="316" y="200"/>
                  <a:pt x="300" y="239"/>
                  <a:pt x="271" y="268"/>
                </a:cubicBezTo>
                <a:cubicBezTo>
                  <a:pt x="267" y="273"/>
                  <a:pt x="262" y="277"/>
                  <a:pt x="258" y="281"/>
                </a:cubicBezTo>
                <a:cubicBezTo>
                  <a:pt x="230" y="304"/>
                  <a:pt x="194" y="316"/>
                  <a:pt x="158" y="316"/>
                </a:cubicBezTo>
                <a:close/>
                <a:moveTo>
                  <a:pt x="163" y="306"/>
                </a:moveTo>
                <a:cubicBezTo>
                  <a:pt x="169" y="305"/>
                  <a:pt x="169" y="305"/>
                  <a:pt x="169" y="305"/>
                </a:cubicBezTo>
                <a:cubicBezTo>
                  <a:pt x="175" y="303"/>
                  <a:pt x="181" y="300"/>
                  <a:pt x="187" y="296"/>
                </a:cubicBezTo>
                <a:cubicBezTo>
                  <a:pt x="197" y="289"/>
                  <a:pt x="206" y="279"/>
                  <a:pt x="214" y="266"/>
                </a:cubicBezTo>
                <a:cubicBezTo>
                  <a:pt x="216" y="262"/>
                  <a:pt x="218" y="259"/>
                  <a:pt x="220" y="255"/>
                </a:cubicBezTo>
                <a:cubicBezTo>
                  <a:pt x="222" y="251"/>
                  <a:pt x="222" y="251"/>
                  <a:pt x="222" y="251"/>
                </a:cubicBezTo>
                <a:cubicBezTo>
                  <a:pt x="216" y="249"/>
                  <a:pt x="216" y="249"/>
                  <a:pt x="216" y="249"/>
                </a:cubicBezTo>
                <a:cubicBezTo>
                  <a:pt x="201" y="242"/>
                  <a:pt x="184" y="238"/>
                  <a:pt x="168" y="237"/>
                </a:cubicBezTo>
                <a:cubicBezTo>
                  <a:pt x="163" y="237"/>
                  <a:pt x="163" y="237"/>
                  <a:pt x="163" y="237"/>
                </a:cubicBezTo>
                <a:lnTo>
                  <a:pt x="163" y="306"/>
                </a:lnTo>
                <a:close/>
                <a:moveTo>
                  <a:pt x="148" y="237"/>
                </a:moveTo>
                <a:cubicBezTo>
                  <a:pt x="132" y="238"/>
                  <a:pt x="116" y="242"/>
                  <a:pt x="101" y="249"/>
                </a:cubicBezTo>
                <a:cubicBezTo>
                  <a:pt x="95" y="251"/>
                  <a:pt x="95" y="251"/>
                  <a:pt x="95" y="251"/>
                </a:cubicBezTo>
                <a:cubicBezTo>
                  <a:pt x="97" y="256"/>
                  <a:pt x="97" y="256"/>
                  <a:pt x="97" y="256"/>
                </a:cubicBezTo>
                <a:cubicBezTo>
                  <a:pt x="99" y="259"/>
                  <a:pt x="100" y="262"/>
                  <a:pt x="102" y="266"/>
                </a:cubicBezTo>
                <a:cubicBezTo>
                  <a:pt x="110" y="279"/>
                  <a:pt x="119" y="289"/>
                  <a:pt x="129" y="296"/>
                </a:cubicBezTo>
                <a:cubicBezTo>
                  <a:pt x="135" y="300"/>
                  <a:pt x="141" y="303"/>
                  <a:pt x="148" y="305"/>
                </a:cubicBezTo>
                <a:cubicBezTo>
                  <a:pt x="153" y="306"/>
                  <a:pt x="153" y="306"/>
                  <a:pt x="153" y="306"/>
                </a:cubicBezTo>
                <a:cubicBezTo>
                  <a:pt x="153" y="237"/>
                  <a:pt x="153" y="237"/>
                  <a:pt x="153" y="237"/>
                </a:cubicBezTo>
                <a:lnTo>
                  <a:pt x="148" y="237"/>
                </a:lnTo>
                <a:close/>
                <a:moveTo>
                  <a:pt x="228" y="260"/>
                </a:moveTo>
                <a:cubicBezTo>
                  <a:pt x="223" y="270"/>
                  <a:pt x="218" y="279"/>
                  <a:pt x="211" y="287"/>
                </a:cubicBezTo>
                <a:cubicBezTo>
                  <a:pt x="209" y="289"/>
                  <a:pt x="209" y="289"/>
                  <a:pt x="209" y="289"/>
                </a:cubicBezTo>
                <a:cubicBezTo>
                  <a:pt x="188" y="304"/>
                  <a:pt x="188" y="304"/>
                  <a:pt x="188" y="304"/>
                </a:cubicBezTo>
                <a:cubicBezTo>
                  <a:pt x="214" y="295"/>
                  <a:pt x="214" y="295"/>
                  <a:pt x="214" y="295"/>
                </a:cubicBezTo>
                <a:cubicBezTo>
                  <a:pt x="216" y="294"/>
                  <a:pt x="216" y="294"/>
                  <a:pt x="216" y="294"/>
                </a:cubicBezTo>
                <a:cubicBezTo>
                  <a:pt x="228" y="289"/>
                  <a:pt x="239" y="283"/>
                  <a:pt x="249" y="275"/>
                </a:cubicBezTo>
                <a:cubicBezTo>
                  <a:pt x="253" y="272"/>
                  <a:pt x="253" y="272"/>
                  <a:pt x="253" y="272"/>
                </a:cubicBezTo>
                <a:cubicBezTo>
                  <a:pt x="249" y="268"/>
                  <a:pt x="249" y="268"/>
                  <a:pt x="249" y="268"/>
                </a:cubicBezTo>
                <a:cubicBezTo>
                  <a:pt x="244" y="264"/>
                  <a:pt x="240" y="261"/>
                  <a:pt x="235" y="258"/>
                </a:cubicBezTo>
                <a:cubicBezTo>
                  <a:pt x="231" y="256"/>
                  <a:pt x="231" y="256"/>
                  <a:pt x="231" y="256"/>
                </a:cubicBezTo>
                <a:lnTo>
                  <a:pt x="228" y="260"/>
                </a:lnTo>
                <a:close/>
                <a:moveTo>
                  <a:pt x="82" y="258"/>
                </a:moveTo>
                <a:cubicBezTo>
                  <a:pt x="77" y="261"/>
                  <a:pt x="72" y="265"/>
                  <a:pt x="68" y="268"/>
                </a:cubicBezTo>
                <a:cubicBezTo>
                  <a:pt x="63" y="272"/>
                  <a:pt x="63" y="272"/>
                  <a:pt x="63" y="272"/>
                </a:cubicBezTo>
                <a:cubicBezTo>
                  <a:pt x="68" y="275"/>
                  <a:pt x="68" y="275"/>
                  <a:pt x="68" y="275"/>
                </a:cubicBezTo>
                <a:cubicBezTo>
                  <a:pt x="78" y="283"/>
                  <a:pt x="88" y="289"/>
                  <a:pt x="100" y="294"/>
                </a:cubicBezTo>
                <a:cubicBezTo>
                  <a:pt x="102" y="295"/>
                  <a:pt x="102" y="295"/>
                  <a:pt x="102" y="295"/>
                </a:cubicBezTo>
                <a:cubicBezTo>
                  <a:pt x="121" y="301"/>
                  <a:pt x="121" y="301"/>
                  <a:pt x="121" y="301"/>
                </a:cubicBezTo>
                <a:cubicBezTo>
                  <a:pt x="107" y="289"/>
                  <a:pt x="107" y="289"/>
                  <a:pt x="107" y="289"/>
                </a:cubicBezTo>
                <a:cubicBezTo>
                  <a:pt x="105" y="287"/>
                  <a:pt x="105" y="287"/>
                  <a:pt x="105" y="287"/>
                </a:cubicBezTo>
                <a:cubicBezTo>
                  <a:pt x="99" y="279"/>
                  <a:pt x="93" y="270"/>
                  <a:pt x="88" y="260"/>
                </a:cubicBezTo>
                <a:cubicBezTo>
                  <a:pt x="86" y="256"/>
                  <a:pt x="86" y="256"/>
                  <a:pt x="86" y="256"/>
                </a:cubicBezTo>
                <a:lnTo>
                  <a:pt x="82" y="258"/>
                </a:lnTo>
                <a:close/>
                <a:moveTo>
                  <a:pt x="250" y="167"/>
                </a:moveTo>
                <a:cubicBezTo>
                  <a:pt x="249" y="194"/>
                  <a:pt x="244" y="220"/>
                  <a:pt x="236" y="243"/>
                </a:cubicBezTo>
                <a:cubicBezTo>
                  <a:pt x="234" y="247"/>
                  <a:pt x="234" y="247"/>
                  <a:pt x="234" y="247"/>
                </a:cubicBezTo>
                <a:cubicBezTo>
                  <a:pt x="238" y="249"/>
                  <a:pt x="238" y="249"/>
                  <a:pt x="238" y="249"/>
                </a:cubicBezTo>
                <a:cubicBezTo>
                  <a:pt x="245" y="253"/>
                  <a:pt x="251" y="257"/>
                  <a:pt x="258" y="262"/>
                </a:cubicBezTo>
                <a:cubicBezTo>
                  <a:pt x="261" y="265"/>
                  <a:pt x="261" y="265"/>
                  <a:pt x="261" y="265"/>
                </a:cubicBezTo>
                <a:cubicBezTo>
                  <a:pt x="264" y="262"/>
                  <a:pt x="264" y="262"/>
                  <a:pt x="264" y="262"/>
                </a:cubicBezTo>
                <a:cubicBezTo>
                  <a:pt x="277" y="248"/>
                  <a:pt x="287" y="233"/>
                  <a:pt x="294" y="216"/>
                </a:cubicBezTo>
                <a:cubicBezTo>
                  <a:pt x="301" y="201"/>
                  <a:pt x="305" y="184"/>
                  <a:pt x="306" y="168"/>
                </a:cubicBezTo>
                <a:cubicBezTo>
                  <a:pt x="306" y="163"/>
                  <a:pt x="306" y="163"/>
                  <a:pt x="306" y="163"/>
                </a:cubicBezTo>
                <a:cubicBezTo>
                  <a:pt x="250" y="163"/>
                  <a:pt x="250" y="163"/>
                  <a:pt x="250" y="163"/>
                </a:cubicBezTo>
                <a:lnTo>
                  <a:pt x="250" y="167"/>
                </a:lnTo>
                <a:close/>
                <a:moveTo>
                  <a:pt x="11" y="168"/>
                </a:moveTo>
                <a:cubicBezTo>
                  <a:pt x="12" y="184"/>
                  <a:pt x="15" y="201"/>
                  <a:pt x="22" y="216"/>
                </a:cubicBezTo>
                <a:cubicBezTo>
                  <a:pt x="29" y="233"/>
                  <a:pt x="40" y="248"/>
                  <a:pt x="53" y="262"/>
                </a:cubicBezTo>
                <a:cubicBezTo>
                  <a:pt x="56" y="265"/>
                  <a:pt x="56" y="265"/>
                  <a:pt x="56" y="265"/>
                </a:cubicBezTo>
                <a:cubicBezTo>
                  <a:pt x="59" y="262"/>
                  <a:pt x="59" y="262"/>
                  <a:pt x="59" y="262"/>
                </a:cubicBezTo>
                <a:cubicBezTo>
                  <a:pt x="65" y="257"/>
                  <a:pt x="72" y="253"/>
                  <a:pt x="79" y="249"/>
                </a:cubicBezTo>
                <a:cubicBezTo>
                  <a:pt x="82" y="247"/>
                  <a:pt x="82" y="247"/>
                  <a:pt x="82" y="247"/>
                </a:cubicBezTo>
                <a:cubicBezTo>
                  <a:pt x="81" y="243"/>
                  <a:pt x="81" y="243"/>
                  <a:pt x="81" y="243"/>
                </a:cubicBezTo>
                <a:cubicBezTo>
                  <a:pt x="72" y="220"/>
                  <a:pt x="67" y="194"/>
                  <a:pt x="66" y="167"/>
                </a:cubicBezTo>
                <a:cubicBezTo>
                  <a:pt x="66" y="163"/>
                  <a:pt x="66" y="163"/>
                  <a:pt x="66" y="163"/>
                </a:cubicBezTo>
                <a:cubicBezTo>
                  <a:pt x="10" y="163"/>
                  <a:pt x="10" y="163"/>
                  <a:pt x="10" y="163"/>
                </a:cubicBezTo>
                <a:lnTo>
                  <a:pt x="11" y="168"/>
                </a:lnTo>
                <a:close/>
                <a:moveTo>
                  <a:pt x="163" y="227"/>
                </a:moveTo>
                <a:cubicBezTo>
                  <a:pt x="167" y="227"/>
                  <a:pt x="167" y="227"/>
                  <a:pt x="167" y="227"/>
                </a:cubicBezTo>
                <a:cubicBezTo>
                  <a:pt x="186" y="228"/>
                  <a:pt x="204" y="233"/>
                  <a:pt x="221" y="240"/>
                </a:cubicBezTo>
                <a:cubicBezTo>
                  <a:pt x="226" y="242"/>
                  <a:pt x="226" y="242"/>
                  <a:pt x="226" y="242"/>
                </a:cubicBezTo>
                <a:cubicBezTo>
                  <a:pt x="227" y="238"/>
                  <a:pt x="227" y="238"/>
                  <a:pt x="227" y="238"/>
                </a:cubicBezTo>
                <a:cubicBezTo>
                  <a:pt x="230" y="231"/>
                  <a:pt x="232" y="225"/>
                  <a:pt x="233" y="218"/>
                </a:cubicBezTo>
                <a:cubicBezTo>
                  <a:pt x="237" y="202"/>
                  <a:pt x="240" y="185"/>
                  <a:pt x="240" y="168"/>
                </a:cubicBezTo>
                <a:cubicBezTo>
                  <a:pt x="240" y="163"/>
                  <a:pt x="240" y="163"/>
                  <a:pt x="240" y="163"/>
                </a:cubicBezTo>
                <a:cubicBezTo>
                  <a:pt x="163" y="163"/>
                  <a:pt x="163" y="163"/>
                  <a:pt x="163" y="163"/>
                </a:cubicBezTo>
                <a:lnTo>
                  <a:pt x="163" y="227"/>
                </a:lnTo>
                <a:close/>
                <a:moveTo>
                  <a:pt x="76" y="168"/>
                </a:moveTo>
                <a:cubicBezTo>
                  <a:pt x="77" y="185"/>
                  <a:pt x="79" y="202"/>
                  <a:pt x="83" y="218"/>
                </a:cubicBezTo>
                <a:cubicBezTo>
                  <a:pt x="85" y="225"/>
                  <a:pt x="87" y="231"/>
                  <a:pt x="89" y="238"/>
                </a:cubicBezTo>
                <a:cubicBezTo>
                  <a:pt x="91" y="242"/>
                  <a:pt x="91" y="242"/>
                  <a:pt x="91" y="242"/>
                </a:cubicBezTo>
                <a:cubicBezTo>
                  <a:pt x="95" y="240"/>
                  <a:pt x="95" y="240"/>
                  <a:pt x="95" y="240"/>
                </a:cubicBezTo>
                <a:cubicBezTo>
                  <a:pt x="112" y="233"/>
                  <a:pt x="130" y="228"/>
                  <a:pt x="149" y="227"/>
                </a:cubicBezTo>
                <a:cubicBezTo>
                  <a:pt x="153" y="227"/>
                  <a:pt x="153" y="227"/>
                  <a:pt x="153" y="227"/>
                </a:cubicBezTo>
                <a:cubicBezTo>
                  <a:pt x="153" y="163"/>
                  <a:pt x="153" y="163"/>
                  <a:pt x="153" y="163"/>
                </a:cubicBezTo>
                <a:cubicBezTo>
                  <a:pt x="76" y="163"/>
                  <a:pt x="76" y="163"/>
                  <a:pt x="76" y="163"/>
                </a:cubicBezTo>
                <a:lnTo>
                  <a:pt x="76" y="168"/>
                </a:lnTo>
                <a:close/>
                <a:moveTo>
                  <a:pt x="258" y="54"/>
                </a:moveTo>
                <a:cubicBezTo>
                  <a:pt x="251" y="59"/>
                  <a:pt x="245" y="64"/>
                  <a:pt x="238" y="68"/>
                </a:cubicBezTo>
                <a:cubicBezTo>
                  <a:pt x="234" y="70"/>
                  <a:pt x="234" y="70"/>
                  <a:pt x="234" y="70"/>
                </a:cubicBezTo>
                <a:cubicBezTo>
                  <a:pt x="236" y="73"/>
                  <a:pt x="236" y="73"/>
                  <a:pt x="236" y="73"/>
                </a:cubicBezTo>
                <a:cubicBezTo>
                  <a:pt x="244" y="96"/>
                  <a:pt x="249" y="122"/>
                  <a:pt x="250" y="149"/>
                </a:cubicBezTo>
                <a:cubicBezTo>
                  <a:pt x="250" y="153"/>
                  <a:pt x="250" y="153"/>
                  <a:pt x="250" y="153"/>
                </a:cubicBezTo>
                <a:cubicBezTo>
                  <a:pt x="306" y="153"/>
                  <a:pt x="306" y="153"/>
                  <a:pt x="306" y="153"/>
                </a:cubicBezTo>
                <a:cubicBezTo>
                  <a:pt x="306" y="148"/>
                  <a:pt x="306" y="148"/>
                  <a:pt x="306" y="148"/>
                </a:cubicBezTo>
                <a:cubicBezTo>
                  <a:pt x="305" y="132"/>
                  <a:pt x="301" y="116"/>
                  <a:pt x="294" y="101"/>
                </a:cubicBezTo>
                <a:cubicBezTo>
                  <a:pt x="287" y="83"/>
                  <a:pt x="277" y="68"/>
                  <a:pt x="264" y="54"/>
                </a:cubicBezTo>
                <a:cubicBezTo>
                  <a:pt x="261" y="52"/>
                  <a:pt x="261" y="52"/>
                  <a:pt x="261" y="52"/>
                </a:cubicBezTo>
                <a:lnTo>
                  <a:pt x="258" y="54"/>
                </a:lnTo>
                <a:close/>
                <a:moveTo>
                  <a:pt x="221" y="76"/>
                </a:moveTo>
                <a:cubicBezTo>
                  <a:pt x="204" y="84"/>
                  <a:pt x="186" y="88"/>
                  <a:pt x="167" y="89"/>
                </a:cubicBezTo>
                <a:cubicBezTo>
                  <a:pt x="163" y="89"/>
                  <a:pt x="163" y="89"/>
                  <a:pt x="163" y="89"/>
                </a:cubicBezTo>
                <a:cubicBezTo>
                  <a:pt x="163" y="153"/>
                  <a:pt x="163" y="153"/>
                  <a:pt x="163" y="153"/>
                </a:cubicBezTo>
                <a:cubicBezTo>
                  <a:pt x="240" y="153"/>
                  <a:pt x="240" y="153"/>
                  <a:pt x="240" y="153"/>
                </a:cubicBezTo>
                <a:cubicBezTo>
                  <a:pt x="240" y="149"/>
                  <a:pt x="240" y="149"/>
                  <a:pt x="240" y="149"/>
                </a:cubicBezTo>
                <a:cubicBezTo>
                  <a:pt x="240" y="131"/>
                  <a:pt x="237" y="114"/>
                  <a:pt x="233" y="98"/>
                </a:cubicBezTo>
                <a:cubicBezTo>
                  <a:pt x="232" y="92"/>
                  <a:pt x="230" y="85"/>
                  <a:pt x="227" y="79"/>
                </a:cubicBezTo>
                <a:cubicBezTo>
                  <a:pt x="226" y="74"/>
                  <a:pt x="226" y="74"/>
                  <a:pt x="226" y="74"/>
                </a:cubicBezTo>
                <a:lnTo>
                  <a:pt x="221" y="76"/>
                </a:lnTo>
                <a:close/>
                <a:moveTo>
                  <a:pt x="89" y="79"/>
                </a:moveTo>
                <a:cubicBezTo>
                  <a:pt x="87" y="85"/>
                  <a:pt x="85" y="92"/>
                  <a:pt x="83" y="98"/>
                </a:cubicBezTo>
                <a:cubicBezTo>
                  <a:pt x="79" y="114"/>
                  <a:pt x="77" y="131"/>
                  <a:pt x="76" y="149"/>
                </a:cubicBezTo>
                <a:cubicBezTo>
                  <a:pt x="76" y="153"/>
                  <a:pt x="76" y="153"/>
                  <a:pt x="76" y="153"/>
                </a:cubicBezTo>
                <a:cubicBezTo>
                  <a:pt x="153" y="153"/>
                  <a:pt x="153" y="153"/>
                  <a:pt x="153" y="153"/>
                </a:cubicBezTo>
                <a:cubicBezTo>
                  <a:pt x="153" y="89"/>
                  <a:pt x="153" y="89"/>
                  <a:pt x="153" y="89"/>
                </a:cubicBezTo>
                <a:cubicBezTo>
                  <a:pt x="149" y="89"/>
                  <a:pt x="149" y="89"/>
                  <a:pt x="149" y="89"/>
                </a:cubicBezTo>
                <a:cubicBezTo>
                  <a:pt x="130" y="88"/>
                  <a:pt x="112" y="84"/>
                  <a:pt x="95" y="76"/>
                </a:cubicBezTo>
                <a:cubicBezTo>
                  <a:pt x="91" y="74"/>
                  <a:pt x="91" y="74"/>
                  <a:pt x="91" y="74"/>
                </a:cubicBezTo>
                <a:lnTo>
                  <a:pt x="89" y="79"/>
                </a:lnTo>
                <a:close/>
                <a:moveTo>
                  <a:pt x="53" y="54"/>
                </a:moveTo>
                <a:cubicBezTo>
                  <a:pt x="40" y="68"/>
                  <a:pt x="29" y="83"/>
                  <a:pt x="22" y="101"/>
                </a:cubicBezTo>
                <a:cubicBezTo>
                  <a:pt x="16" y="116"/>
                  <a:pt x="12" y="132"/>
                  <a:pt x="11" y="148"/>
                </a:cubicBezTo>
                <a:cubicBezTo>
                  <a:pt x="10" y="153"/>
                  <a:pt x="10" y="153"/>
                  <a:pt x="10" y="153"/>
                </a:cubicBezTo>
                <a:cubicBezTo>
                  <a:pt x="66" y="153"/>
                  <a:pt x="66" y="153"/>
                  <a:pt x="66" y="153"/>
                </a:cubicBezTo>
                <a:cubicBezTo>
                  <a:pt x="66" y="149"/>
                  <a:pt x="66" y="149"/>
                  <a:pt x="66" y="149"/>
                </a:cubicBezTo>
                <a:cubicBezTo>
                  <a:pt x="67" y="122"/>
                  <a:pt x="72" y="96"/>
                  <a:pt x="81" y="73"/>
                </a:cubicBezTo>
                <a:cubicBezTo>
                  <a:pt x="82" y="70"/>
                  <a:pt x="82" y="70"/>
                  <a:pt x="82" y="70"/>
                </a:cubicBezTo>
                <a:cubicBezTo>
                  <a:pt x="79" y="68"/>
                  <a:pt x="79" y="68"/>
                  <a:pt x="79" y="68"/>
                </a:cubicBezTo>
                <a:cubicBezTo>
                  <a:pt x="72" y="64"/>
                  <a:pt x="65" y="59"/>
                  <a:pt x="59" y="54"/>
                </a:cubicBezTo>
                <a:cubicBezTo>
                  <a:pt x="56" y="52"/>
                  <a:pt x="56" y="52"/>
                  <a:pt x="56" y="52"/>
                </a:cubicBezTo>
                <a:lnTo>
                  <a:pt x="53" y="54"/>
                </a:lnTo>
                <a:close/>
                <a:moveTo>
                  <a:pt x="163" y="79"/>
                </a:moveTo>
                <a:cubicBezTo>
                  <a:pt x="168" y="79"/>
                  <a:pt x="168" y="79"/>
                  <a:pt x="168" y="79"/>
                </a:cubicBezTo>
                <a:cubicBezTo>
                  <a:pt x="184" y="78"/>
                  <a:pt x="201" y="74"/>
                  <a:pt x="216" y="68"/>
                </a:cubicBezTo>
                <a:cubicBezTo>
                  <a:pt x="222" y="65"/>
                  <a:pt x="222" y="65"/>
                  <a:pt x="222" y="65"/>
                </a:cubicBezTo>
                <a:cubicBezTo>
                  <a:pt x="220" y="61"/>
                  <a:pt x="220" y="61"/>
                  <a:pt x="220" y="61"/>
                </a:cubicBezTo>
                <a:cubicBezTo>
                  <a:pt x="218" y="57"/>
                  <a:pt x="216" y="54"/>
                  <a:pt x="214" y="51"/>
                </a:cubicBezTo>
                <a:cubicBezTo>
                  <a:pt x="206" y="38"/>
                  <a:pt x="197" y="27"/>
                  <a:pt x="187" y="20"/>
                </a:cubicBezTo>
                <a:cubicBezTo>
                  <a:pt x="181" y="16"/>
                  <a:pt x="175" y="13"/>
                  <a:pt x="169" y="12"/>
                </a:cubicBezTo>
                <a:cubicBezTo>
                  <a:pt x="163" y="10"/>
                  <a:pt x="163" y="10"/>
                  <a:pt x="163" y="10"/>
                </a:cubicBezTo>
                <a:lnTo>
                  <a:pt x="163" y="79"/>
                </a:lnTo>
                <a:close/>
                <a:moveTo>
                  <a:pt x="148" y="12"/>
                </a:moveTo>
                <a:cubicBezTo>
                  <a:pt x="141" y="13"/>
                  <a:pt x="135" y="16"/>
                  <a:pt x="129" y="20"/>
                </a:cubicBezTo>
                <a:cubicBezTo>
                  <a:pt x="119" y="27"/>
                  <a:pt x="110" y="38"/>
                  <a:pt x="102" y="51"/>
                </a:cubicBezTo>
                <a:cubicBezTo>
                  <a:pt x="100" y="54"/>
                  <a:pt x="99" y="57"/>
                  <a:pt x="97" y="61"/>
                </a:cubicBezTo>
                <a:cubicBezTo>
                  <a:pt x="95" y="65"/>
                  <a:pt x="95" y="65"/>
                  <a:pt x="95" y="65"/>
                </a:cubicBezTo>
                <a:cubicBezTo>
                  <a:pt x="101" y="68"/>
                  <a:pt x="101" y="68"/>
                  <a:pt x="101" y="68"/>
                </a:cubicBezTo>
                <a:cubicBezTo>
                  <a:pt x="116" y="74"/>
                  <a:pt x="132" y="78"/>
                  <a:pt x="148" y="79"/>
                </a:cubicBezTo>
                <a:cubicBezTo>
                  <a:pt x="153" y="79"/>
                  <a:pt x="153" y="79"/>
                  <a:pt x="153" y="79"/>
                </a:cubicBezTo>
                <a:cubicBezTo>
                  <a:pt x="153" y="10"/>
                  <a:pt x="153" y="10"/>
                  <a:pt x="153" y="10"/>
                </a:cubicBezTo>
                <a:lnTo>
                  <a:pt x="148" y="12"/>
                </a:lnTo>
                <a:close/>
                <a:moveTo>
                  <a:pt x="100" y="22"/>
                </a:moveTo>
                <a:cubicBezTo>
                  <a:pt x="88" y="27"/>
                  <a:pt x="78" y="34"/>
                  <a:pt x="68" y="41"/>
                </a:cubicBezTo>
                <a:cubicBezTo>
                  <a:pt x="63" y="45"/>
                  <a:pt x="63" y="45"/>
                  <a:pt x="63" y="45"/>
                </a:cubicBezTo>
                <a:cubicBezTo>
                  <a:pt x="68" y="48"/>
                  <a:pt x="68" y="48"/>
                  <a:pt x="68" y="48"/>
                </a:cubicBezTo>
                <a:cubicBezTo>
                  <a:pt x="72" y="52"/>
                  <a:pt x="77" y="55"/>
                  <a:pt x="82" y="58"/>
                </a:cubicBezTo>
                <a:cubicBezTo>
                  <a:pt x="86" y="61"/>
                  <a:pt x="86" y="61"/>
                  <a:pt x="86" y="61"/>
                </a:cubicBezTo>
                <a:cubicBezTo>
                  <a:pt x="88" y="56"/>
                  <a:pt x="88" y="56"/>
                  <a:pt x="88" y="56"/>
                </a:cubicBezTo>
                <a:cubicBezTo>
                  <a:pt x="93" y="46"/>
                  <a:pt x="99" y="37"/>
                  <a:pt x="105" y="29"/>
                </a:cubicBezTo>
                <a:cubicBezTo>
                  <a:pt x="107" y="27"/>
                  <a:pt x="107" y="27"/>
                  <a:pt x="107" y="27"/>
                </a:cubicBezTo>
                <a:cubicBezTo>
                  <a:pt x="128" y="10"/>
                  <a:pt x="128" y="10"/>
                  <a:pt x="128" y="10"/>
                </a:cubicBezTo>
                <a:cubicBezTo>
                  <a:pt x="102" y="21"/>
                  <a:pt x="102" y="21"/>
                  <a:pt x="102" y="21"/>
                </a:cubicBezTo>
                <a:lnTo>
                  <a:pt x="100" y="22"/>
                </a:lnTo>
                <a:close/>
                <a:moveTo>
                  <a:pt x="209" y="27"/>
                </a:moveTo>
                <a:cubicBezTo>
                  <a:pt x="211" y="29"/>
                  <a:pt x="211" y="29"/>
                  <a:pt x="211" y="29"/>
                </a:cubicBezTo>
                <a:cubicBezTo>
                  <a:pt x="218" y="37"/>
                  <a:pt x="223" y="46"/>
                  <a:pt x="228" y="56"/>
                </a:cubicBezTo>
                <a:cubicBezTo>
                  <a:pt x="231" y="61"/>
                  <a:pt x="231" y="61"/>
                  <a:pt x="231" y="61"/>
                </a:cubicBezTo>
                <a:cubicBezTo>
                  <a:pt x="235" y="58"/>
                  <a:pt x="235" y="58"/>
                  <a:pt x="235" y="58"/>
                </a:cubicBezTo>
                <a:cubicBezTo>
                  <a:pt x="240" y="55"/>
                  <a:pt x="244" y="52"/>
                  <a:pt x="249" y="48"/>
                </a:cubicBezTo>
                <a:cubicBezTo>
                  <a:pt x="253" y="45"/>
                  <a:pt x="253" y="45"/>
                  <a:pt x="253" y="45"/>
                </a:cubicBezTo>
                <a:cubicBezTo>
                  <a:pt x="249" y="41"/>
                  <a:pt x="249" y="41"/>
                  <a:pt x="249" y="41"/>
                </a:cubicBezTo>
                <a:cubicBezTo>
                  <a:pt x="239" y="34"/>
                  <a:pt x="228" y="27"/>
                  <a:pt x="216" y="22"/>
                </a:cubicBezTo>
                <a:cubicBezTo>
                  <a:pt x="214" y="21"/>
                  <a:pt x="214" y="21"/>
                  <a:pt x="214" y="21"/>
                </a:cubicBezTo>
                <a:cubicBezTo>
                  <a:pt x="188" y="12"/>
                  <a:pt x="188" y="12"/>
                  <a:pt x="188" y="12"/>
                </a:cubicBezTo>
                <a:lnTo>
                  <a:pt x="209" y="27"/>
                </a:lnTo>
                <a:close/>
              </a:path>
            </a:pathLst>
          </a:custGeom>
          <a:solidFill>
            <a:srgbClr val="8A8A8A"/>
          </a:solidFill>
          <a:ln w="6350">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bwMode="gray">
          <a:xfrm>
            <a:off x="9465025" y="1876173"/>
            <a:ext cx="382270" cy="383540"/>
            <a:chOff x="6992938" y="4440238"/>
            <a:chExt cx="593725" cy="595312"/>
          </a:xfrm>
          <a:solidFill>
            <a:srgbClr val="8A8A8A"/>
          </a:solidFill>
        </p:grpSpPr>
        <p:sp>
          <p:nvSpPr>
            <p:cNvPr id="80" name="Freeform 104"/>
            <p:cNvSpPr>
              <a:spLocks noEditPoints="1"/>
            </p:cNvSpPr>
            <p:nvPr/>
          </p:nvSpPr>
          <p:spPr bwMode="gray">
            <a:xfrm>
              <a:off x="7019926" y="4791075"/>
              <a:ext cx="103188" cy="217487"/>
            </a:xfrm>
            <a:custGeom>
              <a:avLst/>
              <a:gdLst>
                <a:gd name="T0" fmla="*/ 4 w 27"/>
                <a:gd name="T1" fmla="*/ 57 h 57"/>
                <a:gd name="T2" fmla="*/ 23 w 27"/>
                <a:gd name="T3" fmla="*/ 57 h 57"/>
                <a:gd name="T4" fmla="*/ 27 w 27"/>
                <a:gd name="T5" fmla="*/ 54 h 57"/>
                <a:gd name="T6" fmla="*/ 27 w 27"/>
                <a:gd name="T7" fmla="*/ 37 h 57"/>
                <a:gd name="T8" fmla="*/ 25 w 27"/>
                <a:gd name="T9" fmla="*/ 34 h 57"/>
                <a:gd name="T10" fmla="*/ 15 w 27"/>
                <a:gd name="T11" fmla="*/ 27 h 57"/>
                <a:gd name="T12" fmla="*/ 15 w 27"/>
                <a:gd name="T13" fmla="*/ 2 h 57"/>
                <a:gd name="T14" fmla="*/ 13 w 27"/>
                <a:gd name="T15" fmla="*/ 0 h 57"/>
                <a:gd name="T16" fmla="*/ 12 w 27"/>
                <a:gd name="T17" fmla="*/ 2 h 57"/>
                <a:gd name="T18" fmla="*/ 12 w 27"/>
                <a:gd name="T19" fmla="*/ 27 h 57"/>
                <a:gd name="T20" fmla="*/ 2 w 27"/>
                <a:gd name="T21" fmla="*/ 34 h 57"/>
                <a:gd name="T22" fmla="*/ 0 w 27"/>
                <a:gd name="T23" fmla="*/ 37 h 57"/>
                <a:gd name="T24" fmla="*/ 0 w 27"/>
                <a:gd name="T25" fmla="*/ 54 h 57"/>
                <a:gd name="T26" fmla="*/ 4 w 27"/>
                <a:gd name="T27" fmla="*/ 57 h 57"/>
                <a:gd name="T28" fmla="*/ 4 w 27"/>
                <a:gd name="T29" fmla="*/ 37 h 57"/>
                <a:gd name="T30" fmla="*/ 13 w 27"/>
                <a:gd name="T31" fmla="*/ 30 h 57"/>
                <a:gd name="T32" fmla="*/ 14 w 27"/>
                <a:gd name="T33" fmla="*/ 30 h 57"/>
                <a:gd name="T34" fmla="*/ 23 w 27"/>
                <a:gd name="T35" fmla="*/ 37 h 57"/>
                <a:gd name="T36" fmla="*/ 23 w 27"/>
                <a:gd name="T37" fmla="*/ 54 h 57"/>
                <a:gd name="T38" fmla="*/ 4 w 27"/>
                <a:gd name="T39" fmla="*/ 54 h 57"/>
                <a:gd name="T40" fmla="*/ 4 w 27"/>
                <a:gd name="T41" fmla="*/ 37 h 57"/>
                <a:gd name="T42" fmla="*/ 4 w 27"/>
                <a:gd name="T43" fmla="*/ 37 h 57"/>
                <a:gd name="T44" fmla="*/ 4 w 27"/>
                <a:gd name="T4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57">
                  <a:moveTo>
                    <a:pt x="4" y="57"/>
                  </a:moveTo>
                  <a:cubicBezTo>
                    <a:pt x="23" y="57"/>
                    <a:pt x="23" y="57"/>
                    <a:pt x="23" y="57"/>
                  </a:cubicBezTo>
                  <a:cubicBezTo>
                    <a:pt x="25" y="57"/>
                    <a:pt x="27" y="56"/>
                    <a:pt x="27" y="54"/>
                  </a:cubicBezTo>
                  <a:cubicBezTo>
                    <a:pt x="27" y="37"/>
                    <a:pt x="27" y="37"/>
                    <a:pt x="27" y="37"/>
                  </a:cubicBezTo>
                  <a:cubicBezTo>
                    <a:pt x="27" y="36"/>
                    <a:pt x="26" y="34"/>
                    <a:pt x="25" y="34"/>
                  </a:cubicBezTo>
                  <a:cubicBezTo>
                    <a:pt x="15" y="27"/>
                    <a:pt x="15" y="27"/>
                    <a:pt x="15" y="27"/>
                  </a:cubicBezTo>
                  <a:cubicBezTo>
                    <a:pt x="15" y="2"/>
                    <a:pt x="15" y="2"/>
                    <a:pt x="15" y="2"/>
                  </a:cubicBezTo>
                  <a:cubicBezTo>
                    <a:pt x="15" y="1"/>
                    <a:pt x="14" y="0"/>
                    <a:pt x="13" y="0"/>
                  </a:cubicBezTo>
                  <a:cubicBezTo>
                    <a:pt x="12" y="0"/>
                    <a:pt x="12" y="1"/>
                    <a:pt x="12" y="2"/>
                  </a:cubicBezTo>
                  <a:cubicBezTo>
                    <a:pt x="12" y="27"/>
                    <a:pt x="12" y="27"/>
                    <a:pt x="12" y="27"/>
                  </a:cubicBezTo>
                  <a:cubicBezTo>
                    <a:pt x="2" y="34"/>
                    <a:pt x="2" y="34"/>
                    <a:pt x="2" y="34"/>
                  </a:cubicBezTo>
                  <a:cubicBezTo>
                    <a:pt x="1" y="34"/>
                    <a:pt x="0" y="36"/>
                    <a:pt x="0" y="37"/>
                  </a:cubicBezTo>
                  <a:cubicBezTo>
                    <a:pt x="0" y="54"/>
                    <a:pt x="0" y="54"/>
                    <a:pt x="0" y="54"/>
                  </a:cubicBezTo>
                  <a:cubicBezTo>
                    <a:pt x="0" y="56"/>
                    <a:pt x="2" y="57"/>
                    <a:pt x="4" y="57"/>
                  </a:cubicBezTo>
                  <a:close/>
                  <a:moveTo>
                    <a:pt x="4" y="37"/>
                  </a:moveTo>
                  <a:cubicBezTo>
                    <a:pt x="13" y="30"/>
                    <a:pt x="13" y="30"/>
                    <a:pt x="13" y="30"/>
                  </a:cubicBezTo>
                  <a:cubicBezTo>
                    <a:pt x="14" y="30"/>
                    <a:pt x="14" y="30"/>
                    <a:pt x="14" y="30"/>
                  </a:cubicBezTo>
                  <a:cubicBezTo>
                    <a:pt x="23" y="37"/>
                    <a:pt x="23" y="37"/>
                    <a:pt x="23" y="37"/>
                  </a:cubicBezTo>
                  <a:cubicBezTo>
                    <a:pt x="23" y="54"/>
                    <a:pt x="23" y="54"/>
                    <a:pt x="23" y="54"/>
                  </a:cubicBezTo>
                  <a:cubicBezTo>
                    <a:pt x="4" y="54"/>
                    <a:pt x="4" y="54"/>
                    <a:pt x="4" y="54"/>
                  </a:cubicBezTo>
                  <a:lnTo>
                    <a:pt x="4" y="37"/>
                  </a:lnTo>
                  <a:close/>
                  <a:moveTo>
                    <a:pt x="4" y="37"/>
                  </a:moveTo>
                  <a:cubicBezTo>
                    <a:pt x="4" y="37"/>
                    <a:pt x="4" y="37"/>
                    <a:pt x="4" y="37"/>
                  </a:cubicBez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05"/>
            <p:cNvSpPr>
              <a:spLocks noEditPoints="1"/>
            </p:cNvSpPr>
            <p:nvPr/>
          </p:nvSpPr>
          <p:spPr bwMode="gray">
            <a:xfrm>
              <a:off x="6992938" y="4440238"/>
              <a:ext cx="593725" cy="595312"/>
            </a:xfrm>
            <a:custGeom>
              <a:avLst/>
              <a:gdLst>
                <a:gd name="T0" fmla="*/ 133 w 155"/>
                <a:gd name="T1" fmla="*/ 152 h 156"/>
                <a:gd name="T2" fmla="*/ 134 w 155"/>
                <a:gd name="T3" fmla="*/ 141 h 156"/>
                <a:gd name="T4" fmla="*/ 134 w 155"/>
                <a:gd name="T5" fmla="*/ 137 h 156"/>
                <a:gd name="T6" fmla="*/ 130 w 155"/>
                <a:gd name="T7" fmla="*/ 87 h 156"/>
                <a:gd name="T8" fmla="*/ 139 w 155"/>
                <a:gd name="T9" fmla="*/ 35 h 156"/>
                <a:gd name="T10" fmla="*/ 124 w 155"/>
                <a:gd name="T11" fmla="*/ 2 h 156"/>
                <a:gd name="T12" fmla="*/ 112 w 155"/>
                <a:gd name="T13" fmla="*/ 2 h 156"/>
                <a:gd name="T14" fmla="*/ 109 w 155"/>
                <a:gd name="T15" fmla="*/ 45 h 156"/>
                <a:gd name="T16" fmla="*/ 68 w 155"/>
                <a:gd name="T17" fmla="*/ 58 h 156"/>
                <a:gd name="T18" fmla="*/ 61 w 155"/>
                <a:gd name="T19" fmla="*/ 67 h 156"/>
                <a:gd name="T20" fmla="*/ 12 w 155"/>
                <a:gd name="T21" fmla="*/ 91 h 156"/>
                <a:gd name="T22" fmla="*/ 15 w 155"/>
                <a:gd name="T23" fmla="*/ 92 h 156"/>
                <a:gd name="T24" fmla="*/ 66 w 155"/>
                <a:gd name="T25" fmla="*/ 74 h 156"/>
                <a:gd name="T26" fmla="*/ 40 w 155"/>
                <a:gd name="T27" fmla="*/ 152 h 156"/>
                <a:gd name="T28" fmla="*/ 0 w 155"/>
                <a:gd name="T29" fmla="*/ 154 h 156"/>
                <a:gd name="T30" fmla="*/ 96 w 155"/>
                <a:gd name="T31" fmla="*/ 156 h 156"/>
                <a:gd name="T32" fmla="*/ 98 w 155"/>
                <a:gd name="T33" fmla="*/ 153 h 156"/>
                <a:gd name="T34" fmla="*/ 85 w 155"/>
                <a:gd name="T35" fmla="*/ 113 h 156"/>
                <a:gd name="T36" fmla="*/ 71 w 155"/>
                <a:gd name="T37" fmla="*/ 73 h 156"/>
                <a:gd name="T38" fmla="*/ 77 w 155"/>
                <a:gd name="T39" fmla="*/ 64 h 156"/>
                <a:gd name="T40" fmla="*/ 126 w 155"/>
                <a:gd name="T41" fmla="*/ 87 h 156"/>
                <a:gd name="T42" fmla="*/ 121 w 155"/>
                <a:gd name="T43" fmla="*/ 136 h 156"/>
                <a:gd name="T44" fmla="*/ 121 w 155"/>
                <a:gd name="T45" fmla="*/ 140 h 156"/>
                <a:gd name="T46" fmla="*/ 122 w 155"/>
                <a:gd name="T47" fmla="*/ 152 h 156"/>
                <a:gd name="T48" fmla="*/ 101 w 155"/>
                <a:gd name="T49" fmla="*/ 153 h 156"/>
                <a:gd name="T50" fmla="*/ 153 w 155"/>
                <a:gd name="T51" fmla="*/ 155 h 156"/>
                <a:gd name="T52" fmla="*/ 153 w 155"/>
                <a:gd name="T53" fmla="*/ 152 h 156"/>
                <a:gd name="T54" fmla="*/ 59 w 155"/>
                <a:gd name="T55" fmla="*/ 112 h 156"/>
                <a:gd name="T56" fmla="*/ 80 w 155"/>
                <a:gd name="T57" fmla="*/ 112 h 156"/>
                <a:gd name="T58" fmla="*/ 54 w 155"/>
                <a:gd name="T59" fmla="*/ 133 h 156"/>
                <a:gd name="T60" fmla="*/ 87 w 155"/>
                <a:gd name="T61" fmla="*/ 133 h 156"/>
                <a:gd name="T62" fmla="*/ 71 w 155"/>
                <a:gd name="T63" fmla="*/ 94 h 156"/>
                <a:gd name="T64" fmla="*/ 63 w 155"/>
                <a:gd name="T65" fmla="*/ 94 h 156"/>
                <a:gd name="T66" fmla="*/ 76 w 155"/>
                <a:gd name="T67" fmla="*/ 116 h 156"/>
                <a:gd name="T68" fmla="*/ 56 w 155"/>
                <a:gd name="T69" fmla="*/ 116 h 156"/>
                <a:gd name="T70" fmla="*/ 69 w 155"/>
                <a:gd name="T71" fmla="*/ 78 h 156"/>
                <a:gd name="T72" fmla="*/ 65 w 155"/>
                <a:gd name="T73" fmla="*/ 90 h 156"/>
                <a:gd name="T74" fmla="*/ 49 w 155"/>
                <a:gd name="T75" fmla="*/ 137 h 156"/>
                <a:gd name="T76" fmla="*/ 93 w 155"/>
                <a:gd name="T77" fmla="*/ 152 h 156"/>
                <a:gd name="T78" fmla="*/ 69 w 155"/>
                <a:gd name="T79" fmla="*/ 70 h 156"/>
                <a:gd name="T80" fmla="*/ 69 w 155"/>
                <a:gd name="T81" fmla="*/ 62 h 156"/>
                <a:gd name="T82" fmla="*/ 69 w 155"/>
                <a:gd name="T83" fmla="*/ 70 h 156"/>
                <a:gd name="T84" fmla="*/ 117 w 155"/>
                <a:gd name="T85" fmla="*/ 42 h 156"/>
                <a:gd name="T86" fmla="*/ 134 w 155"/>
                <a:gd name="T87" fmla="*/ 34 h 156"/>
                <a:gd name="T88" fmla="*/ 131 w 155"/>
                <a:gd name="T89" fmla="*/ 58 h 156"/>
                <a:gd name="T90" fmla="*/ 134 w 155"/>
                <a:gd name="T91" fmla="*/ 38 h 156"/>
                <a:gd name="T92" fmla="*/ 127 w 155"/>
                <a:gd name="T93" fmla="*/ 80 h 156"/>
                <a:gd name="T94" fmla="*/ 130 w 155"/>
                <a:gd name="T95" fmla="*/ 62 h 156"/>
                <a:gd name="T96" fmla="*/ 125 w 155"/>
                <a:gd name="T97" fmla="*/ 12 h 156"/>
                <a:gd name="T98" fmla="*/ 114 w 155"/>
                <a:gd name="T99" fmla="*/ 6 h 156"/>
                <a:gd name="T100" fmla="*/ 126 w 155"/>
                <a:gd name="T101" fmla="*/ 152 h 156"/>
                <a:gd name="T102" fmla="*/ 129 w 155"/>
                <a:gd name="T103" fmla="*/ 141 h 156"/>
                <a:gd name="T104" fmla="*/ 126 w 155"/>
                <a:gd name="T105" fmla="*/ 152 h 156"/>
                <a:gd name="T106" fmla="*/ 126 w 155"/>
                <a:gd name="T107" fmla="*/ 15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6">
                  <a:moveTo>
                    <a:pt x="153" y="152"/>
                  </a:moveTo>
                  <a:cubicBezTo>
                    <a:pt x="133" y="152"/>
                    <a:pt x="133" y="152"/>
                    <a:pt x="133" y="152"/>
                  </a:cubicBezTo>
                  <a:cubicBezTo>
                    <a:pt x="133" y="141"/>
                    <a:pt x="133" y="141"/>
                    <a:pt x="133" y="141"/>
                  </a:cubicBezTo>
                  <a:cubicBezTo>
                    <a:pt x="134" y="141"/>
                    <a:pt x="134" y="141"/>
                    <a:pt x="134" y="141"/>
                  </a:cubicBezTo>
                  <a:cubicBezTo>
                    <a:pt x="135" y="141"/>
                    <a:pt x="136" y="140"/>
                    <a:pt x="136" y="139"/>
                  </a:cubicBezTo>
                  <a:cubicBezTo>
                    <a:pt x="136" y="138"/>
                    <a:pt x="135" y="137"/>
                    <a:pt x="134" y="137"/>
                  </a:cubicBezTo>
                  <a:cubicBezTo>
                    <a:pt x="130" y="137"/>
                    <a:pt x="130" y="137"/>
                    <a:pt x="130" y="137"/>
                  </a:cubicBezTo>
                  <a:cubicBezTo>
                    <a:pt x="130" y="87"/>
                    <a:pt x="130" y="87"/>
                    <a:pt x="130" y="87"/>
                  </a:cubicBezTo>
                  <a:cubicBezTo>
                    <a:pt x="139" y="36"/>
                    <a:pt x="139" y="36"/>
                    <a:pt x="139" y="36"/>
                  </a:cubicBezTo>
                  <a:cubicBezTo>
                    <a:pt x="139" y="35"/>
                    <a:pt x="139" y="35"/>
                    <a:pt x="139" y="35"/>
                  </a:cubicBezTo>
                  <a:cubicBezTo>
                    <a:pt x="139" y="35"/>
                    <a:pt x="139" y="35"/>
                    <a:pt x="139" y="35"/>
                  </a:cubicBezTo>
                  <a:cubicBezTo>
                    <a:pt x="124" y="2"/>
                    <a:pt x="124" y="2"/>
                    <a:pt x="124" y="2"/>
                  </a:cubicBezTo>
                  <a:cubicBezTo>
                    <a:pt x="124" y="1"/>
                    <a:pt x="123" y="0"/>
                    <a:pt x="122" y="1"/>
                  </a:cubicBezTo>
                  <a:cubicBezTo>
                    <a:pt x="112" y="2"/>
                    <a:pt x="112" y="2"/>
                    <a:pt x="112" y="2"/>
                  </a:cubicBezTo>
                  <a:cubicBezTo>
                    <a:pt x="111" y="2"/>
                    <a:pt x="110" y="3"/>
                    <a:pt x="110" y="4"/>
                  </a:cubicBezTo>
                  <a:cubicBezTo>
                    <a:pt x="109" y="45"/>
                    <a:pt x="109" y="45"/>
                    <a:pt x="109" y="45"/>
                  </a:cubicBezTo>
                  <a:cubicBezTo>
                    <a:pt x="75" y="61"/>
                    <a:pt x="75" y="61"/>
                    <a:pt x="75" y="61"/>
                  </a:cubicBezTo>
                  <a:cubicBezTo>
                    <a:pt x="73" y="59"/>
                    <a:pt x="71" y="58"/>
                    <a:pt x="68" y="58"/>
                  </a:cubicBezTo>
                  <a:cubicBezTo>
                    <a:pt x="64" y="58"/>
                    <a:pt x="60" y="61"/>
                    <a:pt x="60" y="66"/>
                  </a:cubicBezTo>
                  <a:cubicBezTo>
                    <a:pt x="60" y="66"/>
                    <a:pt x="60" y="66"/>
                    <a:pt x="61" y="67"/>
                  </a:cubicBezTo>
                  <a:cubicBezTo>
                    <a:pt x="13" y="88"/>
                    <a:pt x="13" y="88"/>
                    <a:pt x="13" y="88"/>
                  </a:cubicBezTo>
                  <a:cubicBezTo>
                    <a:pt x="12" y="89"/>
                    <a:pt x="12" y="90"/>
                    <a:pt x="12" y="91"/>
                  </a:cubicBezTo>
                  <a:cubicBezTo>
                    <a:pt x="13" y="92"/>
                    <a:pt x="13" y="92"/>
                    <a:pt x="14" y="92"/>
                  </a:cubicBezTo>
                  <a:cubicBezTo>
                    <a:pt x="14" y="92"/>
                    <a:pt x="14" y="92"/>
                    <a:pt x="15" y="92"/>
                  </a:cubicBezTo>
                  <a:cubicBezTo>
                    <a:pt x="62" y="71"/>
                    <a:pt x="62" y="71"/>
                    <a:pt x="62" y="71"/>
                  </a:cubicBezTo>
                  <a:cubicBezTo>
                    <a:pt x="63" y="72"/>
                    <a:pt x="64" y="73"/>
                    <a:pt x="66" y="74"/>
                  </a:cubicBezTo>
                  <a:cubicBezTo>
                    <a:pt x="45" y="135"/>
                    <a:pt x="45" y="135"/>
                    <a:pt x="45" y="135"/>
                  </a:cubicBezTo>
                  <a:cubicBezTo>
                    <a:pt x="40" y="152"/>
                    <a:pt x="40" y="152"/>
                    <a:pt x="40" y="152"/>
                  </a:cubicBezTo>
                  <a:cubicBezTo>
                    <a:pt x="2" y="152"/>
                    <a:pt x="2" y="152"/>
                    <a:pt x="2" y="152"/>
                  </a:cubicBezTo>
                  <a:cubicBezTo>
                    <a:pt x="1" y="152"/>
                    <a:pt x="0" y="153"/>
                    <a:pt x="0" y="154"/>
                  </a:cubicBezTo>
                  <a:cubicBezTo>
                    <a:pt x="0" y="155"/>
                    <a:pt x="1" y="156"/>
                    <a:pt x="2" y="156"/>
                  </a:cubicBezTo>
                  <a:cubicBezTo>
                    <a:pt x="96" y="156"/>
                    <a:pt x="96" y="156"/>
                    <a:pt x="96" y="156"/>
                  </a:cubicBezTo>
                  <a:cubicBezTo>
                    <a:pt x="97" y="156"/>
                    <a:pt x="98" y="155"/>
                    <a:pt x="98" y="154"/>
                  </a:cubicBezTo>
                  <a:cubicBezTo>
                    <a:pt x="98" y="153"/>
                    <a:pt x="98" y="153"/>
                    <a:pt x="98" y="153"/>
                  </a:cubicBezTo>
                  <a:cubicBezTo>
                    <a:pt x="85" y="113"/>
                    <a:pt x="85" y="113"/>
                    <a:pt x="85" y="113"/>
                  </a:cubicBezTo>
                  <a:cubicBezTo>
                    <a:pt x="85" y="113"/>
                    <a:pt x="85" y="113"/>
                    <a:pt x="85" y="113"/>
                  </a:cubicBezTo>
                  <a:cubicBezTo>
                    <a:pt x="85" y="113"/>
                    <a:pt x="84" y="113"/>
                    <a:pt x="84" y="112"/>
                  </a:cubicBezTo>
                  <a:cubicBezTo>
                    <a:pt x="71" y="73"/>
                    <a:pt x="71" y="73"/>
                    <a:pt x="71" y="73"/>
                  </a:cubicBezTo>
                  <a:cubicBezTo>
                    <a:pt x="74" y="72"/>
                    <a:pt x="77" y="69"/>
                    <a:pt x="77" y="66"/>
                  </a:cubicBezTo>
                  <a:cubicBezTo>
                    <a:pt x="77" y="65"/>
                    <a:pt x="77" y="64"/>
                    <a:pt x="77" y="64"/>
                  </a:cubicBezTo>
                  <a:cubicBezTo>
                    <a:pt x="111" y="49"/>
                    <a:pt x="111" y="49"/>
                    <a:pt x="111" y="49"/>
                  </a:cubicBezTo>
                  <a:cubicBezTo>
                    <a:pt x="126" y="87"/>
                    <a:pt x="126" y="87"/>
                    <a:pt x="126" y="87"/>
                  </a:cubicBezTo>
                  <a:cubicBezTo>
                    <a:pt x="126" y="136"/>
                    <a:pt x="126" y="136"/>
                    <a:pt x="126" y="136"/>
                  </a:cubicBezTo>
                  <a:cubicBezTo>
                    <a:pt x="121" y="136"/>
                    <a:pt x="121" y="136"/>
                    <a:pt x="121" y="136"/>
                  </a:cubicBezTo>
                  <a:cubicBezTo>
                    <a:pt x="120" y="136"/>
                    <a:pt x="119" y="137"/>
                    <a:pt x="119" y="138"/>
                  </a:cubicBezTo>
                  <a:cubicBezTo>
                    <a:pt x="119" y="139"/>
                    <a:pt x="120" y="140"/>
                    <a:pt x="121" y="140"/>
                  </a:cubicBezTo>
                  <a:cubicBezTo>
                    <a:pt x="122" y="140"/>
                    <a:pt x="122" y="140"/>
                    <a:pt x="122" y="140"/>
                  </a:cubicBezTo>
                  <a:cubicBezTo>
                    <a:pt x="122" y="152"/>
                    <a:pt x="122" y="152"/>
                    <a:pt x="122" y="152"/>
                  </a:cubicBezTo>
                  <a:cubicBezTo>
                    <a:pt x="103" y="152"/>
                    <a:pt x="103" y="152"/>
                    <a:pt x="103" y="152"/>
                  </a:cubicBezTo>
                  <a:cubicBezTo>
                    <a:pt x="102" y="152"/>
                    <a:pt x="101" y="152"/>
                    <a:pt x="101" y="153"/>
                  </a:cubicBezTo>
                  <a:cubicBezTo>
                    <a:pt x="101" y="155"/>
                    <a:pt x="102" y="155"/>
                    <a:pt x="103" y="155"/>
                  </a:cubicBezTo>
                  <a:cubicBezTo>
                    <a:pt x="153" y="155"/>
                    <a:pt x="153" y="155"/>
                    <a:pt x="153" y="155"/>
                  </a:cubicBezTo>
                  <a:cubicBezTo>
                    <a:pt x="155" y="155"/>
                    <a:pt x="155" y="154"/>
                    <a:pt x="155" y="153"/>
                  </a:cubicBezTo>
                  <a:cubicBezTo>
                    <a:pt x="155" y="153"/>
                    <a:pt x="154" y="152"/>
                    <a:pt x="153" y="152"/>
                  </a:cubicBezTo>
                  <a:close/>
                  <a:moveTo>
                    <a:pt x="80" y="112"/>
                  </a:moveTo>
                  <a:cubicBezTo>
                    <a:pt x="59" y="112"/>
                    <a:pt x="59" y="112"/>
                    <a:pt x="59" y="112"/>
                  </a:cubicBezTo>
                  <a:cubicBezTo>
                    <a:pt x="74" y="95"/>
                    <a:pt x="74" y="95"/>
                    <a:pt x="74" y="95"/>
                  </a:cubicBezTo>
                  <a:lnTo>
                    <a:pt x="80" y="112"/>
                  </a:lnTo>
                  <a:close/>
                  <a:moveTo>
                    <a:pt x="87" y="133"/>
                  </a:moveTo>
                  <a:cubicBezTo>
                    <a:pt x="54" y="133"/>
                    <a:pt x="54" y="133"/>
                    <a:pt x="54" y="133"/>
                  </a:cubicBezTo>
                  <a:cubicBezTo>
                    <a:pt x="82" y="117"/>
                    <a:pt x="82" y="117"/>
                    <a:pt x="82" y="117"/>
                  </a:cubicBezTo>
                  <a:lnTo>
                    <a:pt x="87" y="133"/>
                  </a:lnTo>
                  <a:close/>
                  <a:moveTo>
                    <a:pt x="63" y="94"/>
                  </a:moveTo>
                  <a:cubicBezTo>
                    <a:pt x="71" y="94"/>
                    <a:pt x="71" y="94"/>
                    <a:pt x="71" y="94"/>
                  </a:cubicBezTo>
                  <a:cubicBezTo>
                    <a:pt x="59" y="106"/>
                    <a:pt x="59" y="106"/>
                    <a:pt x="59" y="106"/>
                  </a:cubicBezTo>
                  <a:lnTo>
                    <a:pt x="63" y="94"/>
                  </a:lnTo>
                  <a:close/>
                  <a:moveTo>
                    <a:pt x="56" y="116"/>
                  </a:moveTo>
                  <a:cubicBezTo>
                    <a:pt x="76" y="116"/>
                    <a:pt x="76" y="116"/>
                    <a:pt x="76" y="116"/>
                  </a:cubicBezTo>
                  <a:cubicBezTo>
                    <a:pt x="51" y="131"/>
                    <a:pt x="51" y="131"/>
                    <a:pt x="51" y="131"/>
                  </a:cubicBezTo>
                  <a:lnTo>
                    <a:pt x="56" y="116"/>
                  </a:lnTo>
                  <a:close/>
                  <a:moveTo>
                    <a:pt x="65" y="90"/>
                  </a:moveTo>
                  <a:cubicBezTo>
                    <a:pt x="69" y="78"/>
                    <a:pt x="69" y="78"/>
                    <a:pt x="69" y="78"/>
                  </a:cubicBezTo>
                  <a:cubicBezTo>
                    <a:pt x="73" y="90"/>
                    <a:pt x="73" y="90"/>
                    <a:pt x="73" y="90"/>
                  </a:cubicBezTo>
                  <a:lnTo>
                    <a:pt x="65" y="90"/>
                  </a:lnTo>
                  <a:close/>
                  <a:moveTo>
                    <a:pt x="44" y="152"/>
                  </a:moveTo>
                  <a:cubicBezTo>
                    <a:pt x="49" y="137"/>
                    <a:pt x="49" y="137"/>
                    <a:pt x="49" y="137"/>
                  </a:cubicBezTo>
                  <a:cubicBezTo>
                    <a:pt x="88" y="137"/>
                    <a:pt x="88" y="137"/>
                    <a:pt x="88" y="137"/>
                  </a:cubicBezTo>
                  <a:cubicBezTo>
                    <a:pt x="93" y="152"/>
                    <a:pt x="93" y="152"/>
                    <a:pt x="93" y="152"/>
                  </a:cubicBezTo>
                  <a:lnTo>
                    <a:pt x="44" y="152"/>
                  </a:lnTo>
                  <a:close/>
                  <a:moveTo>
                    <a:pt x="69" y="70"/>
                  </a:moveTo>
                  <a:cubicBezTo>
                    <a:pt x="66" y="70"/>
                    <a:pt x="65" y="68"/>
                    <a:pt x="65" y="66"/>
                  </a:cubicBezTo>
                  <a:cubicBezTo>
                    <a:pt x="65" y="64"/>
                    <a:pt x="66" y="62"/>
                    <a:pt x="69" y="62"/>
                  </a:cubicBezTo>
                  <a:cubicBezTo>
                    <a:pt x="71" y="62"/>
                    <a:pt x="73" y="64"/>
                    <a:pt x="73" y="66"/>
                  </a:cubicBezTo>
                  <a:cubicBezTo>
                    <a:pt x="73" y="68"/>
                    <a:pt x="71" y="70"/>
                    <a:pt x="69" y="70"/>
                  </a:cubicBezTo>
                  <a:close/>
                  <a:moveTo>
                    <a:pt x="134" y="34"/>
                  </a:moveTo>
                  <a:cubicBezTo>
                    <a:pt x="117" y="42"/>
                    <a:pt x="117" y="42"/>
                    <a:pt x="117" y="42"/>
                  </a:cubicBezTo>
                  <a:cubicBezTo>
                    <a:pt x="127" y="17"/>
                    <a:pt x="127" y="17"/>
                    <a:pt x="127" y="17"/>
                  </a:cubicBezTo>
                  <a:lnTo>
                    <a:pt x="134" y="34"/>
                  </a:lnTo>
                  <a:close/>
                  <a:moveTo>
                    <a:pt x="134" y="38"/>
                  </a:moveTo>
                  <a:cubicBezTo>
                    <a:pt x="131" y="58"/>
                    <a:pt x="131" y="58"/>
                    <a:pt x="131" y="58"/>
                  </a:cubicBezTo>
                  <a:cubicBezTo>
                    <a:pt x="117" y="46"/>
                    <a:pt x="117" y="46"/>
                    <a:pt x="117" y="46"/>
                  </a:cubicBezTo>
                  <a:lnTo>
                    <a:pt x="134" y="38"/>
                  </a:lnTo>
                  <a:close/>
                  <a:moveTo>
                    <a:pt x="130" y="62"/>
                  </a:moveTo>
                  <a:cubicBezTo>
                    <a:pt x="127" y="80"/>
                    <a:pt x="127" y="80"/>
                    <a:pt x="127" y="80"/>
                  </a:cubicBezTo>
                  <a:cubicBezTo>
                    <a:pt x="114" y="49"/>
                    <a:pt x="114" y="49"/>
                    <a:pt x="114" y="49"/>
                  </a:cubicBezTo>
                  <a:lnTo>
                    <a:pt x="130" y="62"/>
                  </a:lnTo>
                  <a:close/>
                  <a:moveTo>
                    <a:pt x="121" y="5"/>
                  </a:moveTo>
                  <a:cubicBezTo>
                    <a:pt x="125" y="12"/>
                    <a:pt x="125" y="12"/>
                    <a:pt x="125" y="12"/>
                  </a:cubicBezTo>
                  <a:cubicBezTo>
                    <a:pt x="114" y="40"/>
                    <a:pt x="114" y="40"/>
                    <a:pt x="114" y="40"/>
                  </a:cubicBezTo>
                  <a:cubicBezTo>
                    <a:pt x="114" y="6"/>
                    <a:pt x="114" y="6"/>
                    <a:pt x="114" y="6"/>
                  </a:cubicBezTo>
                  <a:lnTo>
                    <a:pt x="121" y="5"/>
                  </a:lnTo>
                  <a:close/>
                  <a:moveTo>
                    <a:pt x="126" y="152"/>
                  </a:moveTo>
                  <a:cubicBezTo>
                    <a:pt x="126" y="141"/>
                    <a:pt x="126" y="141"/>
                    <a:pt x="126" y="141"/>
                  </a:cubicBezTo>
                  <a:cubicBezTo>
                    <a:pt x="129" y="141"/>
                    <a:pt x="129" y="141"/>
                    <a:pt x="129" y="141"/>
                  </a:cubicBezTo>
                  <a:cubicBezTo>
                    <a:pt x="129" y="152"/>
                    <a:pt x="129" y="152"/>
                    <a:pt x="129" y="152"/>
                  </a:cubicBezTo>
                  <a:lnTo>
                    <a:pt x="126" y="152"/>
                  </a:lnTo>
                  <a:close/>
                  <a:moveTo>
                    <a:pt x="126" y="152"/>
                  </a:moveTo>
                  <a:cubicBezTo>
                    <a:pt x="126" y="152"/>
                    <a:pt x="126" y="152"/>
                    <a:pt x="126" y="152"/>
                  </a:cubicBezTo>
                </a:path>
              </a:pathLst>
            </a:custGeom>
            <a:grpFill/>
            <a:ln w="3175">
              <a:solidFill>
                <a:schemeClr val="tx2">
                  <a:lumMod val="50000"/>
                </a:schemeClr>
              </a:solidFill>
              <a:round/>
            </a:ln>
          </p:spPr>
          <p:txBody>
            <a:bodyPr vert="horz" wrap="square" lIns="91440" tIns="45720" rIns="91440" bIns="45720" numCol="1" anchor="t" anchorCtr="0" compatLnSpc="1">
              <a:noAutofit/>
            </a:bodyPr>
            <a:lstStyle/>
            <a:p>
              <a:pPr defTabSz="1219200" fontAlgn="ctr"/>
              <a:endParaRPr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文本框 60"/>
          <p:cNvSpPr txBox="1"/>
          <p:nvPr/>
        </p:nvSpPr>
        <p:spPr bwMode="gray">
          <a:xfrm>
            <a:off x="7320630" y="5500265"/>
            <a:ext cx="3136900" cy="461665"/>
          </a:xfrm>
          <a:prstGeom prst="rect">
            <a:avLst/>
          </a:prstGeom>
          <a:noFill/>
        </p:spPr>
        <p:txBody>
          <a:bodyPr wrap="square" rtlCol="0">
            <a:noAutofit/>
          </a:bodyPr>
          <a:lstStyle/>
          <a:p>
            <a:pPr algn="ctr" defTabSz="1219200" fontAlgn="ctr"/>
            <a:r>
              <a:rPr lang="en-US" sz="1200" b="1" dirty="0">
                <a:solidFill>
                  <a:srgbClr val="1D1D1A">
                    <a:lumMod val="75000"/>
                    <a:lumOff val="25000"/>
                  </a:srgb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Connectivity of everything, flexible connections, intelligent O&amp;M</a:t>
            </a:r>
          </a:p>
        </p:txBody>
      </p:sp>
      <p:pic>
        <p:nvPicPr>
          <p:cNvPr id="83" name="图片 82" descr="Z:\2020\华为\6月\IP产业代际\link\shutterstock_733546111-[转换].pngshutterstock_733546111-[转换]"/>
          <p:cNvPicPr>
            <a:picLocks noChangeAspect="1"/>
          </p:cNvPicPr>
          <p:nvPr/>
        </p:nvPicPr>
        <p:blipFill>
          <a:blip r:embed="rId3"/>
          <a:srcRect/>
          <a:stretch>
            <a:fillRect/>
          </a:stretch>
        </p:blipFill>
        <p:spPr bwMode="gray">
          <a:xfrm>
            <a:off x="557482" y="2634385"/>
            <a:ext cx="11077036" cy="2057066"/>
          </a:xfrm>
          <a:prstGeom prst="rect">
            <a:avLst/>
          </a:prstGeom>
        </p:spPr>
      </p:pic>
      <p:sp>
        <p:nvSpPr>
          <p:cNvPr id="84" name="TextBox 769"/>
          <p:cNvSpPr txBox="1"/>
          <p:nvPr/>
        </p:nvSpPr>
        <p:spPr bwMode="gray">
          <a:xfrm>
            <a:off x="1384841" y="3163545"/>
            <a:ext cx="2072233" cy="461665"/>
          </a:xfrm>
          <a:prstGeom prst="rect">
            <a:avLst/>
          </a:prstGeom>
          <a:noFill/>
        </p:spPr>
        <p:txBody>
          <a:bodyPr wrap="square" rtlCol="0">
            <a:noAutofit/>
          </a:bodyPr>
          <a:lstStyle/>
          <a:p>
            <a:pPr algn="ctr" defTabSz="1219200" fontAlgn="ctr"/>
            <a:r>
              <a:rPr lang="en-US"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IPv4</a:t>
            </a:r>
          </a:p>
        </p:txBody>
      </p:sp>
      <p:sp>
        <p:nvSpPr>
          <p:cNvPr id="85" name="TextBox 769"/>
          <p:cNvSpPr txBox="1"/>
          <p:nvPr/>
        </p:nvSpPr>
        <p:spPr bwMode="gray">
          <a:xfrm>
            <a:off x="4150440" y="3163545"/>
            <a:ext cx="2427032" cy="461665"/>
          </a:xfrm>
          <a:prstGeom prst="rect">
            <a:avLst/>
          </a:prstGeom>
          <a:noFill/>
        </p:spPr>
        <p:txBody>
          <a:bodyPr wrap="square" rtlCol="0">
            <a:noAutofit/>
          </a:bodyPr>
          <a:lstStyle/>
          <a:p>
            <a:pPr algn="ctr" defTabSz="1219200" fontAlgn="ctr"/>
            <a:r>
              <a:rPr lang="en-US" sz="2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a:t>
            </a:r>
          </a:p>
        </p:txBody>
      </p:sp>
      <p:sp>
        <p:nvSpPr>
          <p:cNvPr id="86" name="TextBox 769"/>
          <p:cNvSpPr txBox="1"/>
          <p:nvPr/>
        </p:nvSpPr>
        <p:spPr bwMode="gray">
          <a:xfrm>
            <a:off x="7880263" y="3086601"/>
            <a:ext cx="2187160" cy="615553"/>
          </a:xfrm>
          <a:prstGeom prst="rect">
            <a:avLst/>
          </a:prstGeom>
          <a:noFill/>
        </p:spPr>
        <p:txBody>
          <a:bodyPr wrap="square" rtlCol="0">
            <a:noAutofit/>
          </a:bodyPr>
          <a:lstStyle/>
          <a:p>
            <a:pPr algn="ctr" defTabSz="1219200" fontAlgn="ctr"/>
            <a:r>
              <a:rPr lang="en-US" sz="3400" b="1"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IPE</a:t>
            </a:r>
            <a:endParaRPr lang="en-US" sz="3400"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矩形 3"/>
          <p:cNvSpPr/>
          <p:nvPr/>
        </p:nvSpPr>
        <p:spPr bwMode="gray">
          <a:xfrm>
            <a:off x="1853294" y="2644029"/>
            <a:ext cx="1168693" cy="307777"/>
          </a:xfrm>
          <a:prstGeom prst="rect">
            <a:avLst/>
          </a:prstGeom>
        </p:spPr>
        <p:txBody>
          <a:bodyPr wrap="square">
            <a:no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Internet IP</a:t>
            </a:r>
          </a:p>
        </p:txBody>
      </p:sp>
      <p:sp>
        <p:nvSpPr>
          <p:cNvPr id="22" name="矩形 21"/>
          <p:cNvSpPr/>
          <p:nvPr/>
        </p:nvSpPr>
        <p:spPr bwMode="gray">
          <a:xfrm>
            <a:off x="5009493" y="2644029"/>
            <a:ext cx="698529" cy="307777"/>
          </a:xfrm>
          <a:prstGeom prst="rect">
            <a:avLst/>
          </a:prstGeom>
        </p:spPr>
        <p:txBody>
          <a:bodyPr wrap="square">
            <a:noAutofit/>
          </a:bodyPr>
          <a:lstStyle/>
          <a:p>
            <a:pPr algn="ctr" defTabSz="914400" fontAlgn="ctr"/>
            <a:r>
              <a:rPr lang="en-US" sz="14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All IP</a:t>
            </a:r>
          </a:p>
        </p:txBody>
      </p:sp>
    </p:spTree>
    <p:extLst>
      <p:ext uri="{BB962C8B-B14F-4D97-AF65-F5344CB8AC3E}">
        <p14:creationId xmlns:p14="http://schemas.microsoft.com/office/powerpoint/2010/main" val="30538821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Enterprise IP Bearer WAN Technologies Evolving Towards SRv6</a:t>
            </a:r>
          </a:p>
        </p:txBody>
      </p:sp>
      <p:sp>
        <p:nvSpPr>
          <p:cNvPr id="2" name="文本占位符 1">
            <a:extLst>
              <a:ext uri="{FF2B5EF4-FFF2-40B4-BE49-F238E27FC236}">
                <a16:creationId xmlns:a16="http://schemas.microsoft.com/office/drawing/2014/main" xmlns="" id="{20FBD9E4-32DA-4C26-A2B5-6B3D398C3F4C}"/>
              </a:ext>
            </a:extLst>
          </p:cNvPr>
          <p:cNvSpPr>
            <a:spLocks noGrp="1"/>
          </p:cNvSpPr>
          <p:nvPr>
            <p:ph type="body" sz="quarter" idx="10"/>
          </p:nvPr>
        </p:nvSpPr>
        <p:spPr bwMode="gray"/>
        <p:txBody>
          <a:bodyPr/>
          <a:lstStyle/>
          <a:p>
            <a:pPr>
              <a:lnSpc>
                <a:spcPct val="100000"/>
              </a:lnSpc>
            </a:pPr>
            <a:r>
              <a:rPr lang="en-US" sz="1400" dirty="0">
                <a:sym typeface="Huawei Sans" panose="020C0503030203020204" pitchFamily="34" charset="0"/>
              </a:rPr>
              <a:t>With the development of technologies and service requirements, VPN becomes the mainstream bearer technology adopted by the WAN. The control and forwarding plane technologies of the WAN keep evolving.</a:t>
            </a:r>
          </a:p>
          <a:p>
            <a:pPr>
              <a:lnSpc>
                <a:spcPct val="100000"/>
              </a:lnSpc>
            </a:pPr>
            <a:r>
              <a:rPr lang="en-US" sz="1400" dirty="0">
                <a:sym typeface="Huawei Sans" panose="020C0503030203020204" pitchFamily="34" charset="0"/>
              </a:rPr>
              <a:t>The bearer WAN continuously evolves towards segment routing (SR) and IPv6.</a:t>
            </a:r>
          </a:p>
        </p:txBody>
      </p:sp>
      <p:sp>
        <p:nvSpPr>
          <p:cNvPr id="4" name="圆角矩形 2">
            <a:extLst>
              <a:ext uri="{FF2B5EF4-FFF2-40B4-BE49-F238E27FC236}">
                <a16:creationId xmlns:a16="http://schemas.microsoft.com/office/drawing/2014/main" xmlns="" id="{8BB3C042-1CE6-47FF-A169-2E2F8EEB8FDD}"/>
              </a:ext>
            </a:extLst>
          </p:cNvPr>
          <p:cNvSpPr/>
          <p:nvPr/>
        </p:nvSpPr>
        <p:spPr bwMode="gray">
          <a:xfrm>
            <a:off x="9444169" y="2330757"/>
            <a:ext cx="1986308" cy="3512477"/>
          </a:xfrm>
          <a:prstGeom prst="roundRect">
            <a:avLst>
              <a:gd name="adj" fmla="val 8100"/>
            </a:avLst>
          </a:prstGeom>
          <a:solidFill>
            <a:schemeClr val="bg1">
              <a:lumMod val="95000"/>
            </a:schemeClr>
          </a:solidFill>
          <a:ln w="25400" cap="flat" cmpd="sng" algn="ctr">
            <a:noFill/>
            <a:prstDash val="solid"/>
          </a:ln>
          <a:effectLst/>
        </p:spPr>
        <p:txBody>
          <a:bodyPr wrap="square"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 name="圆角矩形 3">
            <a:extLst>
              <a:ext uri="{FF2B5EF4-FFF2-40B4-BE49-F238E27FC236}">
                <a16:creationId xmlns:a16="http://schemas.microsoft.com/office/drawing/2014/main" xmlns="" id="{7CC73F9F-3AFE-4294-AE91-C28FDA2533D4}"/>
              </a:ext>
            </a:extLst>
          </p:cNvPr>
          <p:cNvSpPr/>
          <p:nvPr/>
        </p:nvSpPr>
        <p:spPr bwMode="gray">
          <a:xfrm>
            <a:off x="5670734" y="2330757"/>
            <a:ext cx="2134613" cy="3512477"/>
          </a:xfrm>
          <a:prstGeom prst="roundRect">
            <a:avLst>
              <a:gd name="adj" fmla="val 8100"/>
            </a:avLst>
          </a:prstGeom>
          <a:solidFill>
            <a:schemeClr val="bg1">
              <a:lumMod val="95000"/>
            </a:schemeClr>
          </a:solidFill>
          <a:ln w="25400" cap="flat" cmpd="sng" algn="ctr">
            <a:noFill/>
            <a:prstDash val="solid"/>
          </a:ln>
          <a:effectLst/>
        </p:spPr>
        <p:txBody>
          <a:bodyPr wrap="square"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圆角矩形 4">
            <a:extLst>
              <a:ext uri="{FF2B5EF4-FFF2-40B4-BE49-F238E27FC236}">
                <a16:creationId xmlns:a16="http://schemas.microsoft.com/office/drawing/2014/main" xmlns="" id="{DD320669-3108-4571-A56B-B507E7646CCC}"/>
              </a:ext>
            </a:extLst>
          </p:cNvPr>
          <p:cNvSpPr/>
          <p:nvPr/>
        </p:nvSpPr>
        <p:spPr bwMode="gray">
          <a:xfrm>
            <a:off x="2066134" y="2330757"/>
            <a:ext cx="2216531" cy="3723221"/>
          </a:xfrm>
          <a:prstGeom prst="roundRect">
            <a:avLst>
              <a:gd name="adj" fmla="val 8100"/>
            </a:avLst>
          </a:prstGeom>
          <a:solidFill>
            <a:schemeClr val="bg1">
              <a:lumMod val="95000"/>
            </a:schemeClr>
          </a:solidFill>
          <a:ln w="25400" cap="flat" cmpd="sng" algn="ctr">
            <a:noFill/>
            <a:prstDash val="solid"/>
          </a:ln>
          <a:effectLst/>
        </p:spPr>
        <p:txBody>
          <a:bodyPr wrap="square" rtlCol="0" anchor="ctr">
            <a:noAutofit/>
          </a:bodyPr>
          <a:lstStyle/>
          <a:p>
            <a:pPr algn="ctr" fontAlgn="ctr">
              <a:lnSpc>
                <a:spcPct val="150000"/>
              </a:lnSpc>
              <a:spcBef>
                <a:spcPts val="0"/>
              </a:spcBef>
              <a:spcAft>
                <a:spcPts val="0"/>
              </a:spcAft>
              <a:defRPr/>
            </a:pPr>
            <a:endParaRPr lang="en-US" altLang="zh-CN" sz="3600" b="1" kern="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TextBox 54">
            <a:extLst>
              <a:ext uri="{FF2B5EF4-FFF2-40B4-BE49-F238E27FC236}">
                <a16:creationId xmlns:a16="http://schemas.microsoft.com/office/drawing/2014/main" xmlns="" id="{F2E7F7C7-4291-4453-ABF0-66D9E0E4E745}"/>
              </a:ext>
            </a:extLst>
          </p:cNvPr>
          <p:cNvSpPr txBox="1"/>
          <p:nvPr/>
        </p:nvSpPr>
        <p:spPr bwMode="gray">
          <a:xfrm>
            <a:off x="2761466" y="2402895"/>
            <a:ext cx="825868"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MPLS</a:t>
            </a:r>
          </a:p>
        </p:txBody>
      </p:sp>
      <p:sp>
        <p:nvSpPr>
          <p:cNvPr id="8" name="TextBox 55">
            <a:extLst>
              <a:ext uri="{FF2B5EF4-FFF2-40B4-BE49-F238E27FC236}">
                <a16:creationId xmlns:a16="http://schemas.microsoft.com/office/drawing/2014/main" xmlns="" id="{58DE4258-1457-4F40-985F-C64BDD46DEA6}"/>
              </a:ext>
            </a:extLst>
          </p:cNvPr>
          <p:cNvSpPr txBox="1"/>
          <p:nvPr/>
        </p:nvSpPr>
        <p:spPr bwMode="gray">
          <a:xfrm>
            <a:off x="6126335" y="2402895"/>
            <a:ext cx="1223412"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SR-MPLS</a:t>
            </a:r>
          </a:p>
        </p:txBody>
      </p:sp>
      <p:sp>
        <p:nvSpPr>
          <p:cNvPr id="9" name="TextBox 56">
            <a:extLst>
              <a:ext uri="{FF2B5EF4-FFF2-40B4-BE49-F238E27FC236}">
                <a16:creationId xmlns:a16="http://schemas.microsoft.com/office/drawing/2014/main" xmlns="" id="{97E35D28-C6DB-4BC6-89EF-E926DF2EDE37}"/>
              </a:ext>
            </a:extLst>
          </p:cNvPr>
          <p:cNvSpPr txBox="1"/>
          <p:nvPr/>
        </p:nvSpPr>
        <p:spPr bwMode="gray">
          <a:xfrm>
            <a:off x="10056450" y="2402895"/>
            <a:ext cx="761748" cy="36933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SRv6</a:t>
            </a:r>
          </a:p>
        </p:txBody>
      </p:sp>
      <p:sp>
        <p:nvSpPr>
          <p:cNvPr id="10" name="TextBox 57">
            <a:extLst>
              <a:ext uri="{FF2B5EF4-FFF2-40B4-BE49-F238E27FC236}">
                <a16:creationId xmlns:a16="http://schemas.microsoft.com/office/drawing/2014/main" xmlns="" id="{AE389993-99E8-4688-82A9-E6FB76770BA8}"/>
              </a:ext>
            </a:extLst>
          </p:cNvPr>
          <p:cNvSpPr txBox="1"/>
          <p:nvPr/>
        </p:nvSpPr>
        <p:spPr bwMode="gray">
          <a:xfrm>
            <a:off x="526386" y="4834255"/>
            <a:ext cx="1593937" cy="762712"/>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Forwarding plane</a:t>
            </a:r>
          </a:p>
        </p:txBody>
      </p:sp>
      <p:grpSp>
        <p:nvGrpSpPr>
          <p:cNvPr id="11" name="组合 1566">
            <a:extLst>
              <a:ext uri="{FF2B5EF4-FFF2-40B4-BE49-F238E27FC236}">
                <a16:creationId xmlns:a16="http://schemas.microsoft.com/office/drawing/2014/main" xmlns="" id="{1DD42C73-7257-434A-8E5E-C8C9ADFA891B}"/>
              </a:ext>
            </a:extLst>
          </p:cNvPr>
          <p:cNvGrpSpPr/>
          <p:nvPr/>
        </p:nvGrpSpPr>
        <p:grpSpPr bwMode="gray">
          <a:xfrm>
            <a:off x="2984657" y="4321910"/>
            <a:ext cx="379485" cy="319105"/>
            <a:chOff x="5710841" y="1427396"/>
            <a:chExt cx="189169" cy="185471"/>
          </a:xfrm>
          <a:solidFill>
            <a:srgbClr val="009DD8"/>
          </a:solidFill>
        </p:grpSpPr>
        <p:sp>
          <p:nvSpPr>
            <p:cNvPr id="12" name="Freeform 1339">
              <a:extLst>
                <a:ext uri="{FF2B5EF4-FFF2-40B4-BE49-F238E27FC236}">
                  <a16:creationId xmlns:a16="http://schemas.microsoft.com/office/drawing/2014/main" xmlns="" id="{AD996936-E212-4C71-860D-C8CCADCF6780}"/>
                </a:ext>
              </a:extLst>
            </p:cNvPr>
            <p:cNvSpPr>
              <a:spLocks noEditPoints="1"/>
            </p:cNvSpPr>
            <p:nvPr/>
          </p:nvSpPr>
          <p:spPr bwMode="gray">
            <a:xfrm>
              <a:off x="5710841" y="1427396"/>
              <a:ext cx="189169" cy="105983"/>
            </a:xfrm>
            <a:custGeom>
              <a:avLst/>
              <a:gdLst>
                <a:gd name="T0" fmla="*/ 2147483646 w 1241"/>
                <a:gd name="T1" fmla="*/ 2147483646 h 690"/>
                <a:gd name="T2" fmla="*/ 2147483646 w 1241"/>
                <a:gd name="T3" fmla="*/ 2147483646 h 690"/>
                <a:gd name="T4" fmla="*/ 2147483646 w 1241"/>
                <a:gd name="T5" fmla="*/ 2147483646 h 690"/>
                <a:gd name="T6" fmla="*/ 2147483646 w 1241"/>
                <a:gd name="T7" fmla="*/ 2147483646 h 690"/>
                <a:gd name="T8" fmla="*/ 2147483646 w 1241"/>
                <a:gd name="T9" fmla="*/ 2147483646 h 690"/>
                <a:gd name="T10" fmla="*/ 2147483646 w 1241"/>
                <a:gd name="T11" fmla="*/ 2147483646 h 690"/>
                <a:gd name="T12" fmla="*/ 2147483646 w 1241"/>
                <a:gd name="T13" fmla="*/ 2147483646 h 690"/>
                <a:gd name="T14" fmla="*/ 2147483646 w 1241"/>
                <a:gd name="T15" fmla="*/ 2147483646 h 690"/>
                <a:gd name="T16" fmla="*/ 0 w 1241"/>
                <a:gd name="T17" fmla="*/ 2147483646 h 690"/>
                <a:gd name="T18" fmla="*/ 2147483646 w 1241"/>
                <a:gd name="T19" fmla="*/ 0 h 690"/>
                <a:gd name="T20" fmla="*/ 2147483646 w 1241"/>
                <a:gd name="T21" fmla="*/ 2147483646 h 690"/>
                <a:gd name="T22" fmla="*/ 2147483646 w 1241"/>
                <a:gd name="T23" fmla="*/ 2147483646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1" h="690">
                  <a:moveTo>
                    <a:pt x="621" y="66"/>
                  </a:moveTo>
                  <a:lnTo>
                    <a:pt x="621" y="66"/>
                  </a:lnTo>
                  <a:cubicBezTo>
                    <a:pt x="321" y="66"/>
                    <a:pt x="67" y="194"/>
                    <a:pt x="67" y="345"/>
                  </a:cubicBezTo>
                  <a:cubicBezTo>
                    <a:pt x="67" y="496"/>
                    <a:pt x="321" y="623"/>
                    <a:pt x="621" y="623"/>
                  </a:cubicBezTo>
                  <a:cubicBezTo>
                    <a:pt x="921" y="623"/>
                    <a:pt x="1174" y="496"/>
                    <a:pt x="1174" y="345"/>
                  </a:cubicBezTo>
                  <a:cubicBezTo>
                    <a:pt x="1174" y="194"/>
                    <a:pt x="921" y="66"/>
                    <a:pt x="621" y="66"/>
                  </a:cubicBezTo>
                  <a:close/>
                  <a:moveTo>
                    <a:pt x="621" y="690"/>
                  </a:moveTo>
                  <a:lnTo>
                    <a:pt x="621" y="690"/>
                  </a:lnTo>
                  <a:cubicBezTo>
                    <a:pt x="273" y="690"/>
                    <a:pt x="0" y="538"/>
                    <a:pt x="0" y="345"/>
                  </a:cubicBezTo>
                  <a:cubicBezTo>
                    <a:pt x="0" y="151"/>
                    <a:pt x="273" y="0"/>
                    <a:pt x="621" y="0"/>
                  </a:cubicBezTo>
                  <a:cubicBezTo>
                    <a:pt x="969" y="0"/>
                    <a:pt x="1241" y="151"/>
                    <a:pt x="1241" y="345"/>
                  </a:cubicBezTo>
                  <a:cubicBezTo>
                    <a:pt x="1241" y="538"/>
                    <a:pt x="969" y="690"/>
                    <a:pt x="621" y="69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340">
              <a:extLst>
                <a:ext uri="{FF2B5EF4-FFF2-40B4-BE49-F238E27FC236}">
                  <a16:creationId xmlns:a16="http://schemas.microsoft.com/office/drawing/2014/main" xmlns="" id="{C07F34D8-D587-4F9E-BD08-DA17A5234534}"/>
                </a:ext>
              </a:extLst>
            </p:cNvPr>
            <p:cNvSpPr/>
            <p:nvPr/>
          </p:nvSpPr>
          <p:spPr bwMode="gray">
            <a:xfrm>
              <a:off x="5710841" y="1478994"/>
              <a:ext cx="189169" cy="128295"/>
            </a:xfrm>
            <a:custGeom>
              <a:avLst/>
              <a:gdLst>
                <a:gd name="T0" fmla="*/ 2147483646 w 1241"/>
                <a:gd name="T1" fmla="*/ 2147483646 h 837"/>
                <a:gd name="T2" fmla="*/ 2147483646 w 1241"/>
                <a:gd name="T3" fmla="*/ 2147483646 h 837"/>
                <a:gd name="T4" fmla="*/ 2147483646 w 1241"/>
                <a:gd name="T5" fmla="*/ 2147483646 h 837"/>
                <a:gd name="T6" fmla="*/ 2147483646 w 1241"/>
                <a:gd name="T7" fmla="*/ 2147483646 h 837"/>
                <a:gd name="T8" fmla="*/ 2147483646 w 1241"/>
                <a:gd name="T9" fmla="*/ 2147483646 h 837"/>
                <a:gd name="T10" fmla="*/ 2147483646 w 1241"/>
                <a:gd name="T11" fmla="*/ 2147483646 h 837"/>
                <a:gd name="T12" fmla="*/ 2147483646 w 1241"/>
                <a:gd name="T13" fmla="*/ 2147483646 h 837"/>
                <a:gd name="T14" fmla="*/ 0 w 1241"/>
                <a:gd name="T15" fmla="*/ 2147483646 h 837"/>
                <a:gd name="T16" fmla="*/ 0 w 1241"/>
                <a:gd name="T17" fmla="*/ 2147483646 h 837"/>
                <a:gd name="T18" fmla="*/ 2147483646 w 1241"/>
                <a:gd name="T19" fmla="*/ 0 h 837"/>
                <a:gd name="T20" fmla="*/ 2147483646 w 1241"/>
                <a:gd name="T21" fmla="*/ 2147483646 h 837"/>
                <a:gd name="T22" fmla="*/ 2147483646 w 1241"/>
                <a:gd name="T23" fmla="*/ 2147483646 h 837"/>
                <a:gd name="T24" fmla="*/ 2147483646 w 1241"/>
                <a:gd name="T25" fmla="*/ 2147483646 h 837"/>
                <a:gd name="T26" fmla="*/ 2147483646 w 1241"/>
                <a:gd name="T27" fmla="*/ 2147483646 h 837"/>
                <a:gd name="T28" fmla="*/ 2147483646 w 1241"/>
                <a:gd name="T29" fmla="*/ 2147483646 h 837"/>
                <a:gd name="T30" fmla="*/ 2147483646 w 1241"/>
                <a:gd name="T31" fmla="*/ 2147483646 h 837"/>
                <a:gd name="T32" fmla="*/ 2147483646 w 1241"/>
                <a:gd name="T33" fmla="*/ 2147483646 h 837"/>
                <a:gd name="T34" fmla="*/ 2147483646 w 1241"/>
                <a:gd name="T35" fmla="*/ 2147483646 h 837"/>
                <a:gd name="T36" fmla="*/ 2147483646 w 1241"/>
                <a:gd name="T37" fmla="*/ 2147483646 h 8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1" h="837">
                  <a:moveTo>
                    <a:pt x="716" y="837"/>
                  </a:moveTo>
                  <a:lnTo>
                    <a:pt x="716" y="837"/>
                  </a:lnTo>
                  <a:cubicBezTo>
                    <a:pt x="699" y="837"/>
                    <a:pt x="684" y="824"/>
                    <a:pt x="683" y="807"/>
                  </a:cubicBezTo>
                  <a:cubicBezTo>
                    <a:pt x="681" y="788"/>
                    <a:pt x="695" y="772"/>
                    <a:pt x="713" y="771"/>
                  </a:cubicBezTo>
                  <a:cubicBezTo>
                    <a:pt x="976" y="748"/>
                    <a:pt x="1174" y="630"/>
                    <a:pt x="1174" y="496"/>
                  </a:cubicBezTo>
                  <a:lnTo>
                    <a:pt x="1174" y="422"/>
                  </a:lnTo>
                  <a:cubicBezTo>
                    <a:pt x="1073" y="534"/>
                    <a:pt x="866" y="609"/>
                    <a:pt x="621" y="609"/>
                  </a:cubicBezTo>
                  <a:cubicBezTo>
                    <a:pt x="273" y="609"/>
                    <a:pt x="0" y="457"/>
                    <a:pt x="0" y="264"/>
                  </a:cubicBezTo>
                  <a:lnTo>
                    <a:pt x="0" y="34"/>
                  </a:lnTo>
                  <a:cubicBezTo>
                    <a:pt x="0" y="15"/>
                    <a:pt x="15" y="0"/>
                    <a:pt x="34" y="0"/>
                  </a:cubicBezTo>
                  <a:cubicBezTo>
                    <a:pt x="52" y="0"/>
                    <a:pt x="67" y="15"/>
                    <a:pt x="67" y="34"/>
                  </a:cubicBezTo>
                  <a:lnTo>
                    <a:pt x="67" y="264"/>
                  </a:lnTo>
                  <a:cubicBezTo>
                    <a:pt x="67" y="415"/>
                    <a:pt x="321" y="542"/>
                    <a:pt x="621" y="542"/>
                  </a:cubicBezTo>
                  <a:cubicBezTo>
                    <a:pt x="921" y="542"/>
                    <a:pt x="1174" y="415"/>
                    <a:pt x="1174" y="264"/>
                  </a:cubicBezTo>
                  <a:lnTo>
                    <a:pt x="1174" y="34"/>
                  </a:lnTo>
                  <a:lnTo>
                    <a:pt x="1241" y="34"/>
                  </a:lnTo>
                  <a:lnTo>
                    <a:pt x="1241" y="496"/>
                  </a:lnTo>
                  <a:cubicBezTo>
                    <a:pt x="1241" y="667"/>
                    <a:pt x="1022" y="811"/>
                    <a:pt x="719" y="837"/>
                  </a:cubicBezTo>
                  <a:cubicBezTo>
                    <a:pt x="718" y="837"/>
                    <a:pt x="717" y="837"/>
                    <a:pt x="716" y="8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341">
              <a:extLst>
                <a:ext uri="{FF2B5EF4-FFF2-40B4-BE49-F238E27FC236}">
                  <a16:creationId xmlns:a16="http://schemas.microsoft.com/office/drawing/2014/main" xmlns="" id="{DC63EC2A-49B9-4320-95AA-FA788123F9EA}"/>
                </a:ext>
              </a:extLst>
            </p:cNvPr>
            <p:cNvSpPr/>
            <p:nvPr/>
          </p:nvSpPr>
          <p:spPr bwMode="gray">
            <a:xfrm>
              <a:off x="5710841" y="1513856"/>
              <a:ext cx="84847" cy="93433"/>
            </a:xfrm>
            <a:custGeom>
              <a:avLst/>
              <a:gdLst>
                <a:gd name="T0" fmla="*/ 2147483646 w 556"/>
                <a:gd name="T1" fmla="*/ 2147483646 h 604"/>
                <a:gd name="T2" fmla="*/ 2147483646 w 556"/>
                <a:gd name="T3" fmla="*/ 2147483646 h 604"/>
                <a:gd name="T4" fmla="*/ 2147483646 w 556"/>
                <a:gd name="T5" fmla="*/ 2147483646 h 604"/>
                <a:gd name="T6" fmla="*/ 0 w 556"/>
                <a:gd name="T7" fmla="*/ 2147483646 h 604"/>
                <a:gd name="T8" fmla="*/ 0 w 556"/>
                <a:gd name="T9" fmla="*/ 2147483646 h 604"/>
                <a:gd name="T10" fmla="*/ 2147483646 w 556"/>
                <a:gd name="T11" fmla="*/ 0 h 604"/>
                <a:gd name="T12" fmla="*/ 2147483646 w 556"/>
                <a:gd name="T13" fmla="*/ 2147483646 h 604"/>
                <a:gd name="T14" fmla="*/ 2147483646 w 556"/>
                <a:gd name="T15" fmla="*/ 2147483646 h 604"/>
                <a:gd name="T16" fmla="*/ 2147483646 w 556"/>
                <a:gd name="T17" fmla="*/ 2147483646 h 604"/>
                <a:gd name="T18" fmla="*/ 2147483646 w 556"/>
                <a:gd name="T19" fmla="*/ 2147483646 h 604"/>
                <a:gd name="T20" fmla="*/ 2147483646 w 556"/>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6" h="604">
                  <a:moveTo>
                    <a:pt x="521" y="604"/>
                  </a:moveTo>
                  <a:lnTo>
                    <a:pt x="521" y="604"/>
                  </a:lnTo>
                  <a:cubicBezTo>
                    <a:pt x="520" y="604"/>
                    <a:pt x="519" y="604"/>
                    <a:pt x="518" y="604"/>
                  </a:cubicBezTo>
                  <a:cubicBezTo>
                    <a:pt x="218" y="576"/>
                    <a:pt x="0" y="433"/>
                    <a:pt x="0" y="263"/>
                  </a:cubicBezTo>
                  <a:lnTo>
                    <a:pt x="0" y="33"/>
                  </a:lnTo>
                  <a:cubicBezTo>
                    <a:pt x="0" y="15"/>
                    <a:pt x="15" y="0"/>
                    <a:pt x="34" y="0"/>
                  </a:cubicBezTo>
                  <a:cubicBezTo>
                    <a:pt x="52" y="0"/>
                    <a:pt x="67" y="15"/>
                    <a:pt x="67" y="33"/>
                  </a:cubicBezTo>
                  <a:lnTo>
                    <a:pt x="67" y="263"/>
                  </a:lnTo>
                  <a:cubicBezTo>
                    <a:pt x="67" y="396"/>
                    <a:pt x="264" y="514"/>
                    <a:pt x="524" y="537"/>
                  </a:cubicBezTo>
                  <a:cubicBezTo>
                    <a:pt x="543" y="539"/>
                    <a:pt x="556" y="555"/>
                    <a:pt x="555" y="573"/>
                  </a:cubicBezTo>
                  <a:cubicBezTo>
                    <a:pt x="553" y="591"/>
                    <a:pt x="538" y="604"/>
                    <a:pt x="521" y="604"/>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342">
              <a:extLst>
                <a:ext uri="{FF2B5EF4-FFF2-40B4-BE49-F238E27FC236}">
                  <a16:creationId xmlns:a16="http://schemas.microsoft.com/office/drawing/2014/main" xmlns="" id="{F7BAACC8-7A7F-4B9C-8809-8BA7960C3FCD}"/>
                </a:ext>
              </a:extLst>
            </p:cNvPr>
            <p:cNvSpPr/>
            <p:nvPr/>
          </p:nvSpPr>
          <p:spPr bwMode="gray">
            <a:xfrm>
              <a:off x="5799861" y="1497122"/>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1" y="136"/>
                  </a:moveTo>
                  <a:lnTo>
                    <a:pt x="31" y="136"/>
                  </a:lnTo>
                  <a:cubicBezTo>
                    <a:pt x="21" y="136"/>
                    <a:pt x="12" y="131"/>
                    <a:pt x="7" y="122"/>
                  </a:cubicBezTo>
                  <a:cubicBezTo>
                    <a:pt x="0" y="110"/>
                    <a:pt x="5" y="93"/>
                    <a:pt x="18" y="86"/>
                  </a:cubicBezTo>
                  <a:lnTo>
                    <a:pt x="163" y="7"/>
                  </a:lnTo>
                  <a:cubicBezTo>
                    <a:pt x="176" y="0"/>
                    <a:pt x="192" y="5"/>
                    <a:pt x="199" y="18"/>
                  </a:cubicBezTo>
                  <a:cubicBezTo>
                    <a:pt x="206" y="31"/>
                    <a:pt x="201" y="47"/>
                    <a:pt x="189" y="54"/>
                  </a:cubicBezTo>
                  <a:lnTo>
                    <a:pt x="44" y="133"/>
                  </a:lnTo>
                  <a:cubicBezTo>
                    <a:pt x="40" y="135"/>
                    <a:pt x="35" y="136"/>
                    <a:pt x="31"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1343">
              <a:extLst>
                <a:ext uri="{FF2B5EF4-FFF2-40B4-BE49-F238E27FC236}">
                  <a16:creationId xmlns:a16="http://schemas.microsoft.com/office/drawing/2014/main" xmlns="" id="{FA3BB9DA-B6A7-49AD-A89B-116011F8F629}"/>
                </a:ext>
              </a:extLst>
            </p:cNvPr>
            <p:cNvSpPr/>
            <p:nvPr/>
          </p:nvSpPr>
          <p:spPr bwMode="gray">
            <a:xfrm>
              <a:off x="5777606" y="1497122"/>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10"/>
                    <a:pt x="198" y="122"/>
                  </a:cubicBezTo>
                  <a:cubicBezTo>
                    <a:pt x="193"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Freeform 1344">
              <a:extLst>
                <a:ext uri="{FF2B5EF4-FFF2-40B4-BE49-F238E27FC236}">
                  <a16:creationId xmlns:a16="http://schemas.microsoft.com/office/drawing/2014/main" xmlns="" id="{BC58E2B0-F0C7-4024-8462-0BA051761A8D}"/>
                </a:ext>
              </a:extLst>
            </p:cNvPr>
            <p:cNvSpPr/>
            <p:nvPr/>
          </p:nvSpPr>
          <p:spPr bwMode="gray">
            <a:xfrm>
              <a:off x="5801252" y="1485965"/>
              <a:ext cx="6954" cy="32074"/>
            </a:xfrm>
            <a:custGeom>
              <a:avLst/>
              <a:gdLst>
                <a:gd name="T0" fmla="*/ 2147483646 w 54"/>
                <a:gd name="T1" fmla="*/ 2147483646 h 202"/>
                <a:gd name="T2" fmla="*/ 2147483646 w 54"/>
                <a:gd name="T3" fmla="*/ 2147483646 h 202"/>
                <a:gd name="T4" fmla="*/ 0 w 54"/>
                <a:gd name="T5" fmla="*/ 2147483646 h 202"/>
                <a:gd name="T6" fmla="*/ 0 w 54"/>
                <a:gd name="T7" fmla="*/ 2147483646 h 202"/>
                <a:gd name="T8" fmla="*/ 2147483646 w 54"/>
                <a:gd name="T9" fmla="*/ 0 h 202"/>
                <a:gd name="T10" fmla="*/ 2147483646 w 54"/>
                <a:gd name="T11" fmla="*/ 2147483646 h 202"/>
                <a:gd name="T12" fmla="*/ 2147483646 w 54"/>
                <a:gd name="T13" fmla="*/ 2147483646 h 202"/>
                <a:gd name="T14" fmla="*/ 2147483646 w 54"/>
                <a:gd name="T15" fmla="*/ 21474836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2">
                  <a:moveTo>
                    <a:pt x="27" y="202"/>
                  </a:moveTo>
                  <a:lnTo>
                    <a:pt x="27" y="202"/>
                  </a:lnTo>
                  <a:cubicBezTo>
                    <a:pt x="12" y="202"/>
                    <a:pt x="0" y="190"/>
                    <a:pt x="0" y="176"/>
                  </a:cubicBezTo>
                  <a:lnTo>
                    <a:pt x="0" y="27"/>
                  </a:lnTo>
                  <a:cubicBezTo>
                    <a:pt x="0" y="12"/>
                    <a:pt x="12" y="0"/>
                    <a:pt x="27" y="0"/>
                  </a:cubicBezTo>
                  <a:cubicBezTo>
                    <a:pt x="42" y="0"/>
                    <a:pt x="54" y="12"/>
                    <a:pt x="54" y="27"/>
                  </a:cubicBezTo>
                  <a:lnTo>
                    <a:pt x="54" y="176"/>
                  </a:lnTo>
                  <a:cubicBezTo>
                    <a:pt x="54" y="190"/>
                    <a:pt x="42" y="202"/>
                    <a:pt x="27" y="202"/>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Freeform 1345">
              <a:extLst>
                <a:ext uri="{FF2B5EF4-FFF2-40B4-BE49-F238E27FC236}">
                  <a16:creationId xmlns:a16="http://schemas.microsoft.com/office/drawing/2014/main" xmlns="" id="{85D59A26-CED4-4359-B88B-6B8E0435C1BE}"/>
                </a:ext>
              </a:extLst>
            </p:cNvPr>
            <p:cNvSpPr/>
            <p:nvPr/>
          </p:nvSpPr>
          <p:spPr bwMode="gray">
            <a:xfrm>
              <a:off x="5777606" y="1442736"/>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0" y="136"/>
                  </a:moveTo>
                  <a:lnTo>
                    <a:pt x="30" y="136"/>
                  </a:lnTo>
                  <a:cubicBezTo>
                    <a:pt x="21" y="136"/>
                    <a:pt x="12" y="131"/>
                    <a:pt x="7" y="122"/>
                  </a:cubicBezTo>
                  <a:cubicBezTo>
                    <a:pt x="0" y="109"/>
                    <a:pt x="5" y="93"/>
                    <a:pt x="17" y="86"/>
                  </a:cubicBezTo>
                  <a:lnTo>
                    <a:pt x="162" y="7"/>
                  </a:lnTo>
                  <a:cubicBezTo>
                    <a:pt x="175" y="0"/>
                    <a:pt x="192" y="5"/>
                    <a:pt x="199" y="18"/>
                  </a:cubicBezTo>
                  <a:cubicBezTo>
                    <a:pt x="206" y="31"/>
                    <a:pt x="201" y="47"/>
                    <a:pt x="188" y="54"/>
                  </a:cubicBezTo>
                  <a:lnTo>
                    <a:pt x="43" y="133"/>
                  </a:lnTo>
                  <a:cubicBezTo>
                    <a:pt x="39" y="135"/>
                    <a:pt x="35" y="136"/>
                    <a:pt x="30"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Freeform 1346">
              <a:extLst>
                <a:ext uri="{FF2B5EF4-FFF2-40B4-BE49-F238E27FC236}">
                  <a16:creationId xmlns:a16="http://schemas.microsoft.com/office/drawing/2014/main" xmlns="" id="{A485AD91-EC9D-4656-995C-26A9126473A4}"/>
                </a:ext>
              </a:extLst>
            </p:cNvPr>
            <p:cNvSpPr/>
            <p:nvPr/>
          </p:nvSpPr>
          <p:spPr bwMode="gray">
            <a:xfrm>
              <a:off x="5799861" y="1442736"/>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09"/>
                    <a:pt x="198" y="122"/>
                  </a:cubicBezTo>
                  <a:cubicBezTo>
                    <a:pt x="194"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1347">
              <a:extLst>
                <a:ext uri="{FF2B5EF4-FFF2-40B4-BE49-F238E27FC236}">
                  <a16:creationId xmlns:a16="http://schemas.microsoft.com/office/drawing/2014/main" xmlns="" id="{A9DC29E4-29AF-47C8-BDEE-5B86FC4D607F}"/>
                </a:ext>
              </a:extLst>
            </p:cNvPr>
            <p:cNvSpPr/>
            <p:nvPr/>
          </p:nvSpPr>
          <p:spPr bwMode="gray">
            <a:xfrm>
              <a:off x="5799861" y="1442736"/>
              <a:ext cx="8346" cy="30680"/>
            </a:xfrm>
            <a:custGeom>
              <a:avLst/>
              <a:gdLst>
                <a:gd name="T0" fmla="*/ 2147483646 w 54"/>
                <a:gd name="T1" fmla="*/ 2147483646 h 200"/>
                <a:gd name="T2" fmla="*/ 2147483646 w 54"/>
                <a:gd name="T3" fmla="*/ 2147483646 h 200"/>
                <a:gd name="T4" fmla="*/ 0 w 54"/>
                <a:gd name="T5" fmla="*/ 2147483646 h 200"/>
                <a:gd name="T6" fmla="*/ 0 w 54"/>
                <a:gd name="T7" fmla="*/ 2147483646 h 200"/>
                <a:gd name="T8" fmla="*/ 2147483646 w 54"/>
                <a:gd name="T9" fmla="*/ 0 h 200"/>
                <a:gd name="T10" fmla="*/ 2147483646 w 54"/>
                <a:gd name="T11" fmla="*/ 2147483646 h 200"/>
                <a:gd name="T12" fmla="*/ 2147483646 w 54"/>
                <a:gd name="T13" fmla="*/ 2147483646 h 200"/>
                <a:gd name="T14" fmla="*/ 2147483646 w 54"/>
                <a:gd name="T15" fmla="*/ 2147483646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0">
                  <a:moveTo>
                    <a:pt x="27" y="200"/>
                  </a:moveTo>
                  <a:lnTo>
                    <a:pt x="27" y="200"/>
                  </a:lnTo>
                  <a:cubicBezTo>
                    <a:pt x="12" y="200"/>
                    <a:pt x="0" y="188"/>
                    <a:pt x="0" y="173"/>
                  </a:cubicBezTo>
                  <a:lnTo>
                    <a:pt x="0" y="26"/>
                  </a:lnTo>
                  <a:cubicBezTo>
                    <a:pt x="0" y="12"/>
                    <a:pt x="12" y="0"/>
                    <a:pt x="27" y="0"/>
                  </a:cubicBezTo>
                  <a:cubicBezTo>
                    <a:pt x="42" y="0"/>
                    <a:pt x="54" y="12"/>
                    <a:pt x="54" y="26"/>
                  </a:cubicBezTo>
                  <a:lnTo>
                    <a:pt x="54" y="173"/>
                  </a:lnTo>
                  <a:cubicBezTo>
                    <a:pt x="54" y="188"/>
                    <a:pt x="42" y="200"/>
                    <a:pt x="27" y="20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1348">
              <a:extLst>
                <a:ext uri="{FF2B5EF4-FFF2-40B4-BE49-F238E27FC236}">
                  <a16:creationId xmlns:a16="http://schemas.microsoft.com/office/drawing/2014/main" xmlns="" id="{0AC08F40-1DE3-43B3-8F38-C16C209CA005}"/>
                </a:ext>
              </a:extLst>
            </p:cNvPr>
            <p:cNvSpPr/>
            <p:nvPr/>
          </p:nvSpPr>
          <p:spPr bwMode="gray">
            <a:xfrm>
              <a:off x="5740050" y="1476204"/>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6"/>
                    <a:pt x="161" y="134"/>
                  </a:cubicBezTo>
                  <a:lnTo>
                    <a:pt x="18" y="54"/>
                  </a:lnTo>
                  <a:cubicBezTo>
                    <a:pt x="5" y="47"/>
                    <a:pt x="0" y="30"/>
                    <a:pt x="7" y="18"/>
                  </a:cubicBezTo>
                  <a:cubicBezTo>
                    <a:pt x="14" y="5"/>
                    <a:pt x="31" y="0"/>
                    <a:pt x="44" y="7"/>
                  </a:cubicBezTo>
                  <a:lnTo>
                    <a:pt x="187" y="87"/>
                  </a:lnTo>
                  <a:cubicBezTo>
                    <a:pt x="200" y="94"/>
                    <a:pt x="205" y="110"/>
                    <a:pt x="197" y="123"/>
                  </a:cubicBezTo>
                  <a:cubicBezTo>
                    <a:pt x="193" y="132"/>
                    <a:pt x="183" y="137"/>
                    <a:pt x="174"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1349">
              <a:extLst>
                <a:ext uri="{FF2B5EF4-FFF2-40B4-BE49-F238E27FC236}">
                  <a16:creationId xmlns:a16="http://schemas.microsoft.com/office/drawing/2014/main" xmlns="" id="{E701B98A-5B29-4452-8103-9C3059219CC1}"/>
                </a:ext>
              </a:extLst>
            </p:cNvPr>
            <p:cNvSpPr/>
            <p:nvPr/>
          </p:nvSpPr>
          <p:spPr bwMode="gray">
            <a:xfrm>
              <a:off x="5740050" y="1463653"/>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1"/>
                    <a:pt x="5" y="94"/>
                    <a:pt x="18" y="87"/>
                  </a:cubicBezTo>
                  <a:lnTo>
                    <a:pt x="161" y="7"/>
                  </a:lnTo>
                  <a:cubicBezTo>
                    <a:pt x="174" y="0"/>
                    <a:pt x="190" y="5"/>
                    <a:pt x="197" y="18"/>
                  </a:cubicBezTo>
                  <a:cubicBezTo>
                    <a:pt x="205" y="31"/>
                    <a:pt x="200" y="47"/>
                    <a:pt x="187" y="54"/>
                  </a:cubicBezTo>
                  <a:lnTo>
                    <a:pt x="44" y="134"/>
                  </a:lnTo>
                  <a:cubicBezTo>
                    <a:pt x="39" y="136"/>
                    <a:pt x="35" y="137"/>
                    <a:pt x="31"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350">
              <a:extLst>
                <a:ext uri="{FF2B5EF4-FFF2-40B4-BE49-F238E27FC236}">
                  <a16:creationId xmlns:a16="http://schemas.microsoft.com/office/drawing/2014/main" xmlns="" id="{7AB2BD41-0FD6-4774-A60E-F8DC8D4A6A7B}"/>
                </a:ext>
              </a:extLst>
            </p:cNvPr>
            <p:cNvSpPr/>
            <p:nvPr/>
          </p:nvSpPr>
          <p:spPr bwMode="gray">
            <a:xfrm>
              <a:off x="5740050" y="1476204"/>
              <a:ext cx="50074"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6"/>
                  </a:cubicBezTo>
                  <a:cubicBezTo>
                    <a:pt x="0" y="12"/>
                    <a:pt x="12" y="0"/>
                    <a:pt x="27" y="0"/>
                  </a:cubicBezTo>
                  <a:lnTo>
                    <a:pt x="297" y="0"/>
                  </a:lnTo>
                  <a:cubicBezTo>
                    <a:pt x="312" y="0"/>
                    <a:pt x="324" y="12"/>
                    <a:pt x="324" y="26"/>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351">
              <a:extLst>
                <a:ext uri="{FF2B5EF4-FFF2-40B4-BE49-F238E27FC236}">
                  <a16:creationId xmlns:a16="http://schemas.microsoft.com/office/drawing/2014/main" xmlns="" id="{AF8D5040-43BF-452D-9850-551CD7B54291}"/>
                </a:ext>
              </a:extLst>
            </p:cNvPr>
            <p:cNvSpPr/>
            <p:nvPr/>
          </p:nvSpPr>
          <p:spPr bwMode="gray">
            <a:xfrm>
              <a:off x="5837417" y="1463653"/>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3" y="137"/>
                  </a:moveTo>
                  <a:lnTo>
                    <a:pt x="173" y="137"/>
                  </a:lnTo>
                  <a:cubicBezTo>
                    <a:pt x="169" y="137"/>
                    <a:pt x="165" y="136"/>
                    <a:pt x="161" y="134"/>
                  </a:cubicBezTo>
                  <a:lnTo>
                    <a:pt x="17" y="54"/>
                  </a:lnTo>
                  <a:cubicBezTo>
                    <a:pt x="4" y="47"/>
                    <a:pt x="0" y="31"/>
                    <a:pt x="7" y="18"/>
                  </a:cubicBezTo>
                  <a:cubicBezTo>
                    <a:pt x="14" y="5"/>
                    <a:pt x="30" y="0"/>
                    <a:pt x="43" y="7"/>
                  </a:cubicBezTo>
                  <a:lnTo>
                    <a:pt x="186" y="87"/>
                  </a:lnTo>
                  <a:cubicBezTo>
                    <a:pt x="199" y="94"/>
                    <a:pt x="204" y="111"/>
                    <a:pt x="197" y="124"/>
                  </a:cubicBezTo>
                  <a:cubicBezTo>
                    <a:pt x="192" y="132"/>
                    <a:pt x="183" y="137"/>
                    <a:pt x="173"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Freeform 1352">
              <a:extLst>
                <a:ext uri="{FF2B5EF4-FFF2-40B4-BE49-F238E27FC236}">
                  <a16:creationId xmlns:a16="http://schemas.microsoft.com/office/drawing/2014/main" xmlns="" id="{AE5E760C-474B-40E7-9A41-6A8BBCCCC9AE}"/>
                </a:ext>
              </a:extLst>
            </p:cNvPr>
            <p:cNvSpPr/>
            <p:nvPr/>
          </p:nvSpPr>
          <p:spPr bwMode="gray">
            <a:xfrm>
              <a:off x="5837417" y="1476204"/>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3" y="0"/>
                    <a:pt x="190" y="5"/>
                    <a:pt x="197" y="18"/>
                  </a:cubicBezTo>
                  <a:cubicBezTo>
                    <a:pt x="204" y="30"/>
                    <a:pt x="199" y="47"/>
                    <a:pt x="186" y="54"/>
                  </a:cubicBezTo>
                  <a:lnTo>
                    <a:pt x="43" y="134"/>
                  </a:lnTo>
                  <a:cubicBezTo>
                    <a:pt x="39" y="136"/>
                    <a:pt x="34" y="137"/>
                    <a:pt x="30"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Freeform 1353">
              <a:extLst>
                <a:ext uri="{FF2B5EF4-FFF2-40B4-BE49-F238E27FC236}">
                  <a16:creationId xmlns:a16="http://schemas.microsoft.com/office/drawing/2014/main" xmlns="" id="{87850D6E-6057-4BBA-8A97-7409C12CCD2F}"/>
                </a:ext>
              </a:extLst>
            </p:cNvPr>
            <p:cNvSpPr/>
            <p:nvPr/>
          </p:nvSpPr>
          <p:spPr bwMode="gray">
            <a:xfrm>
              <a:off x="5819335" y="1476204"/>
              <a:ext cx="48683"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7"/>
                  </a:cubicBezTo>
                  <a:cubicBezTo>
                    <a:pt x="0" y="12"/>
                    <a:pt x="12" y="0"/>
                    <a:pt x="27" y="0"/>
                  </a:cubicBezTo>
                  <a:lnTo>
                    <a:pt x="297" y="0"/>
                  </a:lnTo>
                  <a:cubicBezTo>
                    <a:pt x="312" y="0"/>
                    <a:pt x="324" y="12"/>
                    <a:pt x="324" y="27"/>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1354">
              <a:extLst>
                <a:ext uri="{FF2B5EF4-FFF2-40B4-BE49-F238E27FC236}">
                  <a16:creationId xmlns:a16="http://schemas.microsoft.com/office/drawing/2014/main" xmlns="" id="{ECEB187F-D5CA-4995-B8A4-AD0B745FE211}"/>
                </a:ext>
              </a:extLst>
            </p:cNvPr>
            <p:cNvSpPr/>
            <p:nvPr/>
          </p:nvSpPr>
          <p:spPr bwMode="gray">
            <a:xfrm>
              <a:off x="5781779" y="1480387"/>
              <a:ext cx="8346" cy="9762"/>
            </a:xfrm>
            <a:custGeom>
              <a:avLst/>
              <a:gdLst>
                <a:gd name="T0" fmla="*/ 2147483646 w 53"/>
                <a:gd name="T1" fmla="*/ 2147483646 h 66"/>
                <a:gd name="T2" fmla="*/ 2147483646 w 53"/>
                <a:gd name="T3" fmla="*/ 2147483646 h 66"/>
                <a:gd name="T4" fmla="*/ 0 w 53"/>
                <a:gd name="T5" fmla="*/ 2147483646 h 66"/>
                <a:gd name="T6" fmla="*/ 0 w 53"/>
                <a:gd name="T7" fmla="*/ 0 h 66"/>
                <a:gd name="T8" fmla="*/ 2147483646 w 53"/>
                <a:gd name="T9" fmla="*/ 0 h 66"/>
                <a:gd name="T10" fmla="*/ 2147483646 w 53"/>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1355">
              <a:extLst>
                <a:ext uri="{FF2B5EF4-FFF2-40B4-BE49-F238E27FC236}">
                  <a16:creationId xmlns:a16="http://schemas.microsoft.com/office/drawing/2014/main" xmlns="" id="{C3AA285C-55E5-4BCB-8C80-585069FA9E3F}"/>
                </a:ext>
              </a:extLst>
            </p:cNvPr>
            <p:cNvSpPr/>
            <p:nvPr/>
          </p:nvSpPr>
          <p:spPr bwMode="gray">
            <a:xfrm>
              <a:off x="5804034" y="1485965"/>
              <a:ext cx="13910" cy="8367"/>
            </a:xfrm>
            <a:custGeom>
              <a:avLst/>
              <a:gdLst>
                <a:gd name="T0" fmla="*/ 2147483646 w 83"/>
                <a:gd name="T1" fmla="*/ 2147483646 h 53"/>
                <a:gd name="T2" fmla="*/ 2147483646 w 83"/>
                <a:gd name="T3" fmla="*/ 2147483646 h 53"/>
                <a:gd name="T4" fmla="*/ 0 w 83"/>
                <a:gd name="T5" fmla="*/ 2147483646 h 53"/>
                <a:gd name="T6" fmla="*/ 0 w 83"/>
                <a:gd name="T7" fmla="*/ 0 h 53"/>
                <a:gd name="T8" fmla="*/ 2147483646 w 83"/>
                <a:gd name="T9" fmla="*/ 0 h 53"/>
                <a:gd name="T10" fmla="*/ 2147483646 w 83"/>
                <a:gd name="T11" fmla="*/ 2147483646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3">
                  <a:moveTo>
                    <a:pt x="83" y="53"/>
                  </a:moveTo>
                  <a:lnTo>
                    <a:pt x="83" y="53"/>
                  </a:lnTo>
                  <a:lnTo>
                    <a:pt x="0" y="53"/>
                  </a:lnTo>
                  <a:lnTo>
                    <a:pt x="0" y="0"/>
                  </a:lnTo>
                  <a:lnTo>
                    <a:pt x="83" y="0"/>
                  </a:lnTo>
                  <a:lnTo>
                    <a:pt x="83" y="53"/>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1356">
              <a:extLst>
                <a:ext uri="{FF2B5EF4-FFF2-40B4-BE49-F238E27FC236}">
                  <a16:creationId xmlns:a16="http://schemas.microsoft.com/office/drawing/2014/main" xmlns="" id="{AD101037-585A-4AE9-9FD1-369D3DBB9C5E}"/>
                </a:ext>
              </a:extLst>
            </p:cNvPr>
            <p:cNvSpPr/>
            <p:nvPr/>
          </p:nvSpPr>
          <p:spPr bwMode="gray">
            <a:xfrm>
              <a:off x="5819335" y="1470626"/>
              <a:ext cx="8346" cy="9762"/>
            </a:xfrm>
            <a:custGeom>
              <a:avLst/>
              <a:gdLst>
                <a:gd name="T0" fmla="*/ 2147483646 w 54"/>
                <a:gd name="T1" fmla="*/ 2147483646 h 68"/>
                <a:gd name="T2" fmla="*/ 2147483646 w 54"/>
                <a:gd name="T3" fmla="*/ 2147483646 h 68"/>
                <a:gd name="T4" fmla="*/ 0 w 54"/>
                <a:gd name="T5" fmla="*/ 2147483646 h 68"/>
                <a:gd name="T6" fmla="*/ 0 w 54"/>
                <a:gd name="T7" fmla="*/ 0 h 68"/>
                <a:gd name="T8" fmla="*/ 2147483646 w 54"/>
                <a:gd name="T9" fmla="*/ 0 h 68"/>
                <a:gd name="T10" fmla="*/ 2147483646 w 54"/>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8">
                  <a:moveTo>
                    <a:pt x="54" y="68"/>
                  </a:moveTo>
                  <a:lnTo>
                    <a:pt x="54" y="68"/>
                  </a:lnTo>
                  <a:lnTo>
                    <a:pt x="0" y="68"/>
                  </a:lnTo>
                  <a:lnTo>
                    <a:pt x="0" y="0"/>
                  </a:lnTo>
                  <a:lnTo>
                    <a:pt x="54" y="0"/>
                  </a:lnTo>
                  <a:lnTo>
                    <a:pt x="54" y="68"/>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Freeform 1357">
              <a:extLst>
                <a:ext uri="{FF2B5EF4-FFF2-40B4-BE49-F238E27FC236}">
                  <a16:creationId xmlns:a16="http://schemas.microsoft.com/office/drawing/2014/main" xmlns="" id="{59D6915E-312E-4273-AA17-D09A51832A7C}"/>
                </a:ext>
              </a:extLst>
            </p:cNvPr>
            <p:cNvSpPr/>
            <p:nvPr/>
          </p:nvSpPr>
          <p:spPr bwMode="gray">
            <a:xfrm>
              <a:off x="5791516" y="1465048"/>
              <a:ext cx="12518" cy="8367"/>
            </a:xfrm>
            <a:custGeom>
              <a:avLst/>
              <a:gdLst>
                <a:gd name="T0" fmla="*/ 2147483646 w 83"/>
                <a:gd name="T1" fmla="*/ 2147483646 h 54"/>
                <a:gd name="T2" fmla="*/ 2147483646 w 83"/>
                <a:gd name="T3" fmla="*/ 2147483646 h 54"/>
                <a:gd name="T4" fmla="*/ 0 w 83"/>
                <a:gd name="T5" fmla="*/ 2147483646 h 54"/>
                <a:gd name="T6" fmla="*/ 0 w 83"/>
                <a:gd name="T7" fmla="*/ 0 h 54"/>
                <a:gd name="T8" fmla="*/ 2147483646 w 83"/>
                <a:gd name="T9" fmla="*/ 0 h 54"/>
                <a:gd name="T10" fmla="*/ 2147483646 w 83"/>
                <a:gd name="T11" fmla="*/ 214748364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Freeform 1358">
              <a:extLst>
                <a:ext uri="{FF2B5EF4-FFF2-40B4-BE49-F238E27FC236}">
                  <a16:creationId xmlns:a16="http://schemas.microsoft.com/office/drawing/2014/main" xmlns="" id="{E91FD41E-47BA-414B-8D1D-9B70D3029107}"/>
                </a:ext>
              </a:extLst>
            </p:cNvPr>
            <p:cNvSpPr/>
            <p:nvPr/>
          </p:nvSpPr>
          <p:spPr bwMode="gray">
            <a:xfrm>
              <a:off x="5777606"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1359">
              <a:extLst>
                <a:ext uri="{FF2B5EF4-FFF2-40B4-BE49-F238E27FC236}">
                  <a16:creationId xmlns:a16="http://schemas.microsoft.com/office/drawing/2014/main" xmlns="" id="{74430DD2-B146-4859-987A-C032E2635222}"/>
                </a:ext>
              </a:extLst>
            </p:cNvPr>
            <p:cNvSpPr/>
            <p:nvPr/>
          </p:nvSpPr>
          <p:spPr bwMode="gray">
            <a:xfrm>
              <a:off x="5810990"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3" name="组合 1566">
            <a:extLst>
              <a:ext uri="{FF2B5EF4-FFF2-40B4-BE49-F238E27FC236}">
                <a16:creationId xmlns:a16="http://schemas.microsoft.com/office/drawing/2014/main" xmlns="" id="{34575BF4-2E4A-4015-AA6A-3FE76C286445}"/>
              </a:ext>
            </a:extLst>
          </p:cNvPr>
          <p:cNvGrpSpPr/>
          <p:nvPr/>
        </p:nvGrpSpPr>
        <p:grpSpPr bwMode="gray">
          <a:xfrm>
            <a:off x="6548298" y="4290626"/>
            <a:ext cx="379485" cy="319105"/>
            <a:chOff x="5710841" y="1427396"/>
            <a:chExt cx="189169" cy="185471"/>
          </a:xfrm>
          <a:solidFill>
            <a:srgbClr val="009DD8"/>
          </a:solidFill>
        </p:grpSpPr>
        <p:sp>
          <p:nvSpPr>
            <p:cNvPr id="34" name="Freeform 1339">
              <a:extLst>
                <a:ext uri="{FF2B5EF4-FFF2-40B4-BE49-F238E27FC236}">
                  <a16:creationId xmlns:a16="http://schemas.microsoft.com/office/drawing/2014/main" xmlns="" id="{2C9B0DEA-D9E4-47D3-9BC9-552E1E1D2C44}"/>
                </a:ext>
              </a:extLst>
            </p:cNvPr>
            <p:cNvSpPr>
              <a:spLocks noEditPoints="1"/>
            </p:cNvSpPr>
            <p:nvPr/>
          </p:nvSpPr>
          <p:spPr bwMode="gray">
            <a:xfrm>
              <a:off x="5710841" y="1427396"/>
              <a:ext cx="189169" cy="105983"/>
            </a:xfrm>
            <a:custGeom>
              <a:avLst/>
              <a:gdLst>
                <a:gd name="T0" fmla="*/ 2147483646 w 1241"/>
                <a:gd name="T1" fmla="*/ 2147483646 h 690"/>
                <a:gd name="T2" fmla="*/ 2147483646 w 1241"/>
                <a:gd name="T3" fmla="*/ 2147483646 h 690"/>
                <a:gd name="T4" fmla="*/ 2147483646 w 1241"/>
                <a:gd name="T5" fmla="*/ 2147483646 h 690"/>
                <a:gd name="T6" fmla="*/ 2147483646 w 1241"/>
                <a:gd name="T7" fmla="*/ 2147483646 h 690"/>
                <a:gd name="T8" fmla="*/ 2147483646 w 1241"/>
                <a:gd name="T9" fmla="*/ 2147483646 h 690"/>
                <a:gd name="T10" fmla="*/ 2147483646 w 1241"/>
                <a:gd name="T11" fmla="*/ 2147483646 h 690"/>
                <a:gd name="T12" fmla="*/ 2147483646 w 1241"/>
                <a:gd name="T13" fmla="*/ 2147483646 h 690"/>
                <a:gd name="T14" fmla="*/ 2147483646 w 1241"/>
                <a:gd name="T15" fmla="*/ 2147483646 h 690"/>
                <a:gd name="T16" fmla="*/ 0 w 1241"/>
                <a:gd name="T17" fmla="*/ 2147483646 h 690"/>
                <a:gd name="T18" fmla="*/ 2147483646 w 1241"/>
                <a:gd name="T19" fmla="*/ 0 h 690"/>
                <a:gd name="T20" fmla="*/ 2147483646 w 1241"/>
                <a:gd name="T21" fmla="*/ 2147483646 h 690"/>
                <a:gd name="T22" fmla="*/ 2147483646 w 1241"/>
                <a:gd name="T23" fmla="*/ 2147483646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1" h="690">
                  <a:moveTo>
                    <a:pt x="621" y="66"/>
                  </a:moveTo>
                  <a:lnTo>
                    <a:pt x="621" y="66"/>
                  </a:lnTo>
                  <a:cubicBezTo>
                    <a:pt x="321" y="66"/>
                    <a:pt x="67" y="194"/>
                    <a:pt x="67" y="345"/>
                  </a:cubicBezTo>
                  <a:cubicBezTo>
                    <a:pt x="67" y="496"/>
                    <a:pt x="321" y="623"/>
                    <a:pt x="621" y="623"/>
                  </a:cubicBezTo>
                  <a:cubicBezTo>
                    <a:pt x="921" y="623"/>
                    <a:pt x="1174" y="496"/>
                    <a:pt x="1174" y="345"/>
                  </a:cubicBezTo>
                  <a:cubicBezTo>
                    <a:pt x="1174" y="194"/>
                    <a:pt x="921" y="66"/>
                    <a:pt x="621" y="66"/>
                  </a:cubicBezTo>
                  <a:close/>
                  <a:moveTo>
                    <a:pt x="621" y="690"/>
                  </a:moveTo>
                  <a:lnTo>
                    <a:pt x="621" y="690"/>
                  </a:lnTo>
                  <a:cubicBezTo>
                    <a:pt x="273" y="690"/>
                    <a:pt x="0" y="538"/>
                    <a:pt x="0" y="345"/>
                  </a:cubicBezTo>
                  <a:cubicBezTo>
                    <a:pt x="0" y="151"/>
                    <a:pt x="273" y="0"/>
                    <a:pt x="621" y="0"/>
                  </a:cubicBezTo>
                  <a:cubicBezTo>
                    <a:pt x="969" y="0"/>
                    <a:pt x="1241" y="151"/>
                    <a:pt x="1241" y="345"/>
                  </a:cubicBezTo>
                  <a:cubicBezTo>
                    <a:pt x="1241" y="538"/>
                    <a:pt x="969" y="690"/>
                    <a:pt x="621" y="69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1340">
              <a:extLst>
                <a:ext uri="{FF2B5EF4-FFF2-40B4-BE49-F238E27FC236}">
                  <a16:creationId xmlns:a16="http://schemas.microsoft.com/office/drawing/2014/main" xmlns="" id="{11A4958E-069A-4AD9-BFA5-6A7C633D5ABB}"/>
                </a:ext>
              </a:extLst>
            </p:cNvPr>
            <p:cNvSpPr/>
            <p:nvPr/>
          </p:nvSpPr>
          <p:spPr bwMode="gray">
            <a:xfrm>
              <a:off x="5710841" y="1478994"/>
              <a:ext cx="189169" cy="128295"/>
            </a:xfrm>
            <a:custGeom>
              <a:avLst/>
              <a:gdLst>
                <a:gd name="T0" fmla="*/ 2147483646 w 1241"/>
                <a:gd name="T1" fmla="*/ 2147483646 h 837"/>
                <a:gd name="T2" fmla="*/ 2147483646 w 1241"/>
                <a:gd name="T3" fmla="*/ 2147483646 h 837"/>
                <a:gd name="T4" fmla="*/ 2147483646 w 1241"/>
                <a:gd name="T5" fmla="*/ 2147483646 h 837"/>
                <a:gd name="T6" fmla="*/ 2147483646 w 1241"/>
                <a:gd name="T7" fmla="*/ 2147483646 h 837"/>
                <a:gd name="T8" fmla="*/ 2147483646 w 1241"/>
                <a:gd name="T9" fmla="*/ 2147483646 h 837"/>
                <a:gd name="T10" fmla="*/ 2147483646 w 1241"/>
                <a:gd name="T11" fmla="*/ 2147483646 h 837"/>
                <a:gd name="T12" fmla="*/ 2147483646 w 1241"/>
                <a:gd name="T13" fmla="*/ 2147483646 h 837"/>
                <a:gd name="T14" fmla="*/ 0 w 1241"/>
                <a:gd name="T15" fmla="*/ 2147483646 h 837"/>
                <a:gd name="T16" fmla="*/ 0 w 1241"/>
                <a:gd name="T17" fmla="*/ 2147483646 h 837"/>
                <a:gd name="T18" fmla="*/ 2147483646 w 1241"/>
                <a:gd name="T19" fmla="*/ 0 h 837"/>
                <a:gd name="T20" fmla="*/ 2147483646 w 1241"/>
                <a:gd name="T21" fmla="*/ 2147483646 h 837"/>
                <a:gd name="T22" fmla="*/ 2147483646 w 1241"/>
                <a:gd name="T23" fmla="*/ 2147483646 h 837"/>
                <a:gd name="T24" fmla="*/ 2147483646 w 1241"/>
                <a:gd name="T25" fmla="*/ 2147483646 h 837"/>
                <a:gd name="T26" fmla="*/ 2147483646 w 1241"/>
                <a:gd name="T27" fmla="*/ 2147483646 h 837"/>
                <a:gd name="T28" fmla="*/ 2147483646 w 1241"/>
                <a:gd name="T29" fmla="*/ 2147483646 h 837"/>
                <a:gd name="T30" fmla="*/ 2147483646 w 1241"/>
                <a:gd name="T31" fmla="*/ 2147483646 h 837"/>
                <a:gd name="T32" fmla="*/ 2147483646 w 1241"/>
                <a:gd name="T33" fmla="*/ 2147483646 h 837"/>
                <a:gd name="T34" fmla="*/ 2147483646 w 1241"/>
                <a:gd name="T35" fmla="*/ 2147483646 h 837"/>
                <a:gd name="T36" fmla="*/ 2147483646 w 1241"/>
                <a:gd name="T37" fmla="*/ 2147483646 h 8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1" h="837">
                  <a:moveTo>
                    <a:pt x="716" y="837"/>
                  </a:moveTo>
                  <a:lnTo>
                    <a:pt x="716" y="837"/>
                  </a:lnTo>
                  <a:cubicBezTo>
                    <a:pt x="699" y="837"/>
                    <a:pt x="684" y="824"/>
                    <a:pt x="683" y="807"/>
                  </a:cubicBezTo>
                  <a:cubicBezTo>
                    <a:pt x="681" y="788"/>
                    <a:pt x="695" y="772"/>
                    <a:pt x="713" y="771"/>
                  </a:cubicBezTo>
                  <a:cubicBezTo>
                    <a:pt x="976" y="748"/>
                    <a:pt x="1174" y="630"/>
                    <a:pt x="1174" y="496"/>
                  </a:cubicBezTo>
                  <a:lnTo>
                    <a:pt x="1174" y="422"/>
                  </a:lnTo>
                  <a:cubicBezTo>
                    <a:pt x="1073" y="534"/>
                    <a:pt x="866" y="609"/>
                    <a:pt x="621" y="609"/>
                  </a:cubicBezTo>
                  <a:cubicBezTo>
                    <a:pt x="273" y="609"/>
                    <a:pt x="0" y="457"/>
                    <a:pt x="0" y="264"/>
                  </a:cubicBezTo>
                  <a:lnTo>
                    <a:pt x="0" y="34"/>
                  </a:lnTo>
                  <a:cubicBezTo>
                    <a:pt x="0" y="15"/>
                    <a:pt x="15" y="0"/>
                    <a:pt x="34" y="0"/>
                  </a:cubicBezTo>
                  <a:cubicBezTo>
                    <a:pt x="52" y="0"/>
                    <a:pt x="67" y="15"/>
                    <a:pt x="67" y="34"/>
                  </a:cubicBezTo>
                  <a:lnTo>
                    <a:pt x="67" y="264"/>
                  </a:lnTo>
                  <a:cubicBezTo>
                    <a:pt x="67" y="415"/>
                    <a:pt x="321" y="542"/>
                    <a:pt x="621" y="542"/>
                  </a:cubicBezTo>
                  <a:cubicBezTo>
                    <a:pt x="921" y="542"/>
                    <a:pt x="1174" y="415"/>
                    <a:pt x="1174" y="264"/>
                  </a:cubicBezTo>
                  <a:lnTo>
                    <a:pt x="1174" y="34"/>
                  </a:lnTo>
                  <a:lnTo>
                    <a:pt x="1241" y="34"/>
                  </a:lnTo>
                  <a:lnTo>
                    <a:pt x="1241" y="496"/>
                  </a:lnTo>
                  <a:cubicBezTo>
                    <a:pt x="1241" y="667"/>
                    <a:pt x="1022" y="811"/>
                    <a:pt x="719" y="837"/>
                  </a:cubicBezTo>
                  <a:cubicBezTo>
                    <a:pt x="718" y="837"/>
                    <a:pt x="717" y="837"/>
                    <a:pt x="716" y="8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Freeform 1341">
              <a:extLst>
                <a:ext uri="{FF2B5EF4-FFF2-40B4-BE49-F238E27FC236}">
                  <a16:creationId xmlns:a16="http://schemas.microsoft.com/office/drawing/2014/main" xmlns="" id="{393CAD7B-8D7E-42F8-B5A7-7515D1D9D8BD}"/>
                </a:ext>
              </a:extLst>
            </p:cNvPr>
            <p:cNvSpPr/>
            <p:nvPr/>
          </p:nvSpPr>
          <p:spPr bwMode="gray">
            <a:xfrm>
              <a:off x="5710841" y="1513856"/>
              <a:ext cx="84847" cy="93433"/>
            </a:xfrm>
            <a:custGeom>
              <a:avLst/>
              <a:gdLst>
                <a:gd name="T0" fmla="*/ 2147483646 w 556"/>
                <a:gd name="T1" fmla="*/ 2147483646 h 604"/>
                <a:gd name="T2" fmla="*/ 2147483646 w 556"/>
                <a:gd name="T3" fmla="*/ 2147483646 h 604"/>
                <a:gd name="T4" fmla="*/ 2147483646 w 556"/>
                <a:gd name="T5" fmla="*/ 2147483646 h 604"/>
                <a:gd name="T6" fmla="*/ 0 w 556"/>
                <a:gd name="T7" fmla="*/ 2147483646 h 604"/>
                <a:gd name="T8" fmla="*/ 0 w 556"/>
                <a:gd name="T9" fmla="*/ 2147483646 h 604"/>
                <a:gd name="T10" fmla="*/ 2147483646 w 556"/>
                <a:gd name="T11" fmla="*/ 0 h 604"/>
                <a:gd name="T12" fmla="*/ 2147483646 w 556"/>
                <a:gd name="T13" fmla="*/ 2147483646 h 604"/>
                <a:gd name="T14" fmla="*/ 2147483646 w 556"/>
                <a:gd name="T15" fmla="*/ 2147483646 h 604"/>
                <a:gd name="T16" fmla="*/ 2147483646 w 556"/>
                <a:gd name="T17" fmla="*/ 2147483646 h 604"/>
                <a:gd name="T18" fmla="*/ 2147483646 w 556"/>
                <a:gd name="T19" fmla="*/ 2147483646 h 604"/>
                <a:gd name="T20" fmla="*/ 2147483646 w 556"/>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6" h="604">
                  <a:moveTo>
                    <a:pt x="521" y="604"/>
                  </a:moveTo>
                  <a:lnTo>
                    <a:pt x="521" y="604"/>
                  </a:lnTo>
                  <a:cubicBezTo>
                    <a:pt x="520" y="604"/>
                    <a:pt x="519" y="604"/>
                    <a:pt x="518" y="604"/>
                  </a:cubicBezTo>
                  <a:cubicBezTo>
                    <a:pt x="218" y="576"/>
                    <a:pt x="0" y="433"/>
                    <a:pt x="0" y="263"/>
                  </a:cubicBezTo>
                  <a:lnTo>
                    <a:pt x="0" y="33"/>
                  </a:lnTo>
                  <a:cubicBezTo>
                    <a:pt x="0" y="15"/>
                    <a:pt x="15" y="0"/>
                    <a:pt x="34" y="0"/>
                  </a:cubicBezTo>
                  <a:cubicBezTo>
                    <a:pt x="52" y="0"/>
                    <a:pt x="67" y="15"/>
                    <a:pt x="67" y="33"/>
                  </a:cubicBezTo>
                  <a:lnTo>
                    <a:pt x="67" y="263"/>
                  </a:lnTo>
                  <a:cubicBezTo>
                    <a:pt x="67" y="396"/>
                    <a:pt x="264" y="514"/>
                    <a:pt x="524" y="537"/>
                  </a:cubicBezTo>
                  <a:cubicBezTo>
                    <a:pt x="543" y="539"/>
                    <a:pt x="556" y="555"/>
                    <a:pt x="555" y="573"/>
                  </a:cubicBezTo>
                  <a:cubicBezTo>
                    <a:pt x="553" y="591"/>
                    <a:pt x="538" y="604"/>
                    <a:pt x="521" y="604"/>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Freeform 1342">
              <a:extLst>
                <a:ext uri="{FF2B5EF4-FFF2-40B4-BE49-F238E27FC236}">
                  <a16:creationId xmlns:a16="http://schemas.microsoft.com/office/drawing/2014/main" xmlns="" id="{C4972879-0413-42E4-B42A-2F500C1F814E}"/>
                </a:ext>
              </a:extLst>
            </p:cNvPr>
            <p:cNvSpPr/>
            <p:nvPr/>
          </p:nvSpPr>
          <p:spPr bwMode="gray">
            <a:xfrm>
              <a:off x="5799861" y="1497122"/>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1" y="136"/>
                  </a:moveTo>
                  <a:lnTo>
                    <a:pt x="31" y="136"/>
                  </a:lnTo>
                  <a:cubicBezTo>
                    <a:pt x="21" y="136"/>
                    <a:pt x="12" y="131"/>
                    <a:pt x="7" y="122"/>
                  </a:cubicBezTo>
                  <a:cubicBezTo>
                    <a:pt x="0" y="110"/>
                    <a:pt x="5" y="93"/>
                    <a:pt x="18" y="86"/>
                  </a:cubicBezTo>
                  <a:lnTo>
                    <a:pt x="163" y="7"/>
                  </a:lnTo>
                  <a:cubicBezTo>
                    <a:pt x="176" y="0"/>
                    <a:pt x="192" y="5"/>
                    <a:pt x="199" y="18"/>
                  </a:cubicBezTo>
                  <a:cubicBezTo>
                    <a:pt x="206" y="31"/>
                    <a:pt x="201" y="47"/>
                    <a:pt x="189" y="54"/>
                  </a:cubicBezTo>
                  <a:lnTo>
                    <a:pt x="44" y="133"/>
                  </a:lnTo>
                  <a:cubicBezTo>
                    <a:pt x="40" y="135"/>
                    <a:pt x="35" y="136"/>
                    <a:pt x="31"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 name="Freeform 1343">
              <a:extLst>
                <a:ext uri="{FF2B5EF4-FFF2-40B4-BE49-F238E27FC236}">
                  <a16:creationId xmlns:a16="http://schemas.microsoft.com/office/drawing/2014/main" xmlns="" id="{D457830E-819D-4043-B1DE-D9FD58199522}"/>
                </a:ext>
              </a:extLst>
            </p:cNvPr>
            <p:cNvSpPr/>
            <p:nvPr/>
          </p:nvSpPr>
          <p:spPr bwMode="gray">
            <a:xfrm>
              <a:off x="5777606" y="1497122"/>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10"/>
                    <a:pt x="198" y="122"/>
                  </a:cubicBezTo>
                  <a:cubicBezTo>
                    <a:pt x="193"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1344">
              <a:extLst>
                <a:ext uri="{FF2B5EF4-FFF2-40B4-BE49-F238E27FC236}">
                  <a16:creationId xmlns:a16="http://schemas.microsoft.com/office/drawing/2014/main" xmlns="" id="{0F57593B-5D7C-4FCA-A3A8-AE9A0429E7EA}"/>
                </a:ext>
              </a:extLst>
            </p:cNvPr>
            <p:cNvSpPr/>
            <p:nvPr/>
          </p:nvSpPr>
          <p:spPr bwMode="gray">
            <a:xfrm>
              <a:off x="5801252" y="1485965"/>
              <a:ext cx="6954" cy="32074"/>
            </a:xfrm>
            <a:custGeom>
              <a:avLst/>
              <a:gdLst>
                <a:gd name="T0" fmla="*/ 2147483646 w 54"/>
                <a:gd name="T1" fmla="*/ 2147483646 h 202"/>
                <a:gd name="T2" fmla="*/ 2147483646 w 54"/>
                <a:gd name="T3" fmla="*/ 2147483646 h 202"/>
                <a:gd name="T4" fmla="*/ 0 w 54"/>
                <a:gd name="T5" fmla="*/ 2147483646 h 202"/>
                <a:gd name="T6" fmla="*/ 0 w 54"/>
                <a:gd name="T7" fmla="*/ 2147483646 h 202"/>
                <a:gd name="T8" fmla="*/ 2147483646 w 54"/>
                <a:gd name="T9" fmla="*/ 0 h 202"/>
                <a:gd name="T10" fmla="*/ 2147483646 w 54"/>
                <a:gd name="T11" fmla="*/ 2147483646 h 202"/>
                <a:gd name="T12" fmla="*/ 2147483646 w 54"/>
                <a:gd name="T13" fmla="*/ 2147483646 h 202"/>
                <a:gd name="T14" fmla="*/ 2147483646 w 54"/>
                <a:gd name="T15" fmla="*/ 21474836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2">
                  <a:moveTo>
                    <a:pt x="27" y="202"/>
                  </a:moveTo>
                  <a:lnTo>
                    <a:pt x="27" y="202"/>
                  </a:lnTo>
                  <a:cubicBezTo>
                    <a:pt x="12" y="202"/>
                    <a:pt x="0" y="190"/>
                    <a:pt x="0" y="176"/>
                  </a:cubicBezTo>
                  <a:lnTo>
                    <a:pt x="0" y="27"/>
                  </a:lnTo>
                  <a:cubicBezTo>
                    <a:pt x="0" y="12"/>
                    <a:pt x="12" y="0"/>
                    <a:pt x="27" y="0"/>
                  </a:cubicBezTo>
                  <a:cubicBezTo>
                    <a:pt x="42" y="0"/>
                    <a:pt x="54" y="12"/>
                    <a:pt x="54" y="27"/>
                  </a:cubicBezTo>
                  <a:lnTo>
                    <a:pt x="54" y="176"/>
                  </a:lnTo>
                  <a:cubicBezTo>
                    <a:pt x="54" y="190"/>
                    <a:pt x="42" y="202"/>
                    <a:pt x="27" y="202"/>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1345">
              <a:extLst>
                <a:ext uri="{FF2B5EF4-FFF2-40B4-BE49-F238E27FC236}">
                  <a16:creationId xmlns:a16="http://schemas.microsoft.com/office/drawing/2014/main" xmlns="" id="{0A946C2B-D090-4376-A0D5-74768287F9F8}"/>
                </a:ext>
              </a:extLst>
            </p:cNvPr>
            <p:cNvSpPr/>
            <p:nvPr/>
          </p:nvSpPr>
          <p:spPr bwMode="gray">
            <a:xfrm>
              <a:off x="5777606" y="1442736"/>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0" y="136"/>
                  </a:moveTo>
                  <a:lnTo>
                    <a:pt x="30" y="136"/>
                  </a:lnTo>
                  <a:cubicBezTo>
                    <a:pt x="21" y="136"/>
                    <a:pt x="12" y="131"/>
                    <a:pt x="7" y="122"/>
                  </a:cubicBezTo>
                  <a:cubicBezTo>
                    <a:pt x="0" y="109"/>
                    <a:pt x="5" y="93"/>
                    <a:pt x="17" y="86"/>
                  </a:cubicBezTo>
                  <a:lnTo>
                    <a:pt x="162" y="7"/>
                  </a:lnTo>
                  <a:cubicBezTo>
                    <a:pt x="175" y="0"/>
                    <a:pt x="192" y="5"/>
                    <a:pt x="199" y="18"/>
                  </a:cubicBezTo>
                  <a:cubicBezTo>
                    <a:pt x="206" y="31"/>
                    <a:pt x="201" y="47"/>
                    <a:pt x="188" y="54"/>
                  </a:cubicBezTo>
                  <a:lnTo>
                    <a:pt x="43" y="133"/>
                  </a:lnTo>
                  <a:cubicBezTo>
                    <a:pt x="39" y="135"/>
                    <a:pt x="35" y="136"/>
                    <a:pt x="30"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1346">
              <a:extLst>
                <a:ext uri="{FF2B5EF4-FFF2-40B4-BE49-F238E27FC236}">
                  <a16:creationId xmlns:a16="http://schemas.microsoft.com/office/drawing/2014/main" xmlns="" id="{A3E91852-1E09-4FB9-8756-97A2FD1F7EFD}"/>
                </a:ext>
              </a:extLst>
            </p:cNvPr>
            <p:cNvSpPr/>
            <p:nvPr/>
          </p:nvSpPr>
          <p:spPr bwMode="gray">
            <a:xfrm>
              <a:off x="5799861" y="1442736"/>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09"/>
                    <a:pt x="198" y="122"/>
                  </a:cubicBezTo>
                  <a:cubicBezTo>
                    <a:pt x="194"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1347">
              <a:extLst>
                <a:ext uri="{FF2B5EF4-FFF2-40B4-BE49-F238E27FC236}">
                  <a16:creationId xmlns:a16="http://schemas.microsoft.com/office/drawing/2014/main" xmlns="" id="{94B15EA6-B926-4966-AD20-4B89017B9410}"/>
                </a:ext>
              </a:extLst>
            </p:cNvPr>
            <p:cNvSpPr/>
            <p:nvPr/>
          </p:nvSpPr>
          <p:spPr bwMode="gray">
            <a:xfrm>
              <a:off x="5799861" y="1442736"/>
              <a:ext cx="8346" cy="30680"/>
            </a:xfrm>
            <a:custGeom>
              <a:avLst/>
              <a:gdLst>
                <a:gd name="T0" fmla="*/ 2147483646 w 54"/>
                <a:gd name="T1" fmla="*/ 2147483646 h 200"/>
                <a:gd name="T2" fmla="*/ 2147483646 w 54"/>
                <a:gd name="T3" fmla="*/ 2147483646 h 200"/>
                <a:gd name="T4" fmla="*/ 0 w 54"/>
                <a:gd name="T5" fmla="*/ 2147483646 h 200"/>
                <a:gd name="T6" fmla="*/ 0 w 54"/>
                <a:gd name="T7" fmla="*/ 2147483646 h 200"/>
                <a:gd name="T8" fmla="*/ 2147483646 w 54"/>
                <a:gd name="T9" fmla="*/ 0 h 200"/>
                <a:gd name="T10" fmla="*/ 2147483646 w 54"/>
                <a:gd name="T11" fmla="*/ 2147483646 h 200"/>
                <a:gd name="T12" fmla="*/ 2147483646 w 54"/>
                <a:gd name="T13" fmla="*/ 2147483646 h 200"/>
                <a:gd name="T14" fmla="*/ 2147483646 w 54"/>
                <a:gd name="T15" fmla="*/ 2147483646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0">
                  <a:moveTo>
                    <a:pt x="27" y="200"/>
                  </a:moveTo>
                  <a:lnTo>
                    <a:pt x="27" y="200"/>
                  </a:lnTo>
                  <a:cubicBezTo>
                    <a:pt x="12" y="200"/>
                    <a:pt x="0" y="188"/>
                    <a:pt x="0" y="173"/>
                  </a:cubicBezTo>
                  <a:lnTo>
                    <a:pt x="0" y="26"/>
                  </a:lnTo>
                  <a:cubicBezTo>
                    <a:pt x="0" y="12"/>
                    <a:pt x="12" y="0"/>
                    <a:pt x="27" y="0"/>
                  </a:cubicBezTo>
                  <a:cubicBezTo>
                    <a:pt x="42" y="0"/>
                    <a:pt x="54" y="12"/>
                    <a:pt x="54" y="26"/>
                  </a:cubicBezTo>
                  <a:lnTo>
                    <a:pt x="54" y="173"/>
                  </a:lnTo>
                  <a:cubicBezTo>
                    <a:pt x="54" y="188"/>
                    <a:pt x="42" y="200"/>
                    <a:pt x="27" y="20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1348">
              <a:extLst>
                <a:ext uri="{FF2B5EF4-FFF2-40B4-BE49-F238E27FC236}">
                  <a16:creationId xmlns:a16="http://schemas.microsoft.com/office/drawing/2014/main" xmlns="" id="{FDCE92AF-8376-466B-92FF-298C8252A903}"/>
                </a:ext>
              </a:extLst>
            </p:cNvPr>
            <p:cNvSpPr/>
            <p:nvPr/>
          </p:nvSpPr>
          <p:spPr bwMode="gray">
            <a:xfrm>
              <a:off x="5740050" y="1476204"/>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6"/>
                    <a:pt x="161" y="134"/>
                  </a:cubicBezTo>
                  <a:lnTo>
                    <a:pt x="18" y="54"/>
                  </a:lnTo>
                  <a:cubicBezTo>
                    <a:pt x="5" y="47"/>
                    <a:pt x="0" y="30"/>
                    <a:pt x="7" y="18"/>
                  </a:cubicBezTo>
                  <a:cubicBezTo>
                    <a:pt x="14" y="5"/>
                    <a:pt x="31" y="0"/>
                    <a:pt x="44" y="7"/>
                  </a:cubicBezTo>
                  <a:lnTo>
                    <a:pt x="187" y="87"/>
                  </a:lnTo>
                  <a:cubicBezTo>
                    <a:pt x="200" y="94"/>
                    <a:pt x="205" y="110"/>
                    <a:pt x="197" y="123"/>
                  </a:cubicBezTo>
                  <a:cubicBezTo>
                    <a:pt x="193" y="132"/>
                    <a:pt x="183" y="137"/>
                    <a:pt x="174"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1349">
              <a:extLst>
                <a:ext uri="{FF2B5EF4-FFF2-40B4-BE49-F238E27FC236}">
                  <a16:creationId xmlns:a16="http://schemas.microsoft.com/office/drawing/2014/main" xmlns="" id="{A88E6E58-F169-46A3-83FA-79AA97B14781}"/>
                </a:ext>
              </a:extLst>
            </p:cNvPr>
            <p:cNvSpPr/>
            <p:nvPr/>
          </p:nvSpPr>
          <p:spPr bwMode="gray">
            <a:xfrm>
              <a:off x="5740050" y="1463653"/>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1"/>
                    <a:pt x="5" y="94"/>
                    <a:pt x="18" y="87"/>
                  </a:cubicBezTo>
                  <a:lnTo>
                    <a:pt x="161" y="7"/>
                  </a:lnTo>
                  <a:cubicBezTo>
                    <a:pt x="174" y="0"/>
                    <a:pt x="190" y="5"/>
                    <a:pt x="197" y="18"/>
                  </a:cubicBezTo>
                  <a:cubicBezTo>
                    <a:pt x="205" y="31"/>
                    <a:pt x="200" y="47"/>
                    <a:pt x="187" y="54"/>
                  </a:cubicBezTo>
                  <a:lnTo>
                    <a:pt x="44" y="134"/>
                  </a:lnTo>
                  <a:cubicBezTo>
                    <a:pt x="39" y="136"/>
                    <a:pt x="35" y="137"/>
                    <a:pt x="31"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1350">
              <a:extLst>
                <a:ext uri="{FF2B5EF4-FFF2-40B4-BE49-F238E27FC236}">
                  <a16:creationId xmlns:a16="http://schemas.microsoft.com/office/drawing/2014/main" xmlns="" id="{01246733-29AD-478E-9456-440975CEAF3D}"/>
                </a:ext>
              </a:extLst>
            </p:cNvPr>
            <p:cNvSpPr/>
            <p:nvPr/>
          </p:nvSpPr>
          <p:spPr bwMode="gray">
            <a:xfrm>
              <a:off x="5740050" y="1476204"/>
              <a:ext cx="50074"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6"/>
                  </a:cubicBezTo>
                  <a:cubicBezTo>
                    <a:pt x="0" y="12"/>
                    <a:pt x="12" y="0"/>
                    <a:pt x="27" y="0"/>
                  </a:cubicBezTo>
                  <a:lnTo>
                    <a:pt x="297" y="0"/>
                  </a:lnTo>
                  <a:cubicBezTo>
                    <a:pt x="312" y="0"/>
                    <a:pt x="324" y="12"/>
                    <a:pt x="324" y="26"/>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1351">
              <a:extLst>
                <a:ext uri="{FF2B5EF4-FFF2-40B4-BE49-F238E27FC236}">
                  <a16:creationId xmlns:a16="http://schemas.microsoft.com/office/drawing/2014/main" xmlns="" id="{32D5EA49-9CEC-45FB-85B4-3836BDE7DC4F}"/>
                </a:ext>
              </a:extLst>
            </p:cNvPr>
            <p:cNvSpPr/>
            <p:nvPr/>
          </p:nvSpPr>
          <p:spPr bwMode="gray">
            <a:xfrm>
              <a:off x="5837417" y="1463653"/>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3" y="137"/>
                  </a:moveTo>
                  <a:lnTo>
                    <a:pt x="173" y="137"/>
                  </a:lnTo>
                  <a:cubicBezTo>
                    <a:pt x="169" y="137"/>
                    <a:pt x="165" y="136"/>
                    <a:pt x="161" y="134"/>
                  </a:cubicBezTo>
                  <a:lnTo>
                    <a:pt x="17" y="54"/>
                  </a:lnTo>
                  <a:cubicBezTo>
                    <a:pt x="4" y="47"/>
                    <a:pt x="0" y="31"/>
                    <a:pt x="7" y="18"/>
                  </a:cubicBezTo>
                  <a:cubicBezTo>
                    <a:pt x="14" y="5"/>
                    <a:pt x="30" y="0"/>
                    <a:pt x="43" y="7"/>
                  </a:cubicBezTo>
                  <a:lnTo>
                    <a:pt x="186" y="87"/>
                  </a:lnTo>
                  <a:cubicBezTo>
                    <a:pt x="199" y="94"/>
                    <a:pt x="204" y="111"/>
                    <a:pt x="197" y="124"/>
                  </a:cubicBezTo>
                  <a:cubicBezTo>
                    <a:pt x="192" y="132"/>
                    <a:pt x="183" y="137"/>
                    <a:pt x="173"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1352">
              <a:extLst>
                <a:ext uri="{FF2B5EF4-FFF2-40B4-BE49-F238E27FC236}">
                  <a16:creationId xmlns:a16="http://schemas.microsoft.com/office/drawing/2014/main" xmlns="" id="{7402E122-196B-40B0-856B-1F98DDE25738}"/>
                </a:ext>
              </a:extLst>
            </p:cNvPr>
            <p:cNvSpPr/>
            <p:nvPr/>
          </p:nvSpPr>
          <p:spPr bwMode="gray">
            <a:xfrm>
              <a:off x="5837417" y="1476204"/>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3" y="0"/>
                    <a:pt x="190" y="5"/>
                    <a:pt x="197" y="18"/>
                  </a:cubicBezTo>
                  <a:cubicBezTo>
                    <a:pt x="204" y="30"/>
                    <a:pt x="199" y="47"/>
                    <a:pt x="186" y="54"/>
                  </a:cubicBezTo>
                  <a:lnTo>
                    <a:pt x="43" y="134"/>
                  </a:lnTo>
                  <a:cubicBezTo>
                    <a:pt x="39" y="136"/>
                    <a:pt x="34" y="137"/>
                    <a:pt x="30"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1353">
              <a:extLst>
                <a:ext uri="{FF2B5EF4-FFF2-40B4-BE49-F238E27FC236}">
                  <a16:creationId xmlns:a16="http://schemas.microsoft.com/office/drawing/2014/main" xmlns="" id="{9EF4B6EA-77E6-4D62-960E-7099FC380710}"/>
                </a:ext>
              </a:extLst>
            </p:cNvPr>
            <p:cNvSpPr/>
            <p:nvPr/>
          </p:nvSpPr>
          <p:spPr bwMode="gray">
            <a:xfrm>
              <a:off x="5819335" y="1476204"/>
              <a:ext cx="48683"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7"/>
                  </a:cubicBezTo>
                  <a:cubicBezTo>
                    <a:pt x="0" y="12"/>
                    <a:pt x="12" y="0"/>
                    <a:pt x="27" y="0"/>
                  </a:cubicBezTo>
                  <a:lnTo>
                    <a:pt x="297" y="0"/>
                  </a:lnTo>
                  <a:cubicBezTo>
                    <a:pt x="312" y="0"/>
                    <a:pt x="324" y="12"/>
                    <a:pt x="324" y="27"/>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1354">
              <a:extLst>
                <a:ext uri="{FF2B5EF4-FFF2-40B4-BE49-F238E27FC236}">
                  <a16:creationId xmlns:a16="http://schemas.microsoft.com/office/drawing/2014/main" xmlns="" id="{B406232F-359A-4629-A203-79D91D0B5747}"/>
                </a:ext>
              </a:extLst>
            </p:cNvPr>
            <p:cNvSpPr/>
            <p:nvPr/>
          </p:nvSpPr>
          <p:spPr bwMode="gray">
            <a:xfrm>
              <a:off x="5781779" y="1480387"/>
              <a:ext cx="8346" cy="9762"/>
            </a:xfrm>
            <a:custGeom>
              <a:avLst/>
              <a:gdLst>
                <a:gd name="T0" fmla="*/ 2147483646 w 53"/>
                <a:gd name="T1" fmla="*/ 2147483646 h 66"/>
                <a:gd name="T2" fmla="*/ 2147483646 w 53"/>
                <a:gd name="T3" fmla="*/ 2147483646 h 66"/>
                <a:gd name="T4" fmla="*/ 0 w 53"/>
                <a:gd name="T5" fmla="*/ 2147483646 h 66"/>
                <a:gd name="T6" fmla="*/ 0 w 53"/>
                <a:gd name="T7" fmla="*/ 0 h 66"/>
                <a:gd name="T8" fmla="*/ 2147483646 w 53"/>
                <a:gd name="T9" fmla="*/ 0 h 66"/>
                <a:gd name="T10" fmla="*/ 2147483646 w 53"/>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1355">
              <a:extLst>
                <a:ext uri="{FF2B5EF4-FFF2-40B4-BE49-F238E27FC236}">
                  <a16:creationId xmlns:a16="http://schemas.microsoft.com/office/drawing/2014/main" xmlns="" id="{C3D88E5A-49FA-4A4E-8874-4E34C2B6D594}"/>
                </a:ext>
              </a:extLst>
            </p:cNvPr>
            <p:cNvSpPr/>
            <p:nvPr/>
          </p:nvSpPr>
          <p:spPr bwMode="gray">
            <a:xfrm>
              <a:off x="5804034" y="1485965"/>
              <a:ext cx="13910" cy="8367"/>
            </a:xfrm>
            <a:custGeom>
              <a:avLst/>
              <a:gdLst>
                <a:gd name="T0" fmla="*/ 2147483646 w 83"/>
                <a:gd name="T1" fmla="*/ 2147483646 h 53"/>
                <a:gd name="T2" fmla="*/ 2147483646 w 83"/>
                <a:gd name="T3" fmla="*/ 2147483646 h 53"/>
                <a:gd name="T4" fmla="*/ 0 w 83"/>
                <a:gd name="T5" fmla="*/ 2147483646 h 53"/>
                <a:gd name="T6" fmla="*/ 0 w 83"/>
                <a:gd name="T7" fmla="*/ 0 h 53"/>
                <a:gd name="T8" fmla="*/ 2147483646 w 83"/>
                <a:gd name="T9" fmla="*/ 0 h 53"/>
                <a:gd name="T10" fmla="*/ 2147483646 w 83"/>
                <a:gd name="T11" fmla="*/ 2147483646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3">
                  <a:moveTo>
                    <a:pt x="83" y="53"/>
                  </a:moveTo>
                  <a:lnTo>
                    <a:pt x="83" y="53"/>
                  </a:lnTo>
                  <a:lnTo>
                    <a:pt x="0" y="53"/>
                  </a:lnTo>
                  <a:lnTo>
                    <a:pt x="0" y="0"/>
                  </a:lnTo>
                  <a:lnTo>
                    <a:pt x="83" y="0"/>
                  </a:lnTo>
                  <a:lnTo>
                    <a:pt x="83" y="53"/>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1356">
              <a:extLst>
                <a:ext uri="{FF2B5EF4-FFF2-40B4-BE49-F238E27FC236}">
                  <a16:creationId xmlns:a16="http://schemas.microsoft.com/office/drawing/2014/main" xmlns="" id="{51131C14-6E7D-4DCA-9A44-E8FD7E4EBCB4}"/>
                </a:ext>
              </a:extLst>
            </p:cNvPr>
            <p:cNvSpPr/>
            <p:nvPr/>
          </p:nvSpPr>
          <p:spPr bwMode="gray">
            <a:xfrm>
              <a:off x="5819335" y="1470626"/>
              <a:ext cx="8346" cy="9762"/>
            </a:xfrm>
            <a:custGeom>
              <a:avLst/>
              <a:gdLst>
                <a:gd name="T0" fmla="*/ 2147483646 w 54"/>
                <a:gd name="T1" fmla="*/ 2147483646 h 68"/>
                <a:gd name="T2" fmla="*/ 2147483646 w 54"/>
                <a:gd name="T3" fmla="*/ 2147483646 h 68"/>
                <a:gd name="T4" fmla="*/ 0 w 54"/>
                <a:gd name="T5" fmla="*/ 2147483646 h 68"/>
                <a:gd name="T6" fmla="*/ 0 w 54"/>
                <a:gd name="T7" fmla="*/ 0 h 68"/>
                <a:gd name="T8" fmla="*/ 2147483646 w 54"/>
                <a:gd name="T9" fmla="*/ 0 h 68"/>
                <a:gd name="T10" fmla="*/ 2147483646 w 54"/>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8">
                  <a:moveTo>
                    <a:pt x="54" y="68"/>
                  </a:moveTo>
                  <a:lnTo>
                    <a:pt x="54" y="68"/>
                  </a:lnTo>
                  <a:lnTo>
                    <a:pt x="0" y="68"/>
                  </a:lnTo>
                  <a:lnTo>
                    <a:pt x="0" y="0"/>
                  </a:lnTo>
                  <a:lnTo>
                    <a:pt x="54" y="0"/>
                  </a:lnTo>
                  <a:lnTo>
                    <a:pt x="54" y="68"/>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1357">
              <a:extLst>
                <a:ext uri="{FF2B5EF4-FFF2-40B4-BE49-F238E27FC236}">
                  <a16:creationId xmlns:a16="http://schemas.microsoft.com/office/drawing/2014/main" xmlns="" id="{30994BFE-43DA-4256-99A6-886DB1B70EFF}"/>
                </a:ext>
              </a:extLst>
            </p:cNvPr>
            <p:cNvSpPr/>
            <p:nvPr/>
          </p:nvSpPr>
          <p:spPr bwMode="gray">
            <a:xfrm>
              <a:off x="5791516" y="1465048"/>
              <a:ext cx="12518" cy="8367"/>
            </a:xfrm>
            <a:custGeom>
              <a:avLst/>
              <a:gdLst>
                <a:gd name="T0" fmla="*/ 2147483646 w 83"/>
                <a:gd name="T1" fmla="*/ 2147483646 h 54"/>
                <a:gd name="T2" fmla="*/ 2147483646 w 83"/>
                <a:gd name="T3" fmla="*/ 2147483646 h 54"/>
                <a:gd name="T4" fmla="*/ 0 w 83"/>
                <a:gd name="T5" fmla="*/ 2147483646 h 54"/>
                <a:gd name="T6" fmla="*/ 0 w 83"/>
                <a:gd name="T7" fmla="*/ 0 h 54"/>
                <a:gd name="T8" fmla="*/ 2147483646 w 83"/>
                <a:gd name="T9" fmla="*/ 0 h 54"/>
                <a:gd name="T10" fmla="*/ 2147483646 w 83"/>
                <a:gd name="T11" fmla="*/ 214748364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1358">
              <a:extLst>
                <a:ext uri="{FF2B5EF4-FFF2-40B4-BE49-F238E27FC236}">
                  <a16:creationId xmlns:a16="http://schemas.microsoft.com/office/drawing/2014/main" xmlns="" id="{0119AED6-7F3E-44BD-BF0C-C16EAD641560}"/>
                </a:ext>
              </a:extLst>
            </p:cNvPr>
            <p:cNvSpPr/>
            <p:nvPr/>
          </p:nvSpPr>
          <p:spPr bwMode="gray">
            <a:xfrm>
              <a:off x="5777606"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Freeform 1359">
              <a:extLst>
                <a:ext uri="{FF2B5EF4-FFF2-40B4-BE49-F238E27FC236}">
                  <a16:creationId xmlns:a16="http://schemas.microsoft.com/office/drawing/2014/main" xmlns="" id="{D8D9759D-C53C-495A-B816-A51138FC7A6D}"/>
                </a:ext>
              </a:extLst>
            </p:cNvPr>
            <p:cNvSpPr/>
            <p:nvPr/>
          </p:nvSpPr>
          <p:spPr bwMode="gray">
            <a:xfrm>
              <a:off x="5810990"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 name="组合 1566">
            <a:extLst>
              <a:ext uri="{FF2B5EF4-FFF2-40B4-BE49-F238E27FC236}">
                <a16:creationId xmlns:a16="http://schemas.microsoft.com/office/drawing/2014/main" xmlns="" id="{7FBE3134-9CF6-427D-8373-AD75C7F7E2C6}"/>
              </a:ext>
            </a:extLst>
          </p:cNvPr>
          <p:cNvGrpSpPr/>
          <p:nvPr/>
        </p:nvGrpSpPr>
        <p:grpSpPr bwMode="gray">
          <a:xfrm>
            <a:off x="10247581" y="4290626"/>
            <a:ext cx="379485" cy="319105"/>
            <a:chOff x="5710841" y="1427396"/>
            <a:chExt cx="189169" cy="185471"/>
          </a:xfrm>
          <a:solidFill>
            <a:srgbClr val="009DD8"/>
          </a:solidFill>
        </p:grpSpPr>
        <p:sp>
          <p:nvSpPr>
            <p:cNvPr id="56" name="Freeform 1339">
              <a:extLst>
                <a:ext uri="{FF2B5EF4-FFF2-40B4-BE49-F238E27FC236}">
                  <a16:creationId xmlns:a16="http://schemas.microsoft.com/office/drawing/2014/main" xmlns="" id="{A1CC037C-1D6C-429B-BC5C-6705608A30CE}"/>
                </a:ext>
              </a:extLst>
            </p:cNvPr>
            <p:cNvSpPr>
              <a:spLocks noEditPoints="1"/>
            </p:cNvSpPr>
            <p:nvPr/>
          </p:nvSpPr>
          <p:spPr bwMode="gray">
            <a:xfrm>
              <a:off x="5710841" y="1427396"/>
              <a:ext cx="189169" cy="105983"/>
            </a:xfrm>
            <a:custGeom>
              <a:avLst/>
              <a:gdLst>
                <a:gd name="T0" fmla="*/ 2147483646 w 1241"/>
                <a:gd name="T1" fmla="*/ 2147483646 h 690"/>
                <a:gd name="T2" fmla="*/ 2147483646 w 1241"/>
                <a:gd name="T3" fmla="*/ 2147483646 h 690"/>
                <a:gd name="T4" fmla="*/ 2147483646 w 1241"/>
                <a:gd name="T5" fmla="*/ 2147483646 h 690"/>
                <a:gd name="T6" fmla="*/ 2147483646 w 1241"/>
                <a:gd name="T7" fmla="*/ 2147483646 h 690"/>
                <a:gd name="T8" fmla="*/ 2147483646 w 1241"/>
                <a:gd name="T9" fmla="*/ 2147483646 h 690"/>
                <a:gd name="T10" fmla="*/ 2147483646 w 1241"/>
                <a:gd name="T11" fmla="*/ 2147483646 h 690"/>
                <a:gd name="T12" fmla="*/ 2147483646 w 1241"/>
                <a:gd name="T13" fmla="*/ 2147483646 h 690"/>
                <a:gd name="T14" fmla="*/ 2147483646 w 1241"/>
                <a:gd name="T15" fmla="*/ 2147483646 h 690"/>
                <a:gd name="T16" fmla="*/ 0 w 1241"/>
                <a:gd name="T17" fmla="*/ 2147483646 h 690"/>
                <a:gd name="T18" fmla="*/ 2147483646 w 1241"/>
                <a:gd name="T19" fmla="*/ 0 h 690"/>
                <a:gd name="T20" fmla="*/ 2147483646 w 1241"/>
                <a:gd name="T21" fmla="*/ 2147483646 h 690"/>
                <a:gd name="T22" fmla="*/ 2147483646 w 1241"/>
                <a:gd name="T23" fmla="*/ 2147483646 h 6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1" h="690">
                  <a:moveTo>
                    <a:pt x="621" y="66"/>
                  </a:moveTo>
                  <a:lnTo>
                    <a:pt x="621" y="66"/>
                  </a:lnTo>
                  <a:cubicBezTo>
                    <a:pt x="321" y="66"/>
                    <a:pt x="67" y="194"/>
                    <a:pt x="67" y="345"/>
                  </a:cubicBezTo>
                  <a:cubicBezTo>
                    <a:pt x="67" y="496"/>
                    <a:pt x="321" y="623"/>
                    <a:pt x="621" y="623"/>
                  </a:cubicBezTo>
                  <a:cubicBezTo>
                    <a:pt x="921" y="623"/>
                    <a:pt x="1174" y="496"/>
                    <a:pt x="1174" y="345"/>
                  </a:cubicBezTo>
                  <a:cubicBezTo>
                    <a:pt x="1174" y="194"/>
                    <a:pt x="921" y="66"/>
                    <a:pt x="621" y="66"/>
                  </a:cubicBezTo>
                  <a:close/>
                  <a:moveTo>
                    <a:pt x="621" y="690"/>
                  </a:moveTo>
                  <a:lnTo>
                    <a:pt x="621" y="690"/>
                  </a:lnTo>
                  <a:cubicBezTo>
                    <a:pt x="273" y="690"/>
                    <a:pt x="0" y="538"/>
                    <a:pt x="0" y="345"/>
                  </a:cubicBezTo>
                  <a:cubicBezTo>
                    <a:pt x="0" y="151"/>
                    <a:pt x="273" y="0"/>
                    <a:pt x="621" y="0"/>
                  </a:cubicBezTo>
                  <a:cubicBezTo>
                    <a:pt x="969" y="0"/>
                    <a:pt x="1241" y="151"/>
                    <a:pt x="1241" y="345"/>
                  </a:cubicBezTo>
                  <a:cubicBezTo>
                    <a:pt x="1241" y="538"/>
                    <a:pt x="969" y="690"/>
                    <a:pt x="621" y="69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 name="Freeform 1340">
              <a:extLst>
                <a:ext uri="{FF2B5EF4-FFF2-40B4-BE49-F238E27FC236}">
                  <a16:creationId xmlns:a16="http://schemas.microsoft.com/office/drawing/2014/main" xmlns="" id="{D0C902F6-710A-4C20-85F3-011B3A0884E5}"/>
                </a:ext>
              </a:extLst>
            </p:cNvPr>
            <p:cNvSpPr/>
            <p:nvPr/>
          </p:nvSpPr>
          <p:spPr bwMode="gray">
            <a:xfrm>
              <a:off x="5710841" y="1478994"/>
              <a:ext cx="189169" cy="128295"/>
            </a:xfrm>
            <a:custGeom>
              <a:avLst/>
              <a:gdLst>
                <a:gd name="T0" fmla="*/ 2147483646 w 1241"/>
                <a:gd name="T1" fmla="*/ 2147483646 h 837"/>
                <a:gd name="T2" fmla="*/ 2147483646 w 1241"/>
                <a:gd name="T3" fmla="*/ 2147483646 h 837"/>
                <a:gd name="T4" fmla="*/ 2147483646 w 1241"/>
                <a:gd name="T5" fmla="*/ 2147483646 h 837"/>
                <a:gd name="T6" fmla="*/ 2147483646 w 1241"/>
                <a:gd name="T7" fmla="*/ 2147483646 h 837"/>
                <a:gd name="T8" fmla="*/ 2147483646 w 1241"/>
                <a:gd name="T9" fmla="*/ 2147483646 h 837"/>
                <a:gd name="T10" fmla="*/ 2147483646 w 1241"/>
                <a:gd name="T11" fmla="*/ 2147483646 h 837"/>
                <a:gd name="T12" fmla="*/ 2147483646 w 1241"/>
                <a:gd name="T13" fmla="*/ 2147483646 h 837"/>
                <a:gd name="T14" fmla="*/ 0 w 1241"/>
                <a:gd name="T15" fmla="*/ 2147483646 h 837"/>
                <a:gd name="T16" fmla="*/ 0 w 1241"/>
                <a:gd name="T17" fmla="*/ 2147483646 h 837"/>
                <a:gd name="T18" fmla="*/ 2147483646 w 1241"/>
                <a:gd name="T19" fmla="*/ 0 h 837"/>
                <a:gd name="T20" fmla="*/ 2147483646 w 1241"/>
                <a:gd name="T21" fmla="*/ 2147483646 h 837"/>
                <a:gd name="T22" fmla="*/ 2147483646 w 1241"/>
                <a:gd name="T23" fmla="*/ 2147483646 h 837"/>
                <a:gd name="T24" fmla="*/ 2147483646 w 1241"/>
                <a:gd name="T25" fmla="*/ 2147483646 h 837"/>
                <a:gd name="T26" fmla="*/ 2147483646 w 1241"/>
                <a:gd name="T27" fmla="*/ 2147483646 h 837"/>
                <a:gd name="T28" fmla="*/ 2147483646 w 1241"/>
                <a:gd name="T29" fmla="*/ 2147483646 h 837"/>
                <a:gd name="T30" fmla="*/ 2147483646 w 1241"/>
                <a:gd name="T31" fmla="*/ 2147483646 h 837"/>
                <a:gd name="T32" fmla="*/ 2147483646 w 1241"/>
                <a:gd name="T33" fmla="*/ 2147483646 h 837"/>
                <a:gd name="T34" fmla="*/ 2147483646 w 1241"/>
                <a:gd name="T35" fmla="*/ 2147483646 h 837"/>
                <a:gd name="T36" fmla="*/ 2147483646 w 1241"/>
                <a:gd name="T37" fmla="*/ 2147483646 h 8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1" h="837">
                  <a:moveTo>
                    <a:pt x="716" y="837"/>
                  </a:moveTo>
                  <a:lnTo>
                    <a:pt x="716" y="837"/>
                  </a:lnTo>
                  <a:cubicBezTo>
                    <a:pt x="699" y="837"/>
                    <a:pt x="684" y="824"/>
                    <a:pt x="683" y="807"/>
                  </a:cubicBezTo>
                  <a:cubicBezTo>
                    <a:pt x="681" y="788"/>
                    <a:pt x="695" y="772"/>
                    <a:pt x="713" y="771"/>
                  </a:cubicBezTo>
                  <a:cubicBezTo>
                    <a:pt x="976" y="748"/>
                    <a:pt x="1174" y="630"/>
                    <a:pt x="1174" y="496"/>
                  </a:cubicBezTo>
                  <a:lnTo>
                    <a:pt x="1174" y="422"/>
                  </a:lnTo>
                  <a:cubicBezTo>
                    <a:pt x="1073" y="534"/>
                    <a:pt x="866" y="609"/>
                    <a:pt x="621" y="609"/>
                  </a:cubicBezTo>
                  <a:cubicBezTo>
                    <a:pt x="273" y="609"/>
                    <a:pt x="0" y="457"/>
                    <a:pt x="0" y="264"/>
                  </a:cubicBezTo>
                  <a:lnTo>
                    <a:pt x="0" y="34"/>
                  </a:lnTo>
                  <a:cubicBezTo>
                    <a:pt x="0" y="15"/>
                    <a:pt x="15" y="0"/>
                    <a:pt x="34" y="0"/>
                  </a:cubicBezTo>
                  <a:cubicBezTo>
                    <a:pt x="52" y="0"/>
                    <a:pt x="67" y="15"/>
                    <a:pt x="67" y="34"/>
                  </a:cubicBezTo>
                  <a:lnTo>
                    <a:pt x="67" y="264"/>
                  </a:lnTo>
                  <a:cubicBezTo>
                    <a:pt x="67" y="415"/>
                    <a:pt x="321" y="542"/>
                    <a:pt x="621" y="542"/>
                  </a:cubicBezTo>
                  <a:cubicBezTo>
                    <a:pt x="921" y="542"/>
                    <a:pt x="1174" y="415"/>
                    <a:pt x="1174" y="264"/>
                  </a:cubicBezTo>
                  <a:lnTo>
                    <a:pt x="1174" y="34"/>
                  </a:lnTo>
                  <a:lnTo>
                    <a:pt x="1241" y="34"/>
                  </a:lnTo>
                  <a:lnTo>
                    <a:pt x="1241" y="496"/>
                  </a:lnTo>
                  <a:cubicBezTo>
                    <a:pt x="1241" y="667"/>
                    <a:pt x="1022" y="811"/>
                    <a:pt x="719" y="837"/>
                  </a:cubicBezTo>
                  <a:cubicBezTo>
                    <a:pt x="718" y="837"/>
                    <a:pt x="717" y="837"/>
                    <a:pt x="716" y="8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Freeform 1341">
              <a:extLst>
                <a:ext uri="{FF2B5EF4-FFF2-40B4-BE49-F238E27FC236}">
                  <a16:creationId xmlns:a16="http://schemas.microsoft.com/office/drawing/2014/main" xmlns="" id="{83E1E498-D992-4F4C-BEF8-DB853BFD4E25}"/>
                </a:ext>
              </a:extLst>
            </p:cNvPr>
            <p:cNvSpPr/>
            <p:nvPr/>
          </p:nvSpPr>
          <p:spPr bwMode="gray">
            <a:xfrm>
              <a:off x="5710841" y="1513856"/>
              <a:ext cx="84847" cy="93433"/>
            </a:xfrm>
            <a:custGeom>
              <a:avLst/>
              <a:gdLst>
                <a:gd name="T0" fmla="*/ 2147483646 w 556"/>
                <a:gd name="T1" fmla="*/ 2147483646 h 604"/>
                <a:gd name="T2" fmla="*/ 2147483646 w 556"/>
                <a:gd name="T3" fmla="*/ 2147483646 h 604"/>
                <a:gd name="T4" fmla="*/ 2147483646 w 556"/>
                <a:gd name="T5" fmla="*/ 2147483646 h 604"/>
                <a:gd name="T6" fmla="*/ 0 w 556"/>
                <a:gd name="T7" fmla="*/ 2147483646 h 604"/>
                <a:gd name="T8" fmla="*/ 0 w 556"/>
                <a:gd name="T9" fmla="*/ 2147483646 h 604"/>
                <a:gd name="T10" fmla="*/ 2147483646 w 556"/>
                <a:gd name="T11" fmla="*/ 0 h 604"/>
                <a:gd name="T12" fmla="*/ 2147483646 w 556"/>
                <a:gd name="T13" fmla="*/ 2147483646 h 604"/>
                <a:gd name="T14" fmla="*/ 2147483646 w 556"/>
                <a:gd name="T15" fmla="*/ 2147483646 h 604"/>
                <a:gd name="T16" fmla="*/ 2147483646 w 556"/>
                <a:gd name="T17" fmla="*/ 2147483646 h 604"/>
                <a:gd name="T18" fmla="*/ 2147483646 w 556"/>
                <a:gd name="T19" fmla="*/ 2147483646 h 604"/>
                <a:gd name="T20" fmla="*/ 2147483646 w 556"/>
                <a:gd name="T21" fmla="*/ 2147483646 h 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6" h="604">
                  <a:moveTo>
                    <a:pt x="521" y="604"/>
                  </a:moveTo>
                  <a:lnTo>
                    <a:pt x="521" y="604"/>
                  </a:lnTo>
                  <a:cubicBezTo>
                    <a:pt x="520" y="604"/>
                    <a:pt x="519" y="604"/>
                    <a:pt x="518" y="604"/>
                  </a:cubicBezTo>
                  <a:cubicBezTo>
                    <a:pt x="218" y="576"/>
                    <a:pt x="0" y="433"/>
                    <a:pt x="0" y="263"/>
                  </a:cubicBezTo>
                  <a:lnTo>
                    <a:pt x="0" y="33"/>
                  </a:lnTo>
                  <a:cubicBezTo>
                    <a:pt x="0" y="15"/>
                    <a:pt x="15" y="0"/>
                    <a:pt x="34" y="0"/>
                  </a:cubicBezTo>
                  <a:cubicBezTo>
                    <a:pt x="52" y="0"/>
                    <a:pt x="67" y="15"/>
                    <a:pt x="67" y="33"/>
                  </a:cubicBezTo>
                  <a:lnTo>
                    <a:pt x="67" y="263"/>
                  </a:lnTo>
                  <a:cubicBezTo>
                    <a:pt x="67" y="396"/>
                    <a:pt x="264" y="514"/>
                    <a:pt x="524" y="537"/>
                  </a:cubicBezTo>
                  <a:cubicBezTo>
                    <a:pt x="543" y="539"/>
                    <a:pt x="556" y="555"/>
                    <a:pt x="555" y="573"/>
                  </a:cubicBezTo>
                  <a:cubicBezTo>
                    <a:pt x="553" y="591"/>
                    <a:pt x="538" y="604"/>
                    <a:pt x="521" y="604"/>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Freeform 1342">
              <a:extLst>
                <a:ext uri="{FF2B5EF4-FFF2-40B4-BE49-F238E27FC236}">
                  <a16:creationId xmlns:a16="http://schemas.microsoft.com/office/drawing/2014/main" xmlns="" id="{F7DF4D7D-49C0-4D6D-8B43-A1EA167AC193}"/>
                </a:ext>
              </a:extLst>
            </p:cNvPr>
            <p:cNvSpPr/>
            <p:nvPr/>
          </p:nvSpPr>
          <p:spPr bwMode="gray">
            <a:xfrm>
              <a:off x="5799861" y="1497122"/>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1" y="136"/>
                  </a:moveTo>
                  <a:lnTo>
                    <a:pt x="31" y="136"/>
                  </a:lnTo>
                  <a:cubicBezTo>
                    <a:pt x="21" y="136"/>
                    <a:pt x="12" y="131"/>
                    <a:pt x="7" y="122"/>
                  </a:cubicBezTo>
                  <a:cubicBezTo>
                    <a:pt x="0" y="110"/>
                    <a:pt x="5" y="93"/>
                    <a:pt x="18" y="86"/>
                  </a:cubicBezTo>
                  <a:lnTo>
                    <a:pt x="163" y="7"/>
                  </a:lnTo>
                  <a:cubicBezTo>
                    <a:pt x="176" y="0"/>
                    <a:pt x="192" y="5"/>
                    <a:pt x="199" y="18"/>
                  </a:cubicBezTo>
                  <a:cubicBezTo>
                    <a:pt x="206" y="31"/>
                    <a:pt x="201" y="47"/>
                    <a:pt x="189" y="54"/>
                  </a:cubicBezTo>
                  <a:lnTo>
                    <a:pt x="44" y="133"/>
                  </a:lnTo>
                  <a:cubicBezTo>
                    <a:pt x="40" y="135"/>
                    <a:pt x="35" y="136"/>
                    <a:pt x="31"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Freeform 1343">
              <a:extLst>
                <a:ext uri="{FF2B5EF4-FFF2-40B4-BE49-F238E27FC236}">
                  <a16:creationId xmlns:a16="http://schemas.microsoft.com/office/drawing/2014/main" xmlns="" id="{3D941FCD-A01F-4674-B246-362C628B6B55}"/>
                </a:ext>
              </a:extLst>
            </p:cNvPr>
            <p:cNvSpPr/>
            <p:nvPr/>
          </p:nvSpPr>
          <p:spPr bwMode="gray">
            <a:xfrm>
              <a:off x="5777606" y="1497122"/>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10"/>
                    <a:pt x="198" y="122"/>
                  </a:cubicBezTo>
                  <a:cubicBezTo>
                    <a:pt x="193"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Freeform 1344">
              <a:extLst>
                <a:ext uri="{FF2B5EF4-FFF2-40B4-BE49-F238E27FC236}">
                  <a16:creationId xmlns:a16="http://schemas.microsoft.com/office/drawing/2014/main" xmlns="" id="{8BC00B13-AE26-4B9A-BA9F-B3E70BB8830A}"/>
                </a:ext>
              </a:extLst>
            </p:cNvPr>
            <p:cNvSpPr/>
            <p:nvPr/>
          </p:nvSpPr>
          <p:spPr bwMode="gray">
            <a:xfrm>
              <a:off x="5801252" y="1485965"/>
              <a:ext cx="6954" cy="32074"/>
            </a:xfrm>
            <a:custGeom>
              <a:avLst/>
              <a:gdLst>
                <a:gd name="T0" fmla="*/ 2147483646 w 54"/>
                <a:gd name="T1" fmla="*/ 2147483646 h 202"/>
                <a:gd name="T2" fmla="*/ 2147483646 w 54"/>
                <a:gd name="T3" fmla="*/ 2147483646 h 202"/>
                <a:gd name="T4" fmla="*/ 0 w 54"/>
                <a:gd name="T5" fmla="*/ 2147483646 h 202"/>
                <a:gd name="T6" fmla="*/ 0 w 54"/>
                <a:gd name="T7" fmla="*/ 2147483646 h 202"/>
                <a:gd name="T8" fmla="*/ 2147483646 w 54"/>
                <a:gd name="T9" fmla="*/ 0 h 202"/>
                <a:gd name="T10" fmla="*/ 2147483646 w 54"/>
                <a:gd name="T11" fmla="*/ 2147483646 h 202"/>
                <a:gd name="T12" fmla="*/ 2147483646 w 54"/>
                <a:gd name="T13" fmla="*/ 2147483646 h 202"/>
                <a:gd name="T14" fmla="*/ 2147483646 w 54"/>
                <a:gd name="T15" fmla="*/ 21474836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2">
                  <a:moveTo>
                    <a:pt x="27" y="202"/>
                  </a:moveTo>
                  <a:lnTo>
                    <a:pt x="27" y="202"/>
                  </a:lnTo>
                  <a:cubicBezTo>
                    <a:pt x="12" y="202"/>
                    <a:pt x="0" y="190"/>
                    <a:pt x="0" y="176"/>
                  </a:cubicBezTo>
                  <a:lnTo>
                    <a:pt x="0" y="27"/>
                  </a:lnTo>
                  <a:cubicBezTo>
                    <a:pt x="0" y="12"/>
                    <a:pt x="12" y="0"/>
                    <a:pt x="27" y="0"/>
                  </a:cubicBezTo>
                  <a:cubicBezTo>
                    <a:pt x="42" y="0"/>
                    <a:pt x="54" y="12"/>
                    <a:pt x="54" y="27"/>
                  </a:cubicBezTo>
                  <a:lnTo>
                    <a:pt x="54" y="176"/>
                  </a:lnTo>
                  <a:cubicBezTo>
                    <a:pt x="54" y="190"/>
                    <a:pt x="42" y="202"/>
                    <a:pt x="27" y="202"/>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Freeform 1345">
              <a:extLst>
                <a:ext uri="{FF2B5EF4-FFF2-40B4-BE49-F238E27FC236}">
                  <a16:creationId xmlns:a16="http://schemas.microsoft.com/office/drawing/2014/main" xmlns="" id="{76800C86-153F-44CB-8581-F7D9D8E61BF6}"/>
                </a:ext>
              </a:extLst>
            </p:cNvPr>
            <p:cNvSpPr/>
            <p:nvPr/>
          </p:nvSpPr>
          <p:spPr bwMode="gray">
            <a:xfrm>
              <a:off x="5777606" y="1442736"/>
              <a:ext cx="31991" cy="20918"/>
            </a:xfrm>
            <a:custGeom>
              <a:avLst/>
              <a:gdLst>
                <a:gd name="T0" fmla="*/ 2147483646 w 206"/>
                <a:gd name="T1" fmla="*/ 2147483646 h 136"/>
                <a:gd name="T2" fmla="*/ 2147483646 w 206"/>
                <a:gd name="T3" fmla="*/ 2147483646 h 136"/>
                <a:gd name="T4" fmla="*/ 2147483646 w 206"/>
                <a:gd name="T5" fmla="*/ 2147483646 h 136"/>
                <a:gd name="T6" fmla="*/ 2147483646 w 206"/>
                <a:gd name="T7" fmla="*/ 2147483646 h 136"/>
                <a:gd name="T8" fmla="*/ 2147483646 w 206"/>
                <a:gd name="T9" fmla="*/ 2147483646 h 136"/>
                <a:gd name="T10" fmla="*/ 2147483646 w 206"/>
                <a:gd name="T11" fmla="*/ 2147483646 h 136"/>
                <a:gd name="T12" fmla="*/ 2147483646 w 206"/>
                <a:gd name="T13" fmla="*/ 2147483646 h 136"/>
                <a:gd name="T14" fmla="*/ 2147483646 w 206"/>
                <a:gd name="T15" fmla="*/ 2147483646 h 136"/>
                <a:gd name="T16" fmla="*/ 2147483646 w 206"/>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 h="136">
                  <a:moveTo>
                    <a:pt x="30" y="136"/>
                  </a:moveTo>
                  <a:lnTo>
                    <a:pt x="30" y="136"/>
                  </a:lnTo>
                  <a:cubicBezTo>
                    <a:pt x="21" y="136"/>
                    <a:pt x="12" y="131"/>
                    <a:pt x="7" y="122"/>
                  </a:cubicBezTo>
                  <a:cubicBezTo>
                    <a:pt x="0" y="109"/>
                    <a:pt x="5" y="93"/>
                    <a:pt x="17" y="86"/>
                  </a:cubicBezTo>
                  <a:lnTo>
                    <a:pt x="162" y="7"/>
                  </a:lnTo>
                  <a:cubicBezTo>
                    <a:pt x="175" y="0"/>
                    <a:pt x="192" y="5"/>
                    <a:pt x="199" y="18"/>
                  </a:cubicBezTo>
                  <a:cubicBezTo>
                    <a:pt x="206" y="31"/>
                    <a:pt x="201" y="47"/>
                    <a:pt x="188" y="54"/>
                  </a:cubicBezTo>
                  <a:lnTo>
                    <a:pt x="43" y="133"/>
                  </a:lnTo>
                  <a:cubicBezTo>
                    <a:pt x="39" y="135"/>
                    <a:pt x="35" y="136"/>
                    <a:pt x="30"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Freeform 1346">
              <a:extLst>
                <a:ext uri="{FF2B5EF4-FFF2-40B4-BE49-F238E27FC236}">
                  <a16:creationId xmlns:a16="http://schemas.microsoft.com/office/drawing/2014/main" xmlns="" id="{8050ABD7-5569-459F-A481-FEECAEBA2080}"/>
                </a:ext>
              </a:extLst>
            </p:cNvPr>
            <p:cNvSpPr/>
            <p:nvPr/>
          </p:nvSpPr>
          <p:spPr bwMode="gray">
            <a:xfrm>
              <a:off x="5799861" y="1442736"/>
              <a:ext cx="31991" cy="20918"/>
            </a:xfrm>
            <a:custGeom>
              <a:avLst/>
              <a:gdLst>
                <a:gd name="T0" fmla="*/ 2147483646 w 205"/>
                <a:gd name="T1" fmla="*/ 2147483646 h 136"/>
                <a:gd name="T2" fmla="*/ 2147483646 w 205"/>
                <a:gd name="T3" fmla="*/ 2147483646 h 136"/>
                <a:gd name="T4" fmla="*/ 2147483646 w 205"/>
                <a:gd name="T5" fmla="*/ 2147483646 h 136"/>
                <a:gd name="T6" fmla="*/ 2147483646 w 205"/>
                <a:gd name="T7" fmla="*/ 2147483646 h 136"/>
                <a:gd name="T8" fmla="*/ 2147483646 w 205"/>
                <a:gd name="T9" fmla="*/ 2147483646 h 136"/>
                <a:gd name="T10" fmla="*/ 2147483646 w 205"/>
                <a:gd name="T11" fmla="*/ 2147483646 h 136"/>
                <a:gd name="T12" fmla="*/ 2147483646 w 205"/>
                <a:gd name="T13" fmla="*/ 2147483646 h 136"/>
                <a:gd name="T14" fmla="*/ 2147483646 w 205"/>
                <a:gd name="T15" fmla="*/ 2147483646 h 136"/>
                <a:gd name="T16" fmla="*/ 2147483646 w 205"/>
                <a:gd name="T17" fmla="*/ 2147483646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6">
                  <a:moveTo>
                    <a:pt x="175" y="136"/>
                  </a:moveTo>
                  <a:lnTo>
                    <a:pt x="175" y="136"/>
                  </a:lnTo>
                  <a:cubicBezTo>
                    <a:pt x="171" y="136"/>
                    <a:pt x="166" y="135"/>
                    <a:pt x="162" y="133"/>
                  </a:cubicBezTo>
                  <a:lnTo>
                    <a:pt x="17" y="54"/>
                  </a:lnTo>
                  <a:cubicBezTo>
                    <a:pt x="4" y="47"/>
                    <a:pt x="0" y="31"/>
                    <a:pt x="7" y="18"/>
                  </a:cubicBezTo>
                  <a:cubicBezTo>
                    <a:pt x="14" y="5"/>
                    <a:pt x="30" y="0"/>
                    <a:pt x="43" y="7"/>
                  </a:cubicBezTo>
                  <a:lnTo>
                    <a:pt x="188" y="86"/>
                  </a:lnTo>
                  <a:cubicBezTo>
                    <a:pt x="201" y="93"/>
                    <a:pt x="205" y="109"/>
                    <a:pt x="198" y="122"/>
                  </a:cubicBezTo>
                  <a:cubicBezTo>
                    <a:pt x="194" y="131"/>
                    <a:pt x="184" y="136"/>
                    <a:pt x="175" y="136"/>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Freeform 1347">
              <a:extLst>
                <a:ext uri="{FF2B5EF4-FFF2-40B4-BE49-F238E27FC236}">
                  <a16:creationId xmlns:a16="http://schemas.microsoft.com/office/drawing/2014/main" xmlns="" id="{4D6D5698-88B6-4076-9C50-50A5FC08BE2F}"/>
                </a:ext>
              </a:extLst>
            </p:cNvPr>
            <p:cNvSpPr/>
            <p:nvPr/>
          </p:nvSpPr>
          <p:spPr bwMode="gray">
            <a:xfrm>
              <a:off x="5799861" y="1442736"/>
              <a:ext cx="8346" cy="30680"/>
            </a:xfrm>
            <a:custGeom>
              <a:avLst/>
              <a:gdLst>
                <a:gd name="T0" fmla="*/ 2147483646 w 54"/>
                <a:gd name="T1" fmla="*/ 2147483646 h 200"/>
                <a:gd name="T2" fmla="*/ 2147483646 w 54"/>
                <a:gd name="T3" fmla="*/ 2147483646 h 200"/>
                <a:gd name="T4" fmla="*/ 0 w 54"/>
                <a:gd name="T5" fmla="*/ 2147483646 h 200"/>
                <a:gd name="T6" fmla="*/ 0 w 54"/>
                <a:gd name="T7" fmla="*/ 2147483646 h 200"/>
                <a:gd name="T8" fmla="*/ 2147483646 w 54"/>
                <a:gd name="T9" fmla="*/ 0 h 200"/>
                <a:gd name="T10" fmla="*/ 2147483646 w 54"/>
                <a:gd name="T11" fmla="*/ 2147483646 h 200"/>
                <a:gd name="T12" fmla="*/ 2147483646 w 54"/>
                <a:gd name="T13" fmla="*/ 2147483646 h 200"/>
                <a:gd name="T14" fmla="*/ 2147483646 w 54"/>
                <a:gd name="T15" fmla="*/ 2147483646 h 2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4" h="200">
                  <a:moveTo>
                    <a:pt x="27" y="200"/>
                  </a:moveTo>
                  <a:lnTo>
                    <a:pt x="27" y="200"/>
                  </a:lnTo>
                  <a:cubicBezTo>
                    <a:pt x="12" y="200"/>
                    <a:pt x="0" y="188"/>
                    <a:pt x="0" y="173"/>
                  </a:cubicBezTo>
                  <a:lnTo>
                    <a:pt x="0" y="26"/>
                  </a:lnTo>
                  <a:cubicBezTo>
                    <a:pt x="0" y="12"/>
                    <a:pt x="12" y="0"/>
                    <a:pt x="27" y="0"/>
                  </a:cubicBezTo>
                  <a:cubicBezTo>
                    <a:pt x="42" y="0"/>
                    <a:pt x="54" y="12"/>
                    <a:pt x="54" y="26"/>
                  </a:cubicBezTo>
                  <a:lnTo>
                    <a:pt x="54" y="173"/>
                  </a:lnTo>
                  <a:cubicBezTo>
                    <a:pt x="54" y="188"/>
                    <a:pt x="42" y="200"/>
                    <a:pt x="27" y="200"/>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Freeform 1348">
              <a:extLst>
                <a:ext uri="{FF2B5EF4-FFF2-40B4-BE49-F238E27FC236}">
                  <a16:creationId xmlns:a16="http://schemas.microsoft.com/office/drawing/2014/main" xmlns="" id="{A66E75DD-D25E-44B6-916A-B174E1CBE2DC}"/>
                </a:ext>
              </a:extLst>
            </p:cNvPr>
            <p:cNvSpPr/>
            <p:nvPr/>
          </p:nvSpPr>
          <p:spPr bwMode="gray">
            <a:xfrm>
              <a:off x="5740050" y="1476204"/>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174" y="137"/>
                  </a:moveTo>
                  <a:lnTo>
                    <a:pt x="174" y="137"/>
                  </a:lnTo>
                  <a:cubicBezTo>
                    <a:pt x="170" y="137"/>
                    <a:pt x="165" y="136"/>
                    <a:pt x="161" y="134"/>
                  </a:cubicBezTo>
                  <a:lnTo>
                    <a:pt x="18" y="54"/>
                  </a:lnTo>
                  <a:cubicBezTo>
                    <a:pt x="5" y="47"/>
                    <a:pt x="0" y="30"/>
                    <a:pt x="7" y="18"/>
                  </a:cubicBezTo>
                  <a:cubicBezTo>
                    <a:pt x="14" y="5"/>
                    <a:pt x="31" y="0"/>
                    <a:pt x="44" y="7"/>
                  </a:cubicBezTo>
                  <a:lnTo>
                    <a:pt x="187" y="87"/>
                  </a:lnTo>
                  <a:cubicBezTo>
                    <a:pt x="200" y="94"/>
                    <a:pt x="205" y="110"/>
                    <a:pt x="197" y="123"/>
                  </a:cubicBezTo>
                  <a:cubicBezTo>
                    <a:pt x="193" y="132"/>
                    <a:pt x="183" y="137"/>
                    <a:pt x="174"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6" name="Freeform 1349">
              <a:extLst>
                <a:ext uri="{FF2B5EF4-FFF2-40B4-BE49-F238E27FC236}">
                  <a16:creationId xmlns:a16="http://schemas.microsoft.com/office/drawing/2014/main" xmlns="" id="{6900D3E5-4C57-4DA5-A100-0C8E56126EE7}"/>
                </a:ext>
              </a:extLst>
            </p:cNvPr>
            <p:cNvSpPr/>
            <p:nvPr/>
          </p:nvSpPr>
          <p:spPr bwMode="gray">
            <a:xfrm>
              <a:off x="5740050" y="1463653"/>
              <a:ext cx="31991" cy="20918"/>
            </a:xfrm>
            <a:custGeom>
              <a:avLst/>
              <a:gdLst>
                <a:gd name="T0" fmla="*/ 2147483646 w 205"/>
                <a:gd name="T1" fmla="*/ 2147483646 h 137"/>
                <a:gd name="T2" fmla="*/ 2147483646 w 205"/>
                <a:gd name="T3" fmla="*/ 2147483646 h 137"/>
                <a:gd name="T4" fmla="*/ 2147483646 w 205"/>
                <a:gd name="T5" fmla="*/ 2147483646 h 137"/>
                <a:gd name="T6" fmla="*/ 2147483646 w 205"/>
                <a:gd name="T7" fmla="*/ 2147483646 h 137"/>
                <a:gd name="T8" fmla="*/ 2147483646 w 205"/>
                <a:gd name="T9" fmla="*/ 2147483646 h 137"/>
                <a:gd name="T10" fmla="*/ 2147483646 w 205"/>
                <a:gd name="T11" fmla="*/ 2147483646 h 137"/>
                <a:gd name="T12" fmla="*/ 2147483646 w 205"/>
                <a:gd name="T13" fmla="*/ 2147483646 h 137"/>
                <a:gd name="T14" fmla="*/ 2147483646 w 205"/>
                <a:gd name="T15" fmla="*/ 2147483646 h 137"/>
                <a:gd name="T16" fmla="*/ 2147483646 w 205"/>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5" h="137">
                  <a:moveTo>
                    <a:pt x="31" y="137"/>
                  </a:moveTo>
                  <a:lnTo>
                    <a:pt x="31" y="137"/>
                  </a:lnTo>
                  <a:cubicBezTo>
                    <a:pt x="21" y="137"/>
                    <a:pt x="12" y="132"/>
                    <a:pt x="7" y="123"/>
                  </a:cubicBezTo>
                  <a:cubicBezTo>
                    <a:pt x="0" y="111"/>
                    <a:pt x="5" y="94"/>
                    <a:pt x="18" y="87"/>
                  </a:cubicBezTo>
                  <a:lnTo>
                    <a:pt x="161" y="7"/>
                  </a:lnTo>
                  <a:cubicBezTo>
                    <a:pt x="174" y="0"/>
                    <a:pt x="190" y="5"/>
                    <a:pt x="197" y="18"/>
                  </a:cubicBezTo>
                  <a:cubicBezTo>
                    <a:pt x="205" y="31"/>
                    <a:pt x="200" y="47"/>
                    <a:pt x="187" y="54"/>
                  </a:cubicBezTo>
                  <a:lnTo>
                    <a:pt x="44" y="134"/>
                  </a:lnTo>
                  <a:cubicBezTo>
                    <a:pt x="39" y="136"/>
                    <a:pt x="35" y="137"/>
                    <a:pt x="31"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7" name="Freeform 1350">
              <a:extLst>
                <a:ext uri="{FF2B5EF4-FFF2-40B4-BE49-F238E27FC236}">
                  <a16:creationId xmlns:a16="http://schemas.microsoft.com/office/drawing/2014/main" xmlns="" id="{A4728F4A-4C76-4496-ACF0-33A579B24BD6}"/>
                </a:ext>
              </a:extLst>
            </p:cNvPr>
            <p:cNvSpPr/>
            <p:nvPr/>
          </p:nvSpPr>
          <p:spPr bwMode="gray">
            <a:xfrm>
              <a:off x="5740050" y="1476204"/>
              <a:ext cx="50074"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6"/>
                  </a:cubicBezTo>
                  <a:cubicBezTo>
                    <a:pt x="0" y="12"/>
                    <a:pt x="12" y="0"/>
                    <a:pt x="27" y="0"/>
                  </a:cubicBezTo>
                  <a:lnTo>
                    <a:pt x="297" y="0"/>
                  </a:lnTo>
                  <a:cubicBezTo>
                    <a:pt x="312" y="0"/>
                    <a:pt x="324" y="12"/>
                    <a:pt x="324" y="26"/>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8" name="Freeform 1351">
              <a:extLst>
                <a:ext uri="{FF2B5EF4-FFF2-40B4-BE49-F238E27FC236}">
                  <a16:creationId xmlns:a16="http://schemas.microsoft.com/office/drawing/2014/main" xmlns="" id="{99267549-A542-414A-91A5-7B98E1CC41C9}"/>
                </a:ext>
              </a:extLst>
            </p:cNvPr>
            <p:cNvSpPr/>
            <p:nvPr/>
          </p:nvSpPr>
          <p:spPr bwMode="gray">
            <a:xfrm>
              <a:off x="5837417" y="1463653"/>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173" y="137"/>
                  </a:moveTo>
                  <a:lnTo>
                    <a:pt x="173" y="137"/>
                  </a:lnTo>
                  <a:cubicBezTo>
                    <a:pt x="169" y="137"/>
                    <a:pt x="165" y="136"/>
                    <a:pt x="161" y="134"/>
                  </a:cubicBezTo>
                  <a:lnTo>
                    <a:pt x="17" y="54"/>
                  </a:lnTo>
                  <a:cubicBezTo>
                    <a:pt x="4" y="47"/>
                    <a:pt x="0" y="31"/>
                    <a:pt x="7" y="18"/>
                  </a:cubicBezTo>
                  <a:cubicBezTo>
                    <a:pt x="14" y="5"/>
                    <a:pt x="30" y="0"/>
                    <a:pt x="43" y="7"/>
                  </a:cubicBezTo>
                  <a:lnTo>
                    <a:pt x="186" y="87"/>
                  </a:lnTo>
                  <a:cubicBezTo>
                    <a:pt x="199" y="94"/>
                    <a:pt x="204" y="111"/>
                    <a:pt x="197" y="124"/>
                  </a:cubicBezTo>
                  <a:cubicBezTo>
                    <a:pt x="192" y="132"/>
                    <a:pt x="183" y="137"/>
                    <a:pt x="173"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9" name="Freeform 1352">
              <a:extLst>
                <a:ext uri="{FF2B5EF4-FFF2-40B4-BE49-F238E27FC236}">
                  <a16:creationId xmlns:a16="http://schemas.microsoft.com/office/drawing/2014/main" xmlns="" id="{64950126-58B3-4111-8D53-F8A55E0F2A53}"/>
                </a:ext>
              </a:extLst>
            </p:cNvPr>
            <p:cNvSpPr/>
            <p:nvPr/>
          </p:nvSpPr>
          <p:spPr bwMode="gray">
            <a:xfrm>
              <a:off x="5837417" y="1476204"/>
              <a:ext cx="31991" cy="20918"/>
            </a:xfrm>
            <a:custGeom>
              <a:avLst/>
              <a:gdLst>
                <a:gd name="T0" fmla="*/ 2147483646 w 204"/>
                <a:gd name="T1" fmla="*/ 2147483646 h 137"/>
                <a:gd name="T2" fmla="*/ 2147483646 w 204"/>
                <a:gd name="T3" fmla="*/ 2147483646 h 137"/>
                <a:gd name="T4" fmla="*/ 2147483646 w 204"/>
                <a:gd name="T5" fmla="*/ 2147483646 h 137"/>
                <a:gd name="T6" fmla="*/ 2147483646 w 204"/>
                <a:gd name="T7" fmla="*/ 2147483646 h 137"/>
                <a:gd name="T8" fmla="*/ 2147483646 w 204"/>
                <a:gd name="T9" fmla="*/ 2147483646 h 137"/>
                <a:gd name="T10" fmla="*/ 2147483646 w 204"/>
                <a:gd name="T11" fmla="*/ 2147483646 h 137"/>
                <a:gd name="T12" fmla="*/ 2147483646 w 204"/>
                <a:gd name="T13" fmla="*/ 2147483646 h 137"/>
                <a:gd name="T14" fmla="*/ 2147483646 w 204"/>
                <a:gd name="T15" fmla="*/ 2147483646 h 137"/>
                <a:gd name="T16" fmla="*/ 2147483646 w 204"/>
                <a:gd name="T17" fmla="*/ 2147483646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37">
                  <a:moveTo>
                    <a:pt x="30" y="137"/>
                  </a:moveTo>
                  <a:lnTo>
                    <a:pt x="30" y="137"/>
                  </a:lnTo>
                  <a:cubicBezTo>
                    <a:pt x="21" y="137"/>
                    <a:pt x="12" y="132"/>
                    <a:pt x="7" y="123"/>
                  </a:cubicBezTo>
                  <a:cubicBezTo>
                    <a:pt x="0" y="110"/>
                    <a:pt x="4" y="94"/>
                    <a:pt x="17" y="87"/>
                  </a:cubicBezTo>
                  <a:lnTo>
                    <a:pt x="161" y="7"/>
                  </a:lnTo>
                  <a:cubicBezTo>
                    <a:pt x="173" y="0"/>
                    <a:pt x="190" y="5"/>
                    <a:pt x="197" y="18"/>
                  </a:cubicBezTo>
                  <a:cubicBezTo>
                    <a:pt x="204" y="30"/>
                    <a:pt x="199" y="47"/>
                    <a:pt x="186" y="54"/>
                  </a:cubicBezTo>
                  <a:lnTo>
                    <a:pt x="43" y="134"/>
                  </a:lnTo>
                  <a:cubicBezTo>
                    <a:pt x="39" y="136"/>
                    <a:pt x="34" y="137"/>
                    <a:pt x="30" y="137"/>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0" name="Freeform 1353">
              <a:extLst>
                <a:ext uri="{FF2B5EF4-FFF2-40B4-BE49-F238E27FC236}">
                  <a16:creationId xmlns:a16="http://schemas.microsoft.com/office/drawing/2014/main" xmlns="" id="{40344C30-2A06-4F44-A930-7681E3DDDCCA}"/>
                </a:ext>
              </a:extLst>
            </p:cNvPr>
            <p:cNvSpPr/>
            <p:nvPr/>
          </p:nvSpPr>
          <p:spPr bwMode="gray">
            <a:xfrm>
              <a:off x="5819335" y="1476204"/>
              <a:ext cx="48683" cy="8367"/>
            </a:xfrm>
            <a:custGeom>
              <a:avLst/>
              <a:gdLst>
                <a:gd name="T0" fmla="*/ 2147483646 w 324"/>
                <a:gd name="T1" fmla="*/ 2147483646 h 53"/>
                <a:gd name="T2" fmla="*/ 2147483646 w 324"/>
                <a:gd name="T3" fmla="*/ 2147483646 h 53"/>
                <a:gd name="T4" fmla="*/ 2147483646 w 324"/>
                <a:gd name="T5" fmla="*/ 2147483646 h 53"/>
                <a:gd name="T6" fmla="*/ 0 w 324"/>
                <a:gd name="T7" fmla="*/ 2147483646 h 53"/>
                <a:gd name="T8" fmla="*/ 2147483646 w 324"/>
                <a:gd name="T9" fmla="*/ 0 h 53"/>
                <a:gd name="T10" fmla="*/ 2147483646 w 324"/>
                <a:gd name="T11" fmla="*/ 0 h 53"/>
                <a:gd name="T12" fmla="*/ 2147483646 w 324"/>
                <a:gd name="T13" fmla="*/ 2147483646 h 53"/>
                <a:gd name="T14" fmla="*/ 2147483646 w 324"/>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4" h="53">
                  <a:moveTo>
                    <a:pt x="297" y="53"/>
                  </a:moveTo>
                  <a:lnTo>
                    <a:pt x="297" y="53"/>
                  </a:lnTo>
                  <a:lnTo>
                    <a:pt x="27" y="53"/>
                  </a:lnTo>
                  <a:cubicBezTo>
                    <a:pt x="12" y="53"/>
                    <a:pt x="0" y="41"/>
                    <a:pt x="0" y="27"/>
                  </a:cubicBezTo>
                  <a:cubicBezTo>
                    <a:pt x="0" y="12"/>
                    <a:pt x="12" y="0"/>
                    <a:pt x="27" y="0"/>
                  </a:cubicBezTo>
                  <a:lnTo>
                    <a:pt x="297" y="0"/>
                  </a:lnTo>
                  <a:cubicBezTo>
                    <a:pt x="312" y="0"/>
                    <a:pt x="324" y="12"/>
                    <a:pt x="324" y="27"/>
                  </a:cubicBezTo>
                  <a:cubicBezTo>
                    <a:pt x="324" y="41"/>
                    <a:pt x="312" y="53"/>
                    <a:pt x="297" y="53"/>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Freeform 1354">
              <a:extLst>
                <a:ext uri="{FF2B5EF4-FFF2-40B4-BE49-F238E27FC236}">
                  <a16:creationId xmlns:a16="http://schemas.microsoft.com/office/drawing/2014/main" xmlns="" id="{06288DFE-BCAA-4AF5-BA0F-ECE8D27B0A0C}"/>
                </a:ext>
              </a:extLst>
            </p:cNvPr>
            <p:cNvSpPr/>
            <p:nvPr/>
          </p:nvSpPr>
          <p:spPr bwMode="gray">
            <a:xfrm>
              <a:off x="5781779" y="1480387"/>
              <a:ext cx="8346" cy="9762"/>
            </a:xfrm>
            <a:custGeom>
              <a:avLst/>
              <a:gdLst>
                <a:gd name="T0" fmla="*/ 2147483646 w 53"/>
                <a:gd name="T1" fmla="*/ 2147483646 h 66"/>
                <a:gd name="T2" fmla="*/ 2147483646 w 53"/>
                <a:gd name="T3" fmla="*/ 2147483646 h 66"/>
                <a:gd name="T4" fmla="*/ 0 w 53"/>
                <a:gd name="T5" fmla="*/ 2147483646 h 66"/>
                <a:gd name="T6" fmla="*/ 0 w 53"/>
                <a:gd name="T7" fmla="*/ 0 h 66"/>
                <a:gd name="T8" fmla="*/ 2147483646 w 53"/>
                <a:gd name="T9" fmla="*/ 0 h 66"/>
                <a:gd name="T10" fmla="*/ 2147483646 w 53"/>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66">
                  <a:moveTo>
                    <a:pt x="53" y="66"/>
                  </a:moveTo>
                  <a:lnTo>
                    <a:pt x="53" y="66"/>
                  </a:lnTo>
                  <a:lnTo>
                    <a:pt x="0" y="66"/>
                  </a:lnTo>
                  <a:lnTo>
                    <a:pt x="0" y="0"/>
                  </a:lnTo>
                  <a:lnTo>
                    <a:pt x="53" y="0"/>
                  </a:lnTo>
                  <a:lnTo>
                    <a:pt x="53" y="66"/>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 name="Freeform 1355">
              <a:extLst>
                <a:ext uri="{FF2B5EF4-FFF2-40B4-BE49-F238E27FC236}">
                  <a16:creationId xmlns:a16="http://schemas.microsoft.com/office/drawing/2014/main" xmlns="" id="{799A99A2-050F-4F8D-96C3-BB346363F39D}"/>
                </a:ext>
              </a:extLst>
            </p:cNvPr>
            <p:cNvSpPr/>
            <p:nvPr/>
          </p:nvSpPr>
          <p:spPr bwMode="gray">
            <a:xfrm>
              <a:off x="5804034" y="1485965"/>
              <a:ext cx="13910" cy="8367"/>
            </a:xfrm>
            <a:custGeom>
              <a:avLst/>
              <a:gdLst>
                <a:gd name="T0" fmla="*/ 2147483646 w 83"/>
                <a:gd name="T1" fmla="*/ 2147483646 h 53"/>
                <a:gd name="T2" fmla="*/ 2147483646 w 83"/>
                <a:gd name="T3" fmla="*/ 2147483646 h 53"/>
                <a:gd name="T4" fmla="*/ 0 w 83"/>
                <a:gd name="T5" fmla="*/ 2147483646 h 53"/>
                <a:gd name="T6" fmla="*/ 0 w 83"/>
                <a:gd name="T7" fmla="*/ 0 h 53"/>
                <a:gd name="T8" fmla="*/ 2147483646 w 83"/>
                <a:gd name="T9" fmla="*/ 0 h 53"/>
                <a:gd name="T10" fmla="*/ 2147483646 w 83"/>
                <a:gd name="T11" fmla="*/ 2147483646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3">
                  <a:moveTo>
                    <a:pt x="83" y="53"/>
                  </a:moveTo>
                  <a:lnTo>
                    <a:pt x="83" y="53"/>
                  </a:lnTo>
                  <a:lnTo>
                    <a:pt x="0" y="53"/>
                  </a:lnTo>
                  <a:lnTo>
                    <a:pt x="0" y="0"/>
                  </a:lnTo>
                  <a:lnTo>
                    <a:pt x="83" y="0"/>
                  </a:lnTo>
                  <a:lnTo>
                    <a:pt x="83" y="53"/>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3" name="Freeform 1356">
              <a:extLst>
                <a:ext uri="{FF2B5EF4-FFF2-40B4-BE49-F238E27FC236}">
                  <a16:creationId xmlns:a16="http://schemas.microsoft.com/office/drawing/2014/main" xmlns="" id="{4FE91513-A75E-4F4F-8E11-98940CD4FCD3}"/>
                </a:ext>
              </a:extLst>
            </p:cNvPr>
            <p:cNvSpPr/>
            <p:nvPr/>
          </p:nvSpPr>
          <p:spPr bwMode="gray">
            <a:xfrm>
              <a:off x="5819335" y="1470626"/>
              <a:ext cx="8346" cy="9762"/>
            </a:xfrm>
            <a:custGeom>
              <a:avLst/>
              <a:gdLst>
                <a:gd name="T0" fmla="*/ 2147483646 w 54"/>
                <a:gd name="T1" fmla="*/ 2147483646 h 68"/>
                <a:gd name="T2" fmla="*/ 2147483646 w 54"/>
                <a:gd name="T3" fmla="*/ 2147483646 h 68"/>
                <a:gd name="T4" fmla="*/ 0 w 54"/>
                <a:gd name="T5" fmla="*/ 2147483646 h 68"/>
                <a:gd name="T6" fmla="*/ 0 w 54"/>
                <a:gd name="T7" fmla="*/ 0 h 68"/>
                <a:gd name="T8" fmla="*/ 2147483646 w 54"/>
                <a:gd name="T9" fmla="*/ 0 h 68"/>
                <a:gd name="T10" fmla="*/ 2147483646 w 54"/>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68">
                  <a:moveTo>
                    <a:pt x="54" y="68"/>
                  </a:moveTo>
                  <a:lnTo>
                    <a:pt x="54" y="68"/>
                  </a:lnTo>
                  <a:lnTo>
                    <a:pt x="0" y="68"/>
                  </a:lnTo>
                  <a:lnTo>
                    <a:pt x="0" y="0"/>
                  </a:lnTo>
                  <a:lnTo>
                    <a:pt x="54" y="0"/>
                  </a:lnTo>
                  <a:lnTo>
                    <a:pt x="54" y="68"/>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Freeform 1357">
              <a:extLst>
                <a:ext uri="{FF2B5EF4-FFF2-40B4-BE49-F238E27FC236}">
                  <a16:creationId xmlns:a16="http://schemas.microsoft.com/office/drawing/2014/main" xmlns="" id="{38D945F1-EF8B-47E7-B1C3-3B3570222AB1}"/>
                </a:ext>
              </a:extLst>
            </p:cNvPr>
            <p:cNvSpPr/>
            <p:nvPr/>
          </p:nvSpPr>
          <p:spPr bwMode="gray">
            <a:xfrm>
              <a:off x="5791516" y="1465048"/>
              <a:ext cx="12518" cy="8367"/>
            </a:xfrm>
            <a:custGeom>
              <a:avLst/>
              <a:gdLst>
                <a:gd name="T0" fmla="*/ 2147483646 w 83"/>
                <a:gd name="T1" fmla="*/ 2147483646 h 54"/>
                <a:gd name="T2" fmla="*/ 2147483646 w 83"/>
                <a:gd name="T3" fmla="*/ 2147483646 h 54"/>
                <a:gd name="T4" fmla="*/ 0 w 83"/>
                <a:gd name="T5" fmla="*/ 2147483646 h 54"/>
                <a:gd name="T6" fmla="*/ 0 w 83"/>
                <a:gd name="T7" fmla="*/ 0 h 54"/>
                <a:gd name="T8" fmla="*/ 2147483646 w 83"/>
                <a:gd name="T9" fmla="*/ 0 h 54"/>
                <a:gd name="T10" fmla="*/ 2147483646 w 83"/>
                <a:gd name="T11" fmla="*/ 2147483646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4">
                  <a:moveTo>
                    <a:pt x="83" y="54"/>
                  </a:moveTo>
                  <a:lnTo>
                    <a:pt x="83" y="54"/>
                  </a:lnTo>
                  <a:lnTo>
                    <a:pt x="0" y="54"/>
                  </a:lnTo>
                  <a:lnTo>
                    <a:pt x="0" y="0"/>
                  </a:lnTo>
                  <a:lnTo>
                    <a:pt x="83" y="0"/>
                  </a:lnTo>
                  <a:lnTo>
                    <a:pt x="83" y="54"/>
                  </a:ln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Freeform 1358">
              <a:extLst>
                <a:ext uri="{FF2B5EF4-FFF2-40B4-BE49-F238E27FC236}">
                  <a16:creationId xmlns:a16="http://schemas.microsoft.com/office/drawing/2014/main" xmlns="" id="{4C7705FE-B908-42C6-A80E-047C595E8833}"/>
                </a:ext>
              </a:extLst>
            </p:cNvPr>
            <p:cNvSpPr/>
            <p:nvPr/>
          </p:nvSpPr>
          <p:spPr bwMode="gray">
            <a:xfrm>
              <a:off x="5777606"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Freeform 1359">
              <a:extLst>
                <a:ext uri="{FF2B5EF4-FFF2-40B4-BE49-F238E27FC236}">
                  <a16:creationId xmlns:a16="http://schemas.microsoft.com/office/drawing/2014/main" xmlns="" id="{FDA3FB87-0D4A-4441-B090-7DD112009B38}"/>
                </a:ext>
              </a:extLst>
            </p:cNvPr>
            <p:cNvSpPr/>
            <p:nvPr/>
          </p:nvSpPr>
          <p:spPr bwMode="gray">
            <a:xfrm>
              <a:off x="5810990" y="1591949"/>
              <a:ext cx="20864" cy="2091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69"/>
                  </a:cubicBezTo>
                  <a:cubicBezTo>
                    <a:pt x="0" y="31"/>
                    <a:pt x="31" y="0"/>
                    <a:pt x="69" y="0"/>
                  </a:cubicBezTo>
                  <a:cubicBezTo>
                    <a:pt x="108" y="0"/>
                    <a:pt x="139" y="31"/>
                    <a:pt x="139" y="69"/>
                  </a:cubicBezTo>
                  <a:cubicBezTo>
                    <a:pt x="139" y="108"/>
                    <a:pt x="108" y="139"/>
                    <a:pt x="69" y="139"/>
                  </a:cubicBezTo>
                  <a:close/>
                </a:path>
              </a:pathLst>
            </a:custGeom>
            <a:grpFill/>
            <a:ln>
              <a:noFill/>
            </a:ln>
          </p:spPr>
          <p:txBody>
            <a:bodyPr wrap="square">
              <a:noAutofit/>
            </a:bodyPr>
            <a:lstStyle/>
            <a:p>
              <a:pPr fontAlgn="ctr">
                <a:spcBef>
                  <a:spcPts val="0"/>
                </a:spcBef>
                <a:spcAft>
                  <a:spcPts val="0"/>
                </a:spcAft>
              </a:pPr>
              <a:endParaRPr lang="en-US"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7" name="TextBox 124">
            <a:extLst>
              <a:ext uri="{FF2B5EF4-FFF2-40B4-BE49-F238E27FC236}">
                <a16:creationId xmlns:a16="http://schemas.microsoft.com/office/drawing/2014/main" xmlns="" id="{885EC729-5060-4536-8CAE-194F5971188F}"/>
              </a:ext>
            </a:extLst>
          </p:cNvPr>
          <p:cNvSpPr txBox="1"/>
          <p:nvPr/>
        </p:nvSpPr>
        <p:spPr bwMode="gray">
          <a:xfrm>
            <a:off x="607672" y="3182821"/>
            <a:ext cx="1350722" cy="715637"/>
          </a:xfrm>
          <a:prstGeom prst="rect">
            <a:avLst/>
          </a:prstGeom>
          <a:noFill/>
          <a:ln>
            <a:noFill/>
          </a:ln>
        </p:spPr>
        <p:txBody>
          <a:bodyPr wrap="square" rtlCol="0">
            <a:noAutofit/>
          </a:bodyPr>
          <a:lstStyle/>
          <a:p>
            <a:pPr algn="ctr" fontAlgn="ctr">
              <a:spcBef>
                <a:spcPts val="0"/>
              </a:spcBef>
              <a:spcAft>
                <a:spcPts val="0"/>
              </a:spcAft>
            </a:pPr>
            <a:r>
              <a:rPr lang="en-US" b="1" dirty="0">
                <a:latin typeface="Huawei Sans" panose="020C0503030203020204" pitchFamily="34" charset="0"/>
                <a:ea typeface="方正兰亭黑简体" panose="02000000000000000000" pitchFamily="2" charset="-122"/>
                <a:cs typeface="+mn-ea"/>
                <a:sym typeface="Huawei Sans" panose="020C0503030203020204" pitchFamily="34" charset="0"/>
              </a:rPr>
              <a:t>Control plane</a:t>
            </a:r>
          </a:p>
        </p:txBody>
      </p:sp>
      <p:sp>
        <p:nvSpPr>
          <p:cNvPr id="78" name="矩形 42">
            <a:extLst>
              <a:ext uri="{FF2B5EF4-FFF2-40B4-BE49-F238E27FC236}">
                <a16:creationId xmlns:a16="http://schemas.microsoft.com/office/drawing/2014/main" xmlns="" id="{EE2DF7F7-59CD-493B-9D7D-4626C640FAFF}"/>
              </a:ext>
            </a:extLst>
          </p:cNvPr>
          <p:cNvSpPr/>
          <p:nvPr/>
        </p:nvSpPr>
        <p:spPr bwMode="gray">
          <a:xfrm>
            <a:off x="2384805" y="355708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LDP</a:t>
            </a:r>
          </a:p>
        </p:txBody>
      </p:sp>
      <p:sp>
        <p:nvSpPr>
          <p:cNvPr id="79" name="矩形 42">
            <a:extLst>
              <a:ext uri="{FF2B5EF4-FFF2-40B4-BE49-F238E27FC236}">
                <a16:creationId xmlns:a16="http://schemas.microsoft.com/office/drawing/2014/main" xmlns="" id="{55EA7530-9D81-442C-AAA3-4EECE647AA23}"/>
              </a:ext>
            </a:extLst>
          </p:cNvPr>
          <p:cNvSpPr/>
          <p:nvPr/>
        </p:nvSpPr>
        <p:spPr bwMode="gray">
          <a:xfrm>
            <a:off x="2384805" y="3215705"/>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RSVP-TE</a:t>
            </a:r>
          </a:p>
        </p:txBody>
      </p:sp>
      <p:sp>
        <p:nvSpPr>
          <p:cNvPr id="80" name="矩形 42">
            <a:extLst>
              <a:ext uri="{FF2B5EF4-FFF2-40B4-BE49-F238E27FC236}">
                <a16:creationId xmlns:a16="http://schemas.microsoft.com/office/drawing/2014/main" xmlns="" id="{B9019D8E-797E-42E9-B570-84C87E187689}"/>
              </a:ext>
            </a:extLst>
          </p:cNvPr>
          <p:cNvSpPr/>
          <p:nvPr/>
        </p:nvSpPr>
        <p:spPr bwMode="gray">
          <a:xfrm>
            <a:off x="2384805" y="3898459"/>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a:t>
            </a:r>
          </a:p>
        </p:txBody>
      </p:sp>
      <p:sp>
        <p:nvSpPr>
          <p:cNvPr id="82" name="Rectangle 142">
            <a:extLst>
              <a:ext uri="{FF2B5EF4-FFF2-40B4-BE49-F238E27FC236}">
                <a16:creationId xmlns:a16="http://schemas.microsoft.com/office/drawing/2014/main" xmlns="" id="{7F60400F-2FC9-4FA2-AA5B-AF31F9A5FC32}"/>
              </a:ext>
            </a:extLst>
          </p:cNvPr>
          <p:cNvSpPr/>
          <p:nvPr/>
        </p:nvSpPr>
        <p:spPr bwMode="gray">
          <a:xfrm>
            <a:off x="3917132" y="3349816"/>
            <a:ext cx="2012460" cy="307777"/>
          </a:xfrm>
          <a:prstGeom prst="rect">
            <a:avLst/>
          </a:prstGeom>
          <a:ln>
            <a:noFill/>
          </a:ln>
        </p:spPr>
        <p:txBody>
          <a:bodyPr wrap="square">
            <a:noAutofit/>
          </a:bodyPr>
          <a:lstStyle/>
          <a:p>
            <a:pPr algn="ct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Simplifying the control plane</a:t>
            </a:r>
          </a:p>
        </p:txBody>
      </p:sp>
      <p:sp>
        <p:nvSpPr>
          <p:cNvPr id="88" name="矩形 42">
            <a:extLst>
              <a:ext uri="{FF2B5EF4-FFF2-40B4-BE49-F238E27FC236}">
                <a16:creationId xmlns:a16="http://schemas.microsoft.com/office/drawing/2014/main" xmlns="" id="{008BBE55-CCBF-4D2F-8C39-A6D4CCD26397}"/>
              </a:ext>
            </a:extLst>
          </p:cNvPr>
          <p:cNvSpPr/>
          <p:nvPr/>
        </p:nvSpPr>
        <p:spPr bwMode="gray">
          <a:xfrm>
            <a:off x="5948446" y="3718800"/>
            <a:ext cx="1579189" cy="288000"/>
          </a:xfrm>
          <a:prstGeom prst="rect">
            <a:avLst/>
          </a:prstGeom>
          <a:solidFill>
            <a:sysClr val="window" lastClr="FFFFFF">
              <a:lumMod val="50000"/>
            </a:sysClr>
          </a:solidFill>
          <a:ln w="6350">
            <a:noFill/>
          </a:ln>
        </p:spPr>
        <p:txBody>
          <a:bodyPr wrap="square" lIns="0" tIns="34298" rIns="0"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 + SR extension</a:t>
            </a:r>
          </a:p>
        </p:txBody>
      </p:sp>
      <p:sp>
        <p:nvSpPr>
          <p:cNvPr id="89" name="矩形 42">
            <a:extLst>
              <a:ext uri="{FF2B5EF4-FFF2-40B4-BE49-F238E27FC236}">
                <a16:creationId xmlns:a16="http://schemas.microsoft.com/office/drawing/2014/main" xmlns="" id="{35FB2112-A863-4122-8901-074F3F037B11}"/>
              </a:ext>
            </a:extLst>
          </p:cNvPr>
          <p:cNvSpPr/>
          <p:nvPr/>
        </p:nvSpPr>
        <p:spPr bwMode="gray">
          <a:xfrm>
            <a:off x="9647729" y="3337478"/>
            <a:ext cx="1579189" cy="288000"/>
          </a:xfrm>
          <a:prstGeom prst="rect">
            <a:avLst/>
          </a:prstGeom>
          <a:solidFill>
            <a:sysClr val="window" lastClr="FFFFFF">
              <a:lumMod val="50000"/>
            </a:sysClr>
          </a:solidFill>
          <a:ln w="6350">
            <a:noFill/>
          </a:ln>
        </p:spPr>
        <p:txBody>
          <a:bodyPr wrap="square" lIns="0" tIns="34298" rIns="0"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IGP + SR extension</a:t>
            </a:r>
          </a:p>
        </p:txBody>
      </p:sp>
      <p:sp>
        <p:nvSpPr>
          <p:cNvPr id="90" name="矩形 42">
            <a:extLst>
              <a:ext uri="{FF2B5EF4-FFF2-40B4-BE49-F238E27FC236}">
                <a16:creationId xmlns:a16="http://schemas.microsoft.com/office/drawing/2014/main" xmlns="" id="{A294038F-292B-4E51-BE36-0BE5D92A4FDB}"/>
              </a:ext>
            </a:extLst>
          </p:cNvPr>
          <p:cNvSpPr/>
          <p:nvPr/>
        </p:nvSpPr>
        <p:spPr bwMode="gray">
          <a:xfrm>
            <a:off x="2384805" y="287737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(L3 service)</a:t>
            </a:r>
          </a:p>
        </p:txBody>
      </p:sp>
      <p:sp>
        <p:nvSpPr>
          <p:cNvPr id="91" name="矩形 42">
            <a:extLst>
              <a:ext uri="{FF2B5EF4-FFF2-40B4-BE49-F238E27FC236}">
                <a16:creationId xmlns:a16="http://schemas.microsoft.com/office/drawing/2014/main" xmlns="" id="{C9919ADA-0E05-4CFE-B132-DDC39C012684}"/>
              </a:ext>
            </a:extLst>
          </p:cNvPr>
          <p:cNvSpPr/>
          <p:nvPr/>
        </p:nvSpPr>
        <p:spPr bwMode="gray">
          <a:xfrm>
            <a:off x="5948446" y="298703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for service</a:t>
            </a:r>
          </a:p>
        </p:txBody>
      </p:sp>
      <p:sp>
        <p:nvSpPr>
          <p:cNvPr id="92" name="矩形 42">
            <a:extLst>
              <a:ext uri="{FF2B5EF4-FFF2-40B4-BE49-F238E27FC236}">
                <a16:creationId xmlns:a16="http://schemas.microsoft.com/office/drawing/2014/main" xmlns="" id="{707B991F-866F-42F2-A8A5-30145ED84B39}"/>
              </a:ext>
            </a:extLst>
          </p:cNvPr>
          <p:cNvSpPr/>
          <p:nvPr/>
        </p:nvSpPr>
        <p:spPr bwMode="gray">
          <a:xfrm>
            <a:off x="9647729" y="2966383"/>
            <a:ext cx="1579189" cy="288000"/>
          </a:xfrm>
          <a:prstGeom prst="rect">
            <a:avLst/>
          </a:prstGeom>
          <a:solidFill>
            <a:sysClr val="window" lastClr="FFFFFF">
              <a:lumMod val="50000"/>
            </a:sysClr>
          </a:solidFill>
          <a:ln w="6350">
            <a:noFill/>
          </a:ln>
        </p:spPr>
        <p:txBody>
          <a:bodyPr wrap="square" lIns="68594" tIns="34298" rIns="68594"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 for service</a:t>
            </a:r>
          </a:p>
        </p:txBody>
      </p:sp>
      <p:sp>
        <p:nvSpPr>
          <p:cNvPr id="95" name="矩形 94">
            <a:extLst>
              <a:ext uri="{FF2B5EF4-FFF2-40B4-BE49-F238E27FC236}">
                <a16:creationId xmlns:a16="http://schemas.microsoft.com/office/drawing/2014/main" xmlns="" id="{11EFEB20-8939-4834-80A4-A0779475592C}"/>
              </a:ext>
            </a:extLst>
          </p:cNvPr>
          <p:cNvSpPr/>
          <p:nvPr/>
        </p:nvSpPr>
        <p:spPr bwMode="gray">
          <a:xfrm>
            <a:off x="9604291" y="5049339"/>
            <a:ext cx="1666064" cy="288000"/>
          </a:xfrm>
          <a:prstGeom prst="rect">
            <a:avLst/>
          </a:prstGeom>
          <a:solidFill>
            <a:schemeClr val="bg1">
              <a:lumMod val="85000"/>
            </a:schemeClr>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96" name="矩形 95">
            <a:extLst>
              <a:ext uri="{FF2B5EF4-FFF2-40B4-BE49-F238E27FC236}">
                <a16:creationId xmlns:a16="http://schemas.microsoft.com/office/drawing/2014/main" xmlns="" id="{BFB3C75F-E6D8-4088-BF0F-5CA016802BFB}"/>
              </a:ext>
            </a:extLst>
          </p:cNvPr>
          <p:cNvSpPr/>
          <p:nvPr/>
        </p:nvSpPr>
        <p:spPr bwMode="gray">
          <a:xfrm>
            <a:off x="9604291" y="4730921"/>
            <a:ext cx="1666064"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IPv6 header + SRH</a:t>
            </a:r>
          </a:p>
        </p:txBody>
      </p:sp>
      <p:sp>
        <p:nvSpPr>
          <p:cNvPr id="97" name="矩形 42">
            <a:extLst>
              <a:ext uri="{FF2B5EF4-FFF2-40B4-BE49-F238E27FC236}">
                <a16:creationId xmlns:a16="http://schemas.microsoft.com/office/drawing/2014/main" xmlns="" id="{2C687C6A-8FB8-4B2A-8B20-91AA3FA9A5A0}"/>
              </a:ext>
            </a:extLst>
          </p:cNvPr>
          <p:cNvSpPr/>
          <p:nvPr/>
        </p:nvSpPr>
        <p:spPr bwMode="gray">
          <a:xfrm>
            <a:off x="5948446" y="3341565"/>
            <a:ext cx="1579189" cy="288000"/>
          </a:xfrm>
          <a:prstGeom prst="rect">
            <a:avLst/>
          </a:prstGeom>
          <a:solidFill>
            <a:sysClr val="window" lastClr="FFFFFF">
              <a:lumMod val="50000"/>
            </a:sysClr>
          </a:solidFill>
          <a:ln w="6350">
            <a:noFill/>
          </a:ln>
        </p:spPr>
        <p:txBody>
          <a:bodyPr wrap="square" lIns="0" tIns="34298" rIns="0" bIns="34298" anchor="ctr">
            <a:noAutofit/>
          </a:bodyPr>
          <a:lstStyle/>
          <a:p>
            <a:pPr algn="ctr" fontAlgn="ctr">
              <a:spcBef>
                <a:spcPts val="0"/>
              </a:spcBef>
              <a:spcAft>
                <a:spcPts val="0"/>
              </a:spcAft>
              <a:defRPr/>
            </a:pPr>
            <a:r>
              <a:rPr lang="en-US" sz="140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BGP-LU (inter-AS)</a:t>
            </a:r>
          </a:p>
        </p:txBody>
      </p:sp>
      <p:sp>
        <p:nvSpPr>
          <p:cNvPr id="101" name="矩形 100">
            <a:extLst>
              <a:ext uri="{FF2B5EF4-FFF2-40B4-BE49-F238E27FC236}">
                <a16:creationId xmlns:a16="http://schemas.microsoft.com/office/drawing/2014/main" xmlns="" id="{00D99252-800D-4DCE-8B7E-3D2143B9D280}"/>
              </a:ext>
            </a:extLst>
          </p:cNvPr>
          <p:cNvSpPr/>
          <p:nvPr/>
        </p:nvSpPr>
        <p:spPr bwMode="gray">
          <a:xfrm>
            <a:off x="2208007" y="5388078"/>
            <a:ext cx="1932784" cy="288000"/>
          </a:xfrm>
          <a:prstGeom prst="rect">
            <a:avLst/>
          </a:prstGeom>
          <a:solidFill>
            <a:schemeClr val="bg1">
              <a:lumMod val="85000"/>
            </a:schemeClr>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102" name="矩形 101">
            <a:extLst>
              <a:ext uri="{FF2B5EF4-FFF2-40B4-BE49-F238E27FC236}">
                <a16:creationId xmlns:a16="http://schemas.microsoft.com/office/drawing/2014/main" xmlns="" id="{4EB539D3-AA8E-4A37-B7E2-7583851CF85E}"/>
              </a:ext>
            </a:extLst>
          </p:cNvPr>
          <p:cNvSpPr/>
          <p:nvPr/>
        </p:nvSpPr>
        <p:spPr bwMode="gray">
          <a:xfrm>
            <a:off x="2208007" y="5049339"/>
            <a:ext cx="1932784"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VXLAN/GRE/L2TP, etc.</a:t>
            </a:r>
          </a:p>
        </p:txBody>
      </p:sp>
      <p:sp>
        <p:nvSpPr>
          <p:cNvPr id="103" name="矩形 102">
            <a:extLst>
              <a:ext uri="{FF2B5EF4-FFF2-40B4-BE49-F238E27FC236}">
                <a16:creationId xmlns:a16="http://schemas.microsoft.com/office/drawing/2014/main" xmlns="" id="{A2E940EB-1873-480D-9BCA-8FF9A13B0D7F}"/>
              </a:ext>
            </a:extLst>
          </p:cNvPr>
          <p:cNvSpPr/>
          <p:nvPr/>
        </p:nvSpPr>
        <p:spPr bwMode="gray">
          <a:xfrm>
            <a:off x="2208007" y="4730921"/>
            <a:ext cx="1932784"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labels</a:t>
            </a:r>
          </a:p>
        </p:txBody>
      </p:sp>
      <p:sp>
        <p:nvSpPr>
          <p:cNvPr id="105" name="矩形 104">
            <a:extLst>
              <a:ext uri="{FF2B5EF4-FFF2-40B4-BE49-F238E27FC236}">
                <a16:creationId xmlns:a16="http://schemas.microsoft.com/office/drawing/2014/main" xmlns="" id="{00E40BA6-DF5E-4E60-94E9-0D7D305B8CD4}"/>
              </a:ext>
            </a:extLst>
          </p:cNvPr>
          <p:cNvSpPr/>
          <p:nvPr/>
        </p:nvSpPr>
        <p:spPr bwMode="gray">
          <a:xfrm>
            <a:off x="5751030" y="5388078"/>
            <a:ext cx="1974021" cy="288000"/>
          </a:xfrm>
          <a:prstGeom prst="rect">
            <a:avLst/>
          </a:prstGeom>
          <a:solidFill>
            <a:schemeClr val="bg1">
              <a:lumMod val="85000"/>
            </a:schemeClr>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Payload</a:t>
            </a:r>
          </a:p>
        </p:txBody>
      </p:sp>
      <p:sp>
        <p:nvSpPr>
          <p:cNvPr id="106" name="矩形 105">
            <a:extLst>
              <a:ext uri="{FF2B5EF4-FFF2-40B4-BE49-F238E27FC236}">
                <a16:creationId xmlns:a16="http://schemas.microsoft.com/office/drawing/2014/main" xmlns="" id="{22BC09FD-3112-487F-85F9-4662A4212ECF}"/>
              </a:ext>
            </a:extLst>
          </p:cNvPr>
          <p:cNvSpPr/>
          <p:nvPr/>
        </p:nvSpPr>
        <p:spPr bwMode="gray">
          <a:xfrm>
            <a:off x="5751030" y="5049339"/>
            <a:ext cx="1974021" cy="288000"/>
          </a:xfrm>
          <a:prstGeom prst="rect">
            <a:avLst/>
          </a:prstGeom>
          <a:solidFill>
            <a:srgbClr val="BEE9EE"/>
          </a:solidFill>
          <a:ln w="25400" cap="flat" cmpd="sng" algn="ctr">
            <a:noFill/>
            <a:prstDash val="solid"/>
          </a:ln>
          <a:effectLst/>
        </p:spPr>
        <p:txBody>
          <a:bodyPr wrap="square" lIns="0" rIns="0"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VXLAN/GRE/L2TP, etc.</a:t>
            </a:r>
          </a:p>
        </p:txBody>
      </p:sp>
      <p:sp>
        <p:nvSpPr>
          <p:cNvPr id="107" name="矩形 106">
            <a:extLst>
              <a:ext uri="{FF2B5EF4-FFF2-40B4-BE49-F238E27FC236}">
                <a16:creationId xmlns:a16="http://schemas.microsoft.com/office/drawing/2014/main" xmlns="" id="{847E0F43-C448-4CD6-8867-89E8EBFEF1F8}"/>
              </a:ext>
            </a:extLst>
          </p:cNvPr>
          <p:cNvSpPr/>
          <p:nvPr/>
        </p:nvSpPr>
        <p:spPr bwMode="gray">
          <a:xfrm>
            <a:off x="5751030" y="4730921"/>
            <a:ext cx="1974021" cy="288000"/>
          </a:xfrm>
          <a:prstGeom prst="rect">
            <a:avLst/>
          </a:prstGeom>
          <a:solidFill>
            <a:srgbClr val="BEE9EE"/>
          </a:solidFill>
          <a:ln w="25400" cap="flat" cmpd="sng" algn="ctr">
            <a:noFill/>
            <a:prstDash val="solid"/>
          </a:ln>
          <a:effectLst/>
        </p:spPr>
        <p:txBody>
          <a:bodyPr wrap="square" rtlCol="0" anchor="ctr">
            <a:noAutofit/>
          </a:bodyPr>
          <a:lstStyle/>
          <a:p>
            <a:pPr algn="ctr" fontAlgn="ctr">
              <a:spcBef>
                <a:spcPts val="0"/>
              </a:spcBef>
              <a:spcAft>
                <a:spcPts val="0"/>
              </a:spcAft>
              <a:defRPr/>
            </a:pPr>
            <a:r>
              <a:rPr lang="en-US" sz="1400"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MPLS labels</a:t>
            </a:r>
          </a:p>
        </p:txBody>
      </p:sp>
      <p:sp>
        <p:nvSpPr>
          <p:cNvPr id="109" name="Rectangle 145">
            <a:extLst>
              <a:ext uri="{FF2B5EF4-FFF2-40B4-BE49-F238E27FC236}">
                <a16:creationId xmlns:a16="http://schemas.microsoft.com/office/drawing/2014/main" xmlns="" id="{E6C82E0F-6D13-48DC-A37F-D7B3F784DADA}"/>
              </a:ext>
            </a:extLst>
          </p:cNvPr>
          <p:cNvSpPr/>
          <p:nvPr/>
        </p:nvSpPr>
        <p:spPr bwMode="gray">
          <a:xfrm>
            <a:off x="7514649" y="3303097"/>
            <a:ext cx="2165189" cy="307777"/>
          </a:xfrm>
          <a:prstGeom prst="rect">
            <a:avLst/>
          </a:prstGeom>
          <a:ln>
            <a:noFill/>
          </a:ln>
        </p:spPr>
        <p:txBody>
          <a:bodyPr wrap="square">
            <a:noAutofit/>
          </a:bodyPr>
          <a:lstStyle/>
          <a:p>
            <a:pPr algn="ct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Continuing control plane simplification</a:t>
            </a:r>
          </a:p>
        </p:txBody>
      </p:sp>
      <p:cxnSp>
        <p:nvCxnSpPr>
          <p:cNvPr id="86" name="直接箭头连接符 85"/>
          <p:cNvCxnSpPr/>
          <p:nvPr/>
        </p:nvCxnSpPr>
        <p:spPr bwMode="gray">
          <a:xfrm>
            <a:off x="4282665" y="3898459"/>
            <a:ext cx="1286082"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bwMode="gray">
          <a:xfrm>
            <a:off x="7805346" y="3898459"/>
            <a:ext cx="1620000"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a:off x="4282665" y="6031724"/>
            <a:ext cx="5038953" cy="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ectangle 145">
            <a:extLst>
              <a:ext uri="{FF2B5EF4-FFF2-40B4-BE49-F238E27FC236}">
                <a16:creationId xmlns:a16="http://schemas.microsoft.com/office/drawing/2014/main" xmlns="" id="{E6C82E0F-6D13-48DC-A37F-D7B3F784DADA}"/>
              </a:ext>
            </a:extLst>
          </p:cNvPr>
          <p:cNvSpPr/>
          <p:nvPr/>
        </p:nvSpPr>
        <p:spPr bwMode="gray">
          <a:xfrm>
            <a:off x="7990676" y="5711760"/>
            <a:ext cx="962123" cy="307777"/>
          </a:xfrm>
          <a:prstGeom prst="rect">
            <a:avLst/>
          </a:prstGeom>
          <a:ln>
            <a:noFill/>
          </a:ln>
        </p:spPr>
        <p:txBody>
          <a:bodyPr wrap="square">
            <a:noAutofit/>
          </a:bodyPr>
          <a:lstStyle/>
          <a:p>
            <a:pPr algn="ct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Evolvable</a:t>
            </a:r>
          </a:p>
        </p:txBody>
      </p:sp>
    </p:spTree>
    <p:extLst>
      <p:ext uri="{BB962C8B-B14F-4D97-AF65-F5344CB8AC3E}">
        <p14:creationId xmlns:p14="http://schemas.microsoft.com/office/powerpoint/2010/main" val="12898182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Enterprise IP Bearer WAN Overview</a:t>
            </a:r>
          </a:p>
          <a:p>
            <a:r>
              <a:rPr lang="en-US" b="1" dirty="0">
                <a:latin typeface="Huawei Sans" panose="020C0503030203020204" pitchFamily="34" charset="0"/>
                <a:sym typeface="Huawei Sans" panose="020C0503030203020204" pitchFamily="34" charset="0"/>
              </a:rPr>
              <a:t>CloudWAN Solution Overview </a:t>
            </a:r>
          </a:p>
          <a:p>
            <a:r>
              <a:rPr lang="en-US" dirty="0">
                <a:solidFill>
                  <a:schemeClr val="bg1">
                    <a:lumMod val="50000"/>
                  </a:schemeClr>
                </a:solidFill>
                <a:latin typeface="Huawei Sans" panose="020C0503030203020204" pitchFamily="34" charset="0"/>
                <a:sym typeface="Huawei Sans" panose="020C0503030203020204" pitchFamily="34" charset="0"/>
              </a:rPr>
              <a:t>Typical Application Scenarios of the CloudWAN Solution</a:t>
            </a:r>
          </a:p>
        </p:txBody>
      </p:sp>
    </p:spTree>
    <p:extLst>
      <p:ext uri="{BB962C8B-B14F-4D97-AF65-F5344CB8AC3E}">
        <p14:creationId xmlns:p14="http://schemas.microsoft.com/office/powerpoint/2010/main" val="17350607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Two Major Changes Brought by Digital Transformation</a:t>
            </a:r>
            <a:endParaRPr lang="en-US" dirty="0"/>
          </a:p>
        </p:txBody>
      </p:sp>
      <p:sp>
        <p:nvSpPr>
          <p:cNvPr id="7" name="圆角矩形 6"/>
          <p:cNvSpPr/>
          <p:nvPr/>
        </p:nvSpPr>
        <p:spPr bwMode="gray">
          <a:xfrm>
            <a:off x="5742909" y="1585686"/>
            <a:ext cx="5828137" cy="44316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20955" y="1585686"/>
            <a:ext cx="4935053" cy="4431655"/>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1"/>
          <p:cNvSpPr txBox="1"/>
          <p:nvPr/>
        </p:nvSpPr>
        <p:spPr bwMode="gray">
          <a:xfrm>
            <a:off x="620955" y="1189339"/>
            <a:ext cx="4935053" cy="368528"/>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1. Cloudification of millions of enterprises</a:t>
            </a:r>
          </a:p>
        </p:txBody>
      </p:sp>
      <p:sp>
        <p:nvSpPr>
          <p:cNvPr id="51" name="文本框 525"/>
          <p:cNvSpPr txBox="1"/>
          <p:nvPr/>
        </p:nvSpPr>
        <p:spPr bwMode="gray">
          <a:xfrm>
            <a:off x="5742910" y="1189339"/>
            <a:ext cx="5828136" cy="369364"/>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2. IP-based production network</a:t>
            </a:r>
          </a:p>
        </p:txBody>
      </p:sp>
      <p:sp>
        <p:nvSpPr>
          <p:cNvPr id="350" name="椭圆 349"/>
          <p:cNvSpPr/>
          <p:nvPr/>
        </p:nvSpPr>
        <p:spPr bwMode="gray">
          <a:xfrm>
            <a:off x="1166812" y="4097453"/>
            <a:ext cx="3843338" cy="658713"/>
          </a:xfrm>
          <a:prstGeom prst="ellipse">
            <a:avLst/>
          </a:prstGeom>
          <a:noFill/>
          <a:ln w="38100">
            <a:gradFill>
              <a:gsLst>
                <a:gs pos="100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1" name="Picture 2" descr="D:\南太\资料\品牌\HC2017\光8528.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37004" b="30650"/>
          <a:stretch/>
        </p:blipFill>
        <p:spPr bwMode="gray">
          <a:xfrm>
            <a:off x="1710551" y="3598747"/>
            <a:ext cx="2847944" cy="135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4" name="Freeform 159"/>
          <p:cNvSpPr>
            <a:spLocks noChangeAspect="1"/>
          </p:cNvSpPr>
          <p:nvPr/>
        </p:nvSpPr>
        <p:spPr bwMode="gray">
          <a:xfrm flipH="1">
            <a:off x="2224171" y="2910231"/>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355" name="Freeform 159"/>
          <p:cNvSpPr>
            <a:spLocks noChangeAspect="1"/>
          </p:cNvSpPr>
          <p:nvPr/>
        </p:nvSpPr>
        <p:spPr bwMode="gray">
          <a:xfrm flipH="1">
            <a:off x="3193501" y="2910231"/>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Power cloud</a:t>
            </a:r>
          </a:p>
        </p:txBody>
      </p:sp>
      <p:sp>
        <p:nvSpPr>
          <p:cNvPr id="356" name="Freeform 159"/>
          <p:cNvSpPr>
            <a:spLocks noChangeAspect="1"/>
          </p:cNvSpPr>
          <p:nvPr/>
        </p:nvSpPr>
        <p:spPr bwMode="gray">
          <a:xfrm flipH="1">
            <a:off x="1415623" y="3516668"/>
            <a:ext cx="102442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Financial cloud</a:t>
            </a:r>
          </a:p>
        </p:txBody>
      </p:sp>
      <p:sp>
        <p:nvSpPr>
          <p:cNvPr id="357" name="Freeform 159"/>
          <p:cNvSpPr>
            <a:spLocks noChangeAspect="1"/>
          </p:cNvSpPr>
          <p:nvPr/>
        </p:nvSpPr>
        <p:spPr bwMode="gray">
          <a:xfrm flipH="1">
            <a:off x="3801124" y="3427013"/>
            <a:ext cx="1245326" cy="509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Government cloud</a:t>
            </a:r>
          </a:p>
        </p:txBody>
      </p:sp>
      <p:sp>
        <p:nvSpPr>
          <p:cNvPr id="358" name="Freeform 159"/>
          <p:cNvSpPr>
            <a:spLocks noChangeAspect="1"/>
          </p:cNvSpPr>
          <p:nvPr/>
        </p:nvSpPr>
        <p:spPr bwMode="gray">
          <a:xfrm flipH="1">
            <a:off x="2699934" y="3425032"/>
            <a:ext cx="1003120" cy="5243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Financial cloud</a:t>
            </a:r>
          </a:p>
        </p:txBody>
      </p:sp>
      <p:grpSp>
        <p:nvGrpSpPr>
          <p:cNvPr id="400" name="组合 399"/>
          <p:cNvGrpSpPr/>
          <p:nvPr/>
        </p:nvGrpSpPr>
        <p:grpSpPr bwMode="gray">
          <a:xfrm>
            <a:off x="1047364" y="4667155"/>
            <a:ext cx="821059" cy="812674"/>
            <a:chOff x="531470" y="5125937"/>
            <a:chExt cx="821059" cy="812674"/>
          </a:xfrm>
        </p:grpSpPr>
        <p:sp>
          <p:nvSpPr>
            <p:cNvPr id="3" name="文本框 2"/>
            <p:cNvSpPr txBox="1"/>
            <p:nvPr/>
          </p:nvSpPr>
          <p:spPr bwMode="gray">
            <a:xfrm>
              <a:off x="531470" y="5125937"/>
              <a:ext cx="82105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Finance</a:t>
              </a:r>
            </a:p>
          </p:txBody>
        </p:sp>
        <p:grpSp>
          <p:nvGrpSpPr>
            <p:cNvPr id="359" name="组合 370"/>
            <p:cNvGrpSpPr>
              <a:grpSpLocks/>
            </p:cNvGrpSpPr>
            <p:nvPr/>
          </p:nvGrpSpPr>
          <p:grpSpPr bwMode="gray">
            <a:xfrm>
              <a:off x="713741" y="5450969"/>
              <a:ext cx="456516" cy="487642"/>
              <a:chOff x="1411288" y="1657351"/>
              <a:chExt cx="600075" cy="641350"/>
            </a:xfrm>
          </p:grpSpPr>
          <p:sp>
            <p:nvSpPr>
              <p:cNvPr id="360" name="Freeform 48"/>
              <p:cNvSpPr>
                <a:spLocks/>
              </p:cNvSpPr>
              <p:nvPr/>
            </p:nvSpPr>
            <p:spPr bwMode="gray">
              <a:xfrm>
                <a:off x="1839913" y="2147888"/>
                <a:ext cx="60325" cy="60325"/>
              </a:xfrm>
              <a:custGeom>
                <a:avLst/>
                <a:gdLst>
                  <a:gd name="T0" fmla="*/ 2147483646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3" y="26"/>
                    </a:moveTo>
                    <a:cubicBezTo>
                      <a:pt x="0" y="16"/>
                      <a:pt x="7" y="5"/>
                      <a:pt x="18" y="2"/>
                    </a:cubicBezTo>
                    <a:cubicBezTo>
                      <a:pt x="29" y="0"/>
                      <a:pt x="40" y="7"/>
                      <a:pt x="42" y="18"/>
                    </a:cubicBezTo>
                    <a:cubicBezTo>
                      <a:pt x="45" y="29"/>
                      <a:pt x="38" y="40"/>
                      <a:pt x="27" y="42"/>
                    </a:cubicBezTo>
                    <a:cubicBezTo>
                      <a:pt x="16" y="44"/>
                      <a:pt x="5" y="37"/>
                      <a:pt x="3" y="2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Freeform 49"/>
              <p:cNvSpPr>
                <a:spLocks/>
              </p:cNvSpPr>
              <p:nvPr/>
            </p:nvSpPr>
            <p:spPr bwMode="gray">
              <a:xfrm>
                <a:off x="1920876" y="2130426"/>
                <a:ext cx="60325" cy="60325"/>
              </a:xfrm>
              <a:custGeom>
                <a:avLst/>
                <a:gdLst>
                  <a:gd name="T0" fmla="*/ 2147483646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3" y="26"/>
                    </a:moveTo>
                    <a:cubicBezTo>
                      <a:pt x="0" y="15"/>
                      <a:pt x="7" y="5"/>
                      <a:pt x="18" y="2"/>
                    </a:cubicBezTo>
                    <a:cubicBezTo>
                      <a:pt x="29" y="0"/>
                      <a:pt x="40" y="7"/>
                      <a:pt x="42" y="18"/>
                    </a:cubicBezTo>
                    <a:cubicBezTo>
                      <a:pt x="45" y="29"/>
                      <a:pt x="38" y="39"/>
                      <a:pt x="27" y="42"/>
                    </a:cubicBezTo>
                    <a:cubicBezTo>
                      <a:pt x="16" y="44"/>
                      <a:pt x="5" y="37"/>
                      <a:pt x="3" y="2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Freeform 50"/>
              <p:cNvSpPr>
                <a:spLocks noEditPoints="1"/>
              </p:cNvSpPr>
              <p:nvPr/>
            </p:nvSpPr>
            <p:spPr bwMode="gray">
              <a:xfrm>
                <a:off x="1554163" y="1657351"/>
                <a:ext cx="315913" cy="641350"/>
              </a:xfrm>
              <a:custGeom>
                <a:avLst/>
                <a:gdLst>
                  <a:gd name="T0" fmla="*/ 2147483646 w 235"/>
                  <a:gd name="T1" fmla="*/ 2147483646 h 478"/>
                  <a:gd name="T2" fmla="*/ 0 w 235"/>
                  <a:gd name="T3" fmla="*/ 2147483646 h 478"/>
                  <a:gd name="T4" fmla="*/ 2147483646 w 235"/>
                  <a:gd name="T5" fmla="*/ 0 h 478"/>
                  <a:gd name="T6" fmla="*/ 2147483646 w 235"/>
                  <a:gd name="T7" fmla="*/ 2147483646 h 478"/>
                  <a:gd name="T8" fmla="*/ 2147483646 w 235"/>
                  <a:gd name="T9" fmla="*/ 2147483646 h 478"/>
                  <a:gd name="T10" fmla="*/ 2147483646 w 235"/>
                  <a:gd name="T11" fmla="*/ 2147483646 h 478"/>
                  <a:gd name="T12" fmla="*/ 2147483646 w 235"/>
                  <a:gd name="T13" fmla="*/ 2147483646 h 478"/>
                  <a:gd name="T14" fmla="*/ 2147483646 w 235"/>
                  <a:gd name="T15" fmla="*/ 2147483646 h 478"/>
                  <a:gd name="T16" fmla="*/ 2147483646 w 235"/>
                  <a:gd name="T17" fmla="*/ 2147483646 h 478"/>
                  <a:gd name="T18" fmla="*/ 2147483646 w 235"/>
                  <a:gd name="T19" fmla="*/ 2147483646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5"/>
                  <a:gd name="T31" fmla="*/ 0 h 478"/>
                  <a:gd name="T32" fmla="*/ 235 w 235"/>
                  <a:gd name="T33" fmla="*/ 478 h 4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5" h="478">
                    <a:moveTo>
                      <a:pt x="117" y="478"/>
                    </a:moveTo>
                    <a:cubicBezTo>
                      <a:pt x="51" y="478"/>
                      <a:pt x="0" y="373"/>
                      <a:pt x="0" y="239"/>
                    </a:cubicBezTo>
                    <a:cubicBezTo>
                      <a:pt x="0" y="105"/>
                      <a:pt x="51" y="0"/>
                      <a:pt x="117" y="0"/>
                    </a:cubicBezTo>
                    <a:cubicBezTo>
                      <a:pt x="184" y="0"/>
                      <a:pt x="235" y="105"/>
                      <a:pt x="235" y="239"/>
                    </a:cubicBezTo>
                    <a:cubicBezTo>
                      <a:pt x="235" y="373"/>
                      <a:pt x="184" y="478"/>
                      <a:pt x="117" y="478"/>
                    </a:cubicBezTo>
                    <a:close/>
                    <a:moveTo>
                      <a:pt x="117" y="18"/>
                    </a:moveTo>
                    <a:cubicBezTo>
                      <a:pt x="63" y="18"/>
                      <a:pt x="18" y="119"/>
                      <a:pt x="18" y="239"/>
                    </a:cubicBezTo>
                    <a:cubicBezTo>
                      <a:pt x="18" y="359"/>
                      <a:pt x="63" y="460"/>
                      <a:pt x="117" y="460"/>
                    </a:cubicBezTo>
                    <a:cubicBezTo>
                      <a:pt x="172" y="460"/>
                      <a:pt x="217" y="359"/>
                      <a:pt x="217" y="239"/>
                    </a:cubicBezTo>
                    <a:cubicBezTo>
                      <a:pt x="217" y="119"/>
                      <a:pt x="172" y="18"/>
                      <a:pt x="11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Freeform 51"/>
              <p:cNvSpPr>
                <a:spLocks/>
              </p:cNvSpPr>
              <p:nvPr/>
            </p:nvSpPr>
            <p:spPr bwMode="gray">
              <a:xfrm>
                <a:off x="1411288" y="1762126"/>
                <a:ext cx="600075" cy="428625"/>
              </a:xfrm>
              <a:custGeom>
                <a:avLst/>
                <a:gdLst>
                  <a:gd name="T0" fmla="*/ 2147483646 w 447"/>
                  <a:gd name="T1" fmla="*/ 2147483646 h 319"/>
                  <a:gd name="T2" fmla="*/ 2147483646 w 447"/>
                  <a:gd name="T3" fmla="*/ 2147483646 h 319"/>
                  <a:gd name="T4" fmla="*/ 2147483646 w 447"/>
                  <a:gd name="T5" fmla="*/ 2147483646 h 319"/>
                  <a:gd name="T6" fmla="*/ 2147483646 w 447"/>
                  <a:gd name="T7" fmla="*/ 2147483646 h 319"/>
                  <a:gd name="T8" fmla="*/ 2147483646 w 447"/>
                  <a:gd name="T9" fmla="*/ 2147483646 h 319"/>
                  <a:gd name="T10" fmla="*/ 2147483646 w 447"/>
                  <a:gd name="T11" fmla="*/ 2147483646 h 319"/>
                  <a:gd name="T12" fmla="*/ 2147483646 w 447"/>
                  <a:gd name="T13" fmla="*/ 2147483646 h 319"/>
                  <a:gd name="T14" fmla="*/ 2147483646 w 447"/>
                  <a:gd name="T15" fmla="*/ 2147483646 h 319"/>
                  <a:gd name="T16" fmla="*/ 2147483646 w 447"/>
                  <a:gd name="T17" fmla="*/ 2147483646 h 319"/>
                  <a:gd name="T18" fmla="*/ 2147483646 w 447"/>
                  <a:gd name="T19" fmla="*/ 2147483646 h 319"/>
                  <a:gd name="T20" fmla="*/ 2147483646 w 447"/>
                  <a:gd name="T21" fmla="*/ 2147483646 h 319"/>
                  <a:gd name="T22" fmla="*/ 2147483646 w 447"/>
                  <a:gd name="T23" fmla="*/ 2147483646 h 319"/>
                  <a:gd name="T24" fmla="*/ 2147483646 w 447"/>
                  <a:gd name="T25" fmla="*/ 2147483646 h 319"/>
                  <a:gd name="T26" fmla="*/ 2147483646 w 447"/>
                  <a:gd name="T27" fmla="*/ 2147483646 h 319"/>
                  <a:gd name="T28" fmla="*/ 2147483646 w 447"/>
                  <a:gd name="T29" fmla="*/ 2147483646 h 319"/>
                  <a:gd name="T30" fmla="*/ 2147483646 w 447"/>
                  <a:gd name="T31" fmla="*/ 2147483646 h 319"/>
                  <a:gd name="T32" fmla="*/ 2147483646 w 447"/>
                  <a:gd name="T33" fmla="*/ 2147483646 h 319"/>
                  <a:gd name="T34" fmla="*/ 2147483646 w 447"/>
                  <a:gd name="T35" fmla="*/ 2147483646 h 319"/>
                  <a:gd name="T36" fmla="*/ 2147483646 w 447"/>
                  <a:gd name="T37" fmla="*/ 2147483646 h 3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319"/>
                  <a:gd name="T59" fmla="*/ 447 w 447"/>
                  <a:gd name="T60" fmla="*/ 319 h 3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319">
                    <a:moveTo>
                      <a:pt x="341" y="319"/>
                    </a:moveTo>
                    <a:cubicBezTo>
                      <a:pt x="289" y="318"/>
                      <a:pt x="225" y="298"/>
                      <a:pt x="165" y="263"/>
                    </a:cubicBezTo>
                    <a:cubicBezTo>
                      <a:pt x="110" y="232"/>
                      <a:pt x="65" y="192"/>
                      <a:pt x="36" y="151"/>
                    </a:cubicBezTo>
                    <a:cubicBezTo>
                      <a:pt x="7" y="109"/>
                      <a:pt x="0" y="70"/>
                      <a:pt x="16" y="41"/>
                    </a:cubicBezTo>
                    <a:cubicBezTo>
                      <a:pt x="32" y="13"/>
                      <a:pt x="70" y="0"/>
                      <a:pt x="122" y="4"/>
                    </a:cubicBezTo>
                    <a:cubicBezTo>
                      <a:pt x="171" y="8"/>
                      <a:pt x="228" y="28"/>
                      <a:pt x="282" y="59"/>
                    </a:cubicBezTo>
                    <a:cubicBezTo>
                      <a:pt x="337" y="90"/>
                      <a:pt x="382" y="130"/>
                      <a:pt x="410" y="171"/>
                    </a:cubicBezTo>
                    <a:cubicBezTo>
                      <a:pt x="440" y="213"/>
                      <a:pt x="447" y="252"/>
                      <a:pt x="431" y="281"/>
                    </a:cubicBezTo>
                    <a:cubicBezTo>
                      <a:pt x="425" y="291"/>
                      <a:pt x="417" y="299"/>
                      <a:pt x="406" y="305"/>
                    </a:cubicBezTo>
                    <a:cubicBezTo>
                      <a:pt x="397" y="289"/>
                      <a:pt x="397" y="289"/>
                      <a:pt x="397" y="289"/>
                    </a:cubicBezTo>
                    <a:cubicBezTo>
                      <a:pt x="405" y="285"/>
                      <a:pt x="411" y="279"/>
                      <a:pt x="415" y="272"/>
                    </a:cubicBezTo>
                    <a:cubicBezTo>
                      <a:pt x="428" y="250"/>
                      <a:pt x="421" y="217"/>
                      <a:pt x="396" y="181"/>
                    </a:cubicBezTo>
                    <a:cubicBezTo>
                      <a:pt x="369" y="142"/>
                      <a:pt x="326" y="105"/>
                      <a:pt x="273" y="75"/>
                    </a:cubicBezTo>
                    <a:cubicBezTo>
                      <a:pt x="221" y="44"/>
                      <a:pt x="167" y="26"/>
                      <a:pt x="120" y="22"/>
                    </a:cubicBezTo>
                    <a:cubicBezTo>
                      <a:pt x="76" y="18"/>
                      <a:pt x="44" y="29"/>
                      <a:pt x="32" y="50"/>
                    </a:cubicBezTo>
                    <a:cubicBezTo>
                      <a:pt x="19" y="72"/>
                      <a:pt x="26" y="105"/>
                      <a:pt x="51" y="141"/>
                    </a:cubicBezTo>
                    <a:cubicBezTo>
                      <a:pt x="78" y="180"/>
                      <a:pt x="121" y="217"/>
                      <a:pt x="174" y="247"/>
                    </a:cubicBezTo>
                    <a:cubicBezTo>
                      <a:pt x="231" y="281"/>
                      <a:pt x="293" y="300"/>
                      <a:pt x="342" y="301"/>
                    </a:cubicBezTo>
                    <a:lnTo>
                      <a:pt x="341" y="31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Freeform 52"/>
              <p:cNvSpPr>
                <a:spLocks noEditPoints="1"/>
              </p:cNvSpPr>
              <p:nvPr/>
            </p:nvSpPr>
            <p:spPr bwMode="gray">
              <a:xfrm>
                <a:off x="1411288" y="1762126"/>
                <a:ext cx="600075" cy="428625"/>
              </a:xfrm>
              <a:custGeom>
                <a:avLst/>
                <a:gdLst>
                  <a:gd name="T0" fmla="*/ 2147483646 w 447"/>
                  <a:gd name="T1" fmla="*/ 2147483646 h 319"/>
                  <a:gd name="T2" fmla="*/ 2147483646 w 447"/>
                  <a:gd name="T3" fmla="*/ 2147483646 h 319"/>
                  <a:gd name="T4" fmla="*/ 2147483646 w 447"/>
                  <a:gd name="T5" fmla="*/ 2147483646 h 319"/>
                  <a:gd name="T6" fmla="*/ 2147483646 w 447"/>
                  <a:gd name="T7" fmla="*/ 2147483646 h 319"/>
                  <a:gd name="T8" fmla="*/ 2147483646 w 447"/>
                  <a:gd name="T9" fmla="*/ 2147483646 h 319"/>
                  <a:gd name="T10" fmla="*/ 2147483646 w 447"/>
                  <a:gd name="T11" fmla="*/ 2147483646 h 319"/>
                  <a:gd name="T12" fmla="*/ 2147483646 w 447"/>
                  <a:gd name="T13" fmla="*/ 2147483646 h 319"/>
                  <a:gd name="T14" fmla="*/ 2147483646 w 447"/>
                  <a:gd name="T15" fmla="*/ 2147483646 h 319"/>
                  <a:gd name="T16" fmla="*/ 2147483646 w 447"/>
                  <a:gd name="T17" fmla="*/ 2147483646 h 319"/>
                  <a:gd name="T18" fmla="*/ 2147483646 w 447"/>
                  <a:gd name="T19" fmla="*/ 2147483646 h 319"/>
                  <a:gd name="T20" fmla="*/ 2147483646 w 447"/>
                  <a:gd name="T21" fmla="*/ 2147483646 h 319"/>
                  <a:gd name="T22" fmla="*/ 2147483646 w 447"/>
                  <a:gd name="T23" fmla="*/ 2147483646 h 319"/>
                  <a:gd name="T24" fmla="*/ 2147483646 w 447"/>
                  <a:gd name="T25" fmla="*/ 2147483646 h 319"/>
                  <a:gd name="T26" fmla="*/ 2147483646 w 447"/>
                  <a:gd name="T27" fmla="*/ 2147483646 h 319"/>
                  <a:gd name="T28" fmla="*/ 2147483646 w 447"/>
                  <a:gd name="T29" fmla="*/ 2147483646 h 319"/>
                  <a:gd name="T30" fmla="*/ 2147483646 w 447"/>
                  <a:gd name="T31" fmla="*/ 2147483646 h 319"/>
                  <a:gd name="T32" fmla="*/ 2147483646 w 447"/>
                  <a:gd name="T33" fmla="*/ 2147483646 h 319"/>
                  <a:gd name="T34" fmla="*/ 2147483646 w 447"/>
                  <a:gd name="T35" fmla="*/ 2147483646 h 319"/>
                  <a:gd name="T36" fmla="*/ 2147483646 w 447"/>
                  <a:gd name="T37" fmla="*/ 2147483646 h 3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319"/>
                  <a:gd name="T59" fmla="*/ 447 w 447"/>
                  <a:gd name="T60" fmla="*/ 319 h 3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319">
                    <a:moveTo>
                      <a:pt x="104" y="319"/>
                    </a:moveTo>
                    <a:cubicBezTo>
                      <a:pt x="63" y="319"/>
                      <a:pt x="31" y="306"/>
                      <a:pt x="16" y="281"/>
                    </a:cubicBezTo>
                    <a:cubicBezTo>
                      <a:pt x="0" y="252"/>
                      <a:pt x="7" y="213"/>
                      <a:pt x="36" y="171"/>
                    </a:cubicBezTo>
                    <a:cubicBezTo>
                      <a:pt x="65" y="130"/>
                      <a:pt x="110" y="90"/>
                      <a:pt x="165" y="59"/>
                    </a:cubicBezTo>
                    <a:cubicBezTo>
                      <a:pt x="219" y="28"/>
                      <a:pt x="276" y="8"/>
                      <a:pt x="325" y="4"/>
                    </a:cubicBezTo>
                    <a:cubicBezTo>
                      <a:pt x="377" y="0"/>
                      <a:pt x="414" y="13"/>
                      <a:pt x="431" y="41"/>
                    </a:cubicBezTo>
                    <a:cubicBezTo>
                      <a:pt x="447" y="70"/>
                      <a:pt x="440" y="109"/>
                      <a:pt x="410" y="151"/>
                    </a:cubicBezTo>
                    <a:cubicBezTo>
                      <a:pt x="382" y="192"/>
                      <a:pt x="337" y="232"/>
                      <a:pt x="282" y="263"/>
                    </a:cubicBezTo>
                    <a:cubicBezTo>
                      <a:pt x="218" y="300"/>
                      <a:pt x="154" y="319"/>
                      <a:pt x="104" y="319"/>
                    </a:cubicBezTo>
                    <a:close/>
                    <a:moveTo>
                      <a:pt x="343" y="21"/>
                    </a:moveTo>
                    <a:cubicBezTo>
                      <a:pt x="338" y="21"/>
                      <a:pt x="333" y="21"/>
                      <a:pt x="327" y="22"/>
                    </a:cubicBezTo>
                    <a:cubicBezTo>
                      <a:pt x="280" y="26"/>
                      <a:pt x="226" y="44"/>
                      <a:pt x="174" y="75"/>
                    </a:cubicBezTo>
                    <a:cubicBezTo>
                      <a:pt x="174" y="75"/>
                      <a:pt x="174" y="75"/>
                      <a:pt x="174" y="75"/>
                    </a:cubicBezTo>
                    <a:cubicBezTo>
                      <a:pt x="121" y="105"/>
                      <a:pt x="78" y="142"/>
                      <a:pt x="51" y="181"/>
                    </a:cubicBezTo>
                    <a:cubicBezTo>
                      <a:pt x="26" y="217"/>
                      <a:pt x="19" y="250"/>
                      <a:pt x="32" y="272"/>
                    </a:cubicBezTo>
                    <a:cubicBezTo>
                      <a:pt x="59" y="319"/>
                      <a:pt x="169" y="307"/>
                      <a:pt x="273" y="247"/>
                    </a:cubicBezTo>
                    <a:cubicBezTo>
                      <a:pt x="326" y="217"/>
                      <a:pt x="369" y="180"/>
                      <a:pt x="396" y="141"/>
                    </a:cubicBezTo>
                    <a:cubicBezTo>
                      <a:pt x="421" y="105"/>
                      <a:pt x="428" y="72"/>
                      <a:pt x="415" y="50"/>
                    </a:cubicBezTo>
                    <a:cubicBezTo>
                      <a:pt x="404" y="31"/>
                      <a:pt x="379" y="21"/>
                      <a:pt x="343" y="2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Freeform 181"/>
              <p:cNvSpPr>
                <a:spLocks/>
              </p:cNvSpPr>
              <p:nvPr/>
            </p:nvSpPr>
            <p:spPr bwMode="gray">
              <a:xfrm>
                <a:off x="1655763" y="1893888"/>
                <a:ext cx="111125" cy="169863"/>
              </a:xfrm>
              <a:custGeom>
                <a:avLst/>
                <a:gdLst>
                  <a:gd name="T0" fmla="*/ 2147483646 w 83"/>
                  <a:gd name="T1" fmla="*/ 2147483646 h 127"/>
                  <a:gd name="T2" fmla="*/ 2147483646 w 83"/>
                  <a:gd name="T3" fmla="*/ 2147483646 h 127"/>
                  <a:gd name="T4" fmla="*/ 2147483646 w 83"/>
                  <a:gd name="T5" fmla="*/ 2147483646 h 127"/>
                  <a:gd name="T6" fmla="*/ 2147483646 w 83"/>
                  <a:gd name="T7" fmla="*/ 2147483646 h 127"/>
                  <a:gd name="T8" fmla="*/ 2147483646 w 83"/>
                  <a:gd name="T9" fmla="*/ 2147483646 h 127"/>
                  <a:gd name="T10" fmla="*/ 2147483646 w 83"/>
                  <a:gd name="T11" fmla="*/ 2147483646 h 127"/>
                  <a:gd name="T12" fmla="*/ 2147483646 w 83"/>
                  <a:gd name="T13" fmla="*/ 2147483646 h 127"/>
                  <a:gd name="T14" fmla="*/ 2147483646 w 83"/>
                  <a:gd name="T15" fmla="*/ 2147483646 h 127"/>
                  <a:gd name="T16" fmla="*/ 0 w 83"/>
                  <a:gd name="T17" fmla="*/ 2147483646 h 127"/>
                  <a:gd name="T18" fmla="*/ 2147483646 w 83"/>
                  <a:gd name="T19" fmla="*/ 0 h 127"/>
                  <a:gd name="T20" fmla="*/ 2147483646 w 83"/>
                  <a:gd name="T21" fmla="*/ 0 h 127"/>
                  <a:gd name="T22" fmla="*/ 2147483646 w 83"/>
                  <a:gd name="T23" fmla="*/ 2147483646 h 127"/>
                  <a:gd name="T24" fmla="*/ 2147483646 w 83"/>
                  <a:gd name="T25" fmla="*/ 2147483646 h 127"/>
                  <a:gd name="T26" fmla="*/ 2147483646 w 83"/>
                  <a:gd name="T27" fmla="*/ 2147483646 h 127"/>
                  <a:gd name="T28" fmla="*/ 2147483646 w 83"/>
                  <a:gd name="T29" fmla="*/ 2147483646 h 127"/>
                  <a:gd name="T30" fmla="*/ 2147483646 w 83"/>
                  <a:gd name="T31" fmla="*/ 2147483646 h 127"/>
                  <a:gd name="T32" fmla="*/ 2147483646 w 83"/>
                  <a:gd name="T33" fmla="*/ 2147483646 h 127"/>
                  <a:gd name="T34" fmla="*/ 2147483646 w 83"/>
                  <a:gd name="T35" fmla="*/ 2147483646 h 127"/>
                  <a:gd name="T36" fmla="*/ 2147483646 w 83"/>
                  <a:gd name="T37" fmla="*/ 2147483646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
                  <a:gd name="T58" fmla="*/ 0 h 127"/>
                  <a:gd name="T59" fmla="*/ 83 w 83"/>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 h="127">
                    <a:moveTo>
                      <a:pt x="46" y="127"/>
                    </a:moveTo>
                    <a:cubicBezTo>
                      <a:pt x="13" y="127"/>
                      <a:pt x="13" y="127"/>
                      <a:pt x="13" y="127"/>
                    </a:cubicBezTo>
                    <a:cubicBezTo>
                      <a:pt x="8" y="127"/>
                      <a:pt x="4" y="123"/>
                      <a:pt x="4" y="118"/>
                    </a:cubicBezTo>
                    <a:cubicBezTo>
                      <a:pt x="4" y="113"/>
                      <a:pt x="8" y="109"/>
                      <a:pt x="13" y="109"/>
                    </a:cubicBezTo>
                    <a:cubicBezTo>
                      <a:pt x="46" y="109"/>
                      <a:pt x="46" y="109"/>
                      <a:pt x="46" y="109"/>
                    </a:cubicBezTo>
                    <a:cubicBezTo>
                      <a:pt x="56" y="109"/>
                      <a:pt x="65" y="100"/>
                      <a:pt x="65" y="90"/>
                    </a:cubicBezTo>
                    <a:cubicBezTo>
                      <a:pt x="65" y="80"/>
                      <a:pt x="56" y="72"/>
                      <a:pt x="46" y="72"/>
                    </a:cubicBezTo>
                    <a:cubicBezTo>
                      <a:pt x="37" y="72"/>
                      <a:pt x="37" y="72"/>
                      <a:pt x="37" y="72"/>
                    </a:cubicBezTo>
                    <a:cubicBezTo>
                      <a:pt x="17" y="72"/>
                      <a:pt x="0" y="56"/>
                      <a:pt x="0" y="36"/>
                    </a:cubicBezTo>
                    <a:cubicBezTo>
                      <a:pt x="0" y="16"/>
                      <a:pt x="17" y="0"/>
                      <a:pt x="37" y="0"/>
                    </a:cubicBezTo>
                    <a:cubicBezTo>
                      <a:pt x="69" y="0"/>
                      <a:pt x="69" y="0"/>
                      <a:pt x="69" y="0"/>
                    </a:cubicBezTo>
                    <a:cubicBezTo>
                      <a:pt x="74" y="0"/>
                      <a:pt x="78" y="4"/>
                      <a:pt x="78" y="9"/>
                    </a:cubicBezTo>
                    <a:cubicBezTo>
                      <a:pt x="78" y="14"/>
                      <a:pt x="74" y="18"/>
                      <a:pt x="69" y="18"/>
                    </a:cubicBezTo>
                    <a:cubicBezTo>
                      <a:pt x="37" y="18"/>
                      <a:pt x="37" y="18"/>
                      <a:pt x="37" y="18"/>
                    </a:cubicBezTo>
                    <a:cubicBezTo>
                      <a:pt x="27" y="18"/>
                      <a:pt x="18" y="26"/>
                      <a:pt x="18" y="36"/>
                    </a:cubicBezTo>
                    <a:cubicBezTo>
                      <a:pt x="18" y="46"/>
                      <a:pt x="27" y="54"/>
                      <a:pt x="37" y="54"/>
                    </a:cubicBezTo>
                    <a:cubicBezTo>
                      <a:pt x="46" y="54"/>
                      <a:pt x="46" y="54"/>
                      <a:pt x="46" y="54"/>
                    </a:cubicBezTo>
                    <a:cubicBezTo>
                      <a:pt x="66" y="54"/>
                      <a:pt x="83" y="70"/>
                      <a:pt x="83" y="90"/>
                    </a:cubicBezTo>
                    <a:cubicBezTo>
                      <a:pt x="83" y="110"/>
                      <a:pt x="66" y="127"/>
                      <a:pt x="46" y="1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182"/>
              <p:cNvSpPr>
                <a:spLocks/>
              </p:cNvSpPr>
              <p:nvPr/>
            </p:nvSpPr>
            <p:spPr bwMode="gray">
              <a:xfrm>
                <a:off x="1698626" y="1874838"/>
                <a:ext cx="23813" cy="207963"/>
              </a:xfrm>
              <a:custGeom>
                <a:avLst/>
                <a:gdLst>
                  <a:gd name="T0" fmla="*/ 2147483646 w 18"/>
                  <a:gd name="T1" fmla="*/ 2147483646 h 155"/>
                  <a:gd name="T2" fmla="*/ 0 w 18"/>
                  <a:gd name="T3" fmla="*/ 2147483646 h 155"/>
                  <a:gd name="T4" fmla="*/ 0 w 18"/>
                  <a:gd name="T5" fmla="*/ 2147483646 h 155"/>
                  <a:gd name="T6" fmla="*/ 2147483646 w 18"/>
                  <a:gd name="T7" fmla="*/ 0 h 155"/>
                  <a:gd name="T8" fmla="*/ 2147483646 w 18"/>
                  <a:gd name="T9" fmla="*/ 2147483646 h 155"/>
                  <a:gd name="T10" fmla="*/ 2147483646 w 18"/>
                  <a:gd name="T11" fmla="*/ 2147483646 h 155"/>
                  <a:gd name="T12" fmla="*/ 2147483646 w 18"/>
                  <a:gd name="T13" fmla="*/ 2147483646 h 155"/>
                  <a:gd name="T14" fmla="*/ 0 60000 65536"/>
                  <a:gd name="T15" fmla="*/ 0 60000 65536"/>
                  <a:gd name="T16" fmla="*/ 0 60000 65536"/>
                  <a:gd name="T17" fmla="*/ 0 60000 65536"/>
                  <a:gd name="T18" fmla="*/ 0 60000 65536"/>
                  <a:gd name="T19" fmla="*/ 0 60000 65536"/>
                  <a:gd name="T20" fmla="*/ 0 60000 65536"/>
                  <a:gd name="T21" fmla="*/ 0 w 18"/>
                  <a:gd name="T22" fmla="*/ 0 h 155"/>
                  <a:gd name="T23" fmla="*/ 18 w 18"/>
                  <a:gd name="T24" fmla="*/ 155 h 1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55">
                    <a:moveTo>
                      <a:pt x="9" y="155"/>
                    </a:moveTo>
                    <a:cubicBezTo>
                      <a:pt x="4" y="155"/>
                      <a:pt x="0" y="151"/>
                      <a:pt x="0" y="146"/>
                    </a:cubicBezTo>
                    <a:cubicBezTo>
                      <a:pt x="0" y="9"/>
                      <a:pt x="0" y="9"/>
                      <a:pt x="0" y="9"/>
                    </a:cubicBezTo>
                    <a:cubicBezTo>
                      <a:pt x="0" y="4"/>
                      <a:pt x="4" y="0"/>
                      <a:pt x="9" y="0"/>
                    </a:cubicBezTo>
                    <a:cubicBezTo>
                      <a:pt x="14" y="0"/>
                      <a:pt x="18" y="4"/>
                      <a:pt x="18" y="9"/>
                    </a:cubicBezTo>
                    <a:cubicBezTo>
                      <a:pt x="18" y="146"/>
                      <a:pt x="18" y="146"/>
                      <a:pt x="18" y="146"/>
                    </a:cubicBezTo>
                    <a:cubicBezTo>
                      <a:pt x="18" y="151"/>
                      <a:pt x="14" y="155"/>
                      <a:pt x="9" y="15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401" name="组合 400"/>
          <p:cNvGrpSpPr/>
          <p:nvPr/>
        </p:nvGrpSpPr>
        <p:grpSpPr bwMode="gray">
          <a:xfrm>
            <a:off x="1971713" y="4808065"/>
            <a:ext cx="1261274" cy="799470"/>
            <a:chOff x="1838860" y="5125937"/>
            <a:chExt cx="1261274" cy="799470"/>
          </a:xfrm>
        </p:grpSpPr>
        <p:grpSp>
          <p:nvGrpSpPr>
            <p:cNvPr id="367" name="组合 171"/>
            <p:cNvGrpSpPr>
              <a:grpSpLocks/>
            </p:cNvGrpSpPr>
            <p:nvPr/>
          </p:nvGrpSpPr>
          <p:grpSpPr bwMode="gray">
            <a:xfrm>
              <a:off x="2212507" y="5464174"/>
              <a:ext cx="421618" cy="461233"/>
              <a:chOff x="5334000" y="2203450"/>
              <a:chExt cx="631825" cy="693738"/>
            </a:xfrm>
          </p:grpSpPr>
          <p:sp>
            <p:nvSpPr>
              <p:cNvPr id="368" name="Freeform 123"/>
              <p:cNvSpPr>
                <a:spLocks/>
              </p:cNvSpPr>
              <p:nvPr/>
            </p:nvSpPr>
            <p:spPr bwMode="gray">
              <a:xfrm>
                <a:off x="5334000" y="2203450"/>
                <a:ext cx="631825" cy="693738"/>
              </a:xfrm>
              <a:custGeom>
                <a:avLst/>
                <a:gdLst>
                  <a:gd name="T0" fmla="*/ 2147483646 w 1509"/>
                  <a:gd name="T1" fmla="*/ 2147483646 h 1651"/>
                  <a:gd name="T2" fmla="*/ 2147483646 w 1509"/>
                  <a:gd name="T3" fmla="*/ 2147483646 h 1651"/>
                  <a:gd name="T4" fmla="*/ 2147483646 w 1509"/>
                  <a:gd name="T5" fmla="*/ 2147483646 h 1651"/>
                  <a:gd name="T6" fmla="*/ 2147483646 w 1509"/>
                  <a:gd name="T7" fmla="*/ 2147483646 h 1651"/>
                  <a:gd name="T8" fmla="*/ 2147483646 w 1509"/>
                  <a:gd name="T9" fmla="*/ 2147483646 h 1651"/>
                  <a:gd name="T10" fmla="*/ 2147483646 w 1509"/>
                  <a:gd name="T11" fmla="*/ 2147483646 h 1651"/>
                  <a:gd name="T12" fmla="*/ 2147483646 w 1509"/>
                  <a:gd name="T13" fmla="*/ 2147483646 h 1651"/>
                  <a:gd name="T14" fmla="*/ 2147483646 w 1509"/>
                  <a:gd name="T15" fmla="*/ 2147483646 h 1651"/>
                  <a:gd name="T16" fmla="*/ 2147483646 w 1509"/>
                  <a:gd name="T17" fmla="*/ 0 h 1651"/>
                  <a:gd name="T18" fmla="*/ 2147483646 w 1509"/>
                  <a:gd name="T19" fmla="*/ 2147483646 h 1651"/>
                  <a:gd name="T20" fmla="*/ 2147483646 w 1509"/>
                  <a:gd name="T21" fmla="*/ 2147483646 h 1651"/>
                  <a:gd name="T22" fmla="*/ 2147483646 w 1509"/>
                  <a:gd name="T23" fmla="*/ 2147483646 h 1651"/>
                  <a:gd name="T24" fmla="*/ 2147483646 w 1509"/>
                  <a:gd name="T25" fmla="*/ 2147483646 h 1651"/>
                  <a:gd name="T26" fmla="*/ 2147483646 w 1509"/>
                  <a:gd name="T27" fmla="*/ 2147483646 h 1651"/>
                  <a:gd name="T28" fmla="*/ 2147483646 w 1509"/>
                  <a:gd name="T29" fmla="*/ 2147483646 h 1651"/>
                  <a:gd name="T30" fmla="*/ 0 w 1509"/>
                  <a:gd name="T31" fmla="*/ 2147483646 h 1651"/>
                  <a:gd name="T32" fmla="*/ 2147483646 w 1509"/>
                  <a:gd name="T33" fmla="*/ 2147483646 h 1651"/>
                  <a:gd name="T34" fmla="*/ 2147483646 w 1509"/>
                  <a:gd name="T35" fmla="*/ 2147483646 h 1651"/>
                  <a:gd name="T36" fmla="*/ 0 w 1509"/>
                  <a:gd name="T37" fmla="*/ 2147483646 h 1651"/>
                  <a:gd name="T38" fmla="*/ 2147483646 w 1509"/>
                  <a:gd name="T39" fmla="*/ 2147483646 h 1651"/>
                  <a:gd name="T40" fmla="*/ 2147483646 w 1509"/>
                  <a:gd name="T41" fmla="*/ 2147483646 h 1651"/>
                  <a:gd name="T42" fmla="*/ 2147483646 w 1509"/>
                  <a:gd name="T43" fmla="*/ 2147483646 h 1651"/>
                  <a:gd name="T44" fmla="*/ 2147483646 w 1509"/>
                  <a:gd name="T45" fmla="*/ 2147483646 h 1651"/>
                  <a:gd name="T46" fmla="*/ 2147483646 w 1509"/>
                  <a:gd name="T47" fmla="*/ 2147483646 h 1651"/>
                  <a:gd name="T48" fmla="*/ 2147483646 w 1509"/>
                  <a:gd name="T49" fmla="*/ 2147483646 h 1651"/>
                  <a:gd name="T50" fmla="*/ 2147483646 w 1509"/>
                  <a:gd name="T51" fmla="*/ 2147483646 h 1651"/>
                  <a:gd name="T52" fmla="*/ 2147483646 w 1509"/>
                  <a:gd name="T53" fmla="*/ 2147483646 h 1651"/>
                  <a:gd name="T54" fmla="*/ 2147483646 w 1509"/>
                  <a:gd name="T55" fmla="*/ 2147483646 h 1651"/>
                  <a:gd name="T56" fmla="*/ 2147483646 w 1509"/>
                  <a:gd name="T57" fmla="*/ 2147483646 h 1651"/>
                  <a:gd name="T58" fmla="*/ 2147483646 w 1509"/>
                  <a:gd name="T59" fmla="*/ 2147483646 h 1651"/>
                  <a:gd name="T60" fmla="*/ 2147483646 w 1509"/>
                  <a:gd name="T61" fmla="*/ 2147483646 h 1651"/>
                  <a:gd name="T62" fmla="*/ 2147483646 w 1509"/>
                  <a:gd name="T63" fmla="*/ 2147483646 h 1651"/>
                  <a:gd name="T64" fmla="*/ 2147483646 w 1509"/>
                  <a:gd name="T65" fmla="*/ 2147483646 h 1651"/>
                  <a:gd name="T66" fmla="*/ 2147483646 w 1509"/>
                  <a:gd name="T67" fmla="*/ 2147483646 h 1651"/>
                  <a:gd name="T68" fmla="*/ 2147483646 w 1509"/>
                  <a:gd name="T69" fmla="*/ 2147483646 h 1651"/>
                  <a:gd name="T70" fmla="*/ 2147483646 w 1509"/>
                  <a:gd name="T71" fmla="*/ 2147483646 h 1651"/>
                  <a:gd name="T72" fmla="*/ 2147483646 w 1509"/>
                  <a:gd name="T73" fmla="*/ 2147483646 h 1651"/>
                  <a:gd name="T74" fmla="*/ 2147483646 w 1509"/>
                  <a:gd name="T75" fmla="*/ 2147483646 h 1651"/>
                  <a:gd name="T76" fmla="*/ 2147483646 w 1509"/>
                  <a:gd name="T77" fmla="*/ 2147483646 h 1651"/>
                  <a:gd name="T78" fmla="*/ 2147483646 w 1509"/>
                  <a:gd name="T79" fmla="*/ 2147483646 h 1651"/>
                  <a:gd name="T80" fmla="*/ 2147483646 w 1509"/>
                  <a:gd name="T81" fmla="*/ 2147483646 h 1651"/>
                  <a:gd name="T82" fmla="*/ 2147483646 w 1509"/>
                  <a:gd name="T83" fmla="*/ 2147483646 h 1651"/>
                  <a:gd name="T84" fmla="*/ 2147483646 w 1509"/>
                  <a:gd name="T85" fmla="*/ 2147483646 h 1651"/>
                  <a:gd name="T86" fmla="*/ 2147483646 w 1509"/>
                  <a:gd name="T87" fmla="*/ 2147483646 h 1651"/>
                  <a:gd name="T88" fmla="*/ 2147483646 w 1509"/>
                  <a:gd name="T89" fmla="*/ 2147483646 h 1651"/>
                  <a:gd name="T90" fmla="*/ 2147483646 w 1509"/>
                  <a:gd name="T91" fmla="*/ 2147483646 h 1651"/>
                  <a:gd name="T92" fmla="*/ 2147483646 w 1509"/>
                  <a:gd name="T93" fmla="*/ 2147483646 h 1651"/>
                  <a:gd name="T94" fmla="*/ 2147483646 w 1509"/>
                  <a:gd name="T95" fmla="*/ 2147483646 h 1651"/>
                  <a:gd name="T96" fmla="*/ 2147483646 w 1509"/>
                  <a:gd name="T97" fmla="*/ 2147483646 h 1651"/>
                  <a:gd name="T98" fmla="*/ 2147483646 w 1509"/>
                  <a:gd name="T99" fmla="*/ 2147483646 h 16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9"/>
                  <a:gd name="T151" fmla="*/ 0 h 1651"/>
                  <a:gd name="T152" fmla="*/ 1509 w 1509"/>
                  <a:gd name="T153" fmla="*/ 1651 h 16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9" h="1651">
                    <a:moveTo>
                      <a:pt x="1475" y="987"/>
                    </a:moveTo>
                    <a:lnTo>
                      <a:pt x="1475" y="987"/>
                    </a:lnTo>
                    <a:cubicBezTo>
                      <a:pt x="1494" y="987"/>
                      <a:pt x="1509" y="972"/>
                      <a:pt x="1509" y="954"/>
                    </a:cubicBezTo>
                    <a:lnTo>
                      <a:pt x="1509" y="847"/>
                    </a:lnTo>
                    <a:cubicBezTo>
                      <a:pt x="1509" y="831"/>
                      <a:pt x="1497" y="817"/>
                      <a:pt x="1481" y="814"/>
                    </a:cubicBezTo>
                    <a:lnTo>
                      <a:pt x="1160" y="756"/>
                    </a:lnTo>
                    <a:lnTo>
                      <a:pt x="1160" y="661"/>
                    </a:lnTo>
                    <a:lnTo>
                      <a:pt x="1177" y="661"/>
                    </a:lnTo>
                    <a:cubicBezTo>
                      <a:pt x="1195" y="661"/>
                      <a:pt x="1210" y="646"/>
                      <a:pt x="1210" y="628"/>
                    </a:cubicBezTo>
                    <a:lnTo>
                      <a:pt x="1210" y="520"/>
                    </a:lnTo>
                    <a:cubicBezTo>
                      <a:pt x="1210" y="501"/>
                      <a:pt x="1195" y="486"/>
                      <a:pt x="1177" y="486"/>
                    </a:cubicBezTo>
                    <a:lnTo>
                      <a:pt x="1153" y="486"/>
                    </a:lnTo>
                    <a:cubicBezTo>
                      <a:pt x="1103" y="295"/>
                      <a:pt x="956" y="218"/>
                      <a:pt x="897" y="195"/>
                    </a:cubicBezTo>
                    <a:lnTo>
                      <a:pt x="897" y="173"/>
                    </a:lnTo>
                    <a:cubicBezTo>
                      <a:pt x="897" y="154"/>
                      <a:pt x="882" y="139"/>
                      <a:pt x="863" y="139"/>
                    </a:cubicBezTo>
                    <a:lnTo>
                      <a:pt x="827" y="139"/>
                    </a:lnTo>
                    <a:lnTo>
                      <a:pt x="786" y="23"/>
                    </a:lnTo>
                    <a:cubicBezTo>
                      <a:pt x="781" y="9"/>
                      <a:pt x="769" y="0"/>
                      <a:pt x="754" y="0"/>
                    </a:cubicBezTo>
                    <a:cubicBezTo>
                      <a:pt x="740" y="0"/>
                      <a:pt x="728" y="9"/>
                      <a:pt x="723" y="23"/>
                    </a:cubicBezTo>
                    <a:lnTo>
                      <a:pt x="682" y="139"/>
                    </a:lnTo>
                    <a:lnTo>
                      <a:pt x="645" y="139"/>
                    </a:lnTo>
                    <a:cubicBezTo>
                      <a:pt x="627" y="139"/>
                      <a:pt x="612" y="154"/>
                      <a:pt x="612" y="173"/>
                    </a:cubicBezTo>
                    <a:lnTo>
                      <a:pt x="612" y="195"/>
                    </a:lnTo>
                    <a:cubicBezTo>
                      <a:pt x="553" y="218"/>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4" y="987"/>
                    </a:cubicBezTo>
                    <a:lnTo>
                      <a:pt x="84" y="987"/>
                    </a:lnTo>
                    <a:lnTo>
                      <a:pt x="84" y="1437"/>
                    </a:lnTo>
                    <a:lnTo>
                      <a:pt x="34" y="1437"/>
                    </a:lnTo>
                    <a:cubicBezTo>
                      <a:pt x="15" y="1437"/>
                      <a:pt x="0" y="1452"/>
                      <a:pt x="0" y="1471"/>
                    </a:cubicBezTo>
                    <a:lnTo>
                      <a:pt x="0" y="1582"/>
                    </a:lnTo>
                    <a:cubicBezTo>
                      <a:pt x="0" y="1600"/>
                      <a:pt x="15" y="1615"/>
                      <a:pt x="34" y="1615"/>
                    </a:cubicBezTo>
                    <a:lnTo>
                      <a:pt x="965" y="1615"/>
                    </a:lnTo>
                    <a:cubicBezTo>
                      <a:pt x="977" y="1637"/>
                      <a:pt x="999" y="1651"/>
                      <a:pt x="1026" y="1651"/>
                    </a:cubicBezTo>
                    <a:cubicBezTo>
                      <a:pt x="1064" y="1651"/>
                      <a:pt x="1095" y="1620"/>
                      <a:pt x="1095" y="1582"/>
                    </a:cubicBezTo>
                    <a:cubicBezTo>
                      <a:pt x="1095" y="1544"/>
                      <a:pt x="1064" y="1513"/>
                      <a:pt x="1026"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5"/>
                      <a:pt x="136" y="921"/>
                      <a:pt x="117" y="921"/>
                    </a:cubicBezTo>
                    <a:lnTo>
                      <a:pt x="67" y="921"/>
                    </a:lnTo>
                    <a:lnTo>
                      <a:pt x="67" y="875"/>
                    </a:lnTo>
                    <a:lnTo>
                      <a:pt x="388" y="816"/>
                    </a:lnTo>
                    <a:cubicBezTo>
                      <a:pt x="404" y="813"/>
                      <a:pt x="416" y="799"/>
                      <a:pt x="416" y="783"/>
                    </a:cubicBezTo>
                    <a:lnTo>
                      <a:pt x="416" y="628"/>
                    </a:lnTo>
                    <a:cubicBezTo>
                      <a:pt x="416" y="609"/>
                      <a:pt x="401"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3" y="197"/>
                      <a:pt x="737" y="184"/>
                    </a:cubicBezTo>
                    <a:lnTo>
                      <a:pt x="754" y="134"/>
                    </a:lnTo>
                    <a:lnTo>
                      <a:pt x="772" y="184"/>
                    </a:lnTo>
                    <a:cubicBezTo>
                      <a:pt x="776" y="197"/>
                      <a:pt x="789" y="206"/>
                      <a:pt x="803" y="206"/>
                    </a:cubicBezTo>
                    <a:lnTo>
                      <a:pt x="830" y="206"/>
                    </a:lnTo>
                    <a:lnTo>
                      <a:pt x="830" y="219"/>
                    </a:lnTo>
                    <a:cubicBezTo>
                      <a:pt x="830" y="234"/>
                      <a:pt x="840" y="247"/>
                      <a:pt x="855" y="251"/>
                    </a:cubicBezTo>
                    <a:cubicBezTo>
                      <a:pt x="857" y="251"/>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3"/>
                    </a:lnTo>
                    <a:cubicBezTo>
                      <a:pt x="1093" y="799"/>
                      <a:pt x="1105" y="813"/>
                      <a:pt x="1121" y="816"/>
                    </a:cubicBezTo>
                    <a:lnTo>
                      <a:pt x="1442" y="875"/>
                    </a:lnTo>
                    <a:lnTo>
                      <a:pt x="1442" y="921"/>
                    </a:lnTo>
                    <a:lnTo>
                      <a:pt x="1392" y="921"/>
                    </a:lnTo>
                    <a:cubicBezTo>
                      <a:pt x="1373" y="921"/>
                      <a:pt x="1358" y="935"/>
                      <a:pt x="1358" y="954"/>
                    </a:cubicBezTo>
                    <a:lnTo>
                      <a:pt x="1358" y="1471"/>
                    </a:lnTo>
                    <a:cubicBezTo>
                      <a:pt x="1358" y="1489"/>
                      <a:pt x="1373" y="1504"/>
                      <a:pt x="1392" y="1504"/>
                    </a:cubicBezTo>
                    <a:lnTo>
                      <a:pt x="1442" y="1504"/>
                    </a:lnTo>
                    <a:lnTo>
                      <a:pt x="1442" y="1549"/>
                    </a:lnTo>
                    <a:lnTo>
                      <a:pt x="1299" y="1549"/>
                    </a:lnTo>
                    <a:cubicBezTo>
                      <a:pt x="1287" y="1527"/>
                      <a:pt x="1265" y="1513"/>
                      <a:pt x="1239" y="1513"/>
                    </a:cubicBezTo>
                    <a:cubicBezTo>
                      <a:pt x="1200" y="1513"/>
                      <a:pt x="1169" y="1544"/>
                      <a:pt x="1169" y="1582"/>
                    </a:cubicBezTo>
                    <a:cubicBezTo>
                      <a:pt x="1169" y="1620"/>
                      <a:pt x="1200" y="1651"/>
                      <a:pt x="1239" y="1651"/>
                    </a:cubicBezTo>
                    <a:cubicBezTo>
                      <a:pt x="1265" y="1651"/>
                      <a:pt x="1287" y="1637"/>
                      <a:pt x="1299" y="1615"/>
                    </a:cubicBezTo>
                    <a:lnTo>
                      <a:pt x="1475" y="1615"/>
                    </a:lnTo>
                    <a:cubicBezTo>
                      <a:pt x="1494" y="1615"/>
                      <a:pt x="1509" y="1600"/>
                      <a:pt x="1509" y="1582"/>
                    </a:cubicBezTo>
                    <a:lnTo>
                      <a:pt x="1509" y="1471"/>
                    </a:lnTo>
                    <a:cubicBezTo>
                      <a:pt x="1509" y="1452"/>
                      <a:pt x="1494" y="1437"/>
                      <a:pt x="1475" y="1437"/>
                    </a:cubicBezTo>
                    <a:lnTo>
                      <a:pt x="1425" y="1437"/>
                    </a:lnTo>
                    <a:lnTo>
                      <a:pt x="1425" y="987"/>
                    </a:lnTo>
                    <a:lnTo>
                      <a:pt x="1475" y="98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124"/>
              <p:cNvSpPr>
                <a:spLocks noEditPoints="1"/>
              </p:cNvSpPr>
              <p:nvPr/>
            </p:nvSpPr>
            <p:spPr bwMode="gray">
              <a:xfrm>
                <a:off x="5527675" y="2460625"/>
                <a:ext cx="74613"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1" y="67"/>
                    </a:lnTo>
                    <a:lnTo>
                      <a:pt x="111" y="110"/>
                    </a:lnTo>
                    <a:lnTo>
                      <a:pt x="67" y="110"/>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Freeform 125"/>
              <p:cNvSpPr>
                <a:spLocks noEditPoints="1"/>
              </p:cNvSpPr>
              <p:nvPr/>
            </p:nvSpPr>
            <p:spPr bwMode="gray">
              <a:xfrm>
                <a:off x="5613400" y="2460625"/>
                <a:ext cx="73025"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0"/>
                    </a:lnTo>
                    <a:lnTo>
                      <a:pt x="67" y="110"/>
                    </a:lnTo>
                    <a:lnTo>
                      <a:pt x="67" y="67"/>
                    </a:lnTo>
                    <a:close/>
                    <a:moveTo>
                      <a:pt x="144" y="177"/>
                    </a:moveTo>
                    <a:lnTo>
                      <a:pt x="144" y="177"/>
                    </a:lnTo>
                    <a:cubicBezTo>
                      <a:pt x="162" y="177"/>
                      <a:pt x="177" y="162"/>
                      <a:pt x="177" y="144"/>
                    </a:cubicBezTo>
                    <a:lnTo>
                      <a:pt x="177" y="34"/>
                    </a:lnTo>
                    <a:cubicBezTo>
                      <a:pt x="177" y="15"/>
                      <a:pt x="162" y="0"/>
                      <a:pt x="144" y="0"/>
                    </a:cubicBezTo>
                    <a:lnTo>
                      <a:pt x="33" y="0"/>
                    </a:lnTo>
                    <a:cubicBezTo>
                      <a:pt x="15" y="0"/>
                      <a:pt x="0" y="15"/>
                      <a:pt x="0" y="34"/>
                    </a:cubicBezTo>
                    <a:lnTo>
                      <a:pt x="0" y="144"/>
                    </a:lnTo>
                    <a:cubicBezTo>
                      <a:pt x="0" y="162"/>
                      <a:pt x="15" y="177"/>
                      <a:pt x="33" y="177"/>
                    </a:cubicBezTo>
                    <a:lnTo>
                      <a:pt x="144" y="17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Freeform 126"/>
              <p:cNvSpPr>
                <a:spLocks noEditPoints="1"/>
              </p:cNvSpPr>
              <p:nvPr/>
            </p:nvSpPr>
            <p:spPr bwMode="gray">
              <a:xfrm>
                <a:off x="5697538" y="2460625"/>
                <a:ext cx="73025"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6" y="67"/>
                    </a:moveTo>
                    <a:lnTo>
                      <a:pt x="66" y="67"/>
                    </a:lnTo>
                    <a:lnTo>
                      <a:pt x="110" y="67"/>
                    </a:lnTo>
                    <a:lnTo>
                      <a:pt x="110" y="110"/>
                    </a:lnTo>
                    <a:lnTo>
                      <a:pt x="66" y="110"/>
                    </a:lnTo>
                    <a:lnTo>
                      <a:pt x="66"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Freeform 127"/>
              <p:cNvSpPr>
                <a:spLocks noEditPoints="1"/>
              </p:cNvSpPr>
              <p:nvPr/>
            </p:nvSpPr>
            <p:spPr bwMode="gray">
              <a:xfrm>
                <a:off x="5459413" y="2562225"/>
                <a:ext cx="381000" cy="250825"/>
              </a:xfrm>
              <a:custGeom>
                <a:avLst/>
                <a:gdLst>
                  <a:gd name="T0" fmla="*/ 2147483646 w 907"/>
                  <a:gd name="T1" fmla="*/ 2147483646 h 598"/>
                  <a:gd name="T2" fmla="*/ 2147483646 w 907"/>
                  <a:gd name="T3" fmla="*/ 2147483646 h 598"/>
                  <a:gd name="T4" fmla="*/ 2147483646 w 907"/>
                  <a:gd name="T5" fmla="*/ 2147483646 h 598"/>
                  <a:gd name="T6" fmla="*/ 2147483646 w 907"/>
                  <a:gd name="T7" fmla="*/ 2147483646 h 598"/>
                  <a:gd name="T8" fmla="*/ 2147483646 w 907"/>
                  <a:gd name="T9" fmla="*/ 2147483646 h 598"/>
                  <a:gd name="T10" fmla="*/ 2147483646 w 907"/>
                  <a:gd name="T11" fmla="*/ 2147483646 h 598"/>
                  <a:gd name="T12" fmla="*/ 2147483646 w 907"/>
                  <a:gd name="T13" fmla="*/ 2147483646 h 598"/>
                  <a:gd name="T14" fmla="*/ 2147483646 w 907"/>
                  <a:gd name="T15" fmla="*/ 2147483646 h 598"/>
                  <a:gd name="T16" fmla="*/ 2147483646 w 907"/>
                  <a:gd name="T17" fmla="*/ 2147483646 h 598"/>
                  <a:gd name="T18" fmla="*/ 2147483646 w 907"/>
                  <a:gd name="T19" fmla="*/ 2147483646 h 598"/>
                  <a:gd name="T20" fmla="*/ 2147483646 w 907"/>
                  <a:gd name="T21" fmla="*/ 2147483646 h 598"/>
                  <a:gd name="T22" fmla="*/ 2147483646 w 907"/>
                  <a:gd name="T23" fmla="*/ 2147483646 h 598"/>
                  <a:gd name="T24" fmla="*/ 2147483646 w 907"/>
                  <a:gd name="T25" fmla="*/ 2147483646 h 598"/>
                  <a:gd name="T26" fmla="*/ 2147483646 w 907"/>
                  <a:gd name="T27" fmla="*/ 2147483646 h 598"/>
                  <a:gd name="T28" fmla="*/ 2147483646 w 907"/>
                  <a:gd name="T29" fmla="*/ 2147483646 h 598"/>
                  <a:gd name="T30" fmla="*/ 2147483646 w 907"/>
                  <a:gd name="T31" fmla="*/ 2147483646 h 598"/>
                  <a:gd name="T32" fmla="*/ 2147483646 w 907"/>
                  <a:gd name="T33" fmla="*/ 2147483646 h 598"/>
                  <a:gd name="T34" fmla="*/ 2147483646 w 907"/>
                  <a:gd name="T35" fmla="*/ 2147483646 h 598"/>
                  <a:gd name="T36" fmla="*/ 2147483646 w 907"/>
                  <a:gd name="T37" fmla="*/ 2147483646 h 598"/>
                  <a:gd name="T38" fmla="*/ 2147483646 w 907"/>
                  <a:gd name="T39" fmla="*/ 2147483646 h 598"/>
                  <a:gd name="T40" fmla="*/ 2147483646 w 907"/>
                  <a:gd name="T41" fmla="*/ 2147483646 h 598"/>
                  <a:gd name="T42" fmla="*/ 2147483646 w 907"/>
                  <a:gd name="T43" fmla="*/ 2147483646 h 598"/>
                  <a:gd name="T44" fmla="*/ 2147483646 w 907"/>
                  <a:gd name="T45" fmla="*/ 2147483646 h 598"/>
                  <a:gd name="T46" fmla="*/ 2147483646 w 907"/>
                  <a:gd name="T47" fmla="*/ 2147483646 h 598"/>
                  <a:gd name="T48" fmla="*/ 2147483646 w 907"/>
                  <a:gd name="T49" fmla="*/ 2147483646 h 598"/>
                  <a:gd name="T50" fmla="*/ 2147483646 w 907"/>
                  <a:gd name="T51" fmla="*/ 2147483646 h 598"/>
                  <a:gd name="T52" fmla="*/ 2147483646 w 907"/>
                  <a:gd name="T53" fmla="*/ 2147483646 h 598"/>
                  <a:gd name="T54" fmla="*/ 2147483646 w 907"/>
                  <a:gd name="T55" fmla="*/ 2147483646 h 598"/>
                  <a:gd name="T56" fmla="*/ 2147483646 w 907"/>
                  <a:gd name="T57" fmla="*/ 2147483646 h 598"/>
                  <a:gd name="T58" fmla="*/ 2147483646 w 907"/>
                  <a:gd name="T59" fmla="*/ 2147483646 h 598"/>
                  <a:gd name="T60" fmla="*/ 2147483646 w 907"/>
                  <a:gd name="T61" fmla="*/ 2147483646 h 598"/>
                  <a:gd name="T62" fmla="*/ 2147483646 w 907"/>
                  <a:gd name="T63" fmla="*/ 2147483646 h 598"/>
                  <a:gd name="T64" fmla="*/ 2147483646 w 907"/>
                  <a:gd name="T65" fmla="*/ 2147483646 h 598"/>
                  <a:gd name="T66" fmla="*/ 2147483646 w 907"/>
                  <a:gd name="T67" fmla="*/ 2147483646 h 598"/>
                  <a:gd name="T68" fmla="*/ 0 w 907"/>
                  <a:gd name="T69" fmla="*/ 2147483646 h 598"/>
                  <a:gd name="T70" fmla="*/ 0 w 907"/>
                  <a:gd name="T71" fmla="*/ 2147483646 h 598"/>
                  <a:gd name="T72" fmla="*/ 2147483646 w 907"/>
                  <a:gd name="T73" fmla="*/ 2147483646 h 598"/>
                  <a:gd name="T74" fmla="*/ 2147483646 w 907"/>
                  <a:gd name="T75" fmla="*/ 2147483646 h 598"/>
                  <a:gd name="T76" fmla="*/ 2147483646 w 907"/>
                  <a:gd name="T77" fmla="*/ 2147483646 h 598"/>
                  <a:gd name="T78" fmla="*/ 2147483646 w 907"/>
                  <a:gd name="T79" fmla="*/ 2147483646 h 598"/>
                  <a:gd name="T80" fmla="*/ 2147483646 w 907"/>
                  <a:gd name="T81" fmla="*/ 2147483646 h 598"/>
                  <a:gd name="T82" fmla="*/ 2147483646 w 907"/>
                  <a:gd name="T83" fmla="*/ 2147483646 h 598"/>
                  <a:gd name="T84" fmla="*/ 2147483646 w 907"/>
                  <a:gd name="T85" fmla="*/ 2147483646 h 598"/>
                  <a:gd name="T86" fmla="*/ 2147483646 w 907"/>
                  <a:gd name="T87" fmla="*/ 2147483646 h 598"/>
                  <a:gd name="T88" fmla="*/ 2147483646 w 907"/>
                  <a:gd name="T89" fmla="*/ 2147483646 h 598"/>
                  <a:gd name="T90" fmla="*/ 2147483646 w 907"/>
                  <a:gd name="T91" fmla="*/ 2147483646 h 598"/>
                  <a:gd name="T92" fmla="*/ 2147483646 w 907"/>
                  <a:gd name="T93" fmla="*/ 2147483646 h 598"/>
                  <a:gd name="T94" fmla="*/ 2147483646 w 907"/>
                  <a:gd name="T95" fmla="*/ 2147483646 h 598"/>
                  <a:gd name="T96" fmla="*/ 2147483646 w 907"/>
                  <a:gd name="T97" fmla="*/ 2147483646 h 598"/>
                  <a:gd name="T98" fmla="*/ 2147483646 w 907"/>
                  <a:gd name="T99" fmla="*/ 2147483646 h 598"/>
                  <a:gd name="T100" fmla="*/ 2147483646 w 907"/>
                  <a:gd name="T101" fmla="*/ 2147483646 h 598"/>
                  <a:gd name="T102" fmla="*/ 2147483646 w 907"/>
                  <a:gd name="T103" fmla="*/ 2147483646 h 598"/>
                  <a:gd name="T104" fmla="*/ 2147483646 w 907"/>
                  <a:gd name="T105" fmla="*/ 2147483646 h 598"/>
                  <a:gd name="T106" fmla="*/ 2147483646 w 907"/>
                  <a:gd name="T107" fmla="*/ 2147483646 h 598"/>
                  <a:gd name="T108" fmla="*/ 2147483646 w 907"/>
                  <a:gd name="T109" fmla="*/ 2147483646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7"/>
                  <a:gd name="T166" fmla="*/ 0 h 598"/>
                  <a:gd name="T167" fmla="*/ 907 w 907"/>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7" h="598">
                    <a:moveTo>
                      <a:pt x="639" y="202"/>
                    </a:moveTo>
                    <a:lnTo>
                      <a:pt x="639" y="202"/>
                    </a:lnTo>
                    <a:cubicBezTo>
                      <a:pt x="620" y="202"/>
                      <a:pt x="605" y="217"/>
                      <a:pt x="605" y="235"/>
                    </a:cubicBezTo>
                    <a:lnTo>
                      <a:pt x="605" y="531"/>
                    </a:lnTo>
                    <a:lnTo>
                      <a:pt x="541" y="531"/>
                    </a:lnTo>
                    <a:lnTo>
                      <a:pt x="541" y="235"/>
                    </a:lnTo>
                    <a:cubicBezTo>
                      <a:pt x="541" y="217"/>
                      <a:pt x="526" y="202"/>
                      <a:pt x="507" y="202"/>
                    </a:cubicBezTo>
                    <a:lnTo>
                      <a:pt x="399" y="202"/>
                    </a:lnTo>
                    <a:cubicBezTo>
                      <a:pt x="381" y="202"/>
                      <a:pt x="366" y="217"/>
                      <a:pt x="366" y="235"/>
                    </a:cubicBezTo>
                    <a:lnTo>
                      <a:pt x="366" y="531"/>
                    </a:lnTo>
                    <a:lnTo>
                      <a:pt x="301" y="531"/>
                    </a:lnTo>
                    <a:lnTo>
                      <a:pt x="301" y="235"/>
                    </a:lnTo>
                    <a:cubicBezTo>
                      <a:pt x="301" y="217"/>
                      <a:pt x="287" y="202"/>
                      <a:pt x="268" y="202"/>
                    </a:cubicBezTo>
                    <a:lnTo>
                      <a:pt x="160" y="202"/>
                    </a:lnTo>
                    <a:cubicBezTo>
                      <a:pt x="142" y="202"/>
                      <a:pt x="127" y="217"/>
                      <a:pt x="127" y="235"/>
                    </a:cubicBezTo>
                    <a:lnTo>
                      <a:pt x="127" y="531"/>
                    </a:lnTo>
                    <a:lnTo>
                      <a:pt x="66" y="531"/>
                    </a:lnTo>
                    <a:lnTo>
                      <a:pt x="66" y="136"/>
                    </a:lnTo>
                    <a:lnTo>
                      <a:pt x="453" y="67"/>
                    </a:lnTo>
                    <a:lnTo>
                      <a:pt x="841" y="136"/>
                    </a:lnTo>
                    <a:lnTo>
                      <a:pt x="841" y="531"/>
                    </a:lnTo>
                    <a:lnTo>
                      <a:pt x="780" y="531"/>
                    </a:lnTo>
                    <a:lnTo>
                      <a:pt x="780" y="235"/>
                    </a:lnTo>
                    <a:cubicBezTo>
                      <a:pt x="780" y="217"/>
                      <a:pt x="765" y="202"/>
                      <a:pt x="747" y="202"/>
                    </a:cubicBezTo>
                    <a:lnTo>
                      <a:pt x="639" y="202"/>
                    </a:lnTo>
                    <a:close/>
                    <a:moveTo>
                      <a:pt x="747" y="598"/>
                    </a:moveTo>
                    <a:lnTo>
                      <a:pt x="747" y="598"/>
                    </a:lnTo>
                    <a:lnTo>
                      <a:pt x="874" y="598"/>
                    </a:lnTo>
                    <a:cubicBezTo>
                      <a:pt x="892" y="598"/>
                      <a:pt x="907" y="583"/>
                      <a:pt x="907" y="564"/>
                    </a:cubicBezTo>
                    <a:lnTo>
                      <a:pt x="907" y="108"/>
                    </a:lnTo>
                    <a:cubicBezTo>
                      <a:pt x="907" y="92"/>
                      <a:pt x="896" y="78"/>
                      <a:pt x="880" y="76"/>
                    </a:cubicBezTo>
                    <a:lnTo>
                      <a:pt x="459" y="1"/>
                    </a:lnTo>
                    <a:cubicBezTo>
                      <a:pt x="455" y="0"/>
                      <a:pt x="451" y="0"/>
                      <a:pt x="448" y="1"/>
                    </a:cubicBezTo>
                    <a:lnTo>
                      <a:pt x="27" y="76"/>
                    </a:lnTo>
                    <a:cubicBezTo>
                      <a:pt x="11" y="78"/>
                      <a:pt x="0" y="92"/>
                      <a:pt x="0" y="108"/>
                    </a:cubicBezTo>
                    <a:lnTo>
                      <a:pt x="0" y="564"/>
                    </a:lnTo>
                    <a:cubicBezTo>
                      <a:pt x="0" y="583"/>
                      <a:pt x="15" y="598"/>
                      <a:pt x="33" y="598"/>
                    </a:cubicBezTo>
                    <a:lnTo>
                      <a:pt x="160" y="598"/>
                    </a:lnTo>
                    <a:cubicBezTo>
                      <a:pt x="178" y="598"/>
                      <a:pt x="193" y="583"/>
                      <a:pt x="193" y="564"/>
                    </a:cubicBezTo>
                    <a:lnTo>
                      <a:pt x="193" y="269"/>
                    </a:lnTo>
                    <a:lnTo>
                      <a:pt x="235" y="269"/>
                    </a:lnTo>
                    <a:lnTo>
                      <a:pt x="235" y="564"/>
                    </a:lnTo>
                    <a:cubicBezTo>
                      <a:pt x="235" y="583"/>
                      <a:pt x="250" y="598"/>
                      <a:pt x="268" y="598"/>
                    </a:cubicBezTo>
                    <a:lnTo>
                      <a:pt x="399" y="598"/>
                    </a:lnTo>
                    <a:cubicBezTo>
                      <a:pt x="418" y="598"/>
                      <a:pt x="433" y="583"/>
                      <a:pt x="433" y="564"/>
                    </a:cubicBezTo>
                    <a:lnTo>
                      <a:pt x="433" y="269"/>
                    </a:lnTo>
                    <a:lnTo>
                      <a:pt x="474" y="269"/>
                    </a:lnTo>
                    <a:lnTo>
                      <a:pt x="474" y="564"/>
                    </a:lnTo>
                    <a:cubicBezTo>
                      <a:pt x="474" y="583"/>
                      <a:pt x="489" y="598"/>
                      <a:pt x="507" y="598"/>
                    </a:cubicBezTo>
                    <a:lnTo>
                      <a:pt x="639" y="598"/>
                    </a:lnTo>
                    <a:cubicBezTo>
                      <a:pt x="657" y="598"/>
                      <a:pt x="672" y="583"/>
                      <a:pt x="672" y="564"/>
                    </a:cubicBezTo>
                    <a:lnTo>
                      <a:pt x="672" y="269"/>
                    </a:lnTo>
                    <a:lnTo>
                      <a:pt x="713" y="269"/>
                    </a:lnTo>
                    <a:lnTo>
                      <a:pt x="713" y="564"/>
                    </a:lnTo>
                    <a:cubicBezTo>
                      <a:pt x="713" y="583"/>
                      <a:pt x="728" y="598"/>
                      <a:pt x="747" y="59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7" name="文本框 396"/>
            <p:cNvSpPr txBox="1"/>
            <p:nvPr/>
          </p:nvSpPr>
          <p:spPr bwMode="gray">
            <a:xfrm>
              <a:off x="1838860" y="5125937"/>
              <a:ext cx="1261274"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Government</a:t>
              </a:r>
            </a:p>
          </p:txBody>
        </p:sp>
      </p:grpSp>
      <p:grpSp>
        <p:nvGrpSpPr>
          <p:cNvPr id="402" name="组合 401"/>
          <p:cNvGrpSpPr/>
          <p:nvPr/>
        </p:nvGrpSpPr>
        <p:grpSpPr bwMode="gray">
          <a:xfrm>
            <a:off x="3308035" y="4808065"/>
            <a:ext cx="692818" cy="829644"/>
            <a:chOff x="3456805" y="5125937"/>
            <a:chExt cx="692818" cy="829644"/>
          </a:xfrm>
        </p:grpSpPr>
        <p:grpSp>
          <p:nvGrpSpPr>
            <p:cNvPr id="390" name="组合 197"/>
            <p:cNvGrpSpPr/>
            <p:nvPr/>
          </p:nvGrpSpPr>
          <p:grpSpPr bwMode="gray">
            <a:xfrm>
              <a:off x="3684829" y="5433999"/>
              <a:ext cx="306535" cy="521582"/>
              <a:chOff x="2298700" y="768350"/>
              <a:chExt cx="460375" cy="784226"/>
            </a:xfrm>
          </p:grpSpPr>
          <p:sp>
            <p:nvSpPr>
              <p:cNvPr id="391" name="Freeform 176"/>
              <p:cNvSpPr>
                <a:spLocks noEditPoints="1"/>
              </p:cNvSpPr>
              <p:nvPr/>
            </p:nvSpPr>
            <p:spPr bwMode="gray">
              <a:xfrm>
                <a:off x="2298700" y="768350"/>
                <a:ext cx="347663" cy="669925"/>
              </a:xfrm>
              <a:custGeom>
                <a:avLst/>
                <a:gdLst>
                  <a:gd name="txL" fmla="*/ 0 w 830"/>
                  <a:gd name="txT" fmla="*/ 0 h 1596"/>
                  <a:gd name="txR" fmla="*/ 830 w 830"/>
                  <a:gd name="txB" fmla="*/ 1596 h 159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830" h="1596">
                    <a:moveTo>
                      <a:pt x="393" y="1375"/>
                    </a:moveTo>
                    <a:lnTo>
                      <a:pt x="393" y="1375"/>
                    </a:lnTo>
                    <a:lnTo>
                      <a:pt x="443" y="878"/>
                    </a:lnTo>
                    <a:cubicBezTo>
                      <a:pt x="444" y="869"/>
                      <a:pt x="441" y="860"/>
                      <a:pt x="435" y="853"/>
                    </a:cubicBezTo>
                    <a:cubicBezTo>
                      <a:pt x="428" y="846"/>
                      <a:pt x="419" y="842"/>
                      <a:pt x="410" y="842"/>
                    </a:cubicBezTo>
                    <a:lnTo>
                      <a:pt x="91" y="842"/>
                    </a:lnTo>
                    <a:lnTo>
                      <a:pt x="441" y="208"/>
                    </a:lnTo>
                    <a:lnTo>
                      <a:pt x="388" y="603"/>
                    </a:lnTo>
                    <a:cubicBezTo>
                      <a:pt x="386" y="613"/>
                      <a:pt x="389" y="622"/>
                      <a:pt x="396" y="629"/>
                    </a:cubicBezTo>
                    <a:cubicBezTo>
                      <a:pt x="402" y="637"/>
                      <a:pt x="411" y="641"/>
                      <a:pt x="421" y="641"/>
                    </a:cubicBezTo>
                    <a:lnTo>
                      <a:pt x="743" y="641"/>
                    </a:lnTo>
                    <a:lnTo>
                      <a:pt x="393" y="1375"/>
                    </a:lnTo>
                    <a:close/>
                    <a:moveTo>
                      <a:pt x="824" y="590"/>
                    </a:moveTo>
                    <a:lnTo>
                      <a:pt x="824" y="590"/>
                    </a:lnTo>
                    <a:cubicBezTo>
                      <a:pt x="818" y="580"/>
                      <a:pt x="807" y="574"/>
                      <a:pt x="795" y="574"/>
                    </a:cubicBezTo>
                    <a:lnTo>
                      <a:pt x="459" y="574"/>
                    </a:lnTo>
                    <a:lnTo>
                      <a:pt x="530" y="41"/>
                    </a:lnTo>
                    <a:cubicBezTo>
                      <a:pt x="533" y="25"/>
                      <a:pt x="523" y="10"/>
                      <a:pt x="508" y="5"/>
                    </a:cubicBezTo>
                    <a:cubicBezTo>
                      <a:pt x="493" y="0"/>
                      <a:pt x="476" y="6"/>
                      <a:pt x="468" y="21"/>
                    </a:cubicBezTo>
                    <a:lnTo>
                      <a:pt x="6" y="859"/>
                    </a:lnTo>
                    <a:cubicBezTo>
                      <a:pt x="0" y="869"/>
                      <a:pt x="0" y="882"/>
                      <a:pt x="6" y="892"/>
                    </a:cubicBezTo>
                    <a:cubicBezTo>
                      <a:pt x="12" y="902"/>
                      <a:pt x="23" y="908"/>
                      <a:pt x="35" y="908"/>
                    </a:cubicBezTo>
                    <a:lnTo>
                      <a:pt x="373" y="908"/>
                    </a:lnTo>
                    <a:lnTo>
                      <a:pt x="308" y="1559"/>
                    </a:lnTo>
                    <a:cubicBezTo>
                      <a:pt x="306" y="1575"/>
                      <a:pt x="316" y="1590"/>
                      <a:pt x="332" y="1594"/>
                    </a:cubicBezTo>
                    <a:cubicBezTo>
                      <a:pt x="335" y="1595"/>
                      <a:pt x="338" y="1596"/>
                      <a:pt x="341" y="1596"/>
                    </a:cubicBezTo>
                    <a:cubicBezTo>
                      <a:pt x="353" y="1596"/>
                      <a:pt x="365" y="1588"/>
                      <a:pt x="371" y="1577"/>
                    </a:cubicBezTo>
                    <a:lnTo>
                      <a:pt x="826" y="622"/>
                    </a:lnTo>
                    <a:cubicBezTo>
                      <a:pt x="830" y="611"/>
                      <a:pt x="830" y="599"/>
                      <a:pt x="824" y="590"/>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Freeform 177"/>
              <p:cNvSpPr>
                <a:spLocks noEditPoints="1"/>
              </p:cNvSpPr>
              <p:nvPr/>
            </p:nvSpPr>
            <p:spPr bwMode="gray">
              <a:xfrm>
                <a:off x="2476500" y="1239838"/>
                <a:ext cx="282575" cy="312738"/>
              </a:xfrm>
              <a:custGeom>
                <a:avLst/>
                <a:gdLst>
                  <a:gd name="txL" fmla="*/ 0 w 673"/>
                  <a:gd name="txT" fmla="*/ 0 h 746"/>
                  <a:gd name="txR" fmla="*/ 673 w 673"/>
                  <a:gd name="txB" fmla="*/ 746 h 74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73" h="746">
                    <a:moveTo>
                      <a:pt x="307" y="331"/>
                    </a:moveTo>
                    <a:lnTo>
                      <a:pt x="307" y="331"/>
                    </a:lnTo>
                    <a:lnTo>
                      <a:pt x="387" y="301"/>
                    </a:lnTo>
                    <a:lnTo>
                      <a:pt x="429" y="405"/>
                    </a:lnTo>
                    <a:lnTo>
                      <a:pt x="307" y="331"/>
                    </a:lnTo>
                    <a:close/>
                    <a:moveTo>
                      <a:pt x="214" y="490"/>
                    </a:moveTo>
                    <a:lnTo>
                      <a:pt x="214" y="490"/>
                    </a:lnTo>
                    <a:lnTo>
                      <a:pt x="264" y="367"/>
                    </a:lnTo>
                    <a:lnTo>
                      <a:pt x="416" y="461"/>
                    </a:lnTo>
                    <a:lnTo>
                      <a:pt x="214" y="490"/>
                    </a:lnTo>
                    <a:close/>
                    <a:moveTo>
                      <a:pt x="340" y="182"/>
                    </a:moveTo>
                    <a:lnTo>
                      <a:pt x="340" y="182"/>
                    </a:lnTo>
                    <a:lnTo>
                      <a:pt x="367" y="252"/>
                    </a:lnTo>
                    <a:lnTo>
                      <a:pt x="301" y="276"/>
                    </a:lnTo>
                    <a:lnTo>
                      <a:pt x="340" y="182"/>
                    </a:lnTo>
                    <a:close/>
                    <a:moveTo>
                      <a:pt x="640" y="642"/>
                    </a:moveTo>
                    <a:lnTo>
                      <a:pt x="640" y="642"/>
                    </a:lnTo>
                    <a:lnTo>
                      <a:pt x="595" y="642"/>
                    </a:lnTo>
                    <a:lnTo>
                      <a:pt x="388" y="123"/>
                    </a:lnTo>
                    <a:cubicBezTo>
                      <a:pt x="400" y="112"/>
                      <a:pt x="408" y="97"/>
                      <a:pt x="410" y="80"/>
                    </a:cubicBezTo>
                    <a:cubicBezTo>
                      <a:pt x="414" y="42"/>
                      <a:pt x="387" y="8"/>
                      <a:pt x="349" y="4"/>
                    </a:cubicBezTo>
                    <a:cubicBezTo>
                      <a:pt x="312" y="0"/>
                      <a:pt x="278" y="27"/>
                      <a:pt x="274" y="65"/>
                    </a:cubicBezTo>
                    <a:cubicBezTo>
                      <a:pt x="272" y="86"/>
                      <a:pt x="280" y="105"/>
                      <a:pt x="293" y="119"/>
                    </a:cubicBezTo>
                    <a:lnTo>
                      <a:pt x="80" y="642"/>
                    </a:lnTo>
                    <a:lnTo>
                      <a:pt x="33" y="642"/>
                    </a:lnTo>
                    <a:cubicBezTo>
                      <a:pt x="15" y="642"/>
                      <a:pt x="0" y="657"/>
                      <a:pt x="0" y="676"/>
                    </a:cubicBezTo>
                    <a:cubicBezTo>
                      <a:pt x="0" y="694"/>
                      <a:pt x="15" y="709"/>
                      <a:pt x="33" y="709"/>
                    </a:cubicBezTo>
                    <a:lnTo>
                      <a:pt x="97" y="709"/>
                    </a:lnTo>
                    <a:cubicBezTo>
                      <a:pt x="100" y="710"/>
                      <a:pt x="104" y="710"/>
                      <a:pt x="107" y="709"/>
                    </a:cubicBezTo>
                    <a:lnTo>
                      <a:pt x="174" y="709"/>
                    </a:lnTo>
                    <a:cubicBezTo>
                      <a:pt x="186" y="731"/>
                      <a:pt x="209" y="746"/>
                      <a:pt x="235" y="746"/>
                    </a:cubicBezTo>
                    <a:cubicBezTo>
                      <a:pt x="273" y="746"/>
                      <a:pt x="304" y="714"/>
                      <a:pt x="304" y="676"/>
                    </a:cubicBezTo>
                    <a:cubicBezTo>
                      <a:pt x="304" y="638"/>
                      <a:pt x="273" y="607"/>
                      <a:pt x="235" y="607"/>
                    </a:cubicBezTo>
                    <a:cubicBezTo>
                      <a:pt x="209" y="607"/>
                      <a:pt x="186" y="621"/>
                      <a:pt x="175" y="642"/>
                    </a:cubicBezTo>
                    <a:lnTo>
                      <a:pt x="152" y="642"/>
                    </a:lnTo>
                    <a:lnTo>
                      <a:pt x="190" y="548"/>
                    </a:lnTo>
                    <a:lnTo>
                      <a:pt x="469" y="507"/>
                    </a:lnTo>
                    <a:lnTo>
                      <a:pt x="523" y="642"/>
                    </a:lnTo>
                    <a:lnTo>
                      <a:pt x="510" y="642"/>
                    </a:lnTo>
                    <a:cubicBezTo>
                      <a:pt x="498" y="621"/>
                      <a:pt x="475" y="606"/>
                      <a:pt x="449" y="606"/>
                    </a:cubicBezTo>
                    <a:cubicBezTo>
                      <a:pt x="410" y="606"/>
                      <a:pt x="379" y="637"/>
                      <a:pt x="379" y="675"/>
                    </a:cubicBezTo>
                    <a:cubicBezTo>
                      <a:pt x="379" y="714"/>
                      <a:pt x="410" y="745"/>
                      <a:pt x="449" y="745"/>
                    </a:cubicBezTo>
                    <a:cubicBezTo>
                      <a:pt x="475" y="745"/>
                      <a:pt x="497" y="730"/>
                      <a:pt x="509" y="709"/>
                    </a:cubicBezTo>
                    <a:lnTo>
                      <a:pt x="563" y="709"/>
                    </a:lnTo>
                    <a:cubicBezTo>
                      <a:pt x="566" y="710"/>
                      <a:pt x="570" y="711"/>
                      <a:pt x="573" y="711"/>
                    </a:cubicBezTo>
                    <a:cubicBezTo>
                      <a:pt x="576" y="711"/>
                      <a:pt x="579" y="710"/>
                      <a:pt x="582" y="709"/>
                    </a:cubicBezTo>
                    <a:lnTo>
                      <a:pt x="640" y="709"/>
                    </a:lnTo>
                    <a:cubicBezTo>
                      <a:pt x="658" y="709"/>
                      <a:pt x="673" y="694"/>
                      <a:pt x="673" y="676"/>
                    </a:cubicBezTo>
                    <a:cubicBezTo>
                      <a:pt x="673" y="657"/>
                      <a:pt x="658" y="642"/>
                      <a:pt x="640" y="642"/>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8" name="文本框 397"/>
            <p:cNvSpPr txBox="1"/>
            <p:nvPr/>
          </p:nvSpPr>
          <p:spPr bwMode="gray">
            <a:xfrm>
              <a:off x="3456805" y="5125937"/>
              <a:ext cx="69281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Power</a:t>
              </a:r>
            </a:p>
          </p:txBody>
        </p:sp>
      </p:grpSp>
      <p:grpSp>
        <p:nvGrpSpPr>
          <p:cNvPr id="403" name="组合 402"/>
          <p:cNvGrpSpPr/>
          <p:nvPr/>
        </p:nvGrpSpPr>
        <p:grpSpPr bwMode="gray">
          <a:xfrm>
            <a:off x="4101381" y="4742571"/>
            <a:ext cx="1407492" cy="660853"/>
            <a:chOff x="4662599" y="5201353"/>
            <a:chExt cx="1407492" cy="660853"/>
          </a:xfrm>
        </p:grpSpPr>
        <p:grpSp>
          <p:nvGrpSpPr>
            <p:cNvPr id="393" name="组合 200"/>
            <p:cNvGrpSpPr/>
            <p:nvPr/>
          </p:nvGrpSpPr>
          <p:grpSpPr bwMode="gray">
            <a:xfrm>
              <a:off x="5042067" y="5527374"/>
              <a:ext cx="665890" cy="334832"/>
              <a:chOff x="7446963" y="1049338"/>
              <a:chExt cx="1000125" cy="503238"/>
            </a:xfrm>
          </p:grpSpPr>
          <p:sp>
            <p:nvSpPr>
              <p:cNvPr id="394" name="Freeform 119"/>
              <p:cNvSpPr>
                <a:spLocks noEditPoints="1"/>
              </p:cNvSpPr>
              <p:nvPr/>
            </p:nvSpPr>
            <p:spPr bwMode="gray">
              <a:xfrm>
                <a:off x="7446963" y="1049338"/>
                <a:ext cx="1000125" cy="503238"/>
              </a:xfrm>
              <a:custGeom>
                <a:avLst/>
                <a:gdLst>
                  <a:gd name="txL" fmla="*/ 0 w 2379"/>
                  <a:gd name="txT" fmla="*/ 0 h 1200"/>
                  <a:gd name="txR" fmla="*/ 2379 w 2379"/>
                  <a:gd name="txB" fmla="*/ 1200 h 1200"/>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379" h="1200">
                    <a:moveTo>
                      <a:pt x="1235" y="889"/>
                    </a:moveTo>
                    <a:lnTo>
                      <a:pt x="1235" y="889"/>
                    </a:lnTo>
                    <a:cubicBezTo>
                      <a:pt x="1192" y="866"/>
                      <a:pt x="1144" y="840"/>
                      <a:pt x="1099" y="832"/>
                    </a:cubicBezTo>
                    <a:lnTo>
                      <a:pt x="67" y="662"/>
                    </a:lnTo>
                    <a:lnTo>
                      <a:pt x="67" y="654"/>
                    </a:lnTo>
                    <a:lnTo>
                      <a:pt x="967" y="668"/>
                    </a:lnTo>
                    <a:cubicBezTo>
                      <a:pt x="1006" y="669"/>
                      <a:pt x="1046" y="674"/>
                      <a:pt x="1085" y="684"/>
                    </a:cubicBezTo>
                    <a:lnTo>
                      <a:pt x="1581" y="809"/>
                    </a:lnTo>
                    <a:cubicBezTo>
                      <a:pt x="1582" y="866"/>
                      <a:pt x="1598" y="907"/>
                      <a:pt x="1617" y="937"/>
                    </a:cubicBezTo>
                    <a:cubicBezTo>
                      <a:pt x="1526" y="931"/>
                      <a:pt x="1408" y="929"/>
                      <a:pt x="1323" y="928"/>
                    </a:cubicBezTo>
                    <a:cubicBezTo>
                      <a:pt x="1305" y="928"/>
                      <a:pt x="1268" y="907"/>
                      <a:pt x="1235" y="889"/>
                    </a:cubicBezTo>
                    <a:close/>
                    <a:moveTo>
                      <a:pt x="709" y="278"/>
                    </a:moveTo>
                    <a:lnTo>
                      <a:pt x="709" y="278"/>
                    </a:lnTo>
                    <a:cubicBezTo>
                      <a:pt x="854" y="182"/>
                      <a:pt x="1015" y="129"/>
                      <a:pt x="1172" y="121"/>
                    </a:cubicBezTo>
                    <a:cubicBezTo>
                      <a:pt x="1157" y="134"/>
                      <a:pt x="1146" y="150"/>
                      <a:pt x="1141" y="169"/>
                    </a:cubicBezTo>
                    <a:cubicBezTo>
                      <a:pt x="1135" y="195"/>
                      <a:pt x="1128" y="285"/>
                      <a:pt x="1294" y="369"/>
                    </a:cubicBezTo>
                    <a:cubicBezTo>
                      <a:pt x="1406" y="427"/>
                      <a:pt x="1530" y="443"/>
                      <a:pt x="1631" y="443"/>
                    </a:cubicBezTo>
                    <a:cubicBezTo>
                      <a:pt x="1727" y="443"/>
                      <a:pt x="1803" y="429"/>
                      <a:pt x="1833" y="422"/>
                    </a:cubicBezTo>
                    <a:cubicBezTo>
                      <a:pt x="1896" y="488"/>
                      <a:pt x="1953" y="559"/>
                      <a:pt x="1995" y="625"/>
                    </a:cubicBezTo>
                    <a:lnTo>
                      <a:pt x="1729" y="651"/>
                    </a:lnTo>
                    <a:cubicBezTo>
                      <a:pt x="1716" y="651"/>
                      <a:pt x="1664" y="651"/>
                      <a:pt x="1625" y="687"/>
                    </a:cubicBezTo>
                    <a:cubicBezTo>
                      <a:pt x="1606" y="705"/>
                      <a:pt x="1594" y="728"/>
                      <a:pt x="1587" y="755"/>
                    </a:cubicBezTo>
                    <a:lnTo>
                      <a:pt x="1098" y="632"/>
                    </a:lnTo>
                    <a:cubicBezTo>
                      <a:pt x="1055" y="621"/>
                      <a:pt x="1011" y="615"/>
                      <a:pt x="967" y="615"/>
                    </a:cubicBezTo>
                    <a:lnTo>
                      <a:pt x="67" y="600"/>
                    </a:lnTo>
                    <a:lnTo>
                      <a:pt x="67" y="572"/>
                    </a:lnTo>
                    <a:cubicBezTo>
                      <a:pt x="155" y="544"/>
                      <a:pt x="465" y="439"/>
                      <a:pt x="709" y="278"/>
                    </a:cubicBezTo>
                    <a:close/>
                    <a:moveTo>
                      <a:pt x="1193" y="182"/>
                    </a:moveTo>
                    <a:lnTo>
                      <a:pt x="1193" y="182"/>
                    </a:lnTo>
                    <a:cubicBezTo>
                      <a:pt x="1198" y="162"/>
                      <a:pt x="1217" y="150"/>
                      <a:pt x="1242" y="150"/>
                    </a:cubicBezTo>
                    <a:cubicBezTo>
                      <a:pt x="1315" y="150"/>
                      <a:pt x="1464" y="167"/>
                      <a:pt x="1556" y="201"/>
                    </a:cubicBezTo>
                    <a:cubicBezTo>
                      <a:pt x="1630" y="240"/>
                      <a:pt x="1711" y="303"/>
                      <a:pt x="1787" y="376"/>
                    </a:cubicBezTo>
                    <a:cubicBezTo>
                      <a:pt x="1696" y="391"/>
                      <a:pt x="1490" y="410"/>
                      <a:pt x="1318" y="322"/>
                    </a:cubicBezTo>
                    <a:cubicBezTo>
                      <a:pt x="1214" y="269"/>
                      <a:pt x="1186" y="213"/>
                      <a:pt x="1193" y="182"/>
                    </a:cubicBezTo>
                    <a:close/>
                    <a:moveTo>
                      <a:pt x="2068" y="806"/>
                    </a:moveTo>
                    <a:lnTo>
                      <a:pt x="2068" y="806"/>
                    </a:lnTo>
                    <a:cubicBezTo>
                      <a:pt x="2037" y="825"/>
                      <a:pt x="1906" y="824"/>
                      <a:pt x="1772" y="802"/>
                    </a:cubicBezTo>
                    <a:lnTo>
                      <a:pt x="1638" y="768"/>
                    </a:lnTo>
                    <a:cubicBezTo>
                      <a:pt x="1643" y="751"/>
                      <a:pt x="1650" y="737"/>
                      <a:pt x="1661" y="727"/>
                    </a:cubicBezTo>
                    <a:cubicBezTo>
                      <a:pt x="1688" y="702"/>
                      <a:pt x="1727" y="705"/>
                      <a:pt x="1727" y="705"/>
                    </a:cubicBezTo>
                    <a:cubicBezTo>
                      <a:pt x="1729" y="705"/>
                      <a:pt x="1731" y="705"/>
                      <a:pt x="1732" y="704"/>
                    </a:cubicBezTo>
                    <a:lnTo>
                      <a:pt x="2024" y="675"/>
                    </a:lnTo>
                    <a:cubicBezTo>
                      <a:pt x="2024" y="675"/>
                      <a:pt x="2025" y="675"/>
                      <a:pt x="2025" y="675"/>
                    </a:cubicBezTo>
                    <a:cubicBezTo>
                      <a:pt x="2044" y="711"/>
                      <a:pt x="2058" y="744"/>
                      <a:pt x="2065" y="773"/>
                    </a:cubicBezTo>
                    <a:cubicBezTo>
                      <a:pt x="2067" y="783"/>
                      <a:pt x="2069" y="795"/>
                      <a:pt x="2068" y="806"/>
                    </a:cubicBezTo>
                    <a:close/>
                    <a:moveTo>
                      <a:pt x="1694" y="941"/>
                    </a:moveTo>
                    <a:lnTo>
                      <a:pt x="1694" y="941"/>
                    </a:lnTo>
                    <a:cubicBezTo>
                      <a:pt x="1674" y="927"/>
                      <a:pt x="1640" y="893"/>
                      <a:pt x="1635" y="822"/>
                    </a:cubicBezTo>
                    <a:lnTo>
                      <a:pt x="1760" y="854"/>
                    </a:lnTo>
                    <a:cubicBezTo>
                      <a:pt x="1761" y="854"/>
                      <a:pt x="1762" y="854"/>
                      <a:pt x="1762" y="854"/>
                    </a:cubicBezTo>
                    <a:cubicBezTo>
                      <a:pt x="1801" y="861"/>
                      <a:pt x="1886" y="873"/>
                      <a:pt x="1964" y="873"/>
                    </a:cubicBezTo>
                    <a:cubicBezTo>
                      <a:pt x="1987" y="873"/>
                      <a:pt x="2009" y="872"/>
                      <a:pt x="2029" y="870"/>
                    </a:cubicBezTo>
                    <a:cubicBezTo>
                      <a:pt x="1949" y="937"/>
                      <a:pt x="1825" y="947"/>
                      <a:pt x="1694" y="941"/>
                    </a:cubicBezTo>
                    <a:close/>
                    <a:moveTo>
                      <a:pt x="2351" y="1090"/>
                    </a:moveTo>
                    <a:lnTo>
                      <a:pt x="2351" y="1090"/>
                    </a:lnTo>
                    <a:lnTo>
                      <a:pt x="1887" y="1000"/>
                    </a:lnTo>
                    <a:cubicBezTo>
                      <a:pt x="1977" y="985"/>
                      <a:pt x="2056" y="950"/>
                      <a:pt x="2111" y="880"/>
                    </a:cubicBezTo>
                    <a:cubicBezTo>
                      <a:pt x="2135" y="851"/>
                      <a:pt x="2141" y="809"/>
                      <a:pt x="2130" y="758"/>
                    </a:cubicBezTo>
                    <a:cubicBezTo>
                      <a:pt x="2088" y="573"/>
                      <a:pt x="1798" y="247"/>
                      <a:pt x="1575" y="136"/>
                    </a:cubicBezTo>
                    <a:cubicBezTo>
                      <a:pt x="1304" y="0"/>
                      <a:pt x="958" y="33"/>
                      <a:pt x="672" y="222"/>
                    </a:cubicBezTo>
                    <a:cubicBezTo>
                      <a:pt x="399" y="403"/>
                      <a:pt x="28" y="514"/>
                      <a:pt x="24" y="515"/>
                    </a:cubicBezTo>
                    <a:cubicBezTo>
                      <a:pt x="10" y="519"/>
                      <a:pt x="0" y="532"/>
                      <a:pt x="0" y="547"/>
                    </a:cubicBezTo>
                    <a:lnTo>
                      <a:pt x="0" y="690"/>
                    </a:lnTo>
                    <a:cubicBezTo>
                      <a:pt x="0" y="706"/>
                      <a:pt x="12" y="720"/>
                      <a:pt x="28" y="723"/>
                    </a:cubicBezTo>
                    <a:lnTo>
                      <a:pt x="47" y="726"/>
                    </a:lnTo>
                    <a:cubicBezTo>
                      <a:pt x="368" y="863"/>
                      <a:pt x="1297" y="1152"/>
                      <a:pt x="1306" y="1155"/>
                    </a:cubicBezTo>
                    <a:cubicBezTo>
                      <a:pt x="1309" y="1156"/>
                      <a:pt x="1312" y="1156"/>
                      <a:pt x="1316" y="1156"/>
                    </a:cubicBezTo>
                    <a:lnTo>
                      <a:pt x="1440" y="1156"/>
                    </a:lnTo>
                    <a:cubicBezTo>
                      <a:pt x="1450" y="1182"/>
                      <a:pt x="1475" y="1200"/>
                      <a:pt x="1504" y="1200"/>
                    </a:cubicBezTo>
                    <a:cubicBezTo>
                      <a:pt x="1543" y="1200"/>
                      <a:pt x="1574" y="1168"/>
                      <a:pt x="1574" y="1130"/>
                    </a:cubicBezTo>
                    <a:cubicBezTo>
                      <a:pt x="1574" y="1092"/>
                      <a:pt x="1543" y="1061"/>
                      <a:pt x="1504" y="1061"/>
                    </a:cubicBezTo>
                    <a:cubicBezTo>
                      <a:pt x="1481" y="1061"/>
                      <a:pt x="1460" y="1072"/>
                      <a:pt x="1448" y="1090"/>
                    </a:cubicBezTo>
                    <a:lnTo>
                      <a:pt x="1321" y="1090"/>
                    </a:lnTo>
                    <a:cubicBezTo>
                      <a:pt x="1266" y="1073"/>
                      <a:pt x="760" y="914"/>
                      <a:pt x="383" y="782"/>
                    </a:cubicBezTo>
                    <a:lnTo>
                      <a:pt x="1088" y="898"/>
                    </a:lnTo>
                    <a:cubicBezTo>
                      <a:pt x="1122" y="904"/>
                      <a:pt x="1165" y="927"/>
                      <a:pt x="1203" y="948"/>
                    </a:cubicBezTo>
                    <a:cubicBezTo>
                      <a:pt x="1249" y="973"/>
                      <a:pt x="1288" y="994"/>
                      <a:pt x="1322" y="994"/>
                    </a:cubicBezTo>
                    <a:cubicBezTo>
                      <a:pt x="1385" y="995"/>
                      <a:pt x="1466" y="996"/>
                      <a:pt x="1540" y="999"/>
                    </a:cubicBezTo>
                    <a:lnTo>
                      <a:pt x="2001" y="1090"/>
                    </a:lnTo>
                    <a:lnTo>
                      <a:pt x="1782" y="1090"/>
                    </a:lnTo>
                    <a:cubicBezTo>
                      <a:pt x="1780" y="1090"/>
                      <a:pt x="1778" y="1090"/>
                      <a:pt x="1776" y="1090"/>
                    </a:cubicBezTo>
                    <a:cubicBezTo>
                      <a:pt x="1763" y="1072"/>
                      <a:pt x="1742" y="1060"/>
                      <a:pt x="1718" y="1060"/>
                    </a:cubicBezTo>
                    <a:cubicBezTo>
                      <a:pt x="1679" y="1060"/>
                      <a:pt x="1649" y="1091"/>
                      <a:pt x="1649" y="1129"/>
                    </a:cubicBezTo>
                    <a:cubicBezTo>
                      <a:pt x="1649" y="1168"/>
                      <a:pt x="1679" y="1199"/>
                      <a:pt x="1718" y="1199"/>
                    </a:cubicBezTo>
                    <a:cubicBezTo>
                      <a:pt x="1747" y="1199"/>
                      <a:pt x="1771" y="1181"/>
                      <a:pt x="1782" y="1156"/>
                    </a:cubicBezTo>
                    <a:cubicBezTo>
                      <a:pt x="1782" y="1156"/>
                      <a:pt x="1782" y="1156"/>
                      <a:pt x="1782" y="1156"/>
                    </a:cubicBezTo>
                    <a:lnTo>
                      <a:pt x="2344" y="1156"/>
                    </a:lnTo>
                    <a:cubicBezTo>
                      <a:pt x="2361" y="1156"/>
                      <a:pt x="2376" y="1143"/>
                      <a:pt x="2377" y="1126"/>
                    </a:cubicBezTo>
                    <a:cubicBezTo>
                      <a:pt x="2379" y="1109"/>
                      <a:pt x="2367" y="1094"/>
                      <a:pt x="2351" y="1090"/>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Freeform 120"/>
              <p:cNvSpPr>
                <a:spLocks noEditPoints="1"/>
              </p:cNvSpPr>
              <p:nvPr/>
            </p:nvSpPr>
            <p:spPr bwMode="gray">
              <a:xfrm>
                <a:off x="7737475" y="1162050"/>
                <a:ext cx="233363" cy="127000"/>
              </a:xfrm>
              <a:custGeom>
                <a:avLst/>
                <a:gdLst>
                  <a:gd name="txL" fmla="*/ 0 w 554"/>
                  <a:gd name="txT" fmla="*/ 0 h 303"/>
                  <a:gd name="txR" fmla="*/ 554 w 554"/>
                  <a:gd name="txB" fmla="*/ 303 h 30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Lst>
                <a:rect l="txL" t="txT" r="txR" b="txB"/>
                <a:pathLst>
                  <a:path w="554" h="303">
                    <a:moveTo>
                      <a:pt x="53" y="100"/>
                    </a:moveTo>
                    <a:lnTo>
                      <a:pt x="53" y="100"/>
                    </a:lnTo>
                    <a:cubicBezTo>
                      <a:pt x="99" y="88"/>
                      <a:pt x="221" y="59"/>
                      <a:pt x="308" y="74"/>
                    </a:cubicBezTo>
                    <a:cubicBezTo>
                      <a:pt x="388" y="89"/>
                      <a:pt x="459" y="140"/>
                      <a:pt x="490" y="165"/>
                    </a:cubicBezTo>
                    <a:lnTo>
                      <a:pt x="443" y="244"/>
                    </a:lnTo>
                    <a:cubicBezTo>
                      <a:pt x="395" y="231"/>
                      <a:pt x="270" y="199"/>
                      <a:pt x="135" y="199"/>
                    </a:cubicBezTo>
                    <a:cubicBezTo>
                      <a:pt x="108" y="199"/>
                      <a:pt x="80" y="200"/>
                      <a:pt x="53" y="203"/>
                    </a:cubicBezTo>
                    <a:lnTo>
                      <a:pt x="53" y="100"/>
                    </a:lnTo>
                    <a:close/>
                    <a:moveTo>
                      <a:pt x="30" y="260"/>
                    </a:moveTo>
                    <a:lnTo>
                      <a:pt x="30" y="260"/>
                    </a:lnTo>
                    <a:cubicBezTo>
                      <a:pt x="223" y="230"/>
                      <a:pt x="445" y="301"/>
                      <a:pt x="447" y="301"/>
                    </a:cubicBezTo>
                    <a:cubicBezTo>
                      <a:pt x="450" y="302"/>
                      <a:pt x="453" y="303"/>
                      <a:pt x="456" y="303"/>
                    </a:cubicBezTo>
                    <a:cubicBezTo>
                      <a:pt x="465" y="303"/>
                      <a:pt x="474" y="298"/>
                      <a:pt x="479" y="290"/>
                    </a:cubicBezTo>
                    <a:lnTo>
                      <a:pt x="547" y="173"/>
                    </a:lnTo>
                    <a:cubicBezTo>
                      <a:pt x="554" y="162"/>
                      <a:pt x="552" y="149"/>
                      <a:pt x="543" y="140"/>
                    </a:cubicBezTo>
                    <a:cubicBezTo>
                      <a:pt x="539" y="136"/>
                      <a:pt x="440" y="44"/>
                      <a:pt x="317" y="22"/>
                    </a:cubicBezTo>
                    <a:cubicBezTo>
                      <a:pt x="196" y="0"/>
                      <a:pt x="25" y="52"/>
                      <a:pt x="18" y="54"/>
                    </a:cubicBezTo>
                    <a:cubicBezTo>
                      <a:pt x="7" y="58"/>
                      <a:pt x="0" y="68"/>
                      <a:pt x="0" y="80"/>
                    </a:cubicBezTo>
                    <a:lnTo>
                      <a:pt x="0" y="234"/>
                    </a:lnTo>
                    <a:cubicBezTo>
                      <a:pt x="0" y="241"/>
                      <a:pt x="3" y="249"/>
                      <a:pt x="9" y="254"/>
                    </a:cubicBezTo>
                    <a:cubicBezTo>
                      <a:pt x="15" y="259"/>
                      <a:pt x="23" y="261"/>
                      <a:pt x="30" y="260"/>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121"/>
              <p:cNvSpPr>
                <a:spLocks noEditPoints="1"/>
              </p:cNvSpPr>
              <p:nvPr/>
            </p:nvSpPr>
            <p:spPr bwMode="gray">
              <a:xfrm>
                <a:off x="7613650" y="1203325"/>
                <a:ext cx="106363" cy="87313"/>
              </a:xfrm>
              <a:custGeom>
                <a:avLst/>
                <a:gdLst>
                  <a:gd name="txL" fmla="*/ 0 w 254"/>
                  <a:gd name="txT" fmla="*/ 0 h 208"/>
                  <a:gd name="txR" fmla="*/ 254 w 254"/>
                  <a:gd name="txB" fmla="*/ 208 h 20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Lst>
                <a:rect l="txL" t="txT" r="txR" b="txB"/>
                <a:pathLst>
                  <a:path w="254" h="208">
                    <a:moveTo>
                      <a:pt x="53" y="140"/>
                    </a:moveTo>
                    <a:lnTo>
                      <a:pt x="53" y="140"/>
                    </a:lnTo>
                    <a:lnTo>
                      <a:pt x="201" y="70"/>
                    </a:lnTo>
                    <a:lnTo>
                      <a:pt x="201" y="127"/>
                    </a:lnTo>
                    <a:lnTo>
                      <a:pt x="53" y="151"/>
                    </a:lnTo>
                    <a:lnTo>
                      <a:pt x="53" y="140"/>
                    </a:lnTo>
                    <a:close/>
                    <a:moveTo>
                      <a:pt x="27" y="208"/>
                    </a:moveTo>
                    <a:lnTo>
                      <a:pt x="27" y="208"/>
                    </a:lnTo>
                    <a:cubicBezTo>
                      <a:pt x="28" y="208"/>
                      <a:pt x="30" y="208"/>
                      <a:pt x="31" y="208"/>
                    </a:cubicBezTo>
                    <a:lnTo>
                      <a:pt x="232" y="176"/>
                    </a:lnTo>
                    <a:cubicBezTo>
                      <a:pt x="245" y="174"/>
                      <a:pt x="254" y="163"/>
                      <a:pt x="254" y="150"/>
                    </a:cubicBezTo>
                    <a:lnTo>
                      <a:pt x="254" y="28"/>
                    </a:lnTo>
                    <a:cubicBezTo>
                      <a:pt x="254" y="19"/>
                      <a:pt x="250" y="10"/>
                      <a:pt x="242" y="6"/>
                    </a:cubicBezTo>
                    <a:cubicBezTo>
                      <a:pt x="234" y="1"/>
                      <a:pt x="225" y="0"/>
                      <a:pt x="216" y="4"/>
                    </a:cubicBezTo>
                    <a:lnTo>
                      <a:pt x="15" y="99"/>
                    </a:lnTo>
                    <a:cubicBezTo>
                      <a:pt x="6" y="103"/>
                      <a:pt x="0" y="113"/>
                      <a:pt x="0" y="123"/>
                    </a:cubicBezTo>
                    <a:lnTo>
                      <a:pt x="0" y="182"/>
                    </a:lnTo>
                    <a:cubicBezTo>
                      <a:pt x="0" y="190"/>
                      <a:pt x="4" y="197"/>
                      <a:pt x="9" y="202"/>
                    </a:cubicBezTo>
                    <a:cubicBezTo>
                      <a:pt x="14" y="206"/>
                      <a:pt x="20" y="208"/>
                      <a:pt x="27" y="208"/>
                    </a:cubicBezTo>
                    <a:close/>
                  </a:path>
                </a:pathLst>
              </a:custGeom>
              <a:solidFill>
                <a:srgbClr val="474747">
                  <a:alpha val="100000"/>
                </a:srgbClr>
              </a:solidFill>
              <a:ln w="0">
                <a:noFill/>
              </a:ln>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9" name="文本框 398"/>
            <p:cNvSpPr txBox="1"/>
            <p:nvPr/>
          </p:nvSpPr>
          <p:spPr bwMode="gray">
            <a:xfrm>
              <a:off x="4662599" y="5201353"/>
              <a:ext cx="140749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Transportation</a:t>
              </a:r>
            </a:p>
          </p:txBody>
        </p:sp>
      </p:grpSp>
      <p:sp>
        <p:nvSpPr>
          <p:cNvPr id="404" name="椭圆 403"/>
          <p:cNvSpPr/>
          <p:nvPr/>
        </p:nvSpPr>
        <p:spPr bwMode="gray">
          <a:xfrm>
            <a:off x="1406804" y="4559471"/>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5" name="椭圆 404"/>
          <p:cNvSpPr/>
          <p:nvPr/>
        </p:nvSpPr>
        <p:spPr bwMode="gray">
          <a:xfrm>
            <a:off x="2502326" y="4694499"/>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6" name="椭圆 405"/>
          <p:cNvSpPr/>
          <p:nvPr/>
        </p:nvSpPr>
        <p:spPr bwMode="gray">
          <a:xfrm>
            <a:off x="3600601" y="4694499"/>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7" name="椭圆 406"/>
          <p:cNvSpPr/>
          <p:nvPr/>
        </p:nvSpPr>
        <p:spPr bwMode="gray">
          <a:xfrm>
            <a:off x="4759952" y="4492925"/>
            <a:ext cx="107684" cy="10768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文本框 408"/>
          <p:cNvSpPr txBox="1"/>
          <p:nvPr/>
        </p:nvSpPr>
        <p:spPr bwMode="gray">
          <a:xfrm>
            <a:off x="554666" y="1767087"/>
            <a:ext cx="2221593" cy="707886"/>
          </a:xfrm>
          <a:prstGeom prst="rect">
            <a:avLst/>
          </a:prstGeom>
          <a:noFill/>
        </p:spPr>
        <p:txBody>
          <a:bodyPr wrap="square" rtlCol="0">
            <a:noAutofit/>
          </a:bodyPr>
          <a:lstStyle/>
          <a:p>
            <a:pPr algn="ct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Cloud adoption by enterprises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Local processing &gt; Service cloudification</a:t>
            </a:r>
          </a:p>
        </p:txBody>
      </p:sp>
      <p:sp>
        <p:nvSpPr>
          <p:cNvPr id="410" name="文本框 409"/>
          <p:cNvSpPr txBox="1"/>
          <p:nvPr/>
        </p:nvSpPr>
        <p:spPr bwMode="gray">
          <a:xfrm>
            <a:off x="2836879" y="1767087"/>
            <a:ext cx="2650180" cy="707886"/>
          </a:xfrm>
          <a:prstGeom prst="rect">
            <a:avLst/>
          </a:prstGeom>
          <a:noFill/>
        </p:spPr>
        <p:txBody>
          <a:bodyPr wrap="square" rtlCol="0">
            <a:noAutofit/>
          </a:bodyPr>
          <a:lstStyle/>
          <a:p>
            <a:pPr algn="ct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Multi-cloud adoption by enterprises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Private cloud &gt; Hybrid cloud</a:t>
            </a:r>
          </a:p>
        </p:txBody>
      </p:sp>
      <p:sp>
        <p:nvSpPr>
          <p:cNvPr id="411" name="文本框 410"/>
          <p:cNvSpPr txBox="1"/>
          <p:nvPr/>
        </p:nvSpPr>
        <p:spPr bwMode="gray">
          <a:xfrm>
            <a:off x="5733469" y="1672818"/>
            <a:ext cx="5870927" cy="707886"/>
          </a:xfrm>
          <a:prstGeom prst="rect">
            <a:avLst/>
          </a:prstGeom>
          <a:noFill/>
        </p:spPr>
        <p:txBody>
          <a:bodyPr wrap="square" rtlCol="0">
            <a:noAutofit/>
          </a:bodyPr>
          <a:lstStyle/>
          <a:p>
            <a:pPr algn="ctr"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Multiple TDM private networks &gt; One IP bearer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IEC and UIC propose IP-based transformation for power and transportation sectors, respectively.</a:t>
            </a:r>
          </a:p>
        </p:txBody>
      </p:sp>
      <p:sp>
        <p:nvSpPr>
          <p:cNvPr id="412" name="平行四边形 411"/>
          <p:cNvSpPr/>
          <p:nvPr/>
        </p:nvSpPr>
        <p:spPr bwMode="gray">
          <a:xfrm>
            <a:off x="5934075" y="4723965"/>
            <a:ext cx="5553075" cy="896140"/>
          </a:xfrm>
          <a:prstGeom prst="parallelogram">
            <a:avLst>
              <a:gd name="adj" fmla="val 95500"/>
            </a:avLst>
          </a:prstGeom>
          <a:gradFill flip="none" rotWithShape="1">
            <a:gsLst>
              <a:gs pos="0">
                <a:srgbClr val="B5B5B5">
                  <a:alpha val="25000"/>
                </a:srgbClr>
              </a:gs>
              <a:gs pos="100000">
                <a:srgbClr val="B5B5B5">
                  <a:alpha val="0"/>
                </a:srgbClr>
              </a:gs>
            </a:gsLst>
            <a:lin ang="16200000" scaled="0"/>
            <a:tileRect/>
          </a:gradFill>
          <a:ln w="9525">
            <a:noFill/>
            <a:headEnd type="none" w="med" len="med"/>
            <a:tailEnd type="none" w="med" len="med"/>
          </a:ln>
          <a:effectLst/>
        </p:spPr>
        <p:style>
          <a:lnRef idx="2">
            <a:schemeClr val="accent2"/>
          </a:lnRef>
          <a:fillRef idx="1">
            <a:schemeClr val="lt1"/>
          </a:fillRef>
          <a:effectRef idx="0">
            <a:schemeClr val="accent2"/>
          </a:effectRef>
          <a:fontRef idx="minor">
            <a:schemeClr val="dk1"/>
          </a:fontRef>
        </p:style>
        <p:txBody>
          <a:bodyPr wrap="square" anchor="ctr" anchorCtr="1">
            <a:noAutofit/>
          </a:bodyPr>
          <a:lstStyle/>
          <a:p>
            <a:pPr algn="ctr" defTabSz="914478" fontAlgn="ctr"/>
            <a:endParaRPr lang="en-US" altLang="zh-CN" sz="64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3" name="平行四边形 412"/>
          <p:cNvSpPr/>
          <p:nvPr/>
        </p:nvSpPr>
        <p:spPr bwMode="gray">
          <a:xfrm>
            <a:off x="5934075" y="3694849"/>
            <a:ext cx="5553075" cy="896140"/>
          </a:xfrm>
          <a:prstGeom prst="parallelogram">
            <a:avLst>
              <a:gd name="adj" fmla="val 95500"/>
            </a:avLst>
          </a:prstGeom>
          <a:gradFill flip="none" rotWithShape="1">
            <a:gsLst>
              <a:gs pos="0">
                <a:srgbClr val="B5B5B5">
                  <a:alpha val="25000"/>
                </a:srgbClr>
              </a:gs>
              <a:gs pos="100000">
                <a:srgbClr val="B5B5B5">
                  <a:alpha val="0"/>
                </a:srgbClr>
              </a:gs>
            </a:gsLst>
            <a:lin ang="16200000" scaled="0"/>
            <a:tileRect/>
          </a:gradFill>
          <a:ln w="9525">
            <a:noFill/>
            <a:headEnd type="none" w="med" len="med"/>
            <a:tailEnd type="none" w="med" len="med"/>
          </a:ln>
          <a:effectLst/>
        </p:spPr>
        <p:style>
          <a:lnRef idx="2">
            <a:schemeClr val="accent2"/>
          </a:lnRef>
          <a:fillRef idx="1">
            <a:schemeClr val="lt1"/>
          </a:fillRef>
          <a:effectRef idx="0">
            <a:schemeClr val="accent2"/>
          </a:effectRef>
          <a:fontRef idx="minor">
            <a:schemeClr val="dk1"/>
          </a:fontRef>
        </p:style>
        <p:txBody>
          <a:bodyPr wrap="square" anchor="ctr" anchorCtr="1">
            <a:noAutofit/>
          </a:bodyPr>
          <a:lstStyle/>
          <a:p>
            <a:pPr algn="ctr" defTabSz="914478" fontAlgn="ctr"/>
            <a:endParaRPr lang="en-US" altLang="zh-CN" sz="64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4" name="平行四边形 413"/>
          <p:cNvSpPr/>
          <p:nvPr/>
        </p:nvSpPr>
        <p:spPr bwMode="gray">
          <a:xfrm>
            <a:off x="5934075" y="2674427"/>
            <a:ext cx="5553075" cy="896140"/>
          </a:xfrm>
          <a:prstGeom prst="parallelogram">
            <a:avLst>
              <a:gd name="adj" fmla="val 95500"/>
            </a:avLst>
          </a:prstGeom>
          <a:gradFill flip="none" rotWithShape="1">
            <a:gsLst>
              <a:gs pos="0">
                <a:srgbClr val="B5B5B5">
                  <a:alpha val="25000"/>
                </a:srgbClr>
              </a:gs>
              <a:gs pos="100000">
                <a:srgbClr val="B5B5B5">
                  <a:alpha val="0"/>
                </a:srgbClr>
              </a:gs>
            </a:gsLst>
            <a:lin ang="16200000" scaled="0"/>
            <a:tileRect/>
          </a:gradFill>
          <a:ln w="9525">
            <a:noFill/>
            <a:headEnd type="none" w="med" len="med"/>
            <a:tailEnd type="none" w="med" len="med"/>
          </a:ln>
          <a:effectLst/>
        </p:spPr>
        <p:style>
          <a:lnRef idx="2">
            <a:schemeClr val="accent2"/>
          </a:lnRef>
          <a:fillRef idx="1">
            <a:schemeClr val="lt1"/>
          </a:fillRef>
          <a:effectRef idx="0">
            <a:schemeClr val="accent2"/>
          </a:effectRef>
          <a:fontRef idx="minor">
            <a:schemeClr val="dk1"/>
          </a:fontRef>
        </p:style>
        <p:txBody>
          <a:bodyPr wrap="square" anchor="ctr" anchorCtr="1">
            <a:noAutofit/>
          </a:bodyPr>
          <a:lstStyle/>
          <a:p>
            <a:pPr algn="ctr" defTabSz="914478" fontAlgn="ctr"/>
            <a:endParaRPr lang="en-US" altLang="zh-CN" sz="64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6" name="矩形 415"/>
          <p:cNvSpPr/>
          <p:nvPr/>
        </p:nvSpPr>
        <p:spPr bwMode="gray">
          <a:xfrm>
            <a:off x="6121189" y="2570651"/>
            <a:ext cx="1659109" cy="184666"/>
          </a:xfrm>
          <a:prstGeom prst="rect">
            <a:avLst/>
          </a:prstGeom>
        </p:spPr>
        <p:txBody>
          <a:bodyPr wrap="square" lIns="0" tIns="0" rIns="0" bIns="0">
            <a:noAutofit/>
          </a:bodyPr>
          <a:lstStyle/>
          <a:p>
            <a:pPr algn="ctr" fontAlgn="ct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Power relay protection</a:t>
            </a:r>
          </a:p>
        </p:txBody>
      </p:sp>
      <p:grpSp>
        <p:nvGrpSpPr>
          <p:cNvPr id="417" name="组合 416"/>
          <p:cNvGrpSpPr/>
          <p:nvPr/>
        </p:nvGrpSpPr>
        <p:grpSpPr bwMode="gray">
          <a:xfrm>
            <a:off x="8152585" y="3012441"/>
            <a:ext cx="2169128" cy="439515"/>
            <a:chOff x="1989611" y="3532396"/>
            <a:chExt cx="2144395" cy="311276"/>
          </a:xfrm>
        </p:grpSpPr>
        <p:grpSp>
          <p:nvGrpSpPr>
            <p:cNvPr id="418" name="组合 417"/>
            <p:cNvGrpSpPr/>
            <p:nvPr/>
          </p:nvGrpSpPr>
          <p:grpSpPr bwMode="gray">
            <a:xfrm>
              <a:off x="3748032" y="3532396"/>
              <a:ext cx="385974" cy="311276"/>
              <a:chOff x="4548717" y="1188638"/>
              <a:chExt cx="1379538" cy="1343025"/>
            </a:xfrm>
            <a:solidFill>
              <a:schemeClr val="bg1"/>
            </a:solidFill>
          </p:grpSpPr>
          <p:sp>
            <p:nvSpPr>
              <p:cNvPr id="447"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8"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9"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0"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1"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2"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3"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4"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55"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19" name="组合 418"/>
            <p:cNvGrpSpPr/>
            <p:nvPr/>
          </p:nvGrpSpPr>
          <p:grpSpPr bwMode="gray">
            <a:xfrm>
              <a:off x="2868821" y="3532396"/>
              <a:ext cx="385974" cy="311276"/>
              <a:chOff x="4548717" y="1188638"/>
              <a:chExt cx="1379538" cy="1343025"/>
            </a:xfrm>
            <a:solidFill>
              <a:schemeClr val="bg1"/>
            </a:solidFill>
          </p:grpSpPr>
          <p:sp>
            <p:nvSpPr>
              <p:cNvPr id="438"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9"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0"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1"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2"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3"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4"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5"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6"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20" name="组合 419"/>
            <p:cNvGrpSpPr/>
            <p:nvPr/>
          </p:nvGrpSpPr>
          <p:grpSpPr bwMode="gray">
            <a:xfrm>
              <a:off x="1989611" y="3532396"/>
              <a:ext cx="385974" cy="311276"/>
              <a:chOff x="4548717" y="1188638"/>
              <a:chExt cx="1379538" cy="1343025"/>
            </a:xfrm>
            <a:solidFill>
              <a:schemeClr val="bg1"/>
            </a:solidFill>
          </p:grpSpPr>
          <p:sp>
            <p:nvSpPr>
              <p:cNvPr id="429"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0"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1"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2"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3"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4"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5"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6"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7"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21" name="组合 420"/>
            <p:cNvGrpSpPr/>
            <p:nvPr/>
          </p:nvGrpSpPr>
          <p:grpSpPr bwMode="gray">
            <a:xfrm>
              <a:off x="2340139" y="3578919"/>
              <a:ext cx="571599" cy="201142"/>
              <a:chOff x="2032000" y="5168900"/>
              <a:chExt cx="762000" cy="268107"/>
            </a:xfrm>
            <a:noFill/>
          </p:grpSpPr>
          <p:sp>
            <p:nvSpPr>
              <p:cNvPr id="426" name="任意多边形 425"/>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7" name="任意多边形 426"/>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8" name="任意多边形 427"/>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22" name="组合 421"/>
            <p:cNvGrpSpPr/>
            <p:nvPr/>
          </p:nvGrpSpPr>
          <p:grpSpPr bwMode="gray">
            <a:xfrm>
              <a:off x="3223261" y="3583248"/>
              <a:ext cx="571599" cy="201142"/>
              <a:chOff x="2032000" y="5168900"/>
              <a:chExt cx="762000" cy="268107"/>
            </a:xfrm>
            <a:noFill/>
          </p:grpSpPr>
          <p:sp>
            <p:nvSpPr>
              <p:cNvPr id="423" name="任意多边形 422"/>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4" name="任意多边形 423"/>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25" name="任意多边形 424"/>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sp>
        <p:nvSpPr>
          <p:cNvPr id="456" name="矩形 455"/>
          <p:cNvSpPr/>
          <p:nvPr/>
        </p:nvSpPr>
        <p:spPr bwMode="gray">
          <a:xfrm>
            <a:off x="5927105" y="3830586"/>
            <a:ext cx="2160400" cy="184666"/>
          </a:xfrm>
          <a:prstGeom prst="rect">
            <a:avLst/>
          </a:prstGeom>
        </p:spPr>
        <p:txBody>
          <a:bodyPr wrap="square" lIns="0" tIns="0" rIns="0" bIns="0">
            <a:noAutofit/>
          </a:bodyPr>
          <a:lstStyle/>
          <a:p>
            <a:pPr algn="ctr" fontAlgn="ct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Train control and dispatching</a:t>
            </a:r>
          </a:p>
        </p:txBody>
      </p:sp>
      <p:grpSp>
        <p:nvGrpSpPr>
          <p:cNvPr id="457" name="组合 456"/>
          <p:cNvGrpSpPr/>
          <p:nvPr/>
        </p:nvGrpSpPr>
        <p:grpSpPr bwMode="gray">
          <a:xfrm>
            <a:off x="8132588" y="5050405"/>
            <a:ext cx="2151824" cy="501566"/>
            <a:chOff x="2080593" y="4242545"/>
            <a:chExt cx="1983464" cy="292103"/>
          </a:xfrm>
        </p:grpSpPr>
        <p:pic>
          <p:nvPicPr>
            <p:cNvPr id="458" name="图片 457"/>
            <p:cNvPicPr>
              <a:picLocks noChangeAspect="1"/>
            </p:cNvPicPr>
            <p:nvPr/>
          </p:nvPicPr>
          <p:blipFill>
            <a:blip r:embed="rId4" cstate="print">
              <a:clrChange>
                <a:clrFrom>
                  <a:srgbClr val="F6F6F6"/>
                </a:clrFrom>
                <a:clrTo>
                  <a:srgbClr val="F6F6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080593" y="4352660"/>
              <a:ext cx="181964" cy="181988"/>
            </a:xfrm>
            <a:prstGeom prst="rect">
              <a:avLst/>
            </a:prstGeom>
          </p:spPr>
        </p:pic>
        <p:pic>
          <p:nvPicPr>
            <p:cNvPr id="459" name="图片 458"/>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bwMode="gray">
            <a:xfrm>
              <a:off x="2147893" y="4242545"/>
              <a:ext cx="153585" cy="121946"/>
            </a:xfrm>
            <a:prstGeom prst="rect">
              <a:avLst/>
            </a:prstGeom>
          </p:spPr>
        </p:pic>
        <p:pic>
          <p:nvPicPr>
            <p:cNvPr id="460" name="图片 459"/>
            <p:cNvPicPr>
              <a:picLocks noChangeAspect="1"/>
            </p:cNvPicPr>
            <p:nvPr/>
          </p:nvPicPr>
          <p:blipFill>
            <a:blip r:embed="rId4" cstate="print">
              <a:clrChange>
                <a:clrFrom>
                  <a:srgbClr val="F6F6F6"/>
                </a:clrFrom>
                <a:clrTo>
                  <a:srgbClr val="F6F6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970219" y="4352660"/>
              <a:ext cx="181964" cy="181988"/>
            </a:xfrm>
            <a:prstGeom prst="rect">
              <a:avLst/>
            </a:prstGeom>
          </p:spPr>
        </p:pic>
        <p:pic>
          <p:nvPicPr>
            <p:cNvPr id="461" name="图片 460"/>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bwMode="gray">
            <a:xfrm>
              <a:off x="3037518" y="4242545"/>
              <a:ext cx="153585" cy="121946"/>
            </a:xfrm>
            <a:prstGeom prst="rect">
              <a:avLst/>
            </a:prstGeom>
          </p:spPr>
        </p:pic>
        <p:pic>
          <p:nvPicPr>
            <p:cNvPr id="462" name="图片 461"/>
            <p:cNvPicPr>
              <a:picLocks noChangeAspect="1"/>
            </p:cNvPicPr>
            <p:nvPr/>
          </p:nvPicPr>
          <p:blipFill>
            <a:blip r:embed="rId4" cstate="print">
              <a:clrChange>
                <a:clrFrom>
                  <a:srgbClr val="F6F6F6"/>
                </a:clrFrom>
                <a:clrTo>
                  <a:srgbClr val="F6F6F6">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843172" y="4352660"/>
              <a:ext cx="181964" cy="181988"/>
            </a:xfrm>
            <a:prstGeom prst="rect">
              <a:avLst/>
            </a:prstGeom>
          </p:spPr>
        </p:pic>
        <p:pic>
          <p:nvPicPr>
            <p:cNvPr id="463" name="图片 462"/>
            <p:cNvPicPr>
              <a:picLocks noChangeAspect="1"/>
            </p:cNvPicPr>
            <p:nvPr/>
          </p:nvPicPr>
          <p:blipFill>
            <a:blip r:embed="rId5">
              <a:clrChange>
                <a:clrFrom>
                  <a:srgbClr val="FFFFFF"/>
                </a:clrFrom>
                <a:clrTo>
                  <a:srgbClr val="FFFFFF">
                    <a:alpha val="0"/>
                  </a:srgbClr>
                </a:clrTo>
              </a:clrChange>
              <a:duotone>
                <a:schemeClr val="bg2">
                  <a:shade val="45000"/>
                  <a:satMod val="135000"/>
                </a:schemeClr>
                <a:prstClr val="white"/>
              </a:duotone>
            </a:blip>
            <a:stretch>
              <a:fillRect/>
            </a:stretch>
          </p:blipFill>
          <p:spPr bwMode="gray">
            <a:xfrm>
              <a:off x="3910472" y="4242545"/>
              <a:ext cx="153585" cy="121946"/>
            </a:xfrm>
            <a:prstGeom prst="rect">
              <a:avLst/>
            </a:prstGeom>
          </p:spPr>
        </p:pic>
        <p:cxnSp>
          <p:nvCxnSpPr>
            <p:cNvPr id="464" name="直接连接符 463"/>
            <p:cNvCxnSpPr/>
            <p:nvPr/>
          </p:nvCxnSpPr>
          <p:spPr bwMode="gray">
            <a:xfrm>
              <a:off x="2268944" y="4495418"/>
              <a:ext cx="702122" cy="0"/>
            </a:xfrm>
            <a:prstGeom prst="line">
              <a:avLst/>
            </a:prstGeom>
            <a:ln w="666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p:nvPr/>
          </p:nvCxnSpPr>
          <p:spPr bwMode="gray">
            <a:xfrm>
              <a:off x="3142774" y="4495418"/>
              <a:ext cx="702122" cy="0"/>
            </a:xfrm>
            <a:prstGeom prst="line">
              <a:avLst/>
            </a:prstGeom>
            <a:ln w="666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66" name="矩形 465"/>
          <p:cNvSpPr/>
          <p:nvPr/>
        </p:nvSpPr>
        <p:spPr bwMode="gray">
          <a:xfrm>
            <a:off x="6033252" y="4850219"/>
            <a:ext cx="1891544" cy="184666"/>
          </a:xfrm>
          <a:prstGeom prst="rect">
            <a:avLst/>
          </a:prstGeom>
        </p:spPr>
        <p:txBody>
          <a:bodyPr wrap="square" lIns="0" tIns="0" rIns="0" bIns="0">
            <a:noAutofit/>
          </a:bodyPr>
          <a:lstStyle/>
          <a:p>
            <a:pPr algn="ctr" fontAlgn="ctr"/>
            <a:r>
              <a:rPr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Fuel pipe safety detection</a:t>
            </a:r>
          </a:p>
        </p:txBody>
      </p:sp>
      <p:grpSp>
        <p:nvGrpSpPr>
          <p:cNvPr id="467" name="组合 466"/>
          <p:cNvGrpSpPr/>
          <p:nvPr/>
        </p:nvGrpSpPr>
        <p:grpSpPr bwMode="gray">
          <a:xfrm>
            <a:off x="8143122" y="4049797"/>
            <a:ext cx="2134273" cy="469074"/>
            <a:chOff x="1946088" y="4112661"/>
            <a:chExt cx="2175111" cy="207663"/>
          </a:xfrm>
          <a:solidFill>
            <a:schemeClr val="bg1">
              <a:lumMod val="65000"/>
            </a:schemeClr>
          </a:solidFill>
        </p:grpSpPr>
        <p:pic>
          <p:nvPicPr>
            <p:cNvPr id="468" name="图片 32" descr="地铁站 拷贝"/>
            <p:cNvPicPr>
              <a:picLocks noChangeAspect="1" noChangeArrowheads="1"/>
            </p:cNvPicPr>
            <p:nvPr/>
          </p:nvPicPr>
          <p:blipFill>
            <a:blip r:embed="rId6" cstate="print">
              <a:biLevel thresh="25000"/>
            </a:blip>
            <a:srcRect/>
            <a:stretch>
              <a:fillRect/>
            </a:stretch>
          </p:blipFill>
          <p:spPr bwMode="gray">
            <a:xfrm>
              <a:off x="1998275" y="4112661"/>
              <a:ext cx="338820" cy="114733"/>
            </a:xfrm>
            <a:prstGeom prst="rect">
              <a:avLst/>
            </a:prstGeom>
            <a:grpFill/>
            <a:ln w="9525">
              <a:noFill/>
              <a:miter lim="800000"/>
              <a:headEnd/>
              <a:tailEnd/>
            </a:ln>
          </p:spPr>
        </p:pic>
        <p:pic>
          <p:nvPicPr>
            <p:cNvPr id="469" name="图片 32" descr="地铁站 拷贝"/>
            <p:cNvPicPr>
              <a:picLocks noChangeAspect="1" noChangeArrowheads="1"/>
            </p:cNvPicPr>
            <p:nvPr/>
          </p:nvPicPr>
          <p:blipFill>
            <a:blip r:embed="rId6" cstate="print">
              <a:biLevel thresh="25000"/>
            </a:blip>
            <a:srcRect/>
            <a:stretch>
              <a:fillRect/>
            </a:stretch>
          </p:blipFill>
          <p:spPr bwMode="gray">
            <a:xfrm>
              <a:off x="2890327" y="4112661"/>
              <a:ext cx="338820" cy="114733"/>
            </a:xfrm>
            <a:prstGeom prst="rect">
              <a:avLst/>
            </a:prstGeom>
            <a:grpFill/>
            <a:ln w="9525">
              <a:noFill/>
              <a:miter lim="800000"/>
              <a:headEnd/>
              <a:tailEnd/>
            </a:ln>
          </p:spPr>
        </p:pic>
        <p:pic>
          <p:nvPicPr>
            <p:cNvPr id="470" name="图片 32" descr="地铁站 拷贝"/>
            <p:cNvPicPr>
              <a:picLocks noChangeAspect="1" noChangeArrowheads="1"/>
            </p:cNvPicPr>
            <p:nvPr/>
          </p:nvPicPr>
          <p:blipFill>
            <a:blip r:embed="rId6" cstate="print">
              <a:biLevel thresh="25000"/>
            </a:blip>
            <a:srcRect/>
            <a:stretch>
              <a:fillRect/>
            </a:stretch>
          </p:blipFill>
          <p:spPr bwMode="gray">
            <a:xfrm>
              <a:off x="3782379" y="4112661"/>
              <a:ext cx="338820" cy="114733"/>
            </a:xfrm>
            <a:prstGeom prst="rect">
              <a:avLst/>
            </a:prstGeom>
            <a:grpFill/>
            <a:ln w="9525">
              <a:noFill/>
              <a:miter lim="800000"/>
              <a:headEnd/>
              <a:tailEnd/>
            </a:ln>
          </p:spPr>
        </p:pic>
        <p:grpSp>
          <p:nvGrpSpPr>
            <p:cNvPr id="471" name="组合 470"/>
            <p:cNvGrpSpPr/>
            <p:nvPr/>
          </p:nvGrpSpPr>
          <p:grpSpPr bwMode="gray">
            <a:xfrm>
              <a:off x="1946088" y="4229015"/>
              <a:ext cx="1684533" cy="91308"/>
              <a:chOff x="3568504" y="6213303"/>
              <a:chExt cx="2245654" cy="121707"/>
            </a:xfrm>
            <a:grpFill/>
          </p:grpSpPr>
          <p:grpSp>
            <p:nvGrpSpPr>
              <p:cNvPr id="517" name="组合 516"/>
              <p:cNvGrpSpPr/>
              <p:nvPr/>
            </p:nvGrpSpPr>
            <p:grpSpPr bwMode="gray">
              <a:xfrm>
                <a:off x="3568504" y="6214741"/>
                <a:ext cx="1125940" cy="120269"/>
                <a:chOff x="3568504" y="6214741"/>
                <a:chExt cx="1125940" cy="120269"/>
              </a:xfrm>
              <a:grpFill/>
            </p:grpSpPr>
            <p:grpSp>
              <p:nvGrpSpPr>
                <p:cNvPr id="605" name="组合 604"/>
                <p:cNvGrpSpPr/>
                <p:nvPr/>
              </p:nvGrpSpPr>
              <p:grpSpPr bwMode="gray">
                <a:xfrm>
                  <a:off x="3568504" y="6214741"/>
                  <a:ext cx="592533" cy="120269"/>
                  <a:chOff x="4949032" y="6315323"/>
                  <a:chExt cx="1181764" cy="327089"/>
                </a:xfrm>
                <a:grpFill/>
              </p:grpSpPr>
              <p:sp>
                <p:nvSpPr>
                  <p:cNvPr id="649"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0" name="组合 142"/>
                  <p:cNvGrpSpPr/>
                  <p:nvPr/>
                </p:nvGrpSpPr>
                <p:grpSpPr bwMode="gray">
                  <a:xfrm rot="5400000">
                    <a:off x="5464153" y="6315661"/>
                    <a:ext cx="148964" cy="326412"/>
                    <a:chOff x="7570338" y="549825"/>
                    <a:chExt cx="144001" cy="248262"/>
                  </a:xfrm>
                  <a:grpFill/>
                </p:grpSpPr>
                <p:sp>
                  <p:nvSpPr>
                    <p:cNvPr id="688"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9"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90"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1"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2" name="组合 137"/>
                  <p:cNvGrpSpPr/>
                  <p:nvPr/>
                </p:nvGrpSpPr>
                <p:grpSpPr bwMode="gray">
                  <a:xfrm rot="5400000">
                    <a:off x="5520014" y="6170738"/>
                    <a:ext cx="37241" cy="326412"/>
                    <a:chOff x="7798938" y="354563"/>
                    <a:chExt cx="36001" cy="248262"/>
                  </a:xfrm>
                  <a:grpFill/>
                </p:grpSpPr>
                <p:sp>
                  <p:nvSpPr>
                    <p:cNvPr id="685"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6"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7"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53" name="组合 138"/>
                  <p:cNvGrpSpPr/>
                  <p:nvPr/>
                </p:nvGrpSpPr>
                <p:grpSpPr bwMode="gray">
                  <a:xfrm rot="5400000">
                    <a:off x="5520014" y="6460586"/>
                    <a:ext cx="37241" cy="326412"/>
                    <a:chOff x="7798938" y="354563"/>
                    <a:chExt cx="36001" cy="248262"/>
                  </a:xfrm>
                  <a:grpFill/>
                </p:grpSpPr>
                <p:sp>
                  <p:nvSpPr>
                    <p:cNvPr id="682"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3"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4"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4"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5" name="组合 142"/>
                  <p:cNvGrpSpPr/>
                  <p:nvPr/>
                </p:nvGrpSpPr>
                <p:grpSpPr bwMode="gray">
                  <a:xfrm rot="5400000">
                    <a:off x="5858170" y="6315661"/>
                    <a:ext cx="148964" cy="326412"/>
                    <a:chOff x="7570338" y="549825"/>
                    <a:chExt cx="144001" cy="248262"/>
                  </a:xfrm>
                  <a:grpFill/>
                </p:grpSpPr>
                <p:sp>
                  <p:nvSpPr>
                    <p:cNvPr id="679"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0"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81"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6"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7" name="组合 137"/>
                  <p:cNvGrpSpPr/>
                  <p:nvPr/>
                </p:nvGrpSpPr>
                <p:grpSpPr bwMode="gray">
                  <a:xfrm rot="5400000">
                    <a:off x="5914029" y="6170738"/>
                    <a:ext cx="37241" cy="326412"/>
                    <a:chOff x="7798938" y="354563"/>
                    <a:chExt cx="36001" cy="248262"/>
                  </a:xfrm>
                  <a:grpFill/>
                </p:grpSpPr>
                <p:sp>
                  <p:nvSpPr>
                    <p:cNvPr id="676"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7"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8"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58" name="组合 138"/>
                  <p:cNvGrpSpPr/>
                  <p:nvPr/>
                </p:nvGrpSpPr>
                <p:grpSpPr bwMode="gray">
                  <a:xfrm rot="5400000">
                    <a:off x="5914029" y="6460586"/>
                    <a:ext cx="37241" cy="326412"/>
                    <a:chOff x="7798938" y="354563"/>
                    <a:chExt cx="36001" cy="248262"/>
                  </a:xfrm>
                  <a:grpFill/>
                </p:grpSpPr>
                <p:sp>
                  <p:nvSpPr>
                    <p:cNvPr id="673"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4"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5"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59"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60" name="组合 142"/>
                  <p:cNvGrpSpPr/>
                  <p:nvPr/>
                </p:nvGrpSpPr>
                <p:grpSpPr bwMode="gray">
                  <a:xfrm rot="5400000">
                    <a:off x="5070136" y="6315661"/>
                    <a:ext cx="148964" cy="326412"/>
                    <a:chOff x="7570338" y="549825"/>
                    <a:chExt cx="144001" cy="248262"/>
                  </a:xfrm>
                  <a:grpFill/>
                </p:grpSpPr>
                <p:sp>
                  <p:nvSpPr>
                    <p:cNvPr id="670"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1"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72"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61"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62" name="组合 137"/>
                  <p:cNvGrpSpPr/>
                  <p:nvPr/>
                </p:nvGrpSpPr>
                <p:grpSpPr bwMode="gray">
                  <a:xfrm rot="5400000">
                    <a:off x="5125997" y="6170738"/>
                    <a:ext cx="37241" cy="326412"/>
                    <a:chOff x="7798938" y="354563"/>
                    <a:chExt cx="36001" cy="248262"/>
                  </a:xfrm>
                  <a:grpFill/>
                </p:grpSpPr>
                <p:sp>
                  <p:nvSpPr>
                    <p:cNvPr id="667"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8"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9"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63" name="组合 138"/>
                  <p:cNvGrpSpPr/>
                  <p:nvPr/>
                </p:nvGrpSpPr>
                <p:grpSpPr bwMode="gray">
                  <a:xfrm rot="5400000">
                    <a:off x="5125997" y="6460586"/>
                    <a:ext cx="37241" cy="326412"/>
                    <a:chOff x="7798938" y="354563"/>
                    <a:chExt cx="36001" cy="248262"/>
                  </a:xfrm>
                  <a:grpFill/>
                </p:grpSpPr>
                <p:sp>
                  <p:nvSpPr>
                    <p:cNvPr id="664"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5"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66"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nvGrpSpPr>
                <p:cNvPr id="606" name="组合 605"/>
                <p:cNvGrpSpPr/>
                <p:nvPr/>
              </p:nvGrpSpPr>
              <p:grpSpPr bwMode="gray">
                <a:xfrm>
                  <a:off x="4101911" y="6214741"/>
                  <a:ext cx="592533" cy="120269"/>
                  <a:chOff x="4949032" y="6315323"/>
                  <a:chExt cx="1181764" cy="327089"/>
                </a:xfrm>
                <a:grpFill/>
              </p:grpSpPr>
              <p:sp>
                <p:nvSpPr>
                  <p:cNvPr id="607"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08" name="组合 142"/>
                  <p:cNvGrpSpPr/>
                  <p:nvPr/>
                </p:nvGrpSpPr>
                <p:grpSpPr bwMode="gray">
                  <a:xfrm rot="5400000">
                    <a:off x="5464153" y="6315661"/>
                    <a:ext cx="148964" cy="326412"/>
                    <a:chOff x="7570338" y="549825"/>
                    <a:chExt cx="144001" cy="248262"/>
                  </a:xfrm>
                  <a:grpFill/>
                </p:grpSpPr>
                <p:sp>
                  <p:nvSpPr>
                    <p:cNvPr id="646"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7"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8"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09"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0" name="组合 137"/>
                  <p:cNvGrpSpPr/>
                  <p:nvPr/>
                </p:nvGrpSpPr>
                <p:grpSpPr bwMode="gray">
                  <a:xfrm rot="5400000">
                    <a:off x="5520014" y="6170738"/>
                    <a:ext cx="37241" cy="326412"/>
                    <a:chOff x="7798938" y="354563"/>
                    <a:chExt cx="36001" cy="248262"/>
                  </a:xfrm>
                  <a:grpFill/>
                </p:grpSpPr>
                <p:sp>
                  <p:nvSpPr>
                    <p:cNvPr id="643"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4"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5"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11" name="组合 138"/>
                  <p:cNvGrpSpPr/>
                  <p:nvPr/>
                </p:nvGrpSpPr>
                <p:grpSpPr bwMode="gray">
                  <a:xfrm rot="5400000">
                    <a:off x="5520014" y="6460586"/>
                    <a:ext cx="37241" cy="326412"/>
                    <a:chOff x="7798938" y="354563"/>
                    <a:chExt cx="36001" cy="248262"/>
                  </a:xfrm>
                  <a:grpFill/>
                </p:grpSpPr>
                <p:sp>
                  <p:nvSpPr>
                    <p:cNvPr id="640"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1"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2"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2"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3" name="组合 142"/>
                  <p:cNvGrpSpPr/>
                  <p:nvPr/>
                </p:nvGrpSpPr>
                <p:grpSpPr bwMode="gray">
                  <a:xfrm rot="5400000">
                    <a:off x="5858170" y="6315661"/>
                    <a:ext cx="148964" cy="326412"/>
                    <a:chOff x="7570338" y="549825"/>
                    <a:chExt cx="144001" cy="248262"/>
                  </a:xfrm>
                  <a:grpFill/>
                </p:grpSpPr>
                <p:sp>
                  <p:nvSpPr>
                    <p:cNvPr id="637"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8"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9"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4"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5" name="组合 137"/>
                  <p:cNvGrpSpPr/>
                  <p:nvPr/>
                </p:nvGrpSpPr>
                <p:grpSpPr bwMode="gray">
                  <a:xfrm rot="5400000">
                    <a:off x="5914029" y="6170738"/>
                    <a:ext cx="37241" cy="326412"/>
                    <a:chOff x="7798938" y="354563"/>
                    <a:chExt cx="36001" cy="248262"/>
                  </a:xfrm>
                  <a:grpFill/>
                </p:grpSpPr>
                <p:sp>
                  <p:nvSpPr>
                    <p:cNvPr id="634"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5"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6"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16" name="组合 138"/>
                  <p:cNvGrpSpPr/>
                  <p:nvPr/>
                </p:nvGrpSpPr>
                <p:grpSpPr bwMode="gray">
                  <a:xfrm rot="5400000">
                    <a:off x="5914029" y="6460586"/>
                    <a:ext cx="37241" cy="326412"/>
                    <a:chOff x="7798938" y="354563"/>
                    <a:chExt cx="36001" cy="248262"/>
                  </a:xfrm>
                  <a:grpFill/>
                </p:grpSpPr>
                <p:sp>
                  <p:nvSpPr>
                    <p:cNvPr id="631"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2"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3"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7"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18" name="组合 142"/>
                  <p:cNvGrpSpPr/>
                  <p:nvPr/>
                </p:nvGrpSpPr>
                <p:grpSpPr bwMode="gray">
                  <a:xfrm rot="5400000">
                    <a:off x="5070136" y="6315661"/>
                    <a:ext cx="148964" cy="326412"/>
                    <a:chOff x="7570338" y="549825"/>
                    <a:chExt cx="144001" cy="248262"/>
                  </a:xfrm>
                  <a:grpFill/>
                </p:grpSpPr>
                <p:sp>
                  <p:nvSpPr>
                    <p:cNvPr id="628"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9"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30"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619"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20" name="组合 137"/>
                  <p:cNvGrpSpPr/>
                  <p:nvPr/>
                </p:nvGrpSpPr>
                <p:grpSpPr bwMode="gray">
                  <a:xfrm rot="5400000">
                    <a:off x="5125997" y="6170738"/>
                    <a:ext cx="37241" cy="326412"/>
                    <a:chOff x="7798938" y="354563"/>
                    <a:chExt cx="36001" cy="248262"/>
                  </a:xfrm>
                  <a:grpFill/>
                </p:grpSpPr>
                <p:sp>
                  <p:nvSpPr>
                    <p:cNvPr id="625"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6"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7"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21" name="组合 138"/>
                  <p:cNvGrpSpPr/>
                  <p:nvPr/>
                </p:nvGrpSpPr>
                <p:grpSpPr bwMode="gray">
                  <a:xfrm rot="5400000">
                    <a:off x="5125997" y="6460586"/>
                    <a:ext cx="37241" cy="326412"/>
                    <a:chOff x="7798938" y="354563"/>
                    <a:chExt cx="36001" cy="248262"/>
                  </a:xfrm>
                  <a:grpFill/>
                </p:grpSpPr>
                <p:sp>
                  <p:nvSpPr>
                    <p:cNvPr id="622"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3"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4"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grpSp>
            <p:nvGrpSpPr>
              <p:cNvPr id="518" name="组合 517"/>
              <p:cNvGrpSpPr/>
              <p:nvPr/>
            </p:nvGrpSpPr>
            <p:grpSpPr bwMode="gray">
              <a:xfrm>
                <a:off x="4688218" y="6213303"/>
                <a:ext cx="1125940" cy="120269"/>
                <a:chOff x="3568504" y="6214741"/>
                <a:chExt cx="1125940" cy="120269"/>
              </a:xfrm>
              <a:grpFill/>
            </p:grpSpPr>
            <p:grpSp>
              <p:nvGrpSpPr>
                <p:cNvPr id="519" name="组合 518"/>
                <p:cNvGrpSpPr/>
                <p:nvPr/>
              </p:nvGrpSpPr>
              <p:grpSpPr bwMode="gray">
                <a:xfrm>
                  <a:off x="3568504" y="6214741"/>
                  <a:ext cx="592533" cy="120269"/>
                  <a:chOff x="4949032" y="6315323"/>
                  <a:chExt cx="1181764" cy="327089"/>
                </a:xfrm>
                <a:grpFill/>
              </p:grpSpPr>
              <p:sp>
                <p:nvSpPr>
                  <p:cNvPr id="563"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64" name="组合 142"/>
                  <p:cNvGrpSpPr/>
                  <p:nvPr/>
                </p:nvGrpSpPr>
                <p:grpSpPr bwMode="gray">
                  <a:xfrm rot="5400000">
                    <a:off x="5464153" y="6315661"/>
                    <a:ext cx="148964" cy="326412"/>
                    <a:chOff x="7570338" y="549825"/>
                    <a:chExt cx="144001" cy="248262"/>
                  </a:xfrm>
                  <a:grpFill/>
                </p:grpSpPr>
                <p:sp>
                  <p:nvSpPr>
                    <p:cNvPr id="602"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3"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4"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65"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66" name="组合 137"/>
                  <p:cNvGrpSpPr/>
                  <p:nvPr/>
                </p:nvGrpSpPr>
                <p:grpSpPr bwMode="gray">
                  <a:xfrm rot="5400000">
                    <a:off x="5520014" y="6170738"/>
                    <a:ext cx="37241" cy="326412"/>
                    <a:chOff x="7798938" y="354563"/>
                    <a:chExt cx="36001" cy="248262"/>
                  </a:xfrm>
                  <a:grpFill/>
                </p:grpSpPr>
                <p:sp>
                  <p:nvSpPr>
                    <p:cNvPr id="599"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0"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01"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67" name="组合 138"/>
                  <p:cNvGrpSpPr/>
                  <p:nvPr/>
                </p:nvGrpSpPr>
                <p:grpSpPr bwMode="gray">
                  <a:xfrm rot="5400000">
                    <a:off x="5520014" y="6460586"/>
                    <a:ext cx="37241" cy="326412"/>
                    <a:chOff x="7798938" y="354563"/>
                    <a:chExt cx="36001" cy="248262"/>
                  </a:xfrm>
                  <a:grpFill/>
                </p:grpSpPr>
                <p:sp>
                  <p:nvSpPr>
                    <p:cNvPr id="596"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7"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8"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68"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69" name="组合 142"/>
                  <p:cNvGrpSpPr/>
                  <p:nvPr/>
                </p:nvGrpSpPr>
                <p:grpSpPr bwMode="gray">
                  <a:xfrm rot="5400000">
                    <a:off x="5858170" y="6315661"/>
                    <a:ext cx="148964" cy="326412"/>
                    <a:chOff x="7570338" y="549825"/>
                    <a:chExt cx="144001" cy="248262"/>
                  </a:xfrm>
                  <a:grpFill/>
                </p:grpSpPr>
                <p:sp>
                  <p:nvSpPr>
                    <p:cNvPr id="593"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4"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5"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70"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71" name="组合 137"/>
                  <p:cNvGrpSpPr/>
                  <p:nvPr/>
                </p:nvGrpSpPr>
                <p:grpSpPr bwMode="gray">
                  <a:xfrm rot="5400000">
                    <a:off x="5914029" y="6170738"/>
                    <a:ext cx="37241" cy="326412"/>
                    <a:chOff x="7798938" y="354563"/>
                    <a:chExt cx="36001" cy="248262"/>
                  </a:xfrm>
                  <a:grpFill/>
                </p:grpSpPr>
                <p:sp>
                  <p:nvSpPr>
                    <p:cNvPr id="590"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1"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92"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72" name="组合 138"/>
                  <p:cNvGrpSpPr/>
                  <p:nvPr/>
                </p:nvGrpSpPr>
                <p:grpSpPr bwMode="gray">
                  <a:xfrm rot="5400000">
                    <a:off x="5914029" y="6460586"/>
                    <a:ext cx="37241" cy="326412"/>
                    <a:chOff x="7798938" y="354563"/>
                    <a:chExt cx="36001" cy="248262"/>
                  </a:xfrm>
                  <a:grpFill/>
                </p:grpSpPr>
                <p:sp>
                  <p:nvSpPr>
                    <p:cNvPr id="587"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8"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9"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73"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74" name="组合 142"/>
                  <p:cNvGrpSpPr/>
                  <p:nvPr/>
                </p:nvGrpSpPr>
                <p:grpSpPr bwMode="gray">
                  <a:xfrm rot="5400000">
                    <a:off x="5070136" y="6315661"/>
                    <a:ext cx="148964" cy="326412"/>
                    <a:chOff x="7570338" y="549825"/>
                    <a:chExt cx="144001" cy="248262"/>
                  </a:xfrm>
                  <a:grpFill/>
                </p:grpSpPr>
                <p:sp>
                  <p:nvSpPr>
                    <p:cNvPr id="584"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5"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6"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75"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76" name="组合 137"/>
                  <p:cNvGrpSpPr/>
                  <p:nvPr/>
                </p:nvGrpSpPr>
                <p:grpSpPr bwMode="gray">
                  <a:xfrm rot="5400000">
                    <a:off x="5125997" y="6170738"/>
                    <a:ext cx="37241" cy="326412"/>
                    <a:chOff x="7798938" y="354563"/>
                    <a:chExt cx="36001" cy="248262"/>
                  </a:xfrm>
                  <a:grpFill/>
                </p:grpSpPr>
                <p:sp>
                  <p:nvSpPr>
                    <p:cNvPr id="581"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2"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3"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77" name="组合 138"/>
                  <p:cNvGrpSpPr/>
                  <p:nvPr/>
                </p:nvGrpSpPr>
                <p:grpSpPr bwMode="gray">
                  <a:xfrm rot="5400000">
                    <a:off x="5125997" y="6460586"/>
                    <a:ext cx="37241" cy="326412"/>
                    <a:chOff x="7798938" y="354563"/>
                    <a:chExt cx="36001" cy="248262"/>
                  </a:xfrm>
                  <a:grpFill/>
                </p:grpSpPr>
                <p:sp>
                  <p:nvSpPr>
                    <p:cNvPr id="578"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79"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0"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nvGrpSpPr>
                <p:cNvPr id="520" name="组合 519"/>
                <p:cNvGrpSpPr/>
                <p:nvPr/>
              </p:nvGrpSpPr>
              <p:grpSpPr bwMode="gray">
                <a:xfrm>
                  <a:off x="4101911" y="6214741"/>
                  <a:ext cx="592533" cy="120269"/>
                  <a:chOff x="4949032" y="6315323"/>
                  <a:chExt cx="1181764" cy="327089"/>
                </a:xfrm>
                <a:grpFill/>
              </p:grpSpPr>
              <p:sp>
                <p:nvSpPr>
                  <p:cNvPr id="521"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2" name="组合 142"/>
                  <p:cNvGrpSpPr/>
                  <p:nvPr/>
                </p:nvGrpSpPr>
                <p:grpSpPr bwMode="gray">
                  <a:xfrm rot="5400000">
                    <a:off x="5464153" y="6315661"/>
                    <a:ext cx="148964" cy="326412"/>
                    <a:chOff x="7570338" y="549825"/>
                    <a:chExt cx="144001" cy="248262"/>
                  </a:xfrm>
                  <a:grpFill/>
                </p:grpSpPr>
                <p:sp>
                  <p:nvSpPr>
                    <p:cNvPr id="560"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61"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62"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23"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4" name="组合 137"/>
                  <p:cNvGrpSpPr/>
                  <p:nvPr/>
                </p:nvGrpSpPr>
                <p:grpSpPr bwMode="gray">
                  <a:xfrm rot="5400000">
                    <a:off x="5520014" y="6170738"/>
                    <a:ext cx="37241" cy="326412"/>
                    <a:chOff x="7798938" y="354563"/>
                    <a:chExt cx="36001" cy="248262"/>
                  </a:xfrm>
                  <a:grpFill/>
                </p:grpSpPr>
                <p:sp>
                  <p:nvSpPr>
                    <p:cNvPr id="557"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8"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9"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25" name="组合 138"/>
                  <p:cNvGrpSpPr/>
                  <p:nvPr/>
                </p:nvGrpSpPr>
                <p:grpSpPr bwMode="gray">
                  <a:xfrm rot="5400000">
                    <a:off x="5520014" y="6460586"/>
                    <a:ext cx="37241" cy="326412"/>
                    <a:chOff x="7798938" y="354563"/>
                    <a:chExt cx="36001" cy="248262"/>
                  </a:xfrm>
                  <a:grpFill/>
                </p:grpSpPr>
                <p:sp>
                  <p:nvSpPr>
                    <p:cNvPr id="554"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5"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6"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26"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7" name="组合 142"/>
                  <p:cNvGrpSpPr/>
                  <p:nvPr/>
                </p:nvGrpSpPr>
                <p:grpSpPr bwMode="gray">
                  <a:xfrm rot="5400000">
                    <a:off x="5858170" y="6315661"/>
                    <a:ext cx="148964" cy="326412"/>
                    <a:chOff x="7570338" y="549825"/>
                    <a:chExt cx="144001" cy="248262"/>
                  </a:xfrm>
                  <a:grpFill/>
                </p:grpSpPr>
                <p:sp>
                  <p:nvSpPr>
                    <p:cNvPr id="551"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2"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3"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28"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29" name="组合 137"/>
                  <p:cNvGrpSpPr/>
                  <p:nvPr/>
                </p:nvGrpSpPr>
                <p:grpSpPr bwMode="gray">
                  <a:xfrm rot="5400000">
                    <a:off x="5914029" y="6170738"/>
                    <a:ext cx="37241" cy="326412"/>
                    <a:chOff x="7798938" y="354563"/>
                    <a:chExt cx="36001" cy="248262"/>
                  </a:xfrm>
                  <a:grpFill/>
                </p:grpSpPr>
                <p:sp>
                  <p:nvSpPr>
                    <p:cNvPr id="548"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9"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50"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30" name="组合 138"/>
                  <p:cNvGrpSpPr/>
                  <p:nvPr/>
                </p:nvGrpSpPr>
                <p:grpSpPr bwMode="gray">
                  <a:xfrm rot="5400000">
                    <a:off x="5914029" y="6460586"/>
                    <a:ext cx="37241" cy="326412"/>
                    <a:chOff x="7798938" y="354563"/>
                    <a:chExt cx="36001" cy="248262"/>
                  </a:xfrm>
                  <a:grpFill/>
                </p:grpSpPr>
                <p:sp>
                  <p:nvSpPr>
                    <p:cNvPr id="545"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6"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7"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31"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32" name="组合 142"/>
                  <p:cNvGrpSpPr/>
                  <p:nvPr/>
                </p:nvGrpSpPr>
                <p:grpSpPr bwMode="gray">
                  <a:xfrm rot="5400000">
                    <a:off x="5070136" y="6315661"/>
                    <a:ext cx="148964" cy="326412"/>
                    <a:chOff x="7570338" y="549825"/>
                    <a:chExt cx="144001" cy="248262"/>
                  </a:xfrm>
                  <a:grpFill/>
                </p:grpSpPr>
                <p:sp>
                  <p:nvSpPr>
                    <p:cNvPr id="542"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3"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4"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33"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34" name="组合 137"/>
                  <p:cNvGrpSpPr/>
                  <p:nvPr/>
                </p:nvGrpSpPr>
                <p:grpSpPr bwMode="gray">
                  <a:xfrm rot="5400000">
                    <a:off x="5125997" y="6170738"/>
                    <a:ext cx="37241" cy="326412"/>
                    <a:chOff x="7798938" y="354563"/>
                    <a:chExt cx="36001" cy="248262"/>
                  </a:xfrm>
                  <a:grpFill/>
                </p:grpSpPr>
                <p:sp>
                  <p:nvSpPr>
                    <p:cNvPr id="539"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0"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1"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535" name="组合 138"/>
                  <p:cNvGrpSpPr/>
                  <p:nvPr/>
                </p:nvGrpSpPr>
                <p:grpSpPr bwMode="gray">
                  <a:xfrm rot="5400000">
                    <a:off x="5125997" y="6460586"/>
                    <a:ext cx="37241" cy="326412"/>
                    <a:chOff x="7798938" y="354563"/>
                    <a:chExt cx="36001" cy="248262"/>
                  </a:xfrm>
                  <a:grpFill/>
                </p:grpSpPr>
                <p:sp>
                  <p:nvSpPr>
                    <p:cNvPr id="536"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37"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38"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grpSp>
        </p:grpSp>
        <p:grpSp>
          <p:nvGrpSpPr>
            <p:cNvPr id="472" name="组合 471"/>
            <p:cNvGrpSpPr/>
            <p:nvPr/>
          </p:nvGrpSpPr>
          <p:grpSpPr bwMode="gray">
            <a:xfrm>
              <a:off x="3624257" y="4230094"/>
              <a:ext cx="444477" cy="90230"/>
              <a:chOff x="4949032" y="6315323"/>
              <a:chExt cx="1181764" cy="327089"/>
            </a:xfrm>
            <a:grpFill/>
          </p:grpSpPr>
          <p:sp>
            <p:nvSpPr>
              <p:cNvPr id="475" name="Freeform 829"/>
              <p:cNvSpPr>
                <a:spLocks/>
              </p:cNvSpPr>
              <p:nvPr/>
            </p:nvSpPr>
            <p:spPr bwMode="gray">
              <a:xfrm>
                <a:off x="5343049"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76" name="组合 142"/>
              <p:cNvGrpSpPr/>
              <p:nvPr/>
            </p:nvGrpSpPr>
            <p:grpSpPr bwMode="gray">
              <a:xfrm rot="5400000">
                <a:off x="5464153" y="6315661"/>
                <a:ext cx="148964" cy="326412"/>
                <a:chOff x="7570338" y="549825"/>
                <a:chExt cx="144001" cy="248262"/>
              </a:xfrm>
              <a:grpFill/>
            </p:grpSpPr>
            <p:sp>
              <p:nvSpPr>
                <p:cNvPr id="514"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5"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6"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77" name="Freeform 829"/>
              <p:cNvSpPr>
                <a:spLocks/>
              </p:cNvSpPr>
              <p:nvPr/>
            </p:nvSpPr>
            <p:spPr bwMode="gray">
              <a:xfrm>
                <a:off x="5345968"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78" name="组合 137"/>
              <p:cNvGrpSpPr/>
              <p:nvPr/>
            </p:nvGrpSpPr>
            <p:grpSpPr bwMode="gray">
              <a:xfrm rot="5400000">
                <a:off x="5520014" y="6170738"/>
                <a:ext cx="37241" cy="326412"/>
                <a:chOff x="7798938" y="354563"/>
                <a:chExt cx="36001" cy="248262"/>
              </a:xfrm>
              <a:grpFill/>
            </p:grpSpPr>
            <p:sp>
              <p:nvSpPr>
                <p:cNvPr id="511"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2"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3"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79" name="组合 138"/>
              <p:cNvGrpSpPr/>
              <p:nvPr/>
            </p:nvGrpSpPr>
            <p:grpSpPr bwMode="gray">
              <a:xfrm rot="5400000">
                <a:off x="5520014" y="6460586"/>
                <a:ext cx="37241" cy="326412"/>
                <a:chOff x="7798938" y="354563"/>
                <a:chExt cx="36001" cy="248262"/>
              </a:xfrm>
              <a:grpFill/>
            </p:grpSpPr>
            <p:sp>
              <p:nvSpPr>
                <p:cNvPr id="508"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9"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0"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0" name="Freeform 829"/>
              <p:cNvSpPr>
                <a:spLocks/>
              </p:cNvSpPr>
              <p:nvPr/>
            </p:nvSpPr>
            <p:spPr bwMode="gray">
              <a:xfrm>
                <a:off x="5737066"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1" name="组合 142"/>
              <p:cNvGrpSpPr/>
              <p:nvPr/>
            </p:nvGrpSpPr>
            <p:grpSpPr bwMode="gray">
              <a:xfrm rot="5400000">
                <a:off x="5858170" y="6315661"/>
                <a:ext cx="148964" cy="326412"/>
                <a:chOff x="7570338" y="549825"/>
                <a:chExt cx="144001" cy="248262"/>
              </a:xfrm>
              <a:grpFill/>
            </p:grpSpPr>
            <p:sp>
              <p:nvSpPr>
                <p:cNvPr id="505"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6"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7"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2" name="Freeform 829"/>
              <p:cNvSpPr>
                <a:spLocks/>
              </p:cNvSpPr>
              <p:nvPr/>
            </p:nvSpPr>
            <p:spPr bwMode="gray">
              <a:xfrm>
                <a:off x="5739985"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3" name="组合 137"/>
              <p:cNvGrpSpPr/>
              <p:nvPr/>
            </p:nvGrpSpPr>
            <p:grpSpPr bwMode="gray">
              <a:xfrm rot="5400000">
                <a:off x="5914029" y="6170738"/>
                <a:ext cx="37241" cy="326412"/>
                <a:chOff x="7798938" y="354563"/>
                <a:chExt cx="36001" cy="248262"/>
              </a:xfrm>
              <a:grpFill/>
            </p:grpSpPr>
            <p:sp>
              <p:nvSpPr>
                <p:cNvPr id="502"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3"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4"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84" name="组合 138"/>
              <p:cNvGrpSpPr/>
              <p:nvPr/>
            </p:nvGrpSpPr>
            <p:grpSpPr bwMode="gray">
              <a:xfrm rot="5400000">
                <a:off x="5914029" y="6460586"/>
                <a:ext cx="37241" cy="326412"/>
                <a:chOff x="7798938" y="354563"/>
                <a:chExt cx="36001" cy="248262"/>
              </a:xfrm>
              <a:grpFill/>
            </p:grpSpPr>
            <p:sp>
              <p:nvSpPr>
                <p:cNvPr id="499"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0"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1"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5" name="Freeform 829"/>
              <p:cNvSpPr>
                <a:spLocks/>
              </p:cNvSpPr>
              <p:nvPr/>
            </p:nvSpPr>
            <p:spPr bwMode="gray">
              <a:xfrm>
                <a:off x="4949032" y="6563121"/>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6" name="组合 142"/>
              <p:cNvGrpSpPr/>
              <p:nvPr/>
            </p:nvGrpSpPr>
            <p:grpSpPr bwMode="gray">
              <a:xfrm rot="5400000">
                <a:off x="5070136" y="6315661"/>
                <a:ext cx="148964" cy="326412"/>
                <a:chOff x="7570338" y="549825"/>
                <a:chExt cx="144001" cy="248262"/>
              </a:xfrm>
              <a:grpFill/>
            </p:grpSpPr>
            <p:sp>
              <p:nvSpPr>
                <p:cNvPr id="496" name="Freeform 830"/>
                <p:cNvSpPr>
                  <a:spLocks/>
                </p:cNvSpPr>
                <p:nvPr/>
              </p:nvSpPr>
              <p:spPr bwMode="gray">
                <a:xfrm rot="16200000">
                  <a:off x="7618938" y="702687"/>
                  <a:ext cx="46800" cy="144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7" name="Freeform 832"/>
                <p:cNvSpPr>
                  <a:spLocks/>
                </p:cNvSpPr>
                <p:nvPr/>
              </p:nvSpPr>
              <p:spPr bwMode="gray">
                <a:xfrm rot="16200000">
                  <a:off x="7618939" y="603249"/>
                  <a:ext cx="46800" cy="144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8" name="Freeform 834"/>
                <p:cNvSpPr>
                  <a:spLocks/>
                </p:cNvSpPr>
                <p:nvPr/>
              </p:nvSpPr>
              <p:spPr bwMode="gray">
                <a:xfrm rot="16200000">
                  <a:off x="7618938" y="501225"/>
                  <a:ext cx="46800" cy="144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487" name="Freeform 829"/>
              <p:cNvSpPr>
                <a:spLocks/>
              </p:cNvSpPr>
              <p:nvPr/>
            </p:nvSpPr>
            <p:spPr bwMode="gray">
              <a:xfrm>
                <a:off x="4951951" y="6362336"/>
                <a:ext cx="390811" cy="32280"/>
              </a:xfrm>
              <a:custGeom>
                <a:avLst/>
                <a:gdLst/>
                <a:ahLst/>
                <a:cxnLst>
                  <a:cxn ang="0">
                    <a:pos x="230" y="10"/>
                  </a:cxn>
                  <a:cxn ang="0">
                    <a:pos x="230" y="10"/>
                  </a:cxn>
                  <a:cxn ang="0">
                    <a:pos x="228" y="16"/>
                  </a:cxn>
                  <a:cxn ang="0">
                    <a:pos x="226" y="18"/>
                  </a:cxn>
                  <a:cxn ang="0">
                    <a:pos x="224" y="18"/>
                  </a:cxn>
                  <a:cxn ang="0">
                    <a:pos x="6" y="18"/>
                  </a:cxn>
                  <a:cxn ang="0">
                    <a:pos x="6" y="18"/>
                  </a:cxn>
                  <a:cxn ang="0">
                    <a:pos x="4" y="18"/>
                  </a:cxn>
                  <a:cxn ang="0">
                    <a:pos x="2" y="16"/>
                  </a:cxn>
                  <a:cxn ang="0">
                    <a:pos x="0" y="10"/>
                  </a:cxn>
                  <a:cxn ang="0">
                    <a:pos x="0" y="10"/>
                  </a:cxn>
                  <a:cxn ang="0">
                    <a:pos x="0" y="10"/>
                  </a:cxn>
                  <a:cxn ang="0">
                    <a:pos x="2" y="4"/>
                  </a:cxn>
                  <a:cxn ang="0">
                    <a:pos x="4" y="2"/>
                  </a:cxn>
                  <a:cxn ang="0">
                    <a:pos x="6" y="0"/>
                  </a:cxn>
                  <a:cxn ang="0">
                    <a:pos x="224" y="0"/>
                  </a:cxn>
                  <a:cxn ang="0">
                    <a:pos x="224" y="0"/>
                  </a:cxn>
                  <a:cxn ang="0">
                    <a:pos x="226" y="2"/>
                  </a:cxn>
                  <a:cxn ang="0">
                    <a:pos x="228" y="4"/>
                  </a:cxn>
                  <a:cxn ang="0">
                    <a:pos x="230" y="10"/>
                  </a:cxn>
                  <a:cxn ang="0">
                    <a:pos x="230" y="10"/>
                  </a:cxn>
                </a:cxnLst>
                <a:rect l="0" t="0" r="r" b="b"/>
                <a:pathLst>
                  <a:path w="230" h="18">
                    <a:moveTo>
                      <a:pt x="230" y="10"/>
                    </a:moveTo>
                    <a:lnTo>
                      <a:pt x="230" y="10"/>
                    </a:lnTo>
                    <a:lnTo>
                      <a:pt x="228" y="16"/>
                    </a:lnTo>
                    <a:lnTo>
                      <a:pt x="226" y="18"/>
                    </a:lnTo>
                    <a:lnTo>
                      <a:pt x="224" y="18"/>
                    </a:lnTo>
                    <a:lnTo>
                      <a:pt x="6" y="18"/>
                    </a:lnTo>
                    <a:lnTo>
                      <a:pt x="6" y="18"/>
                    </a:lnTo>
                    <a:lnTo>
                      <a:pt x="4" y="18"/>
                    </a:lnTo>
                    <a:lnTo>
                      <a:pt x="2" y="16"/>
                    </a:lnTo>
                    <a:lnTo>
                      <a:pt x="0" y="10"/>
                    </a:lnTo>
                    <a:lnTo>
                      <a:pt x="0" y="10"/>
                    </a:lnTo>
                    <a:lnTo>
                      <a:pt x="0" y="10"/>
                    </a:lnTo>
                    <a:lnTo>
                      <a:pt x="2" y="4"/>
                    </a:lnTo>
                    <a:lnTo>
                      <a:pt x="4" y="2"/>
                    </a:lnTo>
                    <a:lnTo>
                      <a:pt x="6" y="0"/>
                    </a:lnTo>
                    <a:lnTo>
                      <a:pt x="224" y="0"/>
                    </a:lnTo>
                    <a:lnTo>
                      <a:pt x="224" y="0"/>
                    </a:lnTo>
                    <a:lnTo>
                      <a:pt x="226" y="2"/>
                    </a:lnTo>
                    <a:lnTo>
                      <a:pt x="228" y="4"/>
                    </a:lnTo>
                    <a:lnTo>
                      <a:pt x="230" y="10"/>
                    </a:lnTo>
                    <a:lnTo>
                      <a:pt x="230" y="1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88" name="组合 137"/>
              <p:cNvGrpSpPr/>
              <p:nvPr/>
            </p:nvGrpSpPr>
            <p:grpSpPr bwMode="gray">
              <a:xfrm rot="5400000">
                <a:off x="5125997" y="6170738"/>
                <a:ext cx="37241" cy="326412"/>
                <a:chOff x="7798938" y="354563"/>
                <a:chExt cx="36001" cy="248262"/>
              </a:xfrm>
              <a:grpFill/>
            </p:grpSpPr>
            <p:sp>
              <p:nvSpPr>
                <p:cNvPr id="493"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4"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5"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89" name="组合 138"/>
              <p:cNvGrpSpPr/>
              <p:nvPr/>
            </p:nvGrpSpPr>
            <p:grpSpPr bwMode="gray">
              <a:xfrm rot="5400000">
                <a:off x="5125997" y="6460586"/>
                <a:ext cx="37241" cy="326412"/>
                <a:chOff x="7798938" y="354563"/>
                <a:chExt cx="36001" cy="248262"/>
              </a:xfrm>
              <a:grpFill/>
            </p:grpSpPr>
            <p:sp>
              <p:nvSpPr>
                <p:cNvPr id="490" name="Freeform 830"/>
                <p:cNvSpPr>
                  <a:spLocks/>
                </p:cNvSpPr>
                <p:nvPr/>
              </p:nvSpPr>
              <p:spPr bwMode="gray">
                <a:xfrm rot="16200000">
                  <a:off x="7793538" y="561425"/>
                  <a:ext cx="46800" cy="36000"/>
                </a:xfrm>
                <a:custGeom>
                  <a:avLst/>
                  <a:gdLst/>
                  <a:ahLst/>
                  <a:cxnLst>
                    <a:cxn ang="0">
                      <a:pos x="38" y="120"/>
                    </a:cxn>
                    <a:cxn ang="0">
                      <a:pos x="38" y="120"/>
                    </a:cxn>
                    <a:cxn ang="0">
                      <a:pos x="36" y="122"/>
                    </a:cxn>
                    <a:cxn ang="0">
                      <a:pos x="34" y="124"/>
                    </a:cxn>
                    <a:cxn ang="0">
                      <a:pos x="30" y="126"/>
                    </a:cxn>
                    <a:cxn ang="0">
                      <a:pos x="8" y="126"/>
                    </a:cxn>
                    <a:cxn ang="0">
                      <a:pos x="8" y="126"/>
                    </a:cxn>
                    <a:cxn ang="0">
                      <a:pos x="4" y="124"/>
                    </a:cxn>
                    <a:cxn ang="0">
                      <a:pos x="2" y="122"/>
                    </a:cxn>
                    <a:cxn ang="0">
                      <a:pos x="0" y="120"/>
                    </a:cxn>
                    <a:cxn ang="0">
                      <a:pos x="0" y="6"/>
                    </a:cxn>
                    <a:cxn ang="0">
                      <a:pos x="0" y="6"/>
                    </a:cxn>
                    <a:cxn ang="0">
                      <a:pos x="2" y="4"/>
                    </a:cxn>
                    <a:cxn ang="0">
                      <a:pos x="4" y="2"/>
                    </a:cxn>
                    <a:cxn ang="0">
                      <a:pos x="8" y="0"/>
                    </a:cxn>
                    <a:cxn ang="0">
                      <a:pos x="30" y="0"/>
                    </a:cxn>
                    <a:cxn ang="0">
                      <a:pos x="30" y="0"/>
                    </a:cxn>
                    <a:cxn ang="0">
                      <a:pos x="34" y="2"/>
                    </a:cxn>
                    <a:cxn ang="0">
                      <a:pos x="36" y="4"/>
                    </a:cxn>
                    <a:cxn ang="0">
                      <a:pos x="38" y="6"/>
                    </a:cxn>
                    <a:cxn ang="0">
                      <a:pos x="38" y="120"/>
                    </a:cxn>
                  </a:cxnLst>
                  <a:rect l="0" t="0" r="r" b="b"/>
                  <a:pathLst>
                    <a:path w="38" h="126">
                      <a:moveTo>
                        <a:pt x="38" y="120"/>
                      </a:moveTo>
                      <a:lnTo>
                        <a:pt x="38" y="120"/>
                      </a:lnTo>
                      <a:lnTo>
                        <a:pt x="36" y="122"/>
                      </a:lnTo>
                      <a:lnTo>
                        <a:pt x="34" y="124"/>
                      </a:lnTo>
                      <a:lnTo>
                        <a:pt x="30" y="126"/>
                      </a:lnTo>
                      <a:lnTo>
                        <a:pt x="8" y="126"/>
                      </a:lnTo>
                      <a:lnTo>
                        <a:pt x="8" y="126"/>
                      </a:lnTo>
                      <a:lnTo>
                        <a:pt x="4" y="124"/>
                      </a:lnTo>
                      <a:lnTo>
                        <a:pt x="2" y="122"/>
                      </a:lnTo>
                      <a:lnTo>
                        <a:pt x="0" y="120"/>
                      </a:lnTo>
                      <a:lnTo>
                        <a:pt x="0" y="6"/>
                      </a:lnTo>
                      <a:lnTo>
                        <a:pt x="0" y="6"/>
                      </a:lnTo>
                      <a:lnTo>
                        <a:pt x="2" y="4"/>
                      </a:lnTo>
                      <a:lnTo>
                        <a:pt x="4" y="2"/>
                      </a:lnTo>
                      <a:lnTo>
                        <a:pt x="8" y="0"/>
                      </a:lnTo>
                      <a:lnTo>
                        <a:pt x="30" y="0"/>
                      </a:lnTo>
                      <a:lnTo>
                        <a:pt x="30" y="0"/>
                      </a:lnTo>
                      <a:lnTo>
                        <a:pt x="34" y="2"/>
                      </a:lnTo>
                      <a:lnTo>
                        <a:pt x="36" y="4"/>
                      </a:lnTo>
                      <a:lnTo>
                        <a:pt x="38" y="6"/>
                      </a:lnTo>
                      <a:lnTo>
                        <a:pt x="38" y="12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1" name="Freeform 832"/>
                <p:cNvSpPr>
                  <a:spLocks/>
                </p:cNvSpPr>
                <p:nvPr/>
              </p:nvSpPr>
              <p:spPr bwMode="gray">
                <a:xfrm rot="16200000">
                  <a:off x="7793539" y="461987"/>
                  <a:ext cx="46800" cy="36000"/>
                </a:xfrm>
                <a:custGeom>
                  <a:avLst/>
                  <a:gdLst/>
                  <a:ahLst/>
                  <a:cxnLst>
                    <a:cxn ang="0">
                      <a:pos x="38" y="90"/>
                    </a:cxn>
                    <a:cxn ang="0">
                      <a:pos x="38" y="90"/>
                    </a:cxn>
                    <a:cxn ang="0">
                      <a:pos x="36" y="94"/>
                    </a:cxn>
                    <a:cxn ang="0">
                      <a:pos x="30" y="94"/>
                    </a:cxn>
                    <a:cxn ang="0">
                      <a:pos x="8" y="94"/>
                    </a:cxn>
                    <a:cxn ang="0">
                      <a:pos x="8" y="94"/>
                    </a:cxn>
                    <a:cxn ang="0">
                      <a:pos x="4" y="94"/>
                    </a:cxn>
                    <a:cxn ang="0">
                      <a:pos x="0" y="90"/>
                    </a:cxn>
                    <a:cxn ang="0">
                      <a:pos x="0" y="6"/>
                    </a:cxn>
                    <a:cxn ang="0">
                      <a:pos x="0" y="6"/>
                    </a:cxn>
                    <a:cxn ang="0">
                      <a:pos x="4" y="2"/>
                    </a:cxn>
                    <a:cxn ang="0">
                      <a:pos x="8" y="0"/>
                    </a:cxn>
                    <a:cxn ang="0">
                      <a:pos x="30" y="0"/>
                    </a:cxn>
                    <a:cxn ang="0">
                      <a:pos x="30" y="0"/>
                    </a:cxn>
                    <a:cxn ang="0">
                      <a:pos x="36" y="2"/>
                    </a:cxn>
                    <a:cxn ang="0">
                      <a:pos x="38" y="6"/>
                    </a:cxn>
                    <a:cxn ang="0">
                      <a:pos x="38" y="90"/>
                    </a:cxn>
                  </a:cxnLst>
                  <a:rect l="0" t="0" r="r" b="b"/>
                  <a:pathLst>
                    <a:path w="38" h="94">
                      <a:moveTo>
                        <a:pt x="38" y="90"/>
                      </a:moveTo>
                      <a:lnTo>
                        <a:pt x="38" y="90"/>
                      </a:lnTo>
                      <a:lnTo>
                        <a:pt x="36" y="94"/>
                      </a:lnTo>
                      <a:lnTo>
                        <a:pt x="30" y="94"/>
                      </a:lnTo>
                      <a:lnTo>
                        <a:pt x="8" y="94"/>
                      </a:lnTo>
                      <a:lnTo>
                        <a:pt x="8" y="94"/>
                      </a:lnTo>
                      <a:lnTo>
                        <a:pt x="4" y="94"/>
                      </a:lnTo>
                      <a:lnTo>
                        <a:pt x="0" y="90"/>
                      </a:lnTo>
                      <a:lnTo>
                        <a:pt x="0" y="6"/>
                      </a:lnTo>
                      <a:lnTo>
                        <a:pt x="0" y="6"/>
                      </a:lnTo>
                      <a:lnTo>
                        <a:pt x="4" y="2"/>
                      </a:lnTo>
                      <a:lnTo>
                        <a:pt x="8" y="0"/>
                      </a:lnTo>
                      <a:lnTo>
                        <a:pt x="30" y="0"/>
                      </a:lnTo>
                      <a:lnTo>
                        <a:pt x="30" y="0"/>
                      </a:lnTo>
                      <a:lnTo>
                        <a:pt x="36" y="2"/>
                      </a:lnTo>
                      <a:lnTo>
                        <a:pt x="38" y="6"/>
                      </a:lnTo>
                      <a:lnTo>
                        <a:pt x="38"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2" name="Freeform 834"/>
                <p:cNvSpPr>
                  <a:spLocks/>
                </p:cNvSpPr>
                <p:nvPr/>
              </p:nvSpPr>
              <p:spPr bwMode="gray">
                <a:xfrm rot="16200000">
                  <a:off x="7793538" y="359963"/>
                  <a:ext cx="46800" cy="36000"/>
                </a:xfrm>
                <a:custGeom>
                  <a:avLst/>
                  <a:gdLst/>
                  <a:ahLst/>
                  <a:cxnLst>
                    <a:cxn ang="0">
                      <a:pos x="36" y="90"/>
                    </a:cxn>
                    <a:cxn ang="0">
                      <a:pos x="36" y="90"/>
                    </a:cxn>
                    <a:cxn ang="0">
                      <a:pos x="34" y="94"/>
                    </a:cxn>
                    <a:cxn ang="0">
                      <a:pos x="28" y="94"/>
                    </a:cxn>
                    <a:cxn ang="0">
                      <a:pos x="6" y="94"/>
                    </a:cxn>
                    <a:cxn ang="0">
                      <a:pos x="6" y="94"/>
                    </a:cxn>
                    <a:cxn ang="0">
                      <a:pos x="2" y="94"/>
                    </a:cxn>
                    <a:cxn ang="0">
                      <a:pos x="0" y="90"/>
                    </a:cxn>
                    <a:cxn ang="0">
                      <a:pos x="0" y="6"/>
                    </a:cxn>
                    <a:cxn ang="0">
                      <a:pos x="0" y="6"/>
                    </a:cxn>
                    <a:cxn ang="0">
                      <a:pos x="2" y="2"/>
                    </a:cxn>
                    <a:cxn ang="0">
                      <a:pos x="6" y="0"/>
                    </a:cxn>
                    <a:cxn ang="0">
                      <a:pos x="28" y="0"/>
                    </a:cxn>
                    <a:cxn ang="0">
                      <a:pos x="28" y="0"/>
                    </a:cxn>
                    <a:cxn ang="0">
                      <a:pos x="34" y="2"/>
                    </a:cxn>
                    <a:cxn ang="0">
                      <a:pos x="36" y="6"/>
                    </a:cxn>
                    <a:cxn ang="0">
                      <a:pos x="36" y="90"/>
                    </a:cxn>
                  </a:cxnLst>
                  <a:rect l="0" t="0" r="r" b="b"/>
                  <a:pathLst>
                    <a:path w="36" h="94">
                      <a:moveTo>
                        <a:pt x="36" y="90"/>
                      </a:moveTo>
                      <a:lnTo>
                        <a:pt x="36" y="90"/>
                      </a:lnTo>
                      <a:lnTo>
                        <a:pt x="34" y="94"/>
                      </a:lnTo>
                      <a:lnTo>
                        <a:pt x="28" y="94"/>
                      </a:lnTo>
                      <a:lnTo>
                        <a:pt x="6" y="94"/>
                      </a:lnTo>
                      <a:lnTo>
                        <a:pt x="6" y="94"/>
                      </a:lnTo>
                      <a:lnTo>
                        <a:pt x="2" y="94"/>
                      </a:lnTo>
                      <a:lnTo>
                        <a:pt x="0" y="90"/>
                      </a:lnTo>
                      <a:lnTo>
                        <a:pt x="0" y="6"/>
                      </a:lnTo>
                      <a:lnTo>
                        <a:pt x="0" y="6"/>
                      </a:lnTo>
                      <a:lnTo>
                        <a:pt x="2" y="2"/>
                      </a:lnTo>
                      <a:lnTo>
                        <a:pt x="6" y="0"/>
                      </a:lnTo>
                      <a:lnTo>
                        <a:pt x="28" y="0"/>
                      </a:lnTo>
                      <a:lnTo>
                        <a:pt x="28" y="0"/>
                      </a:lnTo>
                      <a:lnTo>
                        <a:pt x="34" y="2"/>
                      </a:lnTo>
                      <a:lnTo>
                        <a:pt x="36" y="6"/>
                      </a:lnTo>
                      <a:lnTo>
                        <a:pt x="36" y="90"/>
                      </a:lnTo>
                      <a:close/>
                    </a:path>
                  </a:pathLst>
                </a:custGeom>
                <a:grpFill/>
                <a:ln w="9525">
                  <a:noFill/>
                  <a:round/>
                  <a:headEnd/>
                  <a:tailEnd/>
                </a:ln>
              </p:spPr>
              <p:txBody>
                <a:bodyPr vert="horz" wrap="square" lIns="96722" tIns="48361" rIns="96722" bIns="48361" numCol="1" anchor="t" anchorCtr="0" compatLnSpc="1">
                  <a:prstTxWarp prst="textNoShape">
                    <a:avLst/>
                  </a:prstTxWarp>
                  <a:noAutofit/>
                </a:bodyPr>
                <a:lstStyle/>
                <a:p>
                  <a:pPr defTabSz="96754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pic>
          <p:nvPicPr>
            <p:cNvPr id="473" name="图片 472"/>
            <p:cNvPicPr>
              <a:picLocks noChangeAspect="1"/>
            </p:cNvPicPr>
            <p:nvPr/>
          </p:nvPicPr>
          <p:blipFill rotWithShape="1">
            <a:blip r:embed="rId7"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t="44601" b="44601"/>
            <a:stretch/>
          </p:blipFill>
          <p:spPr bwMode="gray">
            <a:xfrm>
              <a:off x="2045292" y="4185543"/>
              <a:ext cx="784181" cy="84686"/>
            </a:xfrm>
            <a:prstGeom prst="rect">
              <a:avLst/>
            </a:prstGeom>
            <a:noFill/>
          </p:spPr>
        </p:pic>
        <p:pic>
          <p:nvPicPr>
            <p:cNvPr id="474" name="图片 473"/>
            <p:cNvPicPr>
              <a:picLocks noChangeAspect="1"/>
            </p:cNvPicPr>
            <p:nvPr/>
          </p:nvPicPr>
          <p:blipFill rotWithShape="1">
            <a:blip r:embed="rId8"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t="42892" b="42891"/>
            <a:stretch/>
          </p:blipFill>
          <p:spPr bwMode="gray">
            <a:xfrm>
              <a:off x="3139675" y="4172134"/>
              <a:ext cx="784181" cy="111504"/>
            </a:xfrm>
            <a:prstGeom prst="rect">
              <a:avLst/>
            </a:prstGeom>
            <a:noFill/>
          </p:spPr>
        </p:pic>
      </p:grpSp>
      <p:sp>
        <p:nvSpPr>
          <p:cNvPr id="691" name="矩形 690"/>
          <p:cNvSpPr/>
          <p:nvPr/>
        </p:nvSpPr>
        <p:spPr bwMode="gray">
          <a:xfrm>
            <a:off x="6173362" y="2977568"/>
            <a:ext cx="1554762" cy="526584"/>
          </a:xfrm>
          <a:prstGeom prst="rect">
            <a:avLst/>
          </a:prstGeom>
        </p:spPr>
        <p:txBody>
          <a:bodyPr wrap="square" lIns="0" tIns="0" rIns="0" bIns="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Traditional relay protection &gt; Wide-area relay protection</a:t>
            </a:r>
          </a:p>
        </p:txBody>
      </p:sp>
      <p:sp>
        <p:nvSpPr>
          <p:cNvPr id="692" name="矩形 691"/>
          <p:cNvSpPr/>
          <p:nvPr/>
        </p:nvSpPr>
        <p:spPr bwMode="gray">
          <a:xfrm>
            <a:off x="6021704" y="4207608"/>
            <a:ext cx="1971203" cy="502498"/>
          </a:xfrm>
          <a:prstGeom prst="rect">
            <a:avLst/>
          </a:prstGeom>
        </p:spPr>
        <p:txBody>
          <a:bodyPr wrap="square" lIns="0" tIns="0" rIns="0" bIns="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Manual monitoring &gt; Over-the-horizon monitoring</a:t>
            </a:r>
          </a:p>
        </p:txBody>
      </p:sp>
      <p:sp>
        <p:nvSpPr>
          <p:cNvPr id="693" name="矩形 692"/>
          <p:cNvSpPr/>
          <p:nvPr/>
        </p:nvSpPr>
        <p:spPr bwMode="gray">
          <a:xfrm>
            <a:off x="6217892" y="5223848"/>
            <a:ext cx="1522265" cy="337840"/>
          </a:xfrm>
          <a:prstGeom prst="rect">
            <a:avLst/>
          </a:prstGeom>
        </p:spPr>
        <p:txBody>
          <a:bodyPr wrap="square" lIns="0" tIns="0" rIns="0" bIns="0">
            <a:noAutofit/>
          </a:bodyPr>
          <a:lstStyle/>
          <a:p>
            <a:pPr algn="ctr" fontAlgn="ct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Manual inspection &gt; UAV inspection</a:t>
            </a:r>
          </a:p>
        </p:txBody>
      </p:sp>
      <p:sp>
        <p:nvSpPr>
          <p:cNvPr id="696" name="矩形 695"/>
          <p:cNvSpPr/>
          <p:nvPr/>
        </p:nvSpPr>
        <p:spPr bwMode="gray">
          <a:xfrm>
            <a:off x="7795022" y="4800871"/>
            <a:ext cx="2499082" cy="184666"/>
          </a:xfrm>
          <a:prstGeom prst="rect">
            <a:avLst/>
          </a:prstGeom>
        </p:spPr>
        <p:txBody>
          <a:bodyPr wrap="square" lIns="0" tIns="0" rIns="0" bIns="0">
            <a:noAutofit/>
          </a:bodyPr>
          <a:lstStyle/>
          <a:p>
            <a:pPr marL="171450" indent="-171450" algn="ctr"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Any access, flexible connection</a:t>
            </a:r>
          </a:p>
        </p:txBody>
      </p:sp>
      <p:sp>
        <p:nvSpPr>
          <p:cNvPr id="697" name="矩形 696"/>
          <p:cNvSpPr/>
          <p:nvPr/>
        </p:nvSpPr>
        <p:spPr bwMode="gray">
          <a:xfrm>
            <a:off x="8265503" y="2631013"/>
            <a:ext cx="1226806" cy="175521"/>
          </a:xfrm>
          <a:prstGeom prst="rect">
            <a:avLst/>
          </a:prstGeom>
        </p:spPr>
        <p:txBody>
          <a:bodyPr wrap="square" lIns="0" tIns="0" rIns="0" bIns="0">
            <a:noAutofit/>
          </a:bodyPr>
          <a:lstStyle/>
          <a:p>
            <a:pPr marL="171450" indent="-1714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Delay &lt; </a:t>
            </a:r>
            <a:r>
              <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5 ms</a:t>
            </a:r>
          </a:p>
        </p:txBody>
      </p:sp>
      <p:sp>
        <p:nvSpPr>
          <p:cNvPr id="698" name="矩形 697"/>
          <p:cNvSpPr/>
          <p:nvPr/>
        </p:nvSpPr>
        <p:spPr bwMode="gray">
          <a:xfrm>
            <a:off x="8265504" y="3591152"/>
            <a:ext cx="1372218" cy="184708"/>
          </a:xfrm>
          <a:prstGeom prst="rect">
            <a:avLst/>
          </a:prstGeom>
        </p:spPr>
        <p:txBody>
          <a:bodyPr wrap="square" lIns="0" tIns="0" rIns="0" bIns="0">
            <a:noAutofit/>
          </a:bodyPr>
          <a:lstStyle/>
          <a:p>
            <a:pPr marL="171450" indent="-1714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Bandwidth &gt; </a:t>
            </a:r>
            <a:r>
              <a:rPr lang="en-US" sz="11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100 Mbit/s</a:t>
            </a:r>
            <a:endPar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99" name="矩形 698"/>
          <p:cNvSpPr/>
          <p:nvPr/>
        </p:nvSpPr>
        <p:spPr bwMode="gray">
          <a:xfrm>
            <a:off x="9779284" y="2580077"/>
            <a:ext cx="1890261" cy="276999"/>
          </a:xfrm>
          <a:prstGeom prst="rect">
            <a:avLst/>
          </a:prstGeom>
        </p:spPr>
        <p:txBody>
          <a:bodyPr wrap="square">
            <a:noAutofit/>
          </a:bodyPr>
          <a:lstStyle/>
          <a:p>
            <a:pPr marL="171450" indent="-171450" fontAlgn="ctr">
              <a:buFont typeface="Arial" panose="020B0604020202020204" pitchFamily="34" charset="0"/>
              <a:buChar char="•"/>
            </a:pPr>
            <a:r>
              <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Multicast </a:t>
            </a: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technology</a:t>
            </a:r>
          </a:p>
        </p:txBody>
      </p:sp>
      <p:sp>
        <p:nvSpPr>
          <p:cNvPr id="700" name="矩形 699"/>
          <p:cNvSpPr/>
          <p:nvPr/>
        </p:nvSpPr>
        <p:spPr bwMode="gray">
          <a:xfrm>
            <a:off x="9779284" y="3591152"/>
            <a:ext cx="1466893" cy="254541"/>
          </a:xfrm>
          <a:prstGeom prst="rect">
            <a:avLst/>
          </a:prstGeom>
        </p:spPr>
        <p:txBody>
          <a:bodyPr wrap="square">
            <a:noAutofit/>
          </a:bodyPr>
          <a:lstStyle/>
          <a:p>
            <a:pPr marL="171450" indent="-171450" fontAlgn="ctr">
              <a:buFont typeface="Arial" panose="020B0604020202020204" pitchFamily="34" charset="0"/>
              <a:buChar char="•"/>
            </a:pPr>
            <a:r>
              <a:rPr lang="en-US" sz="12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Clock precision </a:t>
            </a:r>
            <a:r>
              <a:rPr lang="en-US"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&lt; 3 µs</a:t>
            </a:r>
          </a:p>
        </p:txBody>
      </p:sp>
    </p:spTree>
    <p:extLst>
      <p:ext uri="{BB962C8B-B14F-4D97-AF65-F5344CB8AC3E}">
        <p14:creationId xmlns:p14="http://schemas.microsoft.com/office/powerpoint/2010/main" val="23734252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椭圆 411"/>
          <p:cNvSpPr/>
          <p:nvPr/>
        </p:nvSpPr>
        <p:spPr bwMode="gray">
          <a:xfrm>
            <a:off x="1526989" y="2533745"/>
            <a:ext cx="1658551" cy="328162"/>
          </a:xfrm>
          <a:prstGeom prst="ellipse">
            <a:avLst/>
          </a:prstGeom>
          <a:noFill/>
          <a:ln w="38100">
            <a:gradFill>
              <a:gsLst>
                <a:gs pos="100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3 Challenges Facing the WAN in the Cloud Era</a:t>
            </a:r>
            <a:endParaRPr lang="en-US" dirty="0"/>
          </a:p>
        </p:txBody>
      </p:sp>
      <p:sp>
        <p:nvSpPr>
          <p:cNvPr id="30" name="矩形 29"/>
          <p:cNvSpPr/>
          <p:nvPr/>
        </p:nvSpPr>
        <p:spPr bwMode="gray">
          <a:xfrm>
            <a:off x="1099965" y="984130"/>
            <a:ext cx="2629643" cy="978666"/>
          </a:xfrm>
          <a:prstGeom prst="rect">
            <a:avLst/>
          </a:prstGeom>
        </p:spPr>
        <p:txBody>
          <a:bodyPr wrap="square">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Cloudification of millions of enterprises</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How can networks be as agile as clouds?</a:t>
            </a:r>
          </a:p>
        </p:txBody>
      </p:sp>
      <p:sp>
        <p:nvSpPr>
          <p:cNvPr id="335" name="圆角矩形 334"/>
          <p:cNvSpPr/>
          <p:nvPr/>
        </p:nvSpPr>
        <p:spPr bwMode="gray">
          <a:xfrm>
            <a:off x="620955" y="2001520"/>
            <a:ext cx="3483685" cy="4107051"/>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4565162" y="1024634"/>
            <a:ext cx="3074375" cy="909039"/>
          </a:xfrm>
          <a:prstGeom prst="rect">
            <a:avLst/>
          </a:prstGeom>
        </p:spPr>
        <p:txBody>
          <a:bodyPr wrap="square">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Production service bearer</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Can IP provide deterministic experience?</a:t>
            </a:r>
          </a:p>
        </p:txBody>
      </p:sp>
      <p:sp>
        <p:nvSpPr>
          <p:cNvPr id="337" name="圆角矩形 336"/>
          <p:cNvSpPr/>
          <p:nvPr/>
        </p:nvSpPr>
        <p:spPr bwMode="gray">
          <a:xfrm>
            <a:off x="4354157" y="2001520"/>
            <a:ext cx="3483685" cy="4107051"/>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8074758" y="1023379"/>
            <a:ext cx="3515138" cy="880355"/>
          </a:xfrm>
          <a:prstGeom prst="rect">
            <a:avLst/>
          </a:prstGeom>
        </p:spPr>
        <p:txBody>
          <a:bodyPr wrap="square" anchor="t">
            <a:noAutofit/>
          </a:bodyPr>
          <a:lstStyle/>
          <a:p>
            <a:pPr algn="ctr" defTabSz="914295" fontAlgn="ctr">
              <a:spcAft>
                <a:spcPts val="600"/>
              </a:spcAft>
            </a:pP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Connection scale x 100 ↑</a:t>
            </a:r>
          </a:p>
          <a:p>
            <a:pPr algn="ctr" defTabSz="914295" fontAlgn="ctr">
              <a:spcAft>
                <a:spcPts val="600"/>
              </a:spcAft>
            </a:pP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How can O&amp;M be simpler and networks more reliable?</a:t>
            </a:r>
          </a:p>
        </p:txBody>
      </p:sp>
      <p:sp>
        <p:nvSpPr>
          <p:cNvPr id="338" name="圆角矩形 337"/>
          <p:cNvSpPr/>
          <p:nvPr/>
        </p:nvSpPr>
        <p:spPr bwMode="gray">
          <a:xfrm>
            <a:off x="8087359" y="2001520"/>
            <a:ext cx="3483685" cy="4107051"/>
          </a:xfrm>
          <a:prstGeom prst="roundRect">
            <a:avLst>
              <a:gd name="adj" fmla="val 0"/>
            </a:avLst>
          </a:prstGeom>
          <a:noFill/>
          <a:ln w="12700">
            <a:solidFill>
              <a:schemeClr val="bg1">
                <a:lumMod val="85000"/>
              </a:schemeClr>
            </a:solidFill>
          </a:ln>
          <a:extLst/>
        </p:spPr>
        <p:txBody>
          <a:bodyPr vert="horz" wrap="square" lIns="91440" tIns="45720" rIns="91440" bIns="45720" numCol="1" anchor="t" anchorCtr="0" compatLnSpc="1">
            <a:prstTxWarp prst="textNoShape">
              <a:avLst/>
            </a:prstTxWarp>
            <a:noAutofit/>
          </a:bodyPr>
          <a:lstStyle/>
          <a:p>
            <a:pPr fontAlgn="ct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159"/>
          <p:cNvSpPr>
            <a:spLocks noChangeAspect="1"/>
          </p:cNvSpPr>
          <p:nvPr/>
        </p:nvSpPr>
        <p:spPr bwMode="gray">
          <a:xfrm flipH="1">
            <a:off x="1942356" y="2676868"/>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344" name="Freeform 159"/>
          <p:cNvSpPr>
            <a:spLocks noChangeAspect="1"/>
          </p:cNvSpPr>
          <p:nvPr/>
        </p:nvSpPr>
        <p:spPr bwMode="gray">
          <a:xfrm flipH="1">
            <a:off x="1226690" y="2198450"/>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345" name="Freeform 159"/>
          <p:cNvSpPr>
            <a:spLocks noChangeAspect="1"/>
          </p:cNvSpPr>
          <p:nvPr/>
        </p:nvSpPr>
        <p:spPr bwMode="gray">
          <a:xfrm flipH="1">
            <a:off x="2765985" y="2198450"/>
            <a:ext cx="827816" cy="4327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grpSp>
        <p:nvGrpSpPr>
          <p:cNvPr id="372" name="组合 402"/>
          <p:cNvGrpSpPr>
            <a:grpSpLocks/>
          </p:cNvGrpSpPr>
          <p:nvPr/>
        </p:nvGrpSpPr>
        <p:grpSpPr bwMode="gray">
          <a:xfrm>
            <a:off x="1319054" y="4208062"/>
            <a:ext cx="406370" cy="423170"/>
            <a:chOff x="3167063" y="1717676"/>
            <a:chExt cx="490538" cy="511175"/>
          </a:xfrm>
          <a:solidFill>
            <a:schemeClr val="bg1">
              <a:lumMod val="50000"/>
            </a:schemeClr>
          </a:solidFill>
        </p:grpSpPr>
        <p:sp>
          <p:nvSpPr>
            <p:cNvPr id="37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82" name="组合 402"/>
          <p:cNvGrpSpPr>
            <a:grpSpLocks/>
          </p:cNvGrpSpPr>
          <p:nvPr/>
        </p:nvGrpSpPr>
        <p:grpSpPr bwMode="gray">
          <a:xfrm>
            <a:off x="2153079" y="4208062"/>
            <a:ext cx="406370" cy="423170"/>
            <a:chOff x="3167063" y="1717676"/>
            <a:chExt cx="490538" cy="511175"/>
          </a:xfrm>
          <a:solidFill>
            <a:schemeClr val="bg1">
              <a:lumMod val="50000"/>
            </a:schemeClr>
          </a:solidFill>
        </p:grpSpPr>
        <p:sp>
          <p:nvSpPr>
            <p:cNvPr id="38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2" name="组合 402"/>
          <p:cNvGrpSpPr>
            <a:grpSpLocks/>
          </p:cNvGrpSpPr>
          <p:nvPr/>
        </p:nvGrpSpPr>
        <p:grpSpPr bwMode="gray">
          <a:xfrm>
            <a:off x="2987104" y="4208062"/>
            <a:ext cx="406370" cy="423170"/>
            <a:chOff x="3167063" y="1717676"/>
            <a:chExt cx="490538" cy="511175"/>
          </a:xfrm>
          <a:solidFill>
            <a:schemeClr val="bg1">
              <a:lumMod val="50000"/>
            </a:schemeClr>
          </a:solidFill>
        </p:grpSpPr>
        <p:sp>
          <p:nvSpPr>
            <p:cNvPr id="393"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6" name="任意多边形 415"/>
          <p:cNvSpPr/>
          <p:nvPr/>
        </p:nvSpPr>
        <p:spPr bwMode="gray">
          <a:xfrm>
            <a:off x="1613126" y="3115350"/>
            <a:ext cx="652972" cy="1030331"/>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309" h="2258766">
                <a:moveTo>
                  <a:pt x="1256309" y="0"/>
                </a:moveTo>
                <a:lnTo>
                  <a:pt x="1201064" y="0"/>
                </a:lnTo>
                <a:cubicBezTo>
                  <a:pt x="930732" y="1032231"/>
                  <a:pt x="792480" y="1363475"/>
                  <a:pt x="0" y="2042502"/>
                </a:cubicBezTo>
                <a:lnTo>
                  <a:pt x="197865" y="2258766"/>
                </a:lnTo>
                <a:cubicBezTo>
                  <a:pt x="687238" y="1794793"/>
                  <a:pt x="1057009" y="1162520"/>
                  <a:pt x="1256309" y="0"/>
                </a:cubicBez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椭圆 416"/>
          <p:cNvSpPr>
            <a:spLocks noChangeAspect="1"/>
          </p:cNvSpPr>
          <p:nvPr/>
        </p:nvSpPr>
        <p:spPr bwMode="gray">
          <a:xfrm>
            <a:off x="1587908" y="4010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Can 9"/>
          <p:cNvSpPr/>
          <p:nvPr/>
        </p:nvSpPr>
        <p:spPr bwMode="gray">
          <a:xfrm>
            <a:off x="1524755" y="3252712"/>
            <a:ext cx="1663018" cy="641287"/>
          </a:xfrm>
          <a:prstGeom prst="can">
            <a:avLst>
              <a:gd name="adj" fmla="val 32693"/>
            </a:avLst>
          </a:prstGeom>
          <a:solidFill>
            <a:srgbClr val="FFF2CC">
              <a:alpha val="52000"/>
            </a:srgbClr>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任意多边形 418"/>
          <p:cNvSpPr/>
          <p:nvPr/>
        </p:nvSpPr>
        <p:spPr bwMode="gray">
          <a:xfrm flipH="1">
            <a:off x="2450406" y="3115350"/>
            <a:ext cx="652972" cy="1030331"/>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309" h="2258766">
                <a:moveTo>
                  <a:pt x="1256309" y="0"/>
                </a:moveTo>
                <a:lnTo>
                  <a:pt x="1201064" y="0"/>
                </a:lnTo>
                <a:cubicBezTo>
                  <a:pt x="930732" y="1032231"/>
                  <a:pt x="792480" y="1363475"/>
                  <a:pt x="0" y="2042502"/>
                </a:cubicBezTo>
                <a:lnTo>
                  <a:pt x="197865" y="2258766"/>
                </a:lnTo>
                <a:cubicBezTo>
                  <a:pt x="687238" y="1794793"/>
                  <a:pt x="1057009" y="1162520"/>
                  <a:pt x="1256309" y="0"/>
                </a:cubicBez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椭圆 420"/>
          <p:cNvSpPr>
            <a:spLocks noChangeAspect="1"/>
          </p:cNvSpPr>
          <p:nvPr/>
        </p:nvSpPr>
        <p:spPr bwMode="gray">
          <a:xfrm>
            <a:off x="2967530" y="4010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任意多边形 421"/>
          <p:cNvSpPr/>
          <p:nvPr/>
        </p:nvSpPr>
        <p:spPr bwMode="gray">
          <a:xfrm flipH="1">
            <a:off x="2297692" y="3120102"/>
            <a:ext cx="137748" cy="1034553"/>
          </a:xfrm>
          <a:custGeom>
            <a:avLst/>
            <a:gdLst>
              <a:gd name="connsiteX0" fmla="*/ 1087120 w 1087120"/>
              <a:gd name="connsiteY0" fmla="*/ 0 h 2062480"/>
              <a:gd name="connsiteX1" fmla="*/ 1010920 w 1087120"/>
              <a:gd name="connsiteY1" fmla="*/ 0 h 2062480"/>
              <a:gd name="connsiteX2" fmla="*/ 0 w 1087120"/>
              <a:gd name="connsiteY2" fmla="*/ 2062480 h 2062480"/>
              <a:gd name="connsiteX3" fmla="*/ 106680 w 1087120"/>
              <a:gd name="connsiteY3" fmla="*/ 2062480 h 2062480"/>
              <a:gd name="connsiteX4" fmla="*/ 1087120 w 1087120"/>
              <a:gd name="connsiteY4" fmla="*/ 0 h 206248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203960 w 1203960"/>
              <a:gd name="connsiteY0" fmla="*/ 0 h 2067560"/>
              <a:gd name="connsiteX1" fmla="*/ 1127760 w 1203960"/>
              <a:gd name="connsiteY1" fmla="*/ 0 h 2067560"/>
              <a:gd name="connsiteX2" fmla="*/ 0 w 1203960"/>
              <a:gd name="connsiteY2" fmla="*/ 2067560 h 2067560"/>
              <a:gd name="connsiteX3" fmla="*/ 223520 w 1203960"/>
              <a:gd name="connsiteY3" fmla="*/ 2062480 h 2067560"/>
              <a:gd name="connsiteX4" fmla="*/ 1203960 w 1203960"/>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183005 w 1183005"/>
              <a:gd name="connsiteY0" fmla="*/ 0 h 2067560"/>
              <a:gd name="connsiteX1" fmla="*/ 1127760 w 1183005"/>
              <a:gd name="connsiteY1" fmla="*/ 0 h 2067560"/>
              <a:gd name="connsiteX2" fmla="*/ 0 w 1183005"/>
              <a:gd name="connsiteY2" fmla="*/ 2067560 h 2067560"/>
              <a:gd name="connsiteX3" fmla="*/ 223520 w 1183005"/>
              <a:gd name="connsiteY3" fmla="*/ 2062480 h 2067560"/>
              <a:gd name="connsiteX4" fmla="*/ 1183005 w 1183005"/>
              <a:gd name="connsiteY4" fmla="*/ 0 h 2067560"/>
              <a:gd name="connsiteX0" fmla="*/ 1256309 w 1256309"/>
              <a:gd name="connsiteY0" fmla="*/ 0 h 2062481"/>
              <a:gd name="connsiteX1" fmla="*/ 1201064 w 1256309"/>
              <a:gd name="connsiteY1" fmla="*/ 0 h 2062481"/>
              <a:gd name="connsiteX2" fmla="*/ 0 w 1256309"/>
              <a:gd name="connsiteY2" fmla="*/ 2042502 h 2062481"/>
              <a:gd name="connsiteX3" fmla="*/ 296824 w 1256309"/>
              <a:gd name="connsiteY3" fmla="*/ 2062480 h 2062481"/>
              <a:gd name="connsiteX4" fmla="*/ 1256309 w 1256309"/>
              <a:gd name="connsiteY4" fmla="*/ 0 h 2062481"/>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256309"/>
              <a:gd name="connsiteY0" fmla="*/ 0 h 2258766"/>
              <a:gd name="connsiteX1" fmla="*/ 1201064 w 1256309"/>
              <a:gd name="connsiteY1" fmla="*/ 0 h 2258766"/>
              <a:gd name="connsiteX2" fmla="*/ 0 w 1256309"/>
              <a:gd name="connsiteY2" fmla="*/ 2042502 h 2258766"/>
              <a:gd name="connsiteX3" fmla="*/ 197865 w 1256309"/>
              <a:gd name="connsiteY3" fmla="*/ 2258766 h 2258766"/>
              <a:gd name="connsiteX4" fmla="*/ 1256309 w 1256309"/>
              <a:gd name="connsiteY4" fmla="*/ 0 h 2258766"/>
              <a:gd name="connsiteX0" fmla="*/ 1256309 w 1525209"/>
              <a:gd name="connsiteY0" fmla="*/ 0 h 2325586"/>
              <a:gd name="connsiteX1" fmla="*/ 1201064 w 1525209"/>
              <a:gd name="connsiteY1" fmla="*/ 0 h 2325586"/>
              <a:gd name="connsiteX2" fmla="*/ 0 w 1525209"/>
              <a:gd name="connsiteY2" fmla="*/ 2042502 h 2325586"/>
              <a:gd name="connsiteX3" fmla="*/ 1363396 w 1525209"/>
              <a:gd name="connsiteY3" fmla="*/ 2325586 h 2325586"/>
              <a:gd name="connsiteX4" fmla="*/ 1256309 w 1525209"/>
              <a:gd name="connsiteY4" fmla="*/ 0 h 2325586"/>
              <a:gd name="connsiteX0" fmla="*/ 178742 w 447644"/>
              <a:gd name="connsiteY0" fmla="*/ 0 h 2325586"/>
              <a:gd name="connsiteX1" fmla="*/ 123497 w 447644"/>
              <a:gd name="connsiteY1" fmla="*/ 0 h 2325586"/>
              <a:gd name="connsiteX2" fmla="*/ 0 w 447644"/>
              <a:gd name="connsiteY2" fmla="*/ 2251316 h 2325586"/>
              <a:gd name="connsiteX3" fmla="*/ 285829 w 447644"/>
              <a:gd name="connsiteY3" fmla="*/ 2325586 h 2325586"/>
              <a:gd name="connsiteX4" fmla="*/ 178742 w 447644"/>
              <a:gd name="connsiteY4" fmla="*/ 0 h 2325586"/>
              <a:gd name="connsiteX0" fmla="*/ 205662 w 474562"/>
              <a:gd name="connsiteY0" fmla="*/ 0 h 2325586"/>
              <a:gd name="connsiteX1" fmla="*/ 150417 w 474562"/>
              <a:gd name="connsiteY1" fmla="*/ 0 h 2325586"/>
              <a:gd name="connsiteX2" fmla="*/ 26920 w 474562"/>
              <a:gd name="connsiteY2" fmla="*/ 2251316 h 2325586"/>
              <a:gd name="connsiteX3" fmla="*/ 312749 w 474562"/>
              <a:gd name="connsiteY3" fmla="*/ 2325586 h 2325586"/>
              <a:gd name="connsiteX4" fmla="*/ 205662 w 474562"/>
              <a:gd name="connsiteY4" fmla="*/ 0 h 2325586"/>
              <a:gd name="connsiteX0" fmla="*/ 205664 w 556905"/>
              <a:gd name="connsiteY0" fmla="*/ 0 h 2300528"/>
              <a:gd name="connsiteX1" fmla="*/ 150419 w 556905"/>
              <a:gd name="connsiteY1" fmla="*/ 0 h 2300528"/>
              <a:gd name="connsiteX2" fmla="*/ 26922 w 556905"/>
              <a:gd name="connsiteY2" fmla="*/ 2251316 h 2300528"/>
              <a:gd name="connsiteX3" fmla="*/ 408046 w 556905"/>
              <a:gd name="connsiteY3" fmla="*/ 2300528 h 2300528"/>
              <a:gd name="connsiteX4" fmla="*/ 205664 w 556905"/>
              <a:gd name="connsiteY4" fmla="*/ 0 h 2300528"/>
              <a:gd name="connsiteX0" fmla="*/ 205664 w 408046"/>
              <a:gd name="connsiteY0" fmla="*/ 0 h 2300528"/>
              <a:gd name="connsiteX1" fmla="*/ 150419 w 408046"/>
              <a:gd name="connsiteY1" fmla="*/ 0 h 2300528"/>
              <a:gd name="connsiteX2" fmla="*/ 26922 w 408046"/>
              <a:gd name="connsiteY2" fmla="*/ 2251316 h 2300528"/>
              <a:gd name="connsiteX3" fmla="*/ 408046 w 408046"/>
              <a:gd name="connsiteY3" fmla="*/ 2300528 h 2300528"/>
              <a:gd name="connsiteX4" fmla="*/ 205664 w 408046"/>
              <a:gd name="connsiteY4" fmla="*/ 0 h 2300528"/>
              <a:gd name="connsiteX0" fmla="*/ 205664 w 745243"/>
              <a:gd name="connsiteY0" fmla="*/ 0 h 2275470"/>
              <a:gd name="connsiteX1" fmla="*/ 150419 w 745243"/>
              <a:gd name="connsiteY1" fmla="*/ 0 h 2275470"/>
              <a:gd name="connsiteX2" fmla="*/ 26922 w 745243"/>
              <a:gd name="connsiteY2" fmla="*/ 2251316 h 2275470"/>
              <a:gd name="connsiteX3" fmla="*/ 745243 w 745243"/>
              <a:gd name="connsiteY3" fmla="*/ 2275470 h 2275470"/>
              <a:gd name="connsiteX4" fmla="*/ 205664 w 745243"/>
              <a:gd name="connsiteY4" fmla="*/ 0 h 2275470"/>
              <a:gd name="connsiteX0" fmla="*/ 144501 w 684080"/>
              <a:gd name="connsiteY0" fmla="*/ 0 h 2275470"/>
              <a:gd name="connsiteX1" fmla="*/ 89256 w 684080"/>
              <a:gd name="connsiteY1" fmla="*/ 0 h 2275470"/>
              <a:gd name="connsiteX2" fmla="*/ 214992 w 684080"/>
              <a:gd name="connsiteY2" fmla="*/ 2259668 h 2275470"/>
              <a:gd name="connsiteX3" fmla="*/ 684080 w 684080"/>
              <a:gd name="connsiteY3" fmla="*/ 2275470 h 2275470"/>
              <a:gd name="connsiteX4" fmla="*/ 144501 w 684080"/>
              <a:gd name="connsiteY4" fmla="*/ 0 h 2275470"/>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08938 w 708938"/>
              <a:gd name="connsiteY0" fmla="*/ 0 h 2283823"/>
              <a:gd name="connsiteX1" fmla="*/ 89254 w 708938"/>
              <a:gd name="connsiteY1" fmla="*/ 8353 h 2283823"/>
              <a:gd name="connsiteX2" fmla="*/ 214990 w 708938"/>
              <a:gd name="connsiteY2" fmla="*/ 2268021 h 2283823"/>
              <a:gd name="connsiteX3" fmla="*/ 684078 w 708938"/>
              <a:gd name="connsiteY3" fmla="*/ 2283823 h 2283823"/>
              <a:gd name="connsiteX4" fmla="*/ 708938 w 708938"/>
              <a:gd name="connsiteY4" fmla="*/ 0 h 2283823"/>
              <a:gd name="connsiteX0" fmla="*/ 723995 w 723995"/>
              <a:gd name="connsiteY0" fmla="*/ 0 h 2283823"/>
              <a:gd name="connsiteX1" fmla="*/ 104311 w 723995"/>
              <a:gd name="connsiteY1" fmla="*/ 8353 h 2283823"/>
              <a:gd name="connsiteX2" fmla="*/ 230047 w 723995"/>
              <a:gd name="connsiteY2" fmla="*/ 2268021 h 2283823"/>
              <a:gd name="connsiteX3" fmla="*/ 699135 w 723995"/>
              <a:gd name="connsiteY3" fmla="*/ 2283823 h 2283823"/>
              <a:gd name="connsiteX4" fmla="*/ 723995 w 723995"/>
              <a:gd name="connsiteY4" fmla="*/ 0 h 2283823"/>
              <a:gd name="connsiteX0" fmla="*/ 625096 w 625096"/>
              <a:gd name="connsiteY0" fmla="*/ 0 h 2283823"/>
              <a:gd name="connsiteX1" fmla="*/ 137358 w 625096"/>
              <a:gd name="connsiteY1" fmla="*/ 8353 h 2283823"/>
              <a:gd name="connsiteX2" fmla="*/ 131148 w 625096"/>
              <a:gd name="connsiteY2" fmla="*/ 2268021 h 2283823"/>
              <a:gd name="connsiteX3" fmla="*/ 600236 w 625096"/>
              <a:gd name="connsiteY3" fmla="*/ 2283823 h 2283823"/>
              <a:gd name="connsiteX4" fmla="*/ 625096 w 625096"/>
              <a:gd name="connsiteY4" fmla="*/ 0 h 2283823"/>
              <a:gd name="connsiteX0" fmla="*/ 521005 w 521005"/>
              <a:gd name="connsiteY0" fmla="*/ 0 h 2283823"/>
              <a:gd name="connsiteX1" fmla="*/ 33267 w 521005"/>
              <a:gd name="connsiteY1" fmla="*/ 8353 h 2283823"/>
              <a:gd name="connsiteX2" fmla="*/ 27057 w 521005"/>
              <a:gd name="connsiteY2" fmla="*/ 2268021 h 2283823"/>
              <a:gd name="connsiteX3" fmla="*/ 496145 w 521005"/>
              <a:gd name="connsiteY3" fmla="*/ 2283823 h 2283823"/>
              <a:gd name="connsiteX4" fmla="*/ 521005 w 521005"/>
              <a:gd name="connsiteY4" fmla="*/ 0 h 2283823"/>
              <a:gd name="connsiteX0" fmla="*/ 374395 w 496143"/>
              <a:gd name="connsiteY0" fmla="*/ 0 h 2283823"/>
              <a:gd name="connsiteX1" fmla="*/ 33265 w 496143"/>
              <a:gd name="connsiteY1" fmla="*/ 8353 h 2283823"/>
              <a:gd name="connsiteX2" fmla="*/ 27055 w 496143"/>
              <a:gd name="connsiteY2" fmla="*/ 2268021 h 2283823"/>
              <a:gd name="connsiteX3" fmla="*/ 496143 w 496143"/>
              <a:gd name="connsiteY3" fmla="*/ 2283823 h 2283823"/>
              <a:gd name="connsiteX4" fmla="*/ 374395 w 496143"/>
              <a:gd name="connsiteY4" fmla="*/ 0 h 2283823"/>
              <a:gd name="connsiteX0" fmla="*/ 341195 w 462943"/>
              <a:gd name="connsiteY0" fmla="*/ 0 h 2283823"/>
              <a:gd name="connsiteX1" fmla="*/ 65 w 462943"/>
              <a:gd name="connsiteY1" fmla="*/ 8353 h 2283823"/>
              <a:gd name="connsiteX2" fmla="*/ 169784 w 462943"/>
              <a:gd name="connsiteY2" fmla="*/ 2276374 h 2283823"/>
              <a:gd name="connsiteX3" fmla="*/ 462943 w 462943"/>
              <a:gd name="connsiteY3" fmla="*/ 2283823 h 2283823"/>
              <a:gd name="connsiteX4" fmla="*/ 341195 w 462943"/>
              <a:gd name="connsiteY4" fmla="*/ 0 h 2283823"/>
              <a:gd name="connsiteX0" fmla="*/ 187692 w 309440"/>
              <a:gd name="connsiteY0" fmla="*/ 0 h 2283823"/>
              <a:gd name="connsiteX1" fmla="*/ 95795 w 309440"/>
              <a:gd name="connsiteY1" fmla="*/ 0 h 2283823"/>
              <a:gd name="connsiteX2" fmla="*/ 16281 w 309440"/>
              <a:gd name="connsiteY2" fmla="*/ 2276374 h 2283823"/>
              <a:gd name="connsiteX3" fmla="*/ 309440 w 309440"/>
              <a:gd name="connsiteY3" fmla="*/ 2283823 h 2283823"/>
              <a:gd name="connsiteX4" fmla="*/ 187692 w 309440"/>
              <a:gd name="connsiteY4" fmla="*/ 0 h 2283823"/>
              <a:gd name="connsiteX0" fmla="*/ 191313 w 313061"/>
              <a:gd name="connsiteY0" fmla="*/ 0 h 2283823"/>
              <a:gd name="connsiteX1" fmla="*/ 99416 w 313061"/>
              <a:gd name="connsiteY1" fmla="*/ 0 h 2283823"/>
              <a:gd name="connsiteX2" fmla="*/ 19902 w 313061"/>
              <a:gd name="connsiteY2" fmla="*/ 2276374 h 2283823"/>
              <a:gd name="connsiteX3" fmla="*/ 313061 w 313061"/>
              <a:gd name="connsiteY3" fmla="*/ 2283823 h 2283823"/>
              <a:gd name="connsiteX4" fmla="*/ 191313 w 313061"/>
              <a:gd name="connsiteY4" fmla="*/ 0 h 2283823"/>
              <a:gd name="connsiteX0" fmla="*/ 171411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71411 w 293159"/>
              <a:gd name="connsiteY4" fmla="*/ 0 h 2283823"/>
              <a:gd name="connsiteX0" fmla="*/ 171411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71411 w 293159"/>
              <a:gd name="connsiteY4" fmla="*/ 0 h 2283823"/>
              <a:gd name="connsiteX0" fmla="*/ 191278 w 293159"/>
              <a:gd name="connsiteY0" fmla="*/ 0 h 2283823"/>
              <a:gd name="connsiteX1" fmla="*/ 79514 w 293159"/>
              <a:gd name="connsiteY1" fmla="*/ 0 h 2283823"/>
              <a:gd name="connsiteX2" fmla="*/ 0 w 293159"/>
              <a:gd name="connsiteY2" fmla="*/ 2276374 h 2283823"/>
              <a:gd name="connsiteX3" fmla="*/ 293159 w 293159"/>
              <a:gd name="connsiteY3" fmla="*/ 2283823 h 2283823"/>
              <a:gd name="connsiteX4" fmla="*/ 191278 w 293159"/>
              <a:gd name="connsiteY4" fmla="*/ 0 h 2283823"/>
              <a:gd name="connsiteX0" fmla="*/ 191278 w 293159"/>
              <a:gd name="connsiteY0" fmla="*/ 0 h 2283823"/>
              <a:gd name="connsiteX1" fmla="*/ 92759 w 293159"/>
              <a:gd name="connsiteY1" fmla="*/ 4176 h 2283823"/>
              <a:gd name="connsiteX2" fmla="*/ 0 w 293159"/>
              <a:gd name="connsiteY2" fmla="*/ 2276374 h 2283823"/>
              <a:gd name="connsiteX3" fmla="*/ 293159 w 293159"/>
              <a:gd name="connsiteY3" fmla="*/ 2283823 h 2283823"/>
              <a:gd name="connsiteX4" fmla="*/ 191278 w 293159"/>
              <a:gd name="connsiteY4" fmla="*/ 0 h 2283823"/>
              <a:gd name="connsiteX0" fmla="*/ 191278 w 324143"/>
              <a:gd name="connsiteY0" fmla="*/ 0 h 2276374"/>
              <a:gd name="connsiteX1" fmla="*/ 92759 w 324143"/>
              <a:gd name="connsiteY1" fmla="*/ 4176 h 2276374"/>
              <a:gd name="connsiteX2" fmla="*/ 0 w 324143"/>
              <a:gd name="connsiteY2" fmla="*/ 2276374 h 2276374"/>
              <a:gd name="connsiteX3" fmla="*/ 324143 w 324143"/>
              <a:gd name="connsiteY3" fmla="*/ 2246237 h 2276374"/>
              <a:gd name="connsiteX4" fmla="*/ 191278 w 324143"/>
              <a:gd name="connsiteY4" fmla="*/ 0 h 2276374"/>
              <a:gd name="connsiteX0" fmla="*/ 271836 w 404701"/>
              <a:gd name="connsiteY0" fmla="*/ 0 h 2255493"/>
              <a:gd name="connsiteX1" fmla="*/ 173317 w 404701"/>
              <a:gd name="connsiteY1" fmla="*/ 4176 h 2255493"/>
              <a:gd name="connsiteX2" fmla="*/ 0 w 404701"/>
              <a:gd name="connsiteY2" fmla="*/ 2255493 h 2255493"/>
              <a:gd name="connsiteX3" fmla="*/ 404701 w 404701"/>
              <a:gd name="connsiteY3" fmla="*/ 2246237 h 2255493"/>
              <a:gd name="connsiteX4" fmla="*/ 271836 w 404701"/>
              <a:gd name="connsiteY4" fmla="*/ 0 h 2255493"/>
              <a:gd name="connsiteX0" fmla="*/ 271836 w 429488"/>
              <a:gd name="connsiteY0" fmla="*/ 0 h 2255493"/>
              <a:gd name="connsiteX1" fmla="*/ 173317 w 429488"/>
              <a:gd name="connsiteY1" fmla="*/ 4176 h 2255493"/>
              <a:gd name="connsiteX2" fmla="*/ 0 w 429488"/>
              <a:gd name="connsiteY2" fmla="*/ 2255493 h 2255493"/>
              <a:gd name="connsiteX3" fmla="*/ 429488 w 429488"/>
              <a:gd name="connsiteY3" fmla="*/ 2242061 h 2255493"/>
              <a:gd name="connsiteX4" fmla="*/ 271836 w 429488"/>
              <a:gd name="connsiteY4" fmla="*/ 0 h 2255493"/>
              <a:gd name="connsiteX0" fmla="*/ 290426 w 448078"/>
              <a:gd name="connsiteY0" fmla="*/ 0 h 2268022"/>
              <a:gd name="connsiteX1" fmla="*/ 191907 w 448078"/>
              <a:gd name="connsiteY1" fmla="*/ 4176 h 2268022"/>
              <a:gd name="connsiteX2" fmla="*/ 0 w 448078"/>
              <a:gd name="connsiteY2" fmla="*/ 2268022 h 2268022"/>
              <a:gd name="connsiteX3" fmla="*/ 448078 w 448078"/>
              <a:gd name="connsiteY3" fmla="*/ 2242061 h 2268022"/>
              <a:gd name="connsiteX4" fmla="*/ 290426 w 448078"/>
              <a:gd name="connsiteY4" fmla="*/ 0 h 226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078" h="2268022">
                <a:moveTo>
                  <a:pt x="290426" y="0"/>
                </a:moveTo>
                <a:lnTo>
                  <a:pt x="191907" y="4176"/>
                </a:lnTo>
                <a:lnTo>
                  <a:pt x="0" y="2268022"/>
                </a:lnTo>
                <a:lnTo>
                  <a:pt x="448078" y="2242061"/>
                </a:lnTo>
                <a:lnTo>
                  <a:pt x="290426" y="0"/>
                </a:lnTo>
                <a:close/>
              </a:path>
            </a:pathLst>
          </a:cu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椭圆 422"/>
          <p:cNvSpPr>
            <a:spLocks noChangeAspect="1"/>
          </p:cNvSpPr>
          <p:nvPr/>
        </p:nvSpPr>
        <p:spPr bwMode="gray">
          <a:xfrm>
            <a:off x="2285171" y="4035719"/>
            <a:ext cx="157660" cy="157660"/>
          </a:xfrm>
          <a:prstGeom prst="ellipse">
            <a:avLst/>
          </a:prstGeom>
          <a:solidFill>
            <a:srgbClr val="ED6D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705175"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6" name="文本框 55"/>
          <p:cNvSpPr txBox="1"/>
          <p:nvPr/>
        </p:nvSpPr>
        <p:spPr bwMode="gray">
          <a:xfrm>
            <a:off x="1612134"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7" name="文本框 56"/>
          <p:cNvSpPr txBox="1"/>
          <p:nvPr/>
        </p:nvSpPr>
        <p:spPr bwMode="gray">
          <a:xfrm>
            <a:off x="2457295" y="4354233"/>
            <a:ext cx="67037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Branch</a:t>
            </a:r>
          </a:p>
        </p:txBody>
      </p:sp>
      <p:sp>
        <p:nvSpPr>
          <p:cNvPr id="58" name="文本框 57"/>
          <p:cNvSpPr txBox="1"/>
          <p:nvPr/>
        </p:nvSpPr>
        <p:spPr bwMode="gray">
          <a:xfrm>
            <a:off x="1226689" y="5030161"/>
            <a:ext cx="2304245" cy="271701"/>
          </a:xfrm>
          <a:prstGeom prst="roundRect">
            <a:avLst>
              <a:gd name="adj" fmla="val 36247"/>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Service deployment time</a:t>
            </a:r>
          </a:p>
        </p:txBody>
      </p:sp>
      <p:sp>
        <p:nvSpPr>
          <p:cNvPr id="59" name="文本框 58"/>
          <p:cNvSpPr txBox="1"/>
          <p:nvPr/>
        </p:nvSpPr>
        <p:spPr bwMode="gray">
          <a:xfrm>
            <a:off x="850789" y="5386456"/>
            <a:ext cx="124264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Dozens of days</a:t>
            </a:r>
          </a:p>
        </p:txBody>
      </p:sp>
      <p:sp>
        <p:nvSpPr>
          <p:cNvPr id="60" name="文本框 59"/>
          <p:cNvSpPr txBox="1"/>
          <p:nvPr/>
        </p:nvSpPr>
        <p:spPr bwMode="gray">
          <a:xfrm>
            <a:off x="2637075" y="5386456"/>
            <a:ext cx="87912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&lt; 1 hour</a:t>
            </a:r>
          </a:p>
        </p:txBody>
      </p:sp>
      <p:grpSp>
        <p:nvGrpSpPr>
          <p:cNvPr id="4" name="组合 3"/>
          <p:cNvGrpSpPr/>
          <p:nvPr/>
        </p:nvGrpSpPr>
        <p:grpSpPr bwMode="gray">
          <a:xfrm>
            <a:off x="2249890" y="5468014"/>
            <a:ext cx="235117" cy="113883"/>
            <a:chOff x="2249890" y="5292033"/>
            <a:chExt cx="235117" cy="113883"/>
          </a:xfrm>
        </p:grpSpPr>
        <p:sp>
          <p:nvSpPr>
            <p:cNvPr id="64" name="燕尾形 41">
              <a:extLst>
                <a:ext uri="{FF2B5EF4-FFF2-40B4-BE49-F238E27FC236}">
                  <a16:creationId xmlns:a16="http://schemas.microsoft.com/office/drawing/2014/main" xmlns="" id="{3CE1B118-5BB6-422F-B396-7D5F64570262}"/>
                </a:ext>
              </a:extLst>
            </p:cNvPr>
            <p:cNvSpPr/>
            <p:nvPr/>
          </p:nvSpPr>
          <p:spPr bwMode="gray">
            <a:xfrm rot="10800000" flipH="1">
              <a:off x="2249890" y="5292033"/>
              <a:ext cx="128744" cy="113883"/>
            </a:xfrm>
            <a:prstGeom prst="chevron">
              <a:avLst>
                <a:gd name="adj" fmla="val 45908"/>
              </a:avLst>
            </a:prstGeom>
            <a:solidFill>
              <a:schemeClr val="bg1">
                <a:lumMod val="85000"/>
              </a:schemeClr>
            </a:solidFill>
            <a:ln w="3175">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97042" fontAlgn="ctr">
                <a:lnSpc>
                  <a:spcPct val="130000"/>
                </a:lnSpc>
              </a:pPr>
              <a:endParaRPr lang="en-US" sz="40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6" name="燕尾形 41">
              <a:extLst>
                <a:ext uri="{FF2B5EF4-FFF2-40B4-BE49-F238E27FC236}">
                  <a16:creationId xmlns:a16="http://schemas.microsoft.com/office/drawing/2014/main" xmlns="" id="{3CE1B118-5BB6-422F-B396-7D5F64570262}"/>
                </a:ext>
              </a:extLst>
            </p:cNvPr>
            <p:cNvSpPr/>
            <p:nvPr/>
          </p:nvSpPr>
          <p:spPr bwMode="gray">
            <a:xfrm rot="10800000" flipH="1">
              <a:off x="2356263" y="5292033"/>
              <a:ext cx="128744" cy="113883"/>
            </a:xfrm>
            <a:prstGeom prst="chevron">
              <a:avLst>
                <a:gd name="adj" fmla="val 45908"/>
              </a:avLst>
            </a:prstGeom>
            <a:solidFill>
              <a:schemeClr val="bg1">
                <a:lumMod val="85000"/>
              </a:schemeClr>
            </a:solidFill>
            <a:ln w="3175">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97042" fontAlgn="ctr">
                <a:lnSpc>
                  <a:spcPct val="130000"/>
                </a:lnSpc>
              </a:pPr>
              <a:endParaRPr lang="en-US" sz="4000" dirty="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68" name="组合 67"/>
          <p:cNvGrpSpPr/>
          <p:nvPr/>
        </p:nvGrpSpPr>
        <p:grpSpPr bwMode="gray">
          <a:xfrm>
            <a:off x="5351489" y="2289912"/>
            <a:ext cx="2169128" cy="439515"/>
            <a:chOff x="1989611" y="3532396"/>
            <a:chExt cx="2144395" cy="311276"/>
          </a:xfrm>
        </p:grpSpPr>
        <p:grpSp>
          <p:nvGrpSpPr>
            <p:cNvPr id="69" name="组合 68"/>
            <p:cNvGrpSpPr/>
            <p:nvPr/>
          </p:nvGrpSpPr>
          <p:grpSpPr bwMode="gray">
            <a:xfrm>
              <a:off x="3748032" y="3532396"/>
              <a:ext cx="385974" cy="311276"/>
              <a:chOff x="4548717" y="1188638"/>
              <a:chExt cx="1379538" cy="1343025"/>
            </a:xfrm>
            <a:solidFill>
              <a:schemeClr val="bg1"/>
            </a:solidFill>
          </p:grpSpPr>
          <p:sp>
            <p:nvSpPr>
              <p:cNvPr id="98"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0"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2"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0" name="组合 69"/>
            <p:cNvGrpSpPr/>
            <p:nvPr/>
          </p:nvGrpSpPr>
          <p:grpSpPr bwMode="gray">
            <a:xfrm>
              <a:off x="2868821" y="3532396"/>
              <a:ext cx="385974" cy="311276"/>
              <a:chOff x="4548717" y="1188638"/>
              <a:chExt cx="1379538" cy="1343025"/>
            </a:xfrm>
            <a:solidFill>
              <a:schemeClr val="bg1"/>
            </a:solidFill>
          </p:grpSpPr>
          <p:sp>
            <p:nvSpPr>
              <p:cNvPr id="89"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0"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1"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2"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3"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4"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5"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6"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7"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1" name="组合 70"/>
            <p:cNvGrpSpPr/>
            <p:nvPr/>
          </p:nvGrpSpPr>
          <p:grpSpPr bwMode="gray">
            <a:xfrm>
              <a:off x="1989611" y="3532396"/>
              <a:ext cx="385974" cy="311276"/>
              <a:chOff x="4548717" y="1188638"/>
              <a:chExt cx="1379538" cy="1343025"/>
            </a:xfrm>
            <a:solidFill>
              <a:schemeClr val="bg1"/>
            </a:solidFill>
          </p:grpSpPr>
          <p:sp>
            <p:nvSpPr>
              <p:cNvPr id="80" name="Freeform 47"/>
              <p:cNvSpPr>
                <a:spLocks/>
              </p:cNvSpPr>
              <p:nvPr/>
            </p:nvSpPr>
            <p:spPr bwMode="gray">
              <a:xfrm>
                <a:off x="4897967" y="1426763"/>
                <a:ext cx="925513" cy="655638"/>
              </a:xfrm>
              <a:custGeom>
                <a:avLst/>
                <a:gdLst>
                  <a:gd name="T0" fmla="*/ 163 w 805"/>
                  <a:gd name="T1" fmla="*/ 570 h 570"/>
                  <a:gd name="T2" fmla="*/ 0 w 805"/>
                  <a:gd name="T3" fmla="*/ 486 h 570"/>
                  <a:gd name="T4" fmla="*/ 2 w 805"/>
                  <a:gd name="T5" fmla="*/ 485 h 570"/>
                  <a:gd name="T6" fmla="*/ 163 w 805"/>
                  <a:gd name="T7" fmla="*/ 568 h 570"/>
                  <a:gd name="T8" fmla="*/ 164 w 805"/>
                  <a:gd name="T9" fmla="*/ 568 h 570"/>
                  <a:gd name="T10" fmla="*/ 413 w 805"/>
                  <a:gd name="T11" fmla="*/ 458 h 570"/>
                  <a:gd name="T12" fmla="*/ 800 w 805"/>
                  <a:gd name="T13" fmla="*/ 1 h 570"/>
                  <a:gd name="T14" fmla="*/ 800 w 805"/>
                  <a:gd name="T15" fmla="*/ 0 h 570"/>
                  <a:gd name="T16" fmla="*/ 805 w 805"/>
                  <a:gd name="T17" fmla="*/ 0 h 570"/>
                  <a:gd name="T18" fmla="*/ 805 w 805"/>
                  <a:gd name="T19" fmla="*/ 1 h 570"/>
                  <a:gd name="T20" fmla="*/ 417 w 805"/>
                  <a:gd name="T21" fmla="*/ 459 h 570"/>
                  <a:gd name="T22" fmla="*/ 164 w 805"/>
                  <a:gd name="T23" fmla="*/ 570 h 570"/>
                  <a:gd name="T24" fmla="*/ 163 w 805"/>
                  <a:gd name="T25"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570">
                    <a:moveTo>
                      <a:pt x="163" y="570"/>
                    </a:moveTo>
                    <a:cubicBezTo>
                      <a:pt x="51" y="570"/>
                      <a:pt x="0" y="486"/>
                      <a:pt x="0" y="486"/>
                    </a:cubicBezTo>
                    <a:cubicBezTo>
                      <a:pt x="2" y="485"/>
                      <a:pt x="2" y="485"/>
                      <a:pt x="2" y="485"/>
                    </a:cubicBezTo>
                    <a:cubicBezTo>
                      <a:pt x="2" y="486"/>
                      <a:pt x="55" y="567"/>
                      <a:pt x="163" y="568"/>
                    </a:cubicBezTo>
                    <a:cubicBezTo>
                      <a:pt x="164" y="568"/>
                      <a:pt x="164" y="568"/>
                      <a:pt x="164" y="568"/>
                    </a:cubicBezTo>
                    <a:cubicBezTo>
                      <a:pt x="238" y="568"/>
                      <a:pt x="322" y="531"/>
                      <a:pt x="413" y="458"/>
                    </a:cubicBezTo>
                    <a:cubicBezTo>
                      <a:pt x="534" y="361"/>
                      <a:pt x="664" y="207"/>
                      <a:pt x="800" y="1"/>
                    </a:cubicBezTo>
                    <a:cubicBezTo>
                      <a:pt x="800" y="0"/>
                      <a:pt x="800" y="0"/>
                      <a:pt x="800" y="0"/>
                    </a:cubicBezTo>
                    <a:cubicBezTo>
                      <a:pt x="805" y="0"/>
                      <a:pt x="805" y="0"/>
                      <a:pt x="805" y="0"/>
                    </a:cubicBezTo>
                    <a:cubicBezTo>
                      <a:pt x="805" y="1"/>
                      <a:pt x="805" y="1"/>
                      <a:pt x="805" y="1"/>
                    </a:cubicBezTo>
                    <a:cubicBezTo>
                      <a:pt x="670" y="206"/>
                      <a:pt x="536" y="364"/>
                      <a:pt x="417" y="459"/>
                    </a:cubicBezTo>
                    <a:cubicBezTo>
                      <a:pt x="325" y="533"/>
                      <a:pt x="240" y="570"/>
                      <a:pt x="164" y="570"/>
                    </a:cubicBezTo>
                    <a:lnTo>
                      <a:pt x="163" y="5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1" name="Freeform 48"/>
              <p:cNvSpPr>
                <a:spLocks/>
              </p:cNvSpPr>
              <p:nvPr/>
            </p:nvSpPr>
            <p:spPr bwMode="gray">
              <a:xfrm>
                <a:off x="4899554" y="1626788"/>
                <a:ext cx="925513" cy="539750"/>
              </a:xfrm>
              <a:custGeom>
                <a:avLst/>
                <a:gdLst>
                  <a:gd name="T0" fmla="*/ 164 w 805"/>
                  <a:gd name="T1" fmla="*/ 469 h 469"/>
                  <a:gd name="T2" fmla="*/ 0 w 805"/>
                  <a:gd name="T3" fmla="*/ 397 h 469"/>
                  <a:gd name="T4" fmla="*/ 2 w 805"/>
                  <a:gd name="T5" fmla="*/ 397 h 469"/>
                  <a:gd name="T6" fmla="*/ 164 w 805"/>
                  <a:gd name="T7" fmla="*/ 466 h 469"/>
                  <a:gd name="T8" fmla="*/ 165 w 805"/>
                  <a:gd name="T9" fmla="*/ 466 h 469"/>
                  <a:gd name="T10" fmla="*/ 415 w 805"/>
                  <a:gd name="T11" fmla="*/ 375 h 469"/>
                  <a:gd name="T12" fmla="*/ 801 w 805"/>
                  <a:gd name="T13" fmla="*/ 1 h 469"/>
                  <a:gd name="T14" fmla="*/ 802 w 805"/>
                  <a:gd name="T15" fmla="*/ 0 h 469"/>
                  <a:gd name="T16" fmla="*/ 805 w 805"/>
                  <a:gd name="T17" fmla="*/ 2 h 469"/>
                  <a:gd name="T18" fmla="*/ 804 w 805"/>
                  <a:gd name="T19" fmla="*/ 2 h 469"/>
                  <a:gd name="T20" fmla="*/ 419 w 805"/>
                  <a:gd name="T21" fmla="*/ 377 h 469"/>
                  <a:gd name="T22" fmla="*/ 165 w 805"/>
                  <a:gd name="T23" fmla="*/ 469 h 469"/>
                  <a:gd name="T24" fmla="*/ 164 w 805"/>
                  <a:gd name="T25" fmla="*/ 46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469">
                    <a:moveTo>
                      <a:pt x="164" y="469"/>
                    </a:moveTo>
                    <a:cubicBezTo>
                      <a:pt x="52" y="468"/>
                      <a:pt x="0" y="398"/>
                      <a:pt x="0" y="397"/>
                    </a:cubicBezTo>
                    <a:cubicBezTo>
                      <a:pt x="2" y="397"/>
                      <a:pt x="2" y="397"/>
                      <a:pt x="2" y="397"/>
                    </a:cubicBezTo>
                    <a:cubicBezTo>
                      <a:pt x="2" y="397"/>
                      <a:pt x="56" y="466"/>
                      <a:pt x="164" y="466"/>
                    </a:cubicBezTo>
                    <a:cubicBezTo>
                      <a:pt x="165" y="466"/>
                      <a:pt x="165" y="466"/>
                      <a:pt x="165" y="466"/>
                    </a:cubicBezTo>
                    <a:cubicBezTo>
                      <a:pt x="239" y="466"/>
                      <a:pt x="323" y="436"/>
                      <a:pt x="415" y="375"/>
                    </a:cubicBezTo>
                    <a:cubicBezTo>
                      <a:pt x="535" y="296"/>
                      <a:pt x="665" y="170"/>
                      <a:pt x="801" y="1"/>
                    </a:cubicBezTo>
                    <a:cubicBezTo>
                      <a:pt x="802" y="0"/>
                      <a:pt x="802" y="0"/>
                      <a:pt x="802" y="0"/>
                    </a:cubicBezTo>
                    <a:cubicBezTo>
                      <a:pt x="805" y="2"/>
                      <a:pt x="805" y="2"/>
                      <a:pt x="805" y="2"/>
                    </a:cubicBezTo>
                    <a:cubicBezTo>
                      <a:pt x="804" y="2"/>
                      <a:pt x="804" y="2"/>
                      <a:pt x="804" y="2"/>
                    </a:cubicBezTo>
                    <a:cubicBezTo>
                      <a:pt x="668" y="172"/>
                      <a:pt x="539" y="298"/>
                      <a:pt x="419" y="377"/>
                    </a:cubicBezTo>
                    <a:cubicBezTo>
                      <a:pt x="326" y="438"/>
                      <a:pt x="241" y="469"/>
                      <a:pt x="165" y="469"/>
                    </a:cubicBezTo>
                    <a:lnTo>
                      <a:pt x="164" y="46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2" name="Freeform 49"/>
              <p:cNvSpPr>
                <a:spLocks/>
              </p:cNvSpPr>
              <p:nvPr/>
            </p:nvSpPr>
            <p:spPr bwMode="gray">
              <a:xfrm>
                <a:off x="4899554" y="1803000"/>
                <a:ext cx="925513" cy="425450"/>
              </a:xfrm>
              <a:custGeom>
                <a:avLst/>
                <a:gdLst>
                  <a:gd name="T0" fmla="*/ 162 w 805"/>
                  <a:gd name="T1" fmla="*/ 370 h 370"/>
                  <a:gd name="T2" fmla="*/ 0 w 805"/>
                  <a:gd name="T3" fmla="*/ 314 h 370"/>
                  <a:gd name="T4" fmla="*/ 2 w 805"/>
                  <a:gd name="T5" fmla="*/ 313 h 370"/>
                  <a:gd name="T6" fmla="*/ 162 w 805"/>
                  <a:gd name="T7" fmla="*/ 368 h 370"/>
                  <a:gd name="T8" fmla="*/ 163 w 805"/>
                  <a:gd name="T9" fmla="*/ 368 h 370"/>
                  <a:gd name="T10" fmla="*/ 413 w 805"/>
                  <a:gd name="T11" fmla="*/ 296 h 370"/>
                  <a:gd name="T12" fmla="*/ 800 w 805"/>
                  <a:gd name="T13" fmla="*/ 0 h 370"/>
                  <a:gd name="T14" fmla="*/ 800 w 805"/>
                  <a:gd name="T15" fmla="*/ 0 h 370"/>
                  <a:gd name="T16" fmla="*/ 805 w 805"/>
                  <a:gd name="T17" fmla="*/ 0 h 370"/>
                  <a:gd name="T18" fmla="*/ 804 w 805"/>
                  <a:gd name="T19" fmla="*/ 1 h 370"/>
                  <a:gd name="T20" fmla="*/ 416 w 805"/>
                  <a:gd name="T21" fmla="*/ 298 h 370"/>
                  <a:gd name="T22" fmla="*/ 163 w 805"/>
                  <a:gd name="T23" fmla="*/ 370 h 370"/>
                  <a:gd name="T24" fmla="*/ 162 w 805"/>
                  <a:gd name="T25"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5" h="370">
                    <a:moveTo>
                      <a:pt x="162" y="370"/>
                    </a:moveTo>
                    <a:cubicBezTo>
                      <a:pt x="52" y="370"/>
                      <a:pt x="2" y="316"/>
                      <a:pt x="0" y="314"/>
                    </a:cubicBezTo>
                    <a:cubicBezTo>
                      <a:pt x="2" y="313"/>
                      <a:pt x="2" y="313"/>
                      <a:pt x="2" y="313"/>
                    </a:cubicBezTo>
                    <a:cubicBezTo>
                      <a:pt x="2" y="314"/>
                      <a:pt x="53" y="367"/>
                      <a:pt x="162" y="368"/>
                    </a:cubicBezTo>
                    <a:cubicBezTo>
                      <a:pt x="163" y="368"/>
                      <a:pt x="163" y="368"/>
                      <a:pt x="163" y="368"/>
                    </a:cubicBezTo>
                    <a:cubicBezTo>
                      <a:pt x="237" y="368"/>
                      <a:pt x="321" y="344"/>
                      <a:pt x="413" y="296"/>
                    </a:cubicBezTo>
                    <a:cubicBezTo>
                      <a:pt x="532" y="234"/>
                      <a:pt x="666" y="132"/>
                      <a:pt x="800" y="0"/>
                    </a:cubicBezTo>
                    <a:cubicBezTo>
                      <a:pt x="800" y="0"/>
                      <a:pt x="800" y="0"/>
                      <a:pt x="800" y="0"/>
                    </a:cubicBezTo>
                    <a:cubicBezTo>
                      <a:pt x="805" y="0"/>
                      <a:pt x="805" y="0"/>
                      <a:pt x="805" y="0"/>
                    </a:cubicBezTo>
                    <a:cubicBezTo>
                      <a:pt x="804" y="1"/>
                      <a:pt x="804" y="1"/>
                      <a:pt x="804" y="1"/>
                    </a:cubicBezTo>
                    <a:cubicBezTo>
                      <a:pt x="667" y="135"/>
                      <a:pt x="537" y="235"/>
                      <a:pt x="416" y="298"/>
                    </a:cubicBezTo>
                    <a:cubicBezTo>
                      <a:pt x="324" y="346"/>
                      <a:pt x="239" y="370"/>
                      <a:pt x="163" y="370"/>
                    </a:cubicBezTo>
                    <a:lnTo>
                      <a:pt x="162" y="370"/>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3" name="Freeform 50"/>
              <p:cNvSpPr>
                <a:spLocks/>
              </p:cNvSpPr>
              <p:nvPr/>
            </p:nvSpPr>
            <p:spPr bwMode="gray">
              <a:xfrm>
                <a:off x="4663017" y="1433113"/>
                <a:ext cx="644525" cy="647700"/>
              </a:xfrm>
              <a:custGeom>
                <a:avLst/>
                <a:gdLst>
                  <a:gd name="T0" fmla="*/ 134 w 561"/>
                  <a:gd name="T1" fmla="*/ 564 h 564"/>
                  <a:gd name="T2" fmla="*/ 0 w 561"/>
                  <a:gd name="T3" fmla="*/ 482 h 564"/>
                  <a:gd name="T4" fmla="*/ 2 w 561"/>
                  <a:gd name="T5" fmla="*/ 482 h 564"/>
                  <a:gd name="T6" fmla="*/ 134 w 561"/>
                  <a:gd name="T7" fmla="*/ 561 h 564"/>
                  <a:gd name="T8" fmla="*/ 135 w 561"/>
                  <a:gd name="T9" fmla="*/ 561 h 564"/>
                  <a:gd name="T10" fmla="*/ 554 w 561"/>
                  <a:gd name="T11" fmla="*/ 0 h 564"/>
                  <a:gd name="T12" fmla="*/ 555 w 561"/>
                  <a:gd name="T13" fmla="*/ 0 h 564"/>
                  <a:gd name="T14" fmla="*/ 561 w 561"/>
                  <a:gd name="T15" fmla="*/ 0 h 564"/>
                  <a:gd name="T16" fmla="*/ 561 w 561"/>
                  <a:gd name="T17" fmla="*/ 1 h 564"/>
                  <a:gd name="T18" fmla="*/ 317 w 561"/>
                  <a:gd name="T19" fmla="*/ 452 h 564"/>
                  <a:gd name="T20" fmla="*/ 135 w 561"/>
                  <a:gd name="T21" fmla="*/ 564 h 564"/>
                  <a:gd name="T22" fmla="*/ 134 w 561"/>
                  <a:gd name="T23"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4">
                    <a:moveTo>
                      <a:pt x="134" y="564"/>
                    </a:moveTo>
                    <a:cubicBezTo>
                      <a:pt x="48" y="564"/>
                      <a:pt x="1" y="483"/>
                      <a:pt x="0" y="482"/>
                    </a:cubicBezTo>
                    <a:cubicBezTo>
                      <a:pt x="2" y="482"/>
                      <a:pt x="2" y="482"/>
                      <a:pt x="2" y="482"/>
                    </a:cubicBezTo>
                    <a:cubicBezTo>
                      <a:pt x="2" y="483"/>
                      <a:pt x="53" y="561"/>
                      <a:pt x="134" y="561"/>
                    </a:cubicBezTo>
                    <a:cubicBezTo>
                      <a:pt x="135" y="561"/>
                      <a:pt x="135" y="561"/>
                      <a:pt x="135" y="561"/>
                    </a:cubicBezTo>
                    <a:cubicBezTo>
                      <a:pt x="225" y="560"/>
                      <a:pt x="370" y="463"/>
                      <a:pt x="554" y="0"/>
                    </a:cubicBezTo>
                    <a:cubicBezTo>
                      <a:pt x="555" y="0"/>
                      <a:pt x="555" y="0"/>
                      <a:pt x="555" y="0"/>
                    </a:cubicBezTo>
                    <a:cubicBezTo>
                      <a:pt x="561" y="0"/>
                      <a:pt x="561" y="0"/>
                      <a:pt x="561" y="0"/>
                    </a:cubicBezTo>
                    <a:cubicBezTo>
                      <a:pt x="561" y="1"/>
                      <a:pt x="561" y="1"/>
                      <a:pt x="561" y="1"/>
                    </a:cubicBezTo>
                    <a:cubicBezTo>
                      <a:pt x="478" y="207"/>
                      <a:pt x="397" y="359"/>
                      <a:pt x="317" y="452"/>
                    </a:cubicBezTo>
                    <a:cubicBezTo>
                      <a:pt x="255" y="526"/>
                      <a:pt x="193" y="563"/>
                      <a:pt x="135" y="564"/>
                    </a:cubicBezTo>
                    <a:lnTo>
                      <a:pt x="134" y="564"/>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4" name="Freeform 51"/>
              <p:cNvSpPr>
                <a:spLocks/>
              </p:cNvSpPr>
              <p:nvPr/>
            </p:nvSpPr>
            <p:spPr bwMode="gray">
              <a:xfrm>
                <a:off x="4663017" y="1609325"/>
                <a:ext cx="652463" cy="550863"/>
              </a:xfrm>
              <a:custGeom>
                <a:avLst/>
                <a:gdLst>
                  <a:gd name="T0" fmla="*/ 136 w 568"/>
                  <a:gd name="T1" fmla="*/ 479 h 479"/>
                  <a:gd name="T2" fmla="*/ 0 w 568"/>
                  <a:gd name="T3" fmla="*/ 410 h 479"/>
                  <a:gd name="T4" fmla="*/ 2 w 568"/>
                  <a:gd name="T5" fmla="*/ 410 h 479"/>
                  <a:gd name="T6" fmla="*/ 136 w 568"/>
                  <a:gd name="T7" fmla="*/ 477 h 479"/>
                  <a:gd name="T8" fmla="*/ 137 w 568"/>
                  <a:gd name="T9" fmla="*/ 477 h 479"/>
                  <a:gd name="T10" fmla="*/ 562 w 568"/>
                  <a:gd name="T11" fmla="*/ 1 h 479"/>
                  <a:gd name="T12" fmla="*/ 562 w 568"/>
                  <a:gd name="T13" fmla="*/ 0 h 479"/>
                  <a:gd name="T14" fmla="*/ 568 w 568"/>
                  <a:gd name="T15" fmla="*/ 0 h 479"/>
                  <a:gd name="T16" fmla="*/ 568 w 568"/>
                  <a:gd name="T17" fmla="*/ 1 h 479"/>
                  <a:gd name="T18" fmla="*/ 321 w 568"/>
                  <a:gd name="T19" fmla="*/ 384 h 479"/>
                  <a:gd name="T20" fmla="*/ 137 w 568"/>
                  <a:gd name="T21" fmla="*/ 479 h 479"/>
                  <a:gd name="T22" fmla="*/ 136 w 568"/>
                  <a:gd name="T23"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79">
                    <a:moveTo>
                      <a:pt x="136" y="479"/>
                    </a:moveTo>
                    <a:cubicBezTo>
                      <a:pt x="49" y="479"/>
                      <a:pt x="1" y="411"/>
                      <a:pt x="0" y="410"/>
                    </a:cubicBezTo>
                    <a:cubicBezTo>
                      <a:pt x="2" y="410"/>
                      <a:pt x="2" y="410"/>
                      <a:pt x="2" y="410"/>
                    </a:cubicBezTo>
                    <a:cubicBezTo>
                      <a:pt x="2" y="410"/>
                      <a:pt x="55" y="477"/>
                      <a:pt x="136" y="477"/>
                    </a:cubicBezTo>
                    <a:cubicBezTo>
                      <a:pt x="137" y="477"/>
                      <a:pt x="137" y="477"/>
                      <a:pt x="137" y="477"/>
                    </a:cubicBezTo>
                    <a:cubicBezTo>
                      <a:pt x="228" y="476"/>
                      <a:pt x="375" y="393"/>
                      <a:pt x="562" y="1"/>
                    </a:cubicBezTo>
                    <a:cubicBezTo>
                      <a:pt x="562" y="0"/>
                      <a:pt x="562" y="0"/>
                      <a:pt x="562" y="0"/>
                    </a:cubicBezTo>
                    <a:cubicBezTo>
                      <a:pt x="568" y="0"/>
                      <a:pt x="568" y="0"/>
                      <a:pt x="568" y="0"/>
                    </a:cubicBezTo>
                    <a:cubicBezTo>
                      <a:pt x="568" y="1"/>
                      <a:pt x="568" y="1"/>
                      <a:pt x="568" y="1"/>
                    </a:cubicBezTo>
                    <a:cubicBezTo>
                      <a:pt x="485" y="176"/>
                      <a:pt x="402" y="305"/>
                      <a:pt x="321" y="384"/>
                    </a:cubicBezTo>
                    <a:cubicBezTo>
                      <a:pt x="258" y="447"/>
                      <a:pt x="196" y="479"/>
                      <a:pt x="137" y="479"/>
                    </a:cubicBezTo>
                    <a:lnTo>
                      <a:pt x="136" y="479"/>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5" name="Freeform 52"/>
              <p:cNvSpPr>
                <a:spLocks/>
              </p:cNvSpPr>
              <p:nvPr/>
            </p:nvSpPr>
            <p:spPr bwMode="gray">
              <a:xfrm>
                <a:off x="4663017" y="1798238"/>
                <a:ext cx="650875" cy="428625"/>
              </a:xfrm>
              <a:custGeom>
                <a:avLst/>
                <a:gdLst>
                  <a:gd name="T0" fmla="*/ 136 w 567"/>
                  <a:gd name="T1" fmla="*/ 373 h 373"/>
                  <a:gd name="T2" fmla="*/ 0 w 567"/>
                  <a:gd name="T3" fmla="*/ 318 h 373"/>
                  <a:gd name="T4" fmla="*/ 2 w 567"/>
                  <a:gd name="T5" fmla="*/ 317 h 373"/>
                  <a:gd name="T6" fmla="*/ 136 w 567"/>
                  <a:gd name="T7" fmla="*/ 370 h 373"/>
                  <a:gd name="T8" fmla="*/ 137 w 567"/>
                  <a:gd name="T9" fmla="*/ 370 h 373"/>
                  <a:gd name="T10" fmla="*/ 560 w 567"/>
                  <a:gd name="T11" fmla="*/ 1 h 373"/>
                  <a:gd name="T12" fmla="*/ 560 w 567"/>
                  <a:gd name="T13" fmla="*/ 0 h 373"/>
                  <a:gd name="T14" fmla="*/ 567 w 567"/>
                  <a:gd name="T15" fmla="*/ 1 h 373"/>
                  <a:gd name="T16" fmla="*/ 566 w 567"/>
                  <a:gd name="T17" fmla="*/ 2 h 373"/>
                  <a:gd name="T18" fmla="*/ 321 w 567"/>
                  <a:gd name="T19" fmla="*/ 299 h 373"/>
                  <a:gd name="T20" fmla="*/ 137 w 567"/>
                  <a:gd name="T21" fmla="*/ 373 h 373"/>
                  <a:gd name="T22" fmla="*/ 136 w 567"/>
                  <a:gd name="T23" fmla="*/ 37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7" h="373">
                    <a:moveTo>
                      <a:pt x="136" y="373"/>
                    </a:moveTo>
                    <a:cubicBezTo>
                      <a:pt x="50" y="373"/>
                      <a:pt x="1" y="318"/>
                      <a:pt x="0" y="318"/>
                    </a:cubicBezTo>
                    <a:cubicBezTo>
                      <a:pt x="2" y="317"/>
                      <a:pt x="2" y="317"/>
                      <a:pt x="2" y="317"/>
                    </a:cubicBezTo>
                    <a:cubicBezTo>
                      <a:pt x="2" y="318"/>
                      <a:pt x="55" y="370"/>
                      <a:pt x="136" y="370"/>
                    </a:cubicBezTo>
                    <a:cubicBezTo>
                      <a:pt x="137" y="370"/>
                      <a:pt x="137" y="370"/>
                      <a:pt x="137" y="370"/>
                    </a:cubicBezTo>
                    <a:cubicBezTo>
                      <a:pt x="228" y="370"/>
                      <a:pt x="375" y="306"/>
                      <a:pt x="560" y="1"/>
                    </a:cubicBezTo>
                    <a:cubicBezTo>
                      <a:pt x="560" y="0"/>
                      <a:pt x="560" y="0"/>
                      <a:pt x="560" y="0"/>
                    </a:cubicBezTo>
                    <a:cubicBezTo>
                      <a:pt x="567" y="1"/>
                      <a:pt x="567" y="1"/>
                      <a:pt x="567" y="1"/>
                    </a:cubicBezTo>
                    <a:cubicBezTo>
                      <a:pt x="566" y="2"/>
                      <a:pt x="566" y="2"/>
                      <a:pt x="566" y="2"/>
                    </a:cubicBezTo>
                    <a:cubicBezTo>
                      <a:pt x="483" y="137"/>
                      <a:pt x="401" y="238"/>
                      <a:pt x="321" y="299"/>
                    </a:cubicBezTo>
                    <a:cubicBezTo>
                      <a:pt x="258" y="348"/>
                      <a:pt x="196" y="372"/>
                      <a:pt x="137" y="373"/>
                    </a:cubicBezTo>
                    <a:lnTo>
                      <a:pt x="136" y="373"/>
                    </a:lnTo>
                    <a:close/>
                  </a:path>
                </a:pathLst>
              </a:custGeom>
              <a:grpFill/>
              <a:ln>
                <a:solidFill>
                  <a:schemeClr val="bg1">
                    <a:lumMod val="65000"/>
                  </a:schemeClr>
                </a:solid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6" name="Freeform 53"/>
              <p:cNvSpPr>
                <a:spLocks noEditPoints="1"/>
              </p:cNvSpPr>
              <p:nvPr/>
            </p:nvSpPr>
            <p:spPr bwMode="gray">
              <a:xfrm>
                <a:off x="5304367" y="1188638"/>
                <a:ext cx="527050" cy="1290638"/>
              </a:xfrm>
              <a:custGeom>
                <a:avLst/>
                <a:gdLst>
                  <a:gd name="T0" fmla="*/ 289 w 458"/>
                  <a:gd name="T1" fmla="*/ 532 h 1123"/>
                  <a:gd name="T2" fmla="*/ 289 w 458"/>
                  <a:gd name="T3" fmla="*/ 429 h 1123"/>
                  <a:gd name="T4" fmla="*/ 289 w 458"/>
                  <a:gd name="T5" fmla="*/ 279 h 1123"/>
                  <a:gd name="T6" fmla="*/ 289 w 458"/>
                  <a:gd name="T7" fmla="*/ 102 h 1123"/>
                  <a:gd name="T8" fmla="*/ 4 w 458"/>
                  <a:gd name="T9" fmla="*/ 157 h 1123"/>
                  <a:gd name="T10" fmla="*/ 4 w 458"/>
                  <a:gd name="T11" fmla="*/ 333 h 1123"/>
                  <a:gd name="T12" fmla="*/ 4 w 458"/>
                  <a:gd name="T13" fmla="*/ 483 h 1123"/>
                  <a:gd name="T14" fmla="*/ 116 w 458"/>
                  <a:gd name="T15" fmla="*/ 783 h 1123"/>
                  <a:gd name="T16" fmla="*/ 376 w 458"/>
                  <a:gd name="T17" fmla="*/ 157 h 1123"/>
                  <a:gd name="T18" fmla="*/ 289 w 458"/>
                  <a:gd name="T19" fmla="*/ 155 h 1123"/>
                  <a:gd name="T20" fmla="*/ 368 w 458"/>
                  <a:gd name="T21" fmla="*/ 313 h 1123"/>
                  <a:gd name="T22" fmla="*/ 433 w 458"/>
                  <a:gd name="T23" fmla="*/ 483 h 1123"/>
                  <a:gd name="T24" fmla="*/ 368 w 458"/>
                  <a:gd name="T25" fmla="*/ 462 h 1123"/>
                  <a:gd name="T26" fmla="*/ 375 w 458"/>
                  <a:gd name="T27" fmla="*/ 1092 h 1123"/>
                  <a:gd name="T28" fmla="*/ 365 w 458"/>
                  <a:gd name="T29" fmla="*/ 1044 h 1123"/>
                  <a:gd name="T30" fmla="*/ 282 w 458"/>
                  <a:gd name="T31" fmla="*/ 925 h 1123"/>
                  <a:gd name="T32" fmla="*/ 333 w 458"/>
                  <a:gd name="T33" fmla="*/ 895 h 1123"/>
                  <a:gd name="T34" fmla="*/ 311 w 458"/>
                  <a:gd name="T35" fmla="*/ 791 h 1123"/>
                  <a:gd name="T36" fmla="*/ 301 w 458"/>
                  <a:gd name="T37" fmla="*/ 746 h 1123"/>
                  <a:gd name="T38" fmla="*/ 283 w 458"/>
                  <a:gd name="T39" fmla="*/ 656 h 1123"/>
                  <a:gd name="T40" fmla="*/ 265 w 458"/>
                  <a:gd name="T41" fmla="*/ 572 h 1123"/>
                  <a:gd name="T42" fmla="*/ 222 w 458"/>
                  <a:gd name="T43" fmla="*/ 9 h 1123"/>
                  <a:gd name="T44" fmla="*/ 257 w 458"/>
                  <a:gd name="T45" fmla="*/ 94 h 1123"/>
                  <a:gd name="T46" fmla="*/ 202 w 458"/>
                  <a:gd name="T47" fmla="*/ 501 h 1123"/>
                  <a:gd name="T48" fmla="*/ 203 w 458"/>
                  <a:gd name="T49" fmla="*/ 531 h 1123"/>
                  <a:gd name="T50" fmla="*/ 229 w 458"/>
                  <a:gd name="T51" fmla="*/ 461 h 1123"/>
                  <a:gd name="T52" fmla="*/ 236 w 458"/>
                  <a:gd name="T53" fmla="*/ 456 h 1123"/>
                  <a:gd name="T54" fmla="*/ 257 w 458"/>
                  <a:gd name="T55" fmla="*/ 432 h 1123"/>
                  <a:gd name="T56" fmla="*/ 204 w 458"/>
                  <a:gd name="T57" fmla="*/ 423 h 1123"/>
                  <a:gd name="T58" fmla="*/ 202 w 458"/>
                  <a:gd name="T59" fmla="*/ 382 h 1123"/>
                  <a:gd name="T60" fmla="*/ 222 w 458"/>
                  <a:gd name="T61" fmla="*/ 363 h 1123"/>
                  <a:gd name="T62" fmla="*/ 236 w 458"/>
                  <a:gd name="T63" fmla="*/ 363 h 1123"/>
                  <a:gd name="T64" fmla="*/ 202 w 458"/>
                  <a:gd name="T65" fmla="*/ 292 h 1123"/>
                  <a:gd name="T66" fmla="*/ 202 w 458"/>
                  <a:gd name="T67" fmla="*/ 282 h 1123"/>
                  <a:gd name="T68" fmla="*/ 202 w 458"/>
                  <a:gd name="T69" fmla="*/ 264 h 1123"/>
                  <a:gd name="T70" fmla="*/ 236 w 458"/>
                  <a:gd name="T71" fmla="*/ 250 h 1123"/>
                  <a:gd name="T72" fmla="*/ 202 w 458"/>
                  <a:gd name="T73" fmla="*/ 208 h 1123"/>
                  <a:gd name="T74" fmla="*/ 229 w 458"/>
                  <a:gd name="T75" fmla="*/ 188 h 1123"/>
                  <a:gd name="T76" fmla="*/ 229 w 458"/>
                  <a:gd name="T77" fmla="*/ 135 h 1123"/>
                  <a:gd name="T78" fmla="*/ 236 w 458"/>
                  <a:gd name="T79" fmla="*/ 130 h 1123"/>
                  <a:gd name="T80" fmla="*/ 257 w 458"/>
                  <a:gd name="T81" fmla="*/ 105 h 1123"/>
                  <a:gd name="T82" fmla="*/ 193 w 458"/>
                  <a:gd name="T83" fmla="*/ 572 h 1123"/>
                  <a:gd name="T84" fmla="*/ 229 w 458"/>
                  <a:gd name="T85" fmla="*/ 622 h 1123"/>
                  <a:gd name="T86" fmla="*/ 229 w 458"/>
                  <a:gd name="T87" fmla="*/ 664 h 1123"/>
                  <a:gd name="T88" fmla="*/ 26 w 458"/>
                  <a:gd name="T89" fmla="*/ 157 h 1123"/>
                  <a:gd name="T90" fmla="*/ 169 w 458"/>
                  <a:gd name="T91" fmla="*/ 110 h 1123"/>
                  <a:gd name="T92" fmla="*/ 90 w 458"/>
                  <a:gd name="T93" fmla="*/ 313 h 1123"/>
                  <a:gd name="T94" fmla="*/ 82 w 458"/>
                  <a:gd name="T95" fmla="*/ 483 h 1123"/>
                  <a:gd name="T96" fmla="*/ 168 w 458"/>
                  <a:gd name="T97" fmla="*/ 483 h 1123"/>
                  <a:gd name="T98" fmla="*/ 290 w 458"/>
                  <a:gd name="T99" fmla="*/ 694 h 1123"/>
                  <a:gd name="T100" fmla="*/ 159 w 458"/>
                  <a:gd name="T101" fmla="*/ 737 h 1123"/>
                  <a:gd name="T102" fmla="*/ 212 w 458"/>
                  <a:gd name="T103" fmla="*/ 759 h 1123"/>
                  <a:gd name="T104" fmla="*/ 149 w 458"/>
                  <a:gd name="T105" fmla="*/ 783 h 1123"/>
                  <a:gd name="T106" fmla="*/ 231 w 458"/>
                  <a:gd name="T107" fmla="*/ 892 h 1123"/>
                  <a:gd name="T108" fmla="*/ 139 w 458"/>
                  <a:gd name="T109" fmla="*/ 832 h 1123"/>
                  <a:gd name="T110" fmla="*/ 219 w 458"/>
                  <a:gd name="T111" fmla="*/ 899 h 1123"/>
                  <a:gd name="T112" fmla="*/ 118 w 458"/>
                  <a:gd name="T113" fmla="*/ 930 h 1123"/>
                  <a:gd name="T114" fmla="*/ 353 w 458"/>
                  <a:gd name="T115" fmla="*/ 988 h 1123"/>
                  <a:gd name="T116" fmla="*/ 92 w 458"/>
                  <a:gd name="T117" fmla="*/ 1051 h 1123"/>
                  <a:gd name="T118" fmla="*/ 85 w 458"/>
                  <a:gd name="T119" fmla="*/ 1087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8" h="1123">
                    <a:moveTo>
                      <a:pt x="82" y="1099"/>
                    </a:moveTo>
                    <a:cubicBezTo>
                      <a:pt x="376" y="1099"/>
                      <a:pt x="376" y="1099"/>
                      <a:pt x="376" y="1099"/>
                    </a:cubicBezTo>
                    <a:cubicBezTo>
                      <a:pt x="381" y="1123"/>
                      <a:pt x="381" y="1123"/>
                      <a:pt x="381" y="1123"/>
                    </a:cubicBezTo>
                    <a:cubicBezTo>
                      <a:pt x="414" y="1123"/>
                      <a:pt x="414" y="1123"/>
                      <a:pt x="414" y="1123"/>
                    </a:cubicBezTo>
                    <a:cubicBezTo>
                      <a:pt x="343" y="784"/>
                      <a:pt x="343" y="784"/>
                      <a:pt x="343" y="784"/>
                    </a:cubicBezTo>
                    <a:cubicBezTo>
                      <a:pt x="344" y="783"/>
                      <a:pt x="344" y="783"/>
                      <a:pt x="344" y="783"/>
                    </a:cubicBezTo>
                    <a:cubicBezTo>
                      <a:pt x="342" y="783"/>
                      <a:pt x="342" y="783"/>
                      <a:pt x="342" y="783"/>
                    </a:cubicBezTo>
                    <a:cubicBezTo>
                      <a:pt x="289" y="532"/>
                      <a:pt x="289" y="532"/>
                      <a:pt x="289" y="532"/>
                    </a:cubicBezTo>
                    <a:cubicBezTo>
                      <a:pt x="289" y="494"/>
                      <a:pt x="289" y="494"/>
                      <a:pt x="289" y="494"/>
                    </a:cubicBezTo>
                    <a:cubicBezTo>
                      <a:pt x="444" y="494"/>
                      <a:pt x="444" y="494"/>
                      <a:pt x="444" y="494"/>
                    </a:cubicBezTo>
                    <a:cubicBezTo>
                      <a:pt x="444" y="544"/>
                      <a:pt x="444" y="544"/>
                      <a:pt x="444" y="544"/>
                    </a:cubicBezTo>
                    <a:cubicBezTo>
                      <a:pt x="444" y="546"/>
                      <a:pt x="447" y="549"/>
                      <a:pt x="451" y="549"/>
                    </a:cubicBezTo>
                    <a:cubicBezTo>
                      <a:pt x="455" y="549"/>
                      <a:pt x="458" y="546"/>
                      <a:pt x="458" y="544"/>
                    </a:cubicBezTo>
                    <a:cubicBezTo>
                      <a:pt x="458" y="483"/>
                      <a:pt x="458" y="483"/>
                      <a:pt x="458" y="483"/>
                    </a:cubicBezTo>
                    <a:cubicBezTo>
                      <a:pt x="454" y="483"/>
                      <a:pt x="454" y="483"/>
                      <a:pt x="454" y="483"/>
                    </a:cubicBezTo>
                    <a:cubicBezTo>
                      <a:pt x="289" y="429"/>
                      <a:pt x="289" y="429"/>
                      <a:pt x="289" y="429"/>
                    </a:cubicBezTo>
                    <a:cubicBezTo>
                      <a:pt x="289" y="344"/>
                      <a:pt x="289" y="344"/>
                      <a:pt x="289" y="344"/>
                    </a:cubicBezTo>
                    <a:cubicBezTo>
                      <a:pt x="444" y="344"/>
                      <a:pt x="444" y="344"/>
                      <a:pt x="444" y="344"/>
                    </a:cubicBezTo>
                    <a:cubicBezTo>
                      <a:pt x="444" y="394"/>
                      <a:pt x="444" y="394"/>
                      <a:pt x="444" y="394"/>
                    </a:cubicBezTo>
                    <a:cubicBezTo>
                      <a:pt x="444" y="396"/>
                      <a:pt x="447" y="399"/>
                      <a:pt x="451" y="399"/>
                    </a:cubicBezTo>
                    <a:cubicBezTo>
                      <a:pt x="455" y="399"/>
                      <a:pt x="458" y="396"/>
                      <a:pt x="458" y="394"/>
                    </a:cubicBezTo>
                    <a:cubicBezTo>
                      <a:pt x="458" y="333"/>
                      <a:pt x="458" y="333"/>
                      <a:pt x="458" y="333"/>
                    </a:cubicBezTo>
                    <a:cubicBezTo>
                      <a:pt x="454" y="333"/>
                      <a:pt x="454" y="333"/>
                      <a:pt x="454" y="333"/>
                    </a:cubicBezTo>
                    <a:cubicBezTo>
                      <a:pt x="289" y="279"/>
                      <a:pt x="289" y="279"/>
                      <a:pt x="289" y="279"/>
                    </a:cubicBezTo>
                    <a:cubicBezTo>
                      <a:pt x="289" y="167"/>
                      <a:pt x="289" y="167"/>
                      <a:pt x="289" y="167"/>
                    </a:cubicBezTo>
                    <a:cubicBezTo>
                      <a:pt x="444" y="167"/>
                      <a:pt x="444" y="167"/>
                      <a:pt x="444" y="167"/>
                    </a:cubicBezTo>
                    <a:cubicBezTo>
                      <a:pt x="444" y="217"/>
                      <a:pt x="444" y="217"/>
                      <a:pt x="444" y="217"/>
                    </a:cubicBezTo>
                    <a:cubicBezTo>
                      <a:pt x="444" y="220"/>
                      <a:pt x="447" y="222"/>
                      <a:pt x="451" y="222"/>
                    </a:cubicBezTo>
                    <a:cubicBezTo>
                      <a:pt x="455" y="222"/>
                      <a:pt x="458" y="220"/>
                      <a:pt x="458" y="217"/>
                    </a:cubicBezTo>
                    <a:cubicBezTo>
                      <a:pt x="458" y="157"/>
                      <a:pt x="458" y="157"/>
                      <a:pt x="458" y="157"/>
                    </a:cubicBezTo>
                    <a:cubicBezTo>
                      <a:pt x="454" y="157"/>
                      <a:pt x="454" y="157"/>
                      <a:pt x="454" y="157"/>
                    </a:cubicBezTo>
                    <a:cubicBezTo>
                      <a:pt x="289" y="102"/>
                      <a:pt x="289" y="102"/>
                      <a:pt x="289" y="102"/>
                    </a:cubicBezTo>
                    <a:cubicBezTo>
                      <a:pt x="289" y="94"/>
                      <a:pt x="289" y="94"/>
                      <a:pt x="289" y="94"/>
                    </a:cubicBezTo>
                    <a:cubicBezTo>
                      <a:pt x="278" y="94"/>
                      <a:pt x="278" y="94"/>
                      <a:pt x="278" y="94"/>
                    </a:cubicBezTo>
                    <a:cubicBezTo>
                      <a:pt x="250" y="0"/>
                      <a:pt x="250" y="0"/>
                      <a:pt x="250" y="0"/>
                    </a:cubicBezTo>
                    <a:cubicBezTo>
                      <a:pt x="208" y="0"/>
                      <a:pt x="208" y="0"/>
                      <a:pt x="208" y="0"/>
                    </a:cubicBezTo>
                    <a:cubicBezTo>
                      <a:pt x="180" y="96"/>
                      <a:pt x="180" y="96"/>
                      <a:pt x="180" y="96"/>
                    </a:cubicBezTo>
                    <a:cubicBezTo>
                      <a:pt x="169" y="99"/>
                      <a:pt x="169" y="99"/>
                      <a:pt x="169" y="99"/>
                    </a:cubicBezTo>
                    <a:cubicBezTo>
                      <a:pt x="169" y="102"/>
                      <a:pt x="169" y="102"/>
                      <a:pt x="169" y="102"/>
                    </a:cubicBezTo>
                    <a:cubicBezTo>
                      <a:pt x="4" y="157"/>
                      <a:pt x="4" y="157"/>
                      <a:pt x="4" y="157"/>
                    </a:cubicBezTo>
                    <a:cubicBezTo>
                      <a:pt x="0" y="157"/>
                      <a:pt x="0" y="157"/>
                      <a:pt x="0" y="157"/>
                    </a:cubicBezTo>
                    <a:cubicBezTo>
                      <a:pt x="0" y="217"/>
                      <a:pt x="0" y="217"/>
                      <a:pt x="0" y="217"/>
                    </a:cubicBezTo>
                    <a:cubicBezTo>
                      <a:pt x="0" y="220"/>
                      <a:pt x="3" y="222"/>
                      <a:pt x="7" y="222"/>
                    </a:cubicBezTo>
                    <a:cubicBezTo>
                      <a:pt x="11" y="222"/>
                      <a:pt x="14" y="220"/>
                      <a:pt x="14" y="217"/>
                    </a:cubicBezTo>
                    <a:cubicBezTo>
                      <a:pt x="14" y="167"/>
                      <a:pt x="14" y="167"/>
                      <a:pt x="14" y="167"/>
                    </a:cubicBezTo>
                    <a:cubicBezTo>
                      <a:pt x="169" y="167"/>
                      <a:pt x="169" y="167"/>
                      <a:pt x="169" y="167"/>
                    </a:cubicBezTo>
                    <a:cubicBezTo>
                      <a:pt x="169" y="279"/>
                      <a:pt x="169" y="279"/>
                      <a:pt x="169" y="279"/>
                    </a:cubicBezTo>
                    <a:cubicBezTo>
                      <a:pt x="4" y="333"/>
                      <a:pt x="4" y="333"/>
                      <a:pt x="4" y="333"/>
                    </a:cubicBezTo>
                    <a:cubicBezTo>
                      <a:pt x="0" y="333"/>
                      <a:pt x="0" y="333"/>
                      <a:pt x="0" y="333"/>
                    </a:cubicBezTo>
                    <a:cubicBezTo>
                      <a:pt x="0" y="394"/>
                      <a:pt x="0" y="394"/>
                      <a:pt x="0" y="394"/>
                    </a:cubicBezTo>
                    <a:cubicBezTo>
                      <a:pt x="0" y="396"/>
                      <a:pt x="3" y="399"/>
                      <a:pt x="7" y="399"/>
                    </a:cubicBezTo>
                    <a:cubicBezTo>
                      <a:pt x="11" y="399"/>
                      <a:pt x="14" y="396"/>
                      <a:pt x="14" y="394"/>
                    </a:cubicBezTo>
                    <a:cubicBezTo>
                      <a:pt x="14" y="344"/>
                      <a:pt x="14" y="344"/>
                      <a:pt x="14" y="344"/>
                    </a:cubicBezTo>
                    <a:cubicBezTo>
                      <a:pt x="169" y="344"/>
                      <a:pt x="169" y="344"/>
                      <a:pt x="169" y="344"/>
                    </a:cubicBezTo>
                    <a:cubicBezTo>
                      <a:pt x="169" y="429"/>
                      <a:pt x="169" y="429"/>
                      <a:pt x="169" y="429"/>
                    </a:cubicBezTo>
                    <a:cubicBezTo>
                      <a:pt x="4" y="483"/>
                      <a:pt x="4" y="483"/>
                      <a:pt x="4" y="483"/>
                    </a:cubicBezTo>
                    <a:cubicBezTo>
                      <a:pt x="0" y="483"/>
                      <a:pt x="0" y="483"/>
                      <a:pt x="0" y="483"/>
                    </a:cubicBezTo>
                    <a:cubicBezTo>
                      <a:pt x="0" y="544"/>
                      <a:pt x="0" y="544"/>
                      <a:pt x="0" y="544"/>
                    </a:cubicBezTo>
                    <a:cubicBezTo>
                      <a:pt x="0" y="546"/>
                      <a:pt x="3" y="549"/>
                      <a:pt x="7" y="549"/>
                    </a:cubicBezTo>
                    <a:cubicBezTo>
                      <a:pt x="11" y="549"/>
                      <a:pt x="14" y="546"/>
                      <a:pt x="14" y="544"/>
                    </a:cubicBezTo>
                    <a:cubicBezTo>
                      <a:pt x="14" y="494"/>
                      <a:pt x="14" y="494"/>
                      <a:pt x="14" y="494"/>
                    </a:cubicBezTo>
                    <a:cubicBezTo>
                      <a:pt x="169" y="494"/>
                      <a:pt x="169" y="494"/>
                      <a:pt x="169" y="494"/>
                    </a:cubicBezTo>
                    <a:cubicBezTo>
                      <a:pt x="169" y="532"/>
                      <a:pt x="169" y="532"/>
                      <a:pt x="169" y="532"/>
                    </a:cubicBezTo>
                    <a:cubicBezTo>
                      <a:pt x="116" y="783"/>
                      <a:pt x="116" y="783"/>
                      <a:pt x="116" y="783"/>
                    </a:cubicBezTo>
                    <a:cubicBezTo>
                      <a:pt x="114" y="783"/>
                      <a:pt x="114" y="783"/>
                      <a:pt x="114" y="783"/>
                    </a:cubicBezTo>
                    <a:cubicBezTo>
                      <a:pt x="116" y="784"/>
                      <a:pt x="116" y="784"/>
                      <a:pt x="116" y="784"/>
                    </a:cubicBezTo>
                    <a:cubicBezTo>
                      <a:pt x="44" y="1123"/>
                      <a:pt x="44" y="1123"/>
                      <a:pt x="44" y="1123"/>
                    </a:cubicBezTo>
                    <a:cubicBezTo>
                      <a:pt x="77" y="1123"/>
                      <a:pt x="77" y="1123"/>
                      <a:pt x="77" y="1123"/>
                    </a:cubicBezTo>
                    <a:lnTo>
                      <a:pt x="82" y="1099"/>
                    </a:lnTo>
                    <a:close/>
                    <a:moveTo>
                      <a:pt x="376" y="138"/>
                    </a:moveTo>
                    <a:cubicBezTo>
                      <a:pt x="433" y="157"/>
                      <a:pt x="433" y="157"/>
                      <a:pt x="433" y="157"/>
                    </a:cubicBezTo>
                    <a:cubicBezTo>
                      <a:pt x="376" y="157"/>
                      <a:pt x="376" y="157"/>
                      <a:pt x="376" y="157"/>
                    </a:cubicBezTo>
                    <a:lnTo>
                      <a:pt x="376" y="138"/>
                    </a:lnTo>
                    <a:close/>
                    <a:moveTo>
                      <a:pt x="368" y="157"/>
                    </a:moveTo>
                    <a:cubicBezTo>
                      <a:pt x="303" y="157"/>
                      <a:pt x="303" y="157"/>
                      <a:pt x="303" y="157"/>
                    </a:cubicBezTo>
                    <a:cubicBezTo>
                      <a:pt x="368" y="139"/>
                      <a:pt x="368" y="139"/>
                      <a:pt x="368" y="139"/>
                    </a:cubicBezTo>
                    <a:lnTo>
                      <a:pt x="368" y="157"/>
                    </a:lnTo>
                    <a:close/>
                    <a:moveTo>
                      <a:pt x="289" y="110"/>
                    </a:moveTo>
                    <a:cubicBezTo>
                      <a:pt x="363" y="134"/>
                      <a:pt x="363" y="134"/>
                      <a:pt x="363" y="134"/>
                    </a:cubicBezTo>
                    <a:cubicBezTo>
                      <a:pt x="289" y="155"/>
                      <a:pt x="289" y="155"/>
                      <a:pt x="289" y="155"/>
                    </a:cubicBezTo>
                    <a:lnTo>
                      <a:pt x="289" y="110"/>
                    </a:lnTo>
                    <a:close/>
                    <a:moveTo>
                      <a:pt x="376" y="315"/>
                    </a:moveTo>
                    <a:cubicBezTo>
                      <a:pt x="433" y="333"/>
                      <a:pt x="433" y="333"/>
                      <a:pt x="433" y="333"/>
                    </a:cubicBezTo>
                    <a:cubicBezTo>
                      <a:pt x="376" y="333"/>
                      <a:pt x="376" y="333"/>
                      <a:pt x="376" y="333"/>
                    </a:cubicBezTo>
                    <a:lnTo>
                      <a:pt x="376" y="315"/>
                    </a:lnTo>
                    <a:close/>
                    <a:moveTo>
                      <a:pt x="368" y="333"/>
                    </a:moveTo>
                    <a:cubicBezTo>
                      <a:pt x="296" y="333"/>
                      <a:pt x="296" y="333"/>
                      <a:pt x="296" y="333"/>
                    </a:cubicBezTo>
                    <a:cubicBezTo>
                      <a:pt x="368" y="313"/>
                      <a:pt x="368" y="313"/>
                      <a:pt x="368" y="313"/>
                    </a:cubicBezTo>
                    <a:lnTo>
                      <a:pt x="368" y="333"/>
                    </a:lnTo>
                    <a:close/>
                    <a:moveTo>
                      <a:pt x="289" y="286"/>
                    </a:moveTo>
                    <a:cubicBezTo>
                      <a:pt x="368" y="312"/>
                      <a:pt x="368" y="312"/>
                      <a:pt x="368" y="312"/>
                    </a:cubicBezTo>
                    <a:cubicBezTo>
                      <a:pt x="291" y="333"/>
                      <a:pt x="291" y="333"/>
                      <a:pt x="291" y="333"/>
                    </a:cubicBezTo>
                    <a:cubicBezTo>
                      <a:pt x="289" y="333"/>
                      <a:pt x="289" y="333"/>
                      <a:pt x="289" y="333"/>
                    </a:cubicBezTo>
                    <a:lnTo>
                      <a:pt x="289" y="286"/>
                    </a:lnTo>
                    <a:close/>
                    <a:moveTo>
                      <a:pt x="376" y="465"/>
                    </a:moveTo>
                    <a:cubicBezTo>
                      <a:pt x="433" y="483"/>
                      <a:pt x="433" y="483"/>
                      <a:pt x="433" y="483"/>
                    </a:cubicBezTo>
                    <a:cubicBezTo>
                      <a:pt x="376" y="483"/>
                      <a:pt x="376" y="483"/>
                      <a:pt x="376" y="483"/>
                    </a:cubicBezTo>
                    <a:lnTo>
                      <a:pt x="376" y="465"/>
                    </a:lnTo>
                    <a:close/>
                    <a:moveTo>
                      <a:pt x="368" y="483"/>
                    </a:moveTo>
                    <a:cubicBezTo>
                      <a:pt x="296" y="483"/>
                      <a:pt x="296" y="483"/>
                      <a:pt x="296" y="483"/>
                    </a:cubicBezTo>
                    <a:cubicBezTo>
                      <a:pt x="368" y="463"/>
                      <a:pt x="368" y="463"/>
                      <a:pt x="368" y="463"/>
                    </a:cubicBezTo>
                    <a:lnTo>
                      <a:pt x="368" y="483"/>
                    </a:lnTo>
                    <a:close/>
                    <a:moveTo>
                      <a:pt x="289" y="436"/>
                    </a:moveTo>
                    <a:cubicBezTo>
                      <a:pt x="368" y="462"/>
                      <a:pt x="368" y="462"/>
                      <a:pt x="368" y="462"/>
                    </a:cubicBezTo>
                    <a:cubicBezTo>
                      <a:pt x="290" y="483"/>
                      <a:pt x="290" y="483"/>
                      <a:pt x="290" y="483"/>
                    </a:cubicBezTo>
                    <a:cubicBezTo>
                      <a:pt x="289" y="483"/>
                      <a:pt x="289" y="483"/>
                      <a:pt x="289" y="483"/>
                    </a:cubicBezTo>
                    <a:lnTo>
                      <a:pt x="289" y="436"/>
                    </a:lnTo>
                    <a:close/>
                    <a:moveTo>
                      <a:pt x="375" y="1092"/>
                    </a:moveTo>
                    <a:cubicBezTo>
                      <a:pt x="243" y="1092"/>
                      <a:pt x="243" y="1092"/>
                      <a:pt x="243" y="1092"/>
                    </a:cubicBezTo>
                    <a:cubicBezTo>
                      <a:pt x="295" y="1049"/>
                      <a:pt x="295" y="1049"/>
                      <a:pt x="295" y="1049"/>
                    </a:cubicBezTo>
                    <a:cubicBezTo>
                      <a:pt x="374" y="1087"/>
                      <a:pt x="374" y="1087"/>
                      <a:pt x="374" y="1087"/>
                    </a:cubicBezTo>
                    <a:lnTo>
                      <a:pt x="375" y="1092"/>
                    </a:lnTo>
                    <a:close/>
                    <a:moveTo>
                      <a:pt x="371" y="1076"/>
                    </a:moveTo>
                    <a:cubicBezTo>
                      <a:pt x="320" y="1051"/>
                      <a:pt x="320" y="1051"/>
                      <a:pt x="320" y="1051"/>
                    </a:cubicBezTo>
                    <a:cubicBezTo>
                      <a:pt x="366" y="1051"/>
                      <a:pt x="366" y="1051"/>
                      <a:pt x="366" y="1051"/>
                    </a:cubicBezTo>
                    <a:lnTo>
                      <a:pt x="371" y="1076"/>
                    </a:lnTo>
                    <a:close/>
                    <a:moveTo>
                      <a:pt x="365" y="1044"/>
                    </a:moveTo>
                    <a:cubicBezTo>
                      <a:pt x="301" y="1044"/>
                      <a:pt x="301" y="1044"/>
                      <a:pt x="301" y="1044"/>
                    </a:cubicBezTo>
                    <a:cubicBezTo>
                      <a:pt x="355" y="1000"/>
                      <a:pt x="355" y="1000"/>
                      <a:pt x="355" y="1000"/>
                    </a:cubicBezTo>
                    <a:lnTo>
                      <a:pt x="365" y="1044"/>
                    </a:lnTo>
                    <a:close/>
                    <a:moveTo>
                      <a:pt x="351" y="978"/>
                    </a:moveTo>
                    <a:cubicBezTo>
                      <a:pt x="232" y="978"/>
                      <a:pt x="232" y="978"/>
                      <a:pt x="232" y="978"/>
                    </a:cubicBezTo>
                    <a:cubicBezTo>
                      <a:pt x="232" y="905"/>
                      <a:pt x="232" y="905"/>
                      <a:pt x="232" y="905"/>
                    </a:cubicBezTo>
                    <a:cubicBezTo>
                      <a:pt x="350" y="974"/>
                      <a:pt x="350" y="974"/>
                      <a:pt x="350" y="974"/>
                    </a:cubicBezTo>
                    <a:lnTo>
                      <a:pt x="351" y="978"/>
                    </a:lnTo>
                    <a:close/>
                    <a:moveTo>
                      <a:pt x="239" y="899"/>
                    </a:moveTo>
                    <a:cubicBezTo>
                      <a:pt x="328" y="886"/>
                      <a:pt x="328" y="886"/>
                      <a:pt x="328" y="886"/>
                    </a:cubicBezTo>
                    <a:cubicBezTo>
                      <a:pt x="282" y="925"/>
                      <a:pt x="282" y="925"/>
                      <a:pt x="282" y="925"/>
                    </a:cubicBezTo>
                    <a:lnTo>
                      <a:pt x="239" y="899"/>
                    </a:lnTo>
                    <a:close/>
                    <a:moveTo>
                      <a:pt x="348" y="964"/>
                    </a:moveTo>
                    <a:cubicBezTo>
                      <a:pt x="290" y="930"/>
                      <a:pt x="290" y="930"/>
                      <a:pt x="290" y="930"/>
                    </a:cubicBezTo>
                    <a:cubicBezTo>
                      <a:pt x="340" y="930"/>
                      <a:pt x="340" y="930"/>
                      <a:pt x="340" y="930"/>
                    </a:cubicBezTo>
                    <a:lnTo>
                      <a:pt x="348" y="964"/>
                    </a:lnTo>
                    <a:close/>
                    <a:moveTo>
                      <a:pt x="339" y="922"/>
                    </a:moveTo>
                    <a:cubicBezTo>
                      <a:pt x="302" y="922"/>
                      <a:pt x="302" y="922"/>
                      <a:pt x="302" y="922"/>
                    </a:cubicBezTo>
                    <a:cubicBezTo>
                      <a:pt x="333" y="895"/>
                      <a:pt x="333" y="895"/>
                      <a:pt x="333" y="895"/>
                    </a:cubicBezTo>
                    <a:lnTo>
                      <a:pt x="339" y="922"/>
                    </a:lnTo>
                    <a:close/>
                    <a:moveTo>
                      <a:pt x="329" y="877"/>
                    </a:moveTo>
                    <a:cubicBezTo>
                      <a:pt x="252" y="889"/>
                      <a:pt x="252" y="889"/>
                      <a:pt x="252" y="889"/>
                    </a:cubicBezTo>
                    <a:cubicBezTo>
                      <a:pt x="323" y="847"/>
                      <a:pt x="323" y="847"/>
                      <a:pt x="323" y="847"/>
                    </a:cubicBezTo>
                    <a:lnTo>
                      <a:pt x="329" y="877"/>
                    </a:lnTo>
                    <a:close/>
                    <a:moveTo>
                      <a:pt x="317" y="821"/>
                    </a:moveTo>
                    <a:cubicBezTo>
                      <a:pt x="248" y="805"/>
                      <a:pt x="248" y="805"/>
                      <a:pt x="248" y="805"/>
                    </a:cubicBezTo>
                    <a:cubicBezTo>
                      <a:pt x="311" y="791"/>
                      <a:pt x="311" y="791"/>
                      <a:pt x="311" y="791"/>
                    </a:cubicBezTo>
                    <a:lnTo>
                      <a:pt x="317" y="821"/>
                    </a:lnTo>
                    <a:close/>
                    <a:moveTo>
                      <a:pt x="296" y="824"/>
                    </a:moveTo>
                    <a:cubicBezTo>
                      <a:pt x="162" y="824"/>
                      <a:pt x="162" y="824"/>
                      <a:pt x="162" y="824"/>
                    </a:cubicBezTo>
                    <a:cubicBezTo>
                      <a:pt x="229" y="809"/>
                      <a:pt x="229" y="809"/>
                      <a:pt x="229" y="809"/>
                    </a:cubicBezTo>
                    <a:lnTo>
                      <a:pt x="296" y="824"/>
                    </a:lnTo>
                    <a:close/>
                    <a:moveTo>
                      <a:pt x="307" y="774"/>
                    </a:moveTo>
                    <a:cubicBezTo>
                      <a:pt x="247" y="759"/>
                      <a:pt x="247" y="759"/>
                      <a:pt x="247" y="759"/>
                    </a:cubicBezTo>
                    <a:cubicBezTo>
                      <a:pt x="301" y="746"/>
                      <a:pt x="301" y="746"/>
                      <a:pt x="301" y="746"/>
                    </a:cubicBezTo>
                    <a:lnTo>
                      <a:pt x="307" y="774"/>
                    </a:lnTo>
                    <a:close/>
                    <a:moveTo>
                      <a:pt x="298" y="728"/>
                    </a:moveTo>
                    <a:cubicBezTo>
                      <a:pt x="245" y="714"/>
                      <a:pt x="245" y="714"/>
                      <a:pt x="245" y="714"/>
                    </a:cubicBezTo>
                    <a:cubicBezTo>
                      <a:pt x="292" y="702"/>
                      <a:pt x="292" y="702"/>
                      <a:pt x="292" y="702"/>
                    </a:cubicBezTo>
                    <a:lnTo>
                      <a:pt x="298" y="728"/>
                    </a:lnTo>
                    <a:close/>
                    <a:moveTo>
                      <a:pt x="288" y="682"/>
                    </a:moveTo>
                    <a:cubicBezTo>
                      <a:pt x="243" y="668"/>
                      <a:pt x="243" y="668"/>
                      <a:pt x="243" y="668"/>
                    </a:cubicBezTo>
                    <a:cubicBezTo>
                      <a:pt x="283" y="656"/>
                      <a:pt x="283" y="656"/>
                      <a:pt x="283" y="656"/>
                    </a:cubicBezTo>
                    <a:lnTo>
                      <a:pt x="288" y="682"/>
                    </a:lnTo>
                    <a:close/>
                    <a:moveTo>
                      <a:pt x="279" y="639"/>
                    </a:moveTo>
                    <a:cubicBezTo>
                      <a:pt x="242" y="626"/>
                      <a:pt x="242" y="626"/>
                      <a:pt x="242" y="626"/>
                    </a:cubicBezTo>
                    <a:cubicBezTo>
                      <a:pt x="274" y="615"/>
                      <a:pt x="274" y="615"/>
                      <a:pt x="274" y="615"/>
                    </a:cubicBezTo>
                    <a:lnTo>
                      <a:pt x="279" y="639"/>
                    </a:lnTo>
                    <a:close/>
                    <a:moveTo>
                      <a:pt x="270" y="596"/>
                    </a:moveTo>
                    <a:cubicBezTo>
                      <a:pt x="240" y="583"/>
                      <a:pt x="240" y="583"/>
                      <a:pt x="240" y="583"/>
                    </a:cubicBezTo>
                    <a:cubicBezTo>
                      <a:pt x="265" y="572"/>
                      <a:pt x="265" y="572"/>
                      <a:pt x="265" y="572"/>
                    </a:cubicBezTo>
                    <a:lnTo>
                      <a:pt x="270" y="596"/>
                    </a:lnTo>
                    <a:close/>
                    <a:moveTo>
                      <a:pt x="259" y="72"/>
                    </a:moveTo>
                    <a:cubicBezTo>
                      <a:pt x="234" y="30"/>
                      <a:pt x="234" y="30"/>
                      <a:pt x="234" y="30"/>
                    </a:cubicBezTo>
                    <a:cubicBezTo>
                      <a:pt x="242" y="16"/>
                      <a:pt x="242" y="16"/>
                      <a:pt x="242" y="16"/>
                    </a:cubicBezTo>
                    <a:lnTo>
                      <a:pt x="259" y="72"/>
                    </a:lnTo>
                    <a:close/>
                    <a:moveTo>
                      <a:pt x="237" y="9"/>
                    </a:moveTo>
                    <a:cubicBezTo>
                      <a:pt x="229" y="22"/>
                      <a:pt x="229" y="22"/>
                      <a:pt x="229" y="22"/>
                    </a:cubicBezTo>
                    <a:cubicBezTo>
                      <a:pt x="222" y="9"/>
                      <a:pt x="222" y="9"/>
                      <a:pt x="222" y="9"/>
                    </a:cubicBezTo>
                    <a:lnTo>
                      <a:pt x="237" y="9"/>
                    </a:lnTo>
                    <a:close/>
                    <a:moveTo>
                      <a:pt x="216" y="16"/>
                    </a:moveTo>
                    <a:cubicBezTo>
                      <a:pt x="224" y="30"/>
                      <a:pt x="224" y="30"/>
                      <a:pt x="224" y="30"/>
                    </a:cubicBezTo>
                    <a:cubicBezTo>
                      <a:pt x="200" y="72"/>
                      <a:pt x="200" y="72"/>
                      <a:pt x="200" y="72"/>
                    </a:cubicBezTo>
                    <a:lnTo>
                      <a:pt x="216" y="16"/>
                    </a:lnTo>
                    <a:close/>
                    <a:moveTo>
                      <a:pt x="229" y="38"/>
                    </a:moveTo>
                    <a:cubicBezTo>
                      <a:pt x="262" y="94"/>
                      <a:pt x="262" y="94"/>
                      <a:pt x="262" y="94"/>
                    </a:cubicBezTo>
                    <a:cubicBezTo>
                      <a:pt x="257" y="94"/>
                      <a:pt x="257" y="94"/>
                      <a:pt x="257" y="94"/>
                    </a:cubicBezTo>
                    <a:cubicBezTo>
                      <a:pt x="257" y="97"/>
                      <a:pt x="257" y="97"/>
                      <a:pt x="257" y="97"/>
                    </a:cubicBezTo>
                    <a:cubicBezTo>
                      <a:pt x="202" y="97"/>
                      <a:pt x="202" y="97"/>
                      <a:pt x="202" y="97"/>
                    </a:cubicBezTo>
                    <a:cubicBezTo>
                      <a:pt x="202" y="89"/>
                      <a:pt x="202" y="89"/>
                      <a:pt x="202" y="89"/>
                    </a:cubicBezTo>
                    <a:cubicBezTo>
                      <a:pt x="199" y="90"/>
                      <a:pt x="199" y="90"/>
                      <a:pt x="199" y="90"/>
                    </a:cubicBezTo>
                    <a:lnTo>
                      <a:pt x="229" y="38"/>
                    </a:lnTo>
                    <a:close/>
                    <a:moveTo>
                      <a:pt x="222" y="512"/>
                    </a:moveTo>
                    <a:cubicBezTo>
                      <a:pt x="202" y="524"/>
                      <a:pt x="202" y="524"/>
                      <a:pt x="202" y="524"/>
                    </a:cubicBezTo>
                    <a:cubicBezTo>
                      <a:pt x="202" y="501"/>
                      <a:pt x="202" y="501"/>
                      <a:pt x="202" y="501"/>
                    </a:cubicBezTo>
                    <a:lnTo>
                      <a:pt x="222" y="512"/>
                    </a:lnTo>
                    <a:close/>
                    <a:moveTo>
                      <a:pt x="204" y="494"/>
                    </a:moveTo>
                    <a:cubicBezTo>
                      <a:pt x="255" y="494"/>
                      <a:pt x="255" y="494"/>
                      <a:pt x="255" y="494"/>
                    </a:cubicBezTo>
                    <a:cubicBezTo>
                      <a:pt x="229" y="508"/>
                      <a:pt x="229" y="508"/>
                      <a:pt x="229" y="508"/>
                    </a:cubicBezTo>
                    <a:lnTo>
                      <a:pt x="204" y="494"/>
                    </a:lnTo>
                    <a:close/>
                    <a:moveTo>
                      <a:pt x="229" y="516"/>
                    </a:moveTo>
                    <a:cubicBezTo>
                      <a:pt x="255" y="531"/>
                      <a:pt x="255" y="531"/>
                      <a:pt x="255" y="531"/>
                    </a:cubicBezTo>
                    <a:cubicBezTo>
                      <a:pt x="203" y="531"/>
                      <a:pt x="203" y="531"/>
                      <a:pt x="203" y="531"/>
                    </a:cubicBezTo>
                    <a:lnTo>
                      <a:pt x="229" y="516"/>
                    </a:lnTo>
                    <a:close/>
                    <a:moveTo>
                      <a:pt x="236" y="512"/>
                    </a:moveTo>
                    <a:cubicBezTo>
                      <a:pt x="257" y="501"/>
                      <a:pt x="257" y="501"/>
                      <a:pt x="257" y="501"/>
                    </a:cubicBezTo>
                    <a:cubicBezTo>
                      <a:pt x="257" y="524"/>
                      <a:pt x="257" y="524"/>
                      <a:pt x="257" y="524"/>
                    </a:cubicBezTo>
                    <a:lnTo>
                      <a:pt x="236" y="512"/>
                    </a:lnTo>
                    <a:close/>
                    <a:moveTo>
                      <a:pt x="202" y="483"/>
                    </a:moveTo>
                    <a:cubicBezTo>
                      <a:pt x="202" y="480"/>
                      <a:pt x="202" y="480"/>
                      <a:pt x="202" y="480"/>
                    </a:cubicBezTo>
                    <a:cubicBezTo>
                      <a:pt x="229" y="461"/>
                      <a:pt x="229" y="461"/>
                      <a:pt x="229" y="461"/>
                    </a:cubicBezTo>
                    <a:cubicBezTo>
                      <a:pt x="257" y="480"/>
                      <a:pt x="257" y="480"/>
                      <a:pt x="257" y="480"/>
                    </a:cubicBezTo>
                    <a:cubicBezTo>
                      <a:pt x="257" y="483"/>
                      <a:pt x="257" y="483"/>
                      <a:pt x="257" y="483"/>
                    </a:cubicBezTo>
                    <a:lnTo>
                      <a:pt x="202" y="483"/>
                    </a:lnTo>
                    <a:close/>
                    <a:moveTo>
                      <a:pt x="202" y="470"/>
                    </a:moveTo>
                    <a:cubicBezTo>
                      <a:pt x="202" y="442"/>
                      <a:pt x="202" y="442"/>
                      <a:pt x="202" y="442"/>
                    </a:cubicBezTo>
                    <a:cubicBezTo>
                      <a:pt x="222" y="456"/>
                      <a:pt x="222" y="456"/>
                      <a:pt x="222" y="456"/>
                    </a:cubicBezTo>
                    <a:lnTo>
                      <a:pt x="202" y="470"/>
                    </a:lnTo>
                    <a:close/>
                    <a:moveTo>
                      <a:pt x="236" y="456"/>
                    </a:moveTo>
                    <a:cubicBezTo>
                      <a:pt x="257" y="442"/>
                      <a:pt x="257" y="442"/>
                      <a:pt x="257" y="442"/>
                    </a:cubicBezTo>
                    <a:cubicBezTo>
                      <a:pt x="257" y="470"/>
                      <a:pt x="257" y="470"/>
                      <a:pt x="257" y="470"/>
                    </a:cubicBezTo>
                    <a:lnTo>
                      <a:pt x="236" y="456"/>
                    </a:lnTo>
                    <a:close/>
                    <a:moveTo>
                      <a:pt x="229" y="451"/>
                    </a:moveTo>
                    <a:cubicBezTo>
                      <a:pt x="202" y="432"/>
                      <a:pt x="202" y="432"/>
                      <a:pt x="202" y="432"/>
                    </a:cubicBezTo>
                    <a:cubicBezTo>
                      <a:pt x="202" y="430"/>
                      <a:pt x="202" y="430"/>
                      <a:pt x="202" y="430"/>
                    </a:cubicBezTo>
                    <a:cubicBezTo>
                      <a:pt x="257" y="430"/>
                      <a:pt x="257" y="430"/>
                      <a:pt x="257" y="430"/>
                    </a:cubicBezTo>
                    <a:cubicBezTo>
                      <a:pt x="257" y="432"/>
                      <a:pt x="257" y="432"/>
                      <a:pt x="257" y="432"/>
                    </a:cubicBezTo>
                    <a:lnTo>
                      <a:pt x="229" y="451"/>
                    </a:lnTo>
                    <a:close/>
                    <a:moveTo>
                      <a:pt x="202" y="417"/>
                    </a:moveTo>
                    <a:cubicBezTo>
                      <a:pt x="202" y="393"/>
                      <a:pt x="202" y="393"/>
                      <a:pt x="202" y="393"/>
                    </a:cubicBezTo>
                    <a:cubicBezTo>
                      <a:pt x="222" y="405"/>
                      <a:pt x="222" y="405"/>
                      <a:pt x="222" y="405"/>
                    </a:cubicBezTo>
                    <a:lnTo>
                      <a:pt x="202" y="417"/>
                    </a:lnTo>
                    <a:close/>
                    <a:moveTo>
                      <a:pt x="229" y="409"/>
                    </a:moveTo>
                    <a:cubicBezTo>
                      <a:pt x="254" y="423"/>
                      <a:pt x="254" y="423"/>
                      <a:pt x="254" y="423"/>
                    </a:cubicBezTo>
                    <a:cubicBezTo>
                      <a:pt x="204" y="423"/>
                      <a:pt x="204" y="423"/>
                      <a:pt x="204" y="423"/>
                    </a:cubicBezTo>
                    <a:lnTo>
                      <a:pt x="229" y="409"/>
                    </a:lnTo>
                    <a:close/>
                    <a:moveTo>
                      <a:pt x="236" y="405"/>
                    </a:moveTo>
                    <a:cubicBezTo>
                      <a:pt x="257" y="393"/>
                      <a:pt x="257" y="393"/>
                      <a:pt x="257" y="393"/>
                    </a:cubicBezTo>
                    <a:cubicBezTo>
                      <a:pt x="257" y="417"/>
                      <a:pt x="257" y="417"/>
                      <a:pt x="257" y="417"/>
                    </a:cubicBezTo>
                    <a:lnTo>
                      <a:pt x="236" y="405"/>
                    </a:lnTo>
                    <a:close/>
                    <a:moveTo>
                      <a:pt x="229" y="401"/>
                    </a:moveTo>
                    <a:cubicBezTo>
                      <a:pt x="202" y="385"/>
                      <a:pt x="202" y="385"/>
                      <a:pt x="202" y="385"/>
                    </a:cubicBezTo>
                    <a:cubicBezTo>
                      <a:pt x="202" y="382"/>
                      <a:pt x="202" y="382"/>
                      <a:pt x="202" y="382"/>
                    </a:cubicBezTo>
                    <a:cubicBezTo>
                      <a:pt x="229" y="367"/>
                      <a:pt x="229" y="367"/>
                      <a:pt x="229" y="367"/>
                    </a:cubicBezTo>
                    <a:cubicBezTo>
                      <a:pt x="257" y="382"/>
                      <a:pt x="257" y="382"/>
                      <a:pt x="257" y="382"/>
                    </a:cubicBezTo>
                    <a:cubicBezTo>
                      <a:pt x="257" y="385"/>
                      <a:pt x="257" y="385"/>
                      <a:pt x="257" y="385"/>
                    </a:cubicBezTo>
                    <a:lnTo>
                      <a:pt x="229" y="401"/>
                    </a:lnTo>
                    <a:close/>
                    <a:moveTo>
                      <a:pt x="222" y="363"/>
                    </a:moveTo>
                    <a:cubicBezTo>
                      <a:pt x="202" y="374"/>
                      <a:pt x="202" y="374"/>
                      <a:pt x="202" y="374"/>
                    </a:cubicBezTo>
                    <a:cubicBezTo>
                      <a:pt x="202" y="351"/>
                      <a:pt x="202" y="351"/>
                      <a:pt x="202" y="351"/>
                    </a:cubicBezTo>
                    <a:lnTo>
                      <a:pt x="222" y="363"/>
                    </a:lnTo>
                    <a:close/>
                    <a:moveTo>
                      <a:pt x="203" y="344"/>
                    </a:moveTo>
                    <a:cubicBezTo>
                      <a:pt x="255" y="344"/>
                      <a:pt x="255" y="344"/>
                      <a:pt x="255" y="344"/>
                    </a:cubicBezTo>
                    <a:cubicBezTo>
                      <a:pt x="229" y="359"/>
                      <a:pt x="229" y="359"/>
                      <a:pt x="229" y="359"/>
                    </a:cubicBezTo>
                    <a:lnTo>
                      <a:pt x="203" y="344"/>
                    </a:lnTo>
                    <a:close/>
                    <a:moveTo>
                      <a:pt x="236" y="363"/>
                    </a:moveTo>
                    <a:cubicBezTo>
                      <a:pt x="257" y="351"/>
                      <a:pt x="257" y="351"/>
                      <a:pt x="257" y="351"/>
                    </a:cubicBezTo>
                    <a:cubicBezTo>
                      <a:pt x="257" y="374"/>
                      <a:pt x="257" y="374"/>
                      <a:pt x="257" y="374"/>
                    </a:cubicBezTo>
                    <a:lnTo>
                      <a:pt x="236" y="363"/>
                    </a:lnTo>
                    <a:close/>
                    <a:moveTo>
                      <a:pt x="202" y="333"/>
                    </a:moveTo>
                    <a:cubicBezTo>
                      <a:pt x="202" y="330"/>
                      <a:pt x="202" y="330"/>
                      <a:pt x="202" y="330"/>
                    </a:cubicBezTo>
                    <a:cubicBezTo>
                      <a:pt x="229" y="311"/>
                      <a:pt x="229" y="311"/>
                      <a:pt x="229" y="311"/>
                    </a:cubicBezTo>
                    <a:cubicBezTo>
                      <a:pt x="257" y="330"/>
                      <a:pt x="257" y="330"/>
                      <a:pt x="257" y="330"/>
                    </a:cubicBezTo>
                    <a:cubicBezTo>
                      <a:pt x="257" y="333"/>
                      <a:pt x="257" y="333"/>
                      <a:pt x="257" y="333"/>
                    </a:cubicBezTo>
                    <a:lnTo>
                      <a:pt x="202" y="333"/>
                    </a:lnTo>
                    <a:close/>
                    <a:moveTo>
                      <a:pt x="202" y="320"/>
                    </a:moveTo>
                    <a:cubicBezTo>
                      <a:pt x="202" y="292"/>
                      <a:pt x="202" y="292"/>
                      <a:pt x="202" y="292"/>
                    </a:cubicBezTo>
                    <a:cubicBezTo>
                      <a:pt x="222" y="306"/>
                      <a:pt x="222" y="306"/>
                      <a:pt x="222" y="306"/>
                    </a:cubicBezTo>
                    <a:lnTo>
                      <a:pt x="202" y="320"/>
                    </a:lnTo>
                    <a:close/>
                    <a:moveTo>
                      <a:pt x="236" y="306"/>
                    </a:moveTo>
                    <a:cubicBezTo>
                      <a:pt x="257" y="292"/>
                      <a:pt x="257" y="292"/>
                      <a:pt x="257" y="292"/>
                    </a:cubicBezTo>
                    <a:cubicBezTo>
                      <a:pt x="257" y="320"/>
                      <a:pt x="257" y="320"/>
                      <a:pt x="257" y="320"/>
                    </a:cubicBezTo>
                    <a:lnTo>
                      <a:pt x="236" y="306"/>
                    </a:lnTo>
                    <a:close/>
                    <a:moveTo>
                      <a:pt x="229" y="301"/>
                    </a:moveTo>
                    <a:cubicBezTo>
                      <a:pt x="202" y="282"/>
                      <a:pt x="202" y="282"/>
                      <a:pt x="202" y="282"/>
                    </a:cubicBezTo>
                    <a:cubicBezTo>
                      <a:pt x="202" y="280"/>
                      <a:pt x="202" y="280"/>
                      <a:pt x="202" y="280"/>
                    </a:cubicBezTo>
                    <a:cubicBezTo>
                      <a:pt x="257" y="280"/>
                      <a:pt x="257" y="280"/>
                      <a:pt x="257" y="280"/>
                    </a:cubicBezTo>
                    <a:cubicBezTo>
                      <a:pt x="257" y="282"/>
                      <a:pt x="257" y="282"/>
                      <a:pt x="257" y="282"/>
                    </a:cubicBezTo>
                    <a:lnTo>
                      <a:pt x="229" y="301"/>
                    </a:lnTo>
                    <a:close/>
                    <a:moveTo>
                      <a:pt x="202" y="264"/>
                    </a:moveTo>
                    <a:cubicBezTo>
                      <a:pt x="202" y="235"/>
                      <a:pt x="202" y="235"/>
                      <a:pt x="202" y="235"/>
                    </a:cubicBezTo>
                    <a:cubicBezTo>
                      <a:pt x="223" y="250"/>
                      <a:pt x="223" y="250"/>
                      <a:pt x="223" y="250"/>
                    </a:cubicBezTo>
                    <a:lnTo>
                      <a:pt x="202" y="264"/>
                    </a:lnTo>
                    <a:close/>
                    <a:moveTo>
                      <a:pt x="229" y="254"/>
                    </a:moveTo>
                    <a:cubicBezTo>
                      <a:pt x="256" y="273"/>
                      <a:pt x="256" y="273"/>
                      <a:pt x="256" y="273"/>
                    </a:cubicBezTo>
                    <a:cubicBezTo>
                      <a:pt x="202" y="273"/>
                      <a:pt x="202" y="273"/>
                      <a:pt x="202" y="273"/>
                    </a:cubicBezTo>
                    <a:lnTo>
                      <a:pt x="229" y="254"/>
                    </a:lnTo>
                    <a:close/>
                    <a:moveTo>
                      <a:pt x="236" y="250"/>
                    </a:moveTo>
                    <a:cubicBezTo>
                      <a:pt x="257" y="235"/>
                      <a:pt x="257" y="235"/>
                      <a:pt x="257" y="235"/>
                    </a:cubicBezTo>
                    <a:cubicBezTo>
                      <a:pt x="257" y="264"/>
                      <a:pt x="257" y="264"/>
                      <a:pt x="257" y="264"/>
                    </a:cubicBezTo>
                    <a:lnTo>
                      <a:pt x="236" y="250"/>
                    </a:lnTo>
                    <a:close/>
                    <a:moveTo>
                      <a:pt x="229" y="245"/>
                    </a:moveTo>
                    <a:cubicBezTo>
                      <a:pt x="202" y="226"/>
                      <a:pt x="202" y="226"/>
                      <a:pt x="202" y="226"/>
                    </a:cubicBezTo>
                    <a:cubicBezTo>
                      <a:pt x="202" y="217"/>
                      <a:pt x="202" y="217"/>
                      <a:pt x="202" y="217"/>
                    </a:cubicBezTo>
                    <a:cubicBezTo>
                      <a:pt x="229" y="197"/>
                      <a:pt x="229" y="197"/>
                      <a:pt x="229" y="197"/>
                    </a:cubicBezTo>
                    <a:cubicBezTo>
                      <a:pt x="257" y="217"/>
                      <a:pt x="257" y="217"/>
                      <a:pt x="257" y="217"/>
                    </a:cubicBezTo>
                    <a:cubicBezTo>
                      <a:pt x="257" y="226"/>
                      <a:pt x="257" y="226"/>
                      <a:pt x="257" y="226"/>
                    </a:cubicBezTo>
                    <a:lnTo>
                      <a:pt x="229" y="245"/>
                    </a:lnTo>
                    <a:close/>
                    <a:moveTo>
                      <a:pt x="202" y="208"/>
                    </a:moveTo>
                    <a:cubicBezTo>
                      <a:pt x="202" y="178"/>
                      <a:pt x="202" y="178"/>
                      <a:pt x="202" y="178"/>
                    </a:cubicBezTo>
                    <a:cubicBezTo>
                      <a:pt x="223" y="193"/>
                      <a:pt x="223" y="193"/>
                      <a:pt x="223" y="193"/>
                    </a:cubicBezTo>
                    <a:lnTo>
                      <a:pt x="202" y="208"/>
                    </a:lnTo>
                    <a:close/>
                    <a:moveTo>
                      <a:pt x="236" y="193"/>
                    </a:moveTo>
                    <a:cubicBezTo>
                      <a:pt x="257" y="178"/>
                      <a:pt x="257" y="178"/>
                      <a:pt x="257" y="178"/>
                    </a:cubicBezTo>
                    <a:cubicBezTo>
                      <a:pt x="257" y="208"/>
                      <a:pt x="257" y="208"/>
                      <a:pt x="257" y="208"/>
                    </a:cubicBezTo>
                    <a:lnTo>
                      <a:pt x="236" y="193"/>
                    </a:lnTo>
                    <a:close/>
                    <a:moveTo>
                      <a:pt x="229" y="188"/>
                    </a:moveTo>
                    <a:cubicBezTo>
                      <a:pt x="202" y="169"/>
                      <a:pt x="202" y="169"/>
                      <a:pt x="202" y="169"/>
                    </a:cubicBezTo>
                    <a:cubicBezTo>
                      <a:pt x="202" y="167"/>
                      <a:pt x="202" y="167"/>
                      <a:pt x="202" y="167"/>
                    </a:cubicBezTo>
                    <a:cubicBezTo>
                      <a:pt x="257" y="167"/>
                      <a:pt x="257" y="167"/>
                      <a:pt x="257" y="167"/>
                    </a:cubicBezTo>
                    <a:cubicBezTo>
                      <a:pt x="257" y="169"/>
                      <a:pt x="257" y="169"/>
                      <a:pt x="257" y="169"/>
                    </a:cubicBezTo>
                    <a:lnTo>
                      <a:pt x="229" y="188"/>
                    </a:lnTo>
                    <a:close/>
                    <a:moveTo>
                      <a:pt x="202" y="157"/>
                    </a:moveTo>
                    <a:cubicBezTo>
                      <a:pt x="202" y="154"/>
                      <a:pt x="202" y="154"/>
                      <a:pt x="202" y="154"/>
                    </a:cubicBezTo>
                    <a:cubicBezTo>
                      <a:pt x="229" y="135"/>
                      <a:pt x="229" y="135"/>
                      <a:pt x="229" y="135"/>
                    </a:cubicBezTo>
                    <a:cubicBezTo>
                      <a:pt x="257" y="154"/>
                      <a:pt x="257" y="154"/>
                      <a:pt x="257" y="154"/>
                    </a:cubicBezTo>
                    <a:cubicBezTo>
                      <a:pt x="257" y="157"/>
                      <a:pt x="257" y="157"/>
                      <a:pt x="257" y="157"/>
                    </a:cubicBezTo>
                    <a:lnTo>
                      <a:pt x="202" y="157"/>
                    </a:lnTo>
                    <a:close/>
                    <a:moveTo>
                      <a:pt x="202" y="144"/>
                    </a:moveTo>
                    <a:cubicBezTo>
                      <a:pt x="202" y="116"/>
                      <a:pt x="202" y="116"/>
                      <a:pt x="202" y="116"/>
                    </a:cubicBezTo>
                    <a:cubicBezTo>
                      <a:pt x="222" y="130"/>
                      <a:pt x="222" y="130"/>
                      <a:pt x="222" y="130"/>
                    </a:cubicBezTo>
                    <a:lnTo>
                      <a:pt x="202" y="144"/>
                    </a:lnTo>
                    <a:close/>
                    <a:moveTo>
                      <a:pt x="236" y="130"/>
                    </a:moveTo>
                    <a:cubicBezTo>
                      <a:pt x="257" y="116"/>
                      <a:pt x="257" y="116"/>
                      <a:pt x="257" y="116"/>
                    </a:cubicBezTo>
                    <a:cubicBezTo>
                      <a:pt x="257" y="144"/>
                      <a:pt x="257" y="144"/>
                      <a:pt x="257" y="144"/>
                    </a:cubicBezTo>
                    <a:lnTo>
                      <a:pt x="236" y="130"/>
                    </a:lnTo>
                    <a:close/>
                    <a:moveTo>
                      <a:pt x="229" y="125"/>
                    </a:moveTo>
                    <a:cubicBezTo>
                      <a:pt x="202" y="105"/>
                      <a:pt x="202" y="105"/>
                      <a:pt x="202" y="105"/>
                    </a:cubicBezTo>
                    <a:cubicBezTo>
                      <a:pt x="202" y="103"/>
                      <a:pt x="202" y="103"/>
                      <a:pt x="202" y="103"/>
                    </a:cubicBezTo>
                    <a:cubicBezTo>
                      <a:pt x="257" y="103"/>
                      <a:pt x="257" y="103"/>
                      <a:pt x="257" y="103"/>
                    </a:cubicBezTo>
                    <a:cubicBezTo>
                      <a:pt x="257" y="105"/>
                      <a:pt x="257" y="105"/>
                      <a:pt x="257" y="105"/>
                    </a:cubicBezTo>
                    <a:lnTo>
                      <a:pt x="229" y="125"/>
                    </a:lnTo>
                    <a:close/>
                    <a:moveTo>
                      <a:pt x="200" y="539"/>
                    </a:moveTo>
                    <a:cubicBezTo>
                      <a:pt x="258" y="539"/>
                      <a:pt x="258" y="539"/>
                      <a:pt x="258" y="539"/>
                    </a:cubicBezTo>
                    <a:cubicBezTo>
                      <a:pt x="263" y="564"/>
                      <a:pt x="263" y="564"/>
                      <a:pt x="263" y="564"/>
                    </a:cubicBezTo>
                    <a:cubicBezTo>
                      <a:pt x="229" y="578"/>
                      <a:pt x="229" y="578"/>
                      <a:pt x="229" y="578"/>
                    </a:cubicBezTo>
                    <a:cubicBezTo>
                      <a:pt x="195" y="564"/>
                      <a:pt x="195" y="564"/>
                      <a:pt x="195" y="564"/>
                    </a:cubicBezTo>
                    <a:lnTo>
                      <a:pt x="200" y="539"/>
                    </a:lnTo>
                    <a:close/>
                    <a:moveTo>
                      <a:pt x="193" y="572"/>
                    </a:moveTo>
                    <a:cubicBezTo>
                      <a:pt x="218" y="583"/>
                      <a:pt x="218" y="583"/>
                      <a:pt x="218" y="583"/>
                    </a:cubicBezTo>
                    <a:cubicBezTo>
                      <a:pt x="189" y="596"/>
                      <a:pt x="189" y="596"/>
                      <a:pt x="189" y="596"/>
                    </a:cubicBezTo>
                    <a:lnTo>
                      <a:pt x="193" y="572"/>
                    </a:lnTo>
                    <a:close/>
                    <a:moveTo>
                      <a:pt x="186" y="606"/>
                    </a:moveTo>
                    <a:cubicBezTo>
                      <a:pt x="229" y="587"/>
                      <a:pt x="229" y="587"/>
                      <a:pt x="229" y="587"/>
                    </a:cubicBezTo>
                    <a:cubicBezTo>
                      <a:pt x="272" y="606"/>
                      <a:pt x="272" y="606"/>
                      <a:pt x="272" y="606"/>
                    </a:cubicBezTo>
                    <a:cubicBezTo>
                      <a:pt x="272" y="606"/>
                      <a:pt x="272" y="606"/>
                      <a:pt x="272" y="606"/>
                    </a:cubicBezTo>
                    <a:cubicBezTo>
                      <a:pt x="229" y="622"/>
                      <a:pt x="229" y="622"/>
                      <a:pt x="229" y="622"/>
                    </a:cubicBezTo>
                    <a:cubicBezTo>
                      <a:pt x="186" y="606"/>
                      <a:pt x="186" y="606"/>
                      <a:pt x="186" y="606"/>
                    </a:cubicBezTo>
                    <a:close/>
                    <a:moveTo>
                      <a:pt x="184" y="615"/>
                    </a:moveTo>
                    <a:cubicBezTo>
                      <a:pt x="217" y="626"/>
                      <a:pt x="217" y="626"/>
                      <a:pt x="217" y="626"/>
                    </a:cubicBezTo>
                    <a:cubicBezTo>
                      <a:pt x="179" y="639"/>
                      <a:pt x="179" y="639"/>
                      <a:pt x="179" y="639"/>
                    </a:cubicBezTo>
                    <a:lnTo>
                      <a:pt x="184" y="615"/>
                    </a:lnTo>
                    <a:close/>
                    <a:moveTo>
                      <a:pt x="229" y="630"/>
                    </a:moveTo>
                    <a:cubicBezTo>
                      <a:pt x="280" y="648"/>
                      <a:pt x="280" y="648"/>
                      <a:pt x="280" y="648"/>
                    </a:cubicBezTo>
                    <a:cubicBezTo>
                      <a:pt x="229" y="664"/>
                      <a:pt x="229" y="664"/>
                      <a:pt x="229" y="664"/>
                    </a:cubicBezTo>
                    <a:cubicBezTo>
                      <a:pt x="178" y="648"/>
                      <a:pt x="178" y="648"/>
                      <a:pt x="178" y="648"/>
                    </a:cubicBezTo>
                    <a:lnTo>
                      <a:pt x="229" y="630"/>
                    </a:lnTo>
                    <a:close/>
                    <a:moveTo>
                      <a:pt x="176" y="656"/>
                    </a:moveTo>
                    <a:cubicBezTo>
                      <a:pt x="215" y="668"/>
                      <a:pt x="215" y="668"/>
                      <a:pt x="215" y="668"/>
                    </a:cubicBezTo>
                    <a:cubicBezTo>
                      <a:pt x="170" y="682"/>
                      <a:pt x="170" y="682"/>
                      <a:pt x="170" y="682"/>
                    </a:cubicBezTo>
                    <a:lnTo>
                      <a:pt x="176" y="656"/>
                    </a:lnTo>
                    <a:close/>
                    <a:moveTo>
                      <a:pt x="82" y="157"/>
                    </a:moveTo>
                    <a:cubicBezTo>
                      <a:pt x="26" y="157"/>
                      <a:pt x="26" y="157"/>
                      <a:pt x="26" y="157"/>
                    </a:cubicBezTo>
                    <a:cubicBezTo>
                      <a:pt x="82" y="138"/>
                      <a:pt x="82" y="138"/>
                      <a:pt x="82" y="138"/>
                    </a:cubicBezTo>
                    <a:lnTo>
                      <a:pt x="82" y="157"/>
                    </a:lnTo>
                    <a:close/>
                    <a:moveTo>
                      <a:pt x="90" y="157"/>
                    </a:moveTo>
                    <a:cubicBezTo>
                      <a:pt x="90" y="139"/>
                      <a:pt x="90" y="139"/>
                      <a:pt x="90" y="139"/>
                    </a:cubicBezTo>
                    <a:cubicBezTo>
                      <a:pt x="155" y="157"/>
                      <a:pt x="155" y="157"/>
                      <a:pt x="155" y="157"/>
                    </a:cubicBezTo>
                    <a:lnTo>
                      <a:pt x="90" y="157"/>
                    </a:lnTo>
                    <a:close/>
                    <a:moveTo>
                      <a:pt x="95" y="134"/>
                    </a:moveTo>
                    <a:cubicBezTo>
                      <a:pt x="169" y="110"/>
                      <a:pt x="169" y="110"/>
                      <a:pt x="169" y="110"/>
                    </a:cubicBezTo>
                    <a:cubicBezTo>
                      <a:pt x="169" y="155"/>
                      <a:pt x="169" y="155"/>
                      <a:pt x="169" y="155"/>
                    </a:cubicBezTo>
                    <a:lnTo>
                      <a:pt x="95" y="134"/>
                    </a:lnTo>
                    <a:close/>
                    <a:moveTo>
                      <a:pt x="82" y="333"/>
                    </a:moveTo>
                    <a:cubicBezTo>
                      <a:pt x="26" y="333"/>
                      <a:pt x="26" y="333"/>
                      <a:pt x="26" y="333"/>
                    </a:cubicBezTo>
                    <a:cubicBezTo>
                      <a:pt x="82" y="315"/>
                      <a:pt x="82" y="315"/>
                      <a:pt x="82" y="315"/>
                    </a:cubicBezTo>
                    <a:lnTo>
                      <a:pt x="82" y="333"/>
                    </a:lnTo>
                    <a:close/>
                    <a:moveTo>
                      <a:pt x="90" y="333"/>
                    </a:moveTo>
                    <a:cubicBezTo>
                      <a:pt x="90" y="313"/>
                      <a:pt x="90" y="313"/>
                      <a:pt x="90" y="313"/>
                    </a:cubicBezTo>
                    <a:cubicBezTo>
                      <a:pt x="162" y="333"/>
                      <a:pt x="162" y="333"/>
                      <a:pt x="162" y="333"/>
                    </a:cubicBezTo>
                    <a:lnTo>
                      <a:pt x="90" y="333"/>
                    </a:lnTo>
                    <a:close/>
                    <a:moveTo>
                      <a:pt x="168" y="333"/>
                    </a:moveTo>
                    <a:cubicBezTo>
                      <a:pt x="90" y="312"/>
                      <a:pt x="90" y="312"/>
                      <a:pt x="90" y="312"/>
                    </a:cubicBezTo>
                    <a:cubicBezTo>
                      <a:pt x="169" y="286"/>
                      <a:pt x="169" y="286"/>
                      <a:pt x="169" y="286"/>
                    </a:cubicBezTo>
                    <a:cubicBezTo>
                      <a:pt x="169" y="333"/>
                      <a:pt x="169" y="333"/>
                      <a:pt x="169" y="333"/>
                    </a:cubicBezTo>
                    <a:lnTo>
                      <a:pt x="168" y="333"/>
                    </a:lnTo>
                    <a:close/>
                    <a:moveTo>
                      <a:pt x="82" y="483"/>
                    </a:moveTo>
                    <a:cubicBezTo>
                      <a:pt x="26" y="483"/>
                      <a:pt x="26" y="483"/>
                      <a:pt x="26" y="483"/>
                    </a:cubicBezTo>
                    <a:cubicBezTo>
                      <a:pt x="82" y="465"/>
                      <a:pt x="82" y="465"/>
                      <a:pt x="82" y="465"/>
                    </a:cubicBezTo>
                    <a:lnTo>
                      <a:pt x="82" y="483"/>
                    </a:lnTo>
                    <a:close/>
                    <a:moveTo>
                      <a:pt x="90" y="483"/>
                    </a:moveTo>
                    <a:cubicBezTo>
                      <a:pt x="90" y="463"/>
                      <a:pt x="90" y="463"/>
                      <a:pt x="90" y="463"/>
                    </a:cubicBezTo>
                    <a:cubicBezTo>
                      <a:pt x="163" y="483"/>
                      <a:pt x="163" y="483"/>
                      <a:pt x="163" y="483"/>
                    </a:cubicBezTo>
                    <a:lnTo>
                      <a:pt x="90" y="483"/>
                    </a:lnTo>
                    <a:close/>
                    <a:moveTo>
                      <a:pt x="168" y="483"/>
                    </a:moveTo>
                    <a:cubicBezTo>
                      <a:pt x="91" y="462"/>
                      <a:pt x="91" y="462"/>
                      <a:pt x="91" y="462"/>
                    </a:cubicBezTo>
                    <a:cubicBezTo>
                      <a:pt x="169" y="436"/>
                      <a:pt x="169" y="436"/>
                      <a:pt x="169" y="436"/>
                    </a:cubicBezTo>
                    <a:cubicBezTo>
                      <a:pt x="169" y="483"/>
                      <a:pt x="169" y="483"/>
                      <a:pt x="169" y="483"/>
                    </a:cubicBezTo>
                    <a:lnTo>
                      <a:pt x="168" y="483"/>
                    </a:lnTo>
                    <a:close/>
                    <a:moveTo>
                      <a:pt x="168" y="691"/>
                    </a:moveTo>
                    <a:cubicBezTo>
                      <a:pt x="229" y="673"/>
                      <a:pt x="229" y="673"/>
                      <a:pt x="229" y="673"/>
                    </a:cubicBezTo>
                    <a:cubicBezTo>
                      <a:pt x="290" y="691"/>
                      <a:pt x="290" y="691"/>
                      <a:pt x="290" y="691"/>
                    </a:cubicBezTo>
                    <a:cubicBezTo>
                      <a:pt x="290" y="694"/>
                      <a:pt x="290" y="694"/>
                      <a:pt x="290" y="694"/>
                    </a:cubicBezTo>
                    <a:cubicBezTo>
                      <a:pt x="229" y="710"/>
                      <a:pt x="229" y="710"/>
                      <a:pt x="229" y="710"/>
                    </a:cubicBezTo>
                    <a:cubicBezTo>
                      <a:pt x="168" y="694"/>
                      <a:pt x="168" y="694"/>
                      <a:pt x="168" y="694"/>
                    </a:cubicBezTo>
                    <a:lnTo>
                      <a:pt x="168" y="691"/>
                    </a:lnTo>
                    <a:close/>
                    <a:moveTo>
                      <a:pt x="166" y="702"/>
                    </a:moveTo>
                    <a:cubicBezTo>
                      <a:pt x="213" y="714"/>
                      <a:pt x="213" y="714"/>
                      <a:pt x="213" y="714"/>
                    </a:cubicBezTo>
                    <a:cubicBezTo>
                      <a:pt x="160" y="728"/>
                      <a:pt x="160" y="728"/>
                      <a:pt x="160" y="728"/>
                    </a:cubicBezTo>
                    <a:lnTo>
                      <a:pt x="166" y="702"/>
                    </a:lnTo>
                    <a:close/>
                    <a:moveTo>
                      <a:pt x="159" y="737"/>
                    </a:moveTo>
                    <a:cubicBezTo>
                      <a:pt x="229" y="719"/>
                      <a:pt x="229" y="719"/>
                      <a:pt x="229" y="719"/>
                    </a:cubicBezTo>
                    <a:cubicBezTo>
                      <a:pt x="300" y="737"/>
                      <a:pt x="300" y="737"/>
                      <a:pt x="300" y="737"/>
                    </a:cubicBezTo>
                    <a:cubicBezTo>
                      <a:pt x="300" y="738"/>
                      <a:pt x="300" y="738"/>
                      <a:pt x="300" y="738"/>
                    </a:cubicBezTo>
                    <a:cubicBezTo>
                      <a:pt x="229" y="755"/>
                      <a:pt x="229" y="755"/>
                      <a:pt x="229" y="755"/>
                    </a:cubicBezTo>
                    <a:cubicBezTo>
                      <a:pt x="158" y="738"/>
                      <a:pt x="158" y="738"/>
                      <a:pt x="158" y="738"/>
                    </a:cubicBezTo>
                    <a:lnTo>
                      <a:pt x="159" y="737"/>
                    </a:lnTo>
                    <a:close/>
                    <a:moveTo>
                      <a:pt x="157" y="746"/>
                    </a:moveTo>
                    <a:cubicBezTo>
                      <a:pt x="212" y="759"/>
                      <a:pt x="212" y="759"/>
                      <a:pt x="212" y="759"/>
                    </a:cubicBezTo>
                    <a:cubicBezTo>
                      <a:pt x="151" y="774"/>
                      <a:pt x="151" y="774"/>
                      <a:pt x="151" y="774"/>
                    </a:cubicBezTo>
                    <a:lnTo>
                      <a:pt x="157" y="746"/>
                    </a:lnTo>
                    <a:close/>
                    <a:moveTo>
                      <a:pt x="149" y="783"/>
                    </a:moveTo>
                    <a:cubicBezTo>
                      <a:pt x="229" y="763"/>
                      <a:pt x="229" y="763"/>
                      <a:pt x="229" y="763"/>
                    </a:cubicBezTo>
                    <a:cubicBezTo>
                      <a:pt x="309" y="783"/>
                      <a:pt x="309" y="783"/>
                      <a:pt x="309" y="783"/>
                    </a:cubicBezTo>
                    <a:cubicBezTo>
                      <a:pt x="309" y="783"/>
                      <a:pt x="309" y="783"/>
                      <a:pt x="309" y="783"/>
                    </a:cubicBezTo>
                    <a:cubicBezTo>
                      <a:pt x="229" y="801"/>
                      <a:pt x="229" y="801"/>
                      <a:pt x="229" y="801"/>
                    </a:cubicBezTo>
                    <a:cubicBezTo>
                      <a:pt x="149" y="783"/>
                      <a:pt x="149" y="783"/>
                      <a:pt x="149" y="783"/>
                    </a:cubicBezTo>
                    <a:close/>
                    <a:moveTo>
                      <a:pt x="147" y="791"/>
                    </a:moveTo>
                    <a:cubicBezTo>
                      <a:pt x="210" y="805"/>
                      <a:pt x="210" y="805"/>
                      <a:pt x="210" y="805"/>
                    </a:cubicBezTo>
                    <a:cubicBezTo>
                      <a:pt x="141" y="821"/>
                      <a:pt x="141" y="821"/>
                      <a:pt x="141" y="821"/>
                    </a:cubicBezTo>
                    <a:lnTo>
                      <a:pt x="147" y="791"/>
                    </a:lnTo>
                    <a:close/>
                    <a:moveTo>
                      <a:pt x="139" y="832"/>
                    </a:moveTo>
                    <a:cubicBezTo>
                      <a:pt x="320" y="832"/>
                      <a:pt x="320" y="832"/>
                      <a:pt x="320" y="832"/>
                    </a:cubicBezTo>
                    <a:cubicBezTo>
                      <a:pt x="321" y="839"/>
                      <a:pt x="321" y="839"/>
                      <a:pt x="321" y="839"/>
                    </a:cubicBezTo>
                    <a:cubicBezTo>
                      <a:pt x="231" y="892"/>
                      <a:pt x="231" y="892"/>
                      <a:pt x="231" y="892"/>
                    </a:cubicBezTo>
                    <a:cubicBezTo>
                      <a:pt x="230" y="893"/>
                      <a:pt x="230" y="893"/>
                      <a:pt x="230" y="893"/>
                    </a:cubicBezTo>
                    <a:cubicBezTo>
                      <a:pt x="230" y="893"/>
                      <a:pt x="230" y="893"/>
                      <a:pt x="230" y="893"/>
                    </a:cubicBezTo>
                    <a:cubicBezTo>
                      <a:pt x="229" y="893"/>
                      <a:pt x="229" y="893"/>
                      <a:pt x="229" y="893"/>
                    </a:cubicBezTo>
                    <a:cubicBezTo>
                      <a:pt x="228" y="893"/>
                      <a:pt x="228" y="893"/>
                      <a:pt x="228" y="893"/>
                    </a:cubicBezTo>
                    <a:cubicBezTo>
                      <a:pt x="229" y="893"/>
                      <a:pt x="229" y="893"/>
                      <a:pt x="229" y="893"/>
                    </a:cubicBezTo>
                    <a:cubicBezTo>
                      <a:pt x="227" y="892"/>
                      <a:pt x="227" y="892"/>
                      <a:pt x="227" y="892"/>
                    </a:cubicBezTo>
                    <a:cubicBezTo>
                      <a:pt x="137" y="839"/>
                      <a:pt x="137" y="839"/>
                      <a:pt x="137" y="839"/>
                    </a:cubicBezTo>
                    <a:lnTo>
                      <a:pt x="139" y="832"/>
                    </a:lnTo>
                    <a:close/>
                    <a:moveTo>
                      <a:pt x="135" y="847"/>
                    </a:moveTo>
                    <a:cubicBezTo>
                      <a:pt x="206" y="889"/>
                      <a:pt x="206" y="889"/>
                      <a:pt x="206" y="889"/>
                    </a:cubicBezTo>
                    <a:cubicBezTo>
                      <a:pt x="129" y="877"/>
                      <a:pt x="129" y="877"/>
                      <a:pt x="129" y="877"/>
                    </a:cubicBezTo>
                    <a:lnTo>
                      <a:pt x="135" y="847"/>
                    </a:lnTo>
                    <a:close/>
                    <a:moveTo>
                      <a:pt x="219" y="899"/>
                    </a:moveTo>
                    <a:cubicBezTo>
                      <a:pt x="176" y="925"/>
                      <a:pt x="176" y="925"/>
                      <a:pt x="176" y="925"/>
                    </a:cubicBezTo>
                    <a:cubicBezTo>
                      <a:pt x="130" y="886"/>
                      <a:pt x="130" y="886"/>
                      <a:pt x="130" y="886"/>
                    </a:cubicBezTo>
                    <a:lnTo>
                      <a:pt x="219" y="899"/>
                    </a:lnTo>
                    <a:close/>
                    <a:moveTo>
                      <a:pt x="125" y="895"/>
                    </a:moveTo>
                    <a:cubicBezTo>
                      <a:pt x="156" y="922"/>
                      <a:pt x="156" y="922"/>
                      <a:pt x="156" y="922"/>
                    </a:cubicBezTo>
                    <a:cubicBezTo>
                      <a:pt x="120" y="922"/>
                      <a:pt x="120" y="922"/>
                      <a:pt x="120" y="922"/>
                    </a:cubicBezTo>
                    <a:lnTo>
                      <a:pt x="125" y="895"/>
                    </a:lnTo>
                    <a:close/>
                    <a:moveTo>
                      <a:pt x="118" y="930"/>
                    </a:moveTo>
                    <a:cubicBezTo>
                      <a:pt x="168" y="930"/>
                      <a:pt x="168" y="930"/>
                      <a:pt x="168" y="930"/>
                    </a:cubicBezTo>
                    <a:cubicBezTo>
                      <a:pt x="111" y="964"/>
                      <a:pt x="111" y="964"/>
                      <a:pt x="111" y="964"/>
                    </a:cubicBezTo>
                    <a:lnTo>
                      <a:pt x="118" y="930"/>
                    </a:lnTo>
                    <a:close/>
                    <a:moveTo>
                      <a:pt x="108" y="974"/>
                    </a:moveTo>
                    <a:cubicBezTo>
                      <a:pt x="226" y="905"/>
                      <a:pt x="226" y="905"/>
                      <a:pt x="226" y="905"/>
                    </a:cubicBezTo>
                    <a:cubicBezTo>
                      <a:pt x="226" y="978"/>
                      <a:pt x="226" y="978"/>
                      <a:pt x="226" y="978"/>
                    </a:cubicBezTo>
                    <a:cubicBezTo>
                      <a:pt x="108" y="978"/>
                      <a:pt x="108" y="978"/>
                      <a:pt x="108" y="978"/>
                    </a:cubicBezTo>
                    <a:lnTo>
                      <a:pt x="108" y="974"/>
                    </a:lnTo>
                    <a:close/>
                    <a:moveTo>
                      <a:pt x="106" y="986"/>
                    </a:moveTo>
                    <a:cubicBezTo>
                      <a:pt x="352" y="986"/>
                      <a:pt x="352" y="986"/>
                      <a:pt x="352" y="986"/>
                    </a:cubicBezTo>
                    <a:cubicBezTo>
                      <a:pt x="353" y="988"/>
                      <a:pt x="353" y="988"/>
                      <a:pt x="353" y="988"/>
                    </a:cubicBezTo>
                    <a:cubicBezTo>
                      <a:pt x="229" y="1089"/>
                      <a:pt x="229" y="1089"/>
                      <a:pt x="229" y="1089"/>
                    </a:cubicBezTo>
                    <a:cubicBezTo>
                      <a:pt x="106" y="988"/>
                      <a:pt x="106" y="988"/>
                      <a:pt x="106" y="988"/>
                    </a:cubicBezTo>
                    <a:lnTo>
                      <a:pt x="106" y="986"/>
                    </a:lnTo>
                    <a:close/>
                    <a:moveTo>
                      <a:pt x="103" y="1000"/>
                    </a:moveTo>
                    <a:cubicBezTo>
                      <a:pt x="157" y="1044"/>
                      <a:pt x="157" y="1044"/>
                      <a:pt x="157" y="1044"/>
                    </a:cubicBezTo>
                    <a:cubicBezTo>
                      <a:pt x="94" y="1044"/>
                      <a:pt x="94" y="1044"/>
                      <a:pt x="94" y="1044"/>
                    </a:cubicBezTo>
                    <a:lnTo>
                      <a:pt x="103" y="1000"/>
                    </a:lnTo>
                    <a:close/>
                    <a:moveTo>
                      <a:pt x="92" y="1051"/>
                    </a:moveTo>
                    <a:cubicBezTo>
                      <a:pt x="138" y="1051"/>
                      <a:pt x="138" y="1051"/>
                      <a:pt x="138" y="1051"/>
                    </a:cubicBezTo>
                    <a:cubicBezTo>
                      <a:pt x="87" y="1076"/>
                      <a:pt x="87" y="1076"/>
                      <a:pt x="87" y="1076"/>
                    </a:cubicBezTo>
                    <a:lnTo>
                      <a:pt x="92" y="1051"/>
                    </a:lnTo>
                    <a:close/>
                    <a:moveTo>
                      <a:pt x="85" y="1087"/>
                    </a:moveTo>
                    <a:cubicBezTo>
                      <a:pt x="163" y="1049"/>
                      <a:pt x="163" y="1049"/>
                      <a:pt x="163" y="1049"/>
                    </a:cubicBezTo>
                    <a:cubicBezTo>
                      <a:pt x="215" y="1092"/>
                      <a:pt x="215" y="1092"/>
                      <a:pt x="215" y="1092"/>
                    </a:cubicBezTo>
                    <a:cubicBezTo>
                      <a:pt x="84" y="1092"/>
                      <a:pt x="84" y="1092"/>
                      <a:pt x="84" y="1092"/>
                    </a:cubicBezTo>
                    <a:lnTo>
                      <a:pt x="85" y="108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7" name="Freeform 54"/>
              <p:cNvSpPr>
                <a:spLocks noEditPoints="1"/>
              </p:cNvSpPr>
              <p:nvPr/>
            </p:nvSpPr>
            <p:spPr bwMode="gray">
              <a:xfrm>
                <a:off x="4658254" y="1871263"/>
                <a:ext cx="250825" cy="608013"/>
              </a:xfrm>
              <a:custGeom>
                <a:avLst/>
                <a:gdLst>
                  <a:gd name="T0" fmla="*/ 137 w 217"/>
                  <a:gd name="T1" fmla="*/ 252 h 528"/>
                  <a:gd name="T2" fmla="*/ 137 w 217"/>
                  <a:gd name="T3" fmla="*/ 203 h 528"/>
                  <a:gd name="T4" fmla="*/ 137 w 217"/>
                  <a:gd name="T5" fmla="*/ 132 h 528"/>
                  <a:gd name="T6" fmla="*/ 137 w 217"/>
                  <a:gd name="T7" fmla="*/ 48 h 528"/>
                  <a:gd name="T8" fmla="*/ 2 w 217"/>
                  <a:gd name="T9" fmla="*/ 74 h 528"/>
                  <a:gd name="T10" fmla="*/ 2 w 217"/>
                  <a:gd name="T11" fmla="*/ 158 h 528"/>
                  <a:gd name="T12" fmla="*/ 2 w 217"/>
                  <a:gd name="T13" fmla="*/ 229 h 528"/>
                  <a:gd name="T14" fmla="*/ 55 w 217"/>
                  <a:gd name="T15" fmla="*/ 371 h 528"/>
                  <a:gd name="T16" fmla="*/ 179 w 217"/>
                  <a:gd name="T17" fmla="*/ 74 h 528"/>
                  <a:gd name="T18" fmla="*/ 137 w 217"/>
                  <a:gd name="T19" fmla="*/ 73 h 528"/>
                  <a:gd name="T20" fmla="*/ 175 w 217"/>
                  <a:gd name="T21" fmla="*/ 148 h 528"/>
                  <a:gd name="T22" fmla="*/ 205 w 217"/>
                  <a:gd name="T23" fmla="*/ 229 h 528"/>
                  <a:gd name="T24" fmla="*/ 174 w 217"/>
                  <a:gd name="T25" fmla="*/ 219 h 528"/>
                  <a:gd name="T26" fmla="*/ 178 w 217"/>
                  <a:gd name="T27" fmla="*/ 518 h 528"/>
                  <a:gd name="T28" fmla="*/ 173 w 217"/>
                  <a:gd name="T29" fmla="*/ 495 h 528"/>
                  <a:gd name="T30" fmla="*/ 134 w 217"/>
                  <a:gd name="T31" fmla="*/ 439 h 528"/>
                  <a:gd name="T32" fmla="*/ 158 w 217"/>
                  <a:gd name="T33" fmla="*/ 424 h 528"/>
                  <a:gd name="T34" fmla="*/ 148 w 217"/>
                  <a:gd name="T35" fmla="*/ 375 h 528"/>
                  <a:gd name="T36" fmla="*/ 143 w 217"/>
                  <a:gd name="T37" fmla="*/ 354 h 528"/>
                  <a:gd name="T38" fmla="*/ 134 w 217"/>
                  <a:gd name="T39" fmla="*/ 311 h 528"/>
                  <a:gd name="T40" fmla="*/ 126 w 217"/>
                  <a:gd name="T41" fmla="*/ 271 h 528"/>
                  <a:gd name="T42" fmla="*/ 105 w 217"/>
                  <a:gd name="T43" fmla="*/ 4 h 528"/>
                  <a:gd name="T44" fmla="*/ 122 w 217"/>
                  <a:gd name="T45" fmla="*/ 44 h 528"/>
                  <a:gd name="T46" fmla="*/ 96 w 217"/>
                  <a:gd name="T47" fmla="*/ 237 h 528"/>
                  <a:gd name="T48" fmla="*/ 96 w 217"/>
                  <a:gd name="T49" fmla="*/ 252 h 528"/>
                  <a:gd name="T50" fmla="*/ 109 w 217"/>
                  <a:gd name="T51" fmla="*/ 219 h 528"/>
                  <a:gd name="T52" fmla="*/ 112 w 217"/>
                  <a:gd name="T53" fmla="*/ 216 h 528"/>
                  <a:gd name="T54" fmla="*/ 122 w 217"/>
                  <a:gd name="T55" fmla="*/ 205 h 528"/>
                  <a:gd name="T56" fmla="*/ 97 w 217"/>
                  <a:gd name="T57" fmla="*/ 201 h 528"/>
                  <a:gd name="T58" fmla="*/ 96 w 217"/>
                  <a:gd name="T59" fmla="*/ 181 h 528"/>
                  <a:gd name="T60" fmla="*/ 105 w 217"/>
                  <a:gd name="T61" fmla="*/ 172 h 528"/>
                  <a:gd name="T62" fmla="*/ 112 w 217"/>
                  <a:gd name="T63" fmla="*/ 172 h 528"/>
                  <a:gd name="T64" fmla="*/ 96 w 217"/>
                  <a:gd name="T65" fmla="*/ 138 h 528"/>
                  <a:gd name="T66" fmla="*/ 96 w 217"/>
                  <a:gd name="T67" fmla="*/ 133 h 528"/>
                  <a:gd name="T68" fmla="*/ 96 w 217"/>
                  <a:gd name="T69" fmla="*/ 125 h 528"/>
                  <a:gd name="T70" fmla="*/ 112 w 217"/>
                  <a:gd name="T71" fmla="*/ 118 h 528"/>
                  <a:gd name="T72" fmla="*/ 96 w 217"/>
                  <a:gd name="T73" fmla="*/ 98 h 528"/>
                  <a:gd name="T74" fmla="*/ 109 w 217"/>
                  <a:gd name="T75" fmla="*/ 89 h 528"/>
                  <a:gd name="T76" fmla="*/ 109 w 217"/>
                  <a:gd name="T77" fmla="*/ 64 h 528"/>
                  <a:gd name="T78" fmla="*/ 112 w 217"/>
                  <a:gd name="T79" fmla="*/ 61 h 528"/>
                  <a:gd name="T80" fmla="*/ 122 w 217"/>
                  <a:gd name="T81" fmla="*/ 50 h 528"/>
                  <a:gd name="T82" fmla="*/ 92 w 217"/>
                  <a:gd name="T83" fmla="*/ 271 h 528"/>
                  <a:gd name="T84" fmla="*/ 109 w 217"/>
                  <a:gd name="T85" fmla="*/ 295 h 528"/>
                  <a:gd name="T86" fmla="*/ 109 w 217"/>
                  <a:gd name="T87" fmla="*/ 315 h 528"/>
                  <a:gd name="T88" fmla="*/ 12 w 217"/>
                  <a:gd name="T89" fmla="*/ 74 h 528"/>
                  <a:gd name="T90" fmla="*/ 80 w 217"/>
                  <a:gd name="T91" fmla="*/ 52 h 528"/>
                  <a:gd name="T92" fmla="*/ 43 w 217"/>
                  <a:gd name="T93" fmla="*/ 148 h 528"/>
                  <a:gd name="T94" fmla="*/ 12 w 217"/>
                  <a:gd name="T95" fmla="*/ 229 h 528"/>
                  <a:gd name="T96" fmla="*/ 43 w 217"/>
                  <a:gd name="T97" fmla="*/ 219 h 528"/>
                  <a:gd name="T98" fmla="*/ 80 w 217"/>
                  <a:gd name="T99" fmla="*/ 329 h 528"/>
                  <a:gd name="T100" fmla="*/ 142 w 217"/>
                  <a:gd name="T101" fmla="*/ 350 h 528"/>
                  <a:gd name="T102" fmla="*/ 71 w 217"/>
                  <a:gd name="T103" fmla="*/ 371 h 528"/>
                  <a:gd name="T104" fmla="*/ 67 w 217"/>
                  <a:gd name="T105" fmla="*/ 389 h 528"/>
                  <a:gd name="T106" fmla="*/ 109 w 217"/>
                  <a:gd name="T107" fmla="*/ 424 h 528"/>
                  <a:gd name="T108" fmla="*/ 61 w 217"/>
                  <a:gd name="T109" fmla="*/ 416 h 528"/>
                  <a:gd name="T110" fmla="*/ 57 w 217"/>
                  <a:gd name="T111" fmla="*/ 437 h 528"/>
                  <a:gd name="T112" fmla="*/ 107 w 217"/>
                  <a:gd name="T113" fmla="*/ 464 h 528"/>
                  <a:gd name="T114" fmla="*/ 50 w 217"/>
                  <a:gd name="T115" fmla="*/ 467 h 528"/>
                  <a:gd name="T116" fmla="*/ 44 w 217"/>
                  <a:gd name="T117" fmla="*/ 499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 h="528">
                    <a:moveTo>
                      <a:pt x="39" y="521"/>
                    </a:moveTo>
                    <a:cubicBezTo>
                      <a:pt x="178" y="521"/>
                      <a:pt x="178" y="521"/>
                      <a:pt x="178" y="521"/>
                    </a:cubicBezTo>
                    <a:cubicBezTo>
                      <a:pt x="180" y="528"/>
                      <a:pt x="180" y="528"/>
                      <a:pt x="180" y="528"/>
                    </a:cubicBezTo>
                    <a:cubicBezTo>
                      <a:pt x="196" y="528"/>
                      <a:pt x="196" y="528"/>
                      <a:pt x="196" y="528"/>
                    </a:cubicBezTo>
                    <a:cubicBezTo>
                      <a:pt x="163" y="372"/>
                      <a:pt x="163" y="372"/>
                      <a:pt x="163" y="372"/>
                    </a:cubicBezTo>
                    <a:cubicBezTo>
                      <a:pt x="163" y="371"/>
                      <a:pt x="163" y="371"/>
                      <a:pt x="163" y="371"/>
                    </a:cubicBezTo>
                    <a:cubicBezTo>
                      <a:pt x="162" y="371"/>
                      <a:pt x="162" y="371"/>
                      <a:pt x="162" y="371"/>
                    </a:cubicBezTo>
                    <a:cubicBezTo>
                      <a:pt x="137" y="252"/>
                      <a:pt x="137" y="252"/>
                      <a:pt x="137" y="252"/>
                    </a:cubicBezTo>
                    <a:cubicBezTo>
                      <a:pt x="137" y="234"/>
                      <a:pt x="137" y="234"/>
                      <a:pt x="137" y="234"/>
                    </a:cubicBezTo>
                    <a:cubicBezTo>
                      <a:pt x="211" y="234"/>
                      <a:pt x="211" y="234"/>
                      <a:pt x="211" y="234"/>
                    </a:cubicBezTo>
                    <a:cubicBezTo>
                      <a:pt x="211" y="258"/>
                      <a:pt x="211" y="258"/>
                      <a:pt x="211" y="258"/>
                    </a:cubicBezTo>
                    <a:cubicBezTo>
                      <a:pt x="211" y="259"/>
                      <a:pt x="212" y="260"/>
                      <a:pt x="214" y="260"/>
                    </a:cubicBezTo>
                    <a:cubicBezTo>
                      <a:pt x="216" y="260"/>
                      <a:pt x="217" y="259"/>
                      <a:pt x="217" y="258"/>
                    </a:cubicBezTo>
                    <a:cubicBezTo>
                      <a:pt x="217" y="229"/>
                      <a:pt x="217" y="229"/>
                      <a:pt x="217" y="229"/>
                    </a:cubicBezTo>
                    <a:cubicBezTo>
                      <a:pt x="215" y="229"/>
                      <a:pt x="215" y="229"/>
                      <a:pt x="215" y="229"/>
                    </a:cubicBezTo>
                    <a:cubicBezTo>
                      <a:pt x="137" y="203"/>
                      <a:pt x="137" y="203"/>
                      <a:pt x="137" y="203"/>
                    </a:cubicBezTo>
                    <a:cubicBezTo>
                      <a:pt x="137" y="163"/>
                      <a:pt x="137" y="163"/>
                      <a:pt x="137" y="163"/>
                    </a:cubicBezTo>
                    <a:cubicBezTo>
                      <a:pt x="211" y="163"/>
                      <a:pt x="211" y="163"/>
                      <a:pt x="211" y="163"/>
                    </a:cubicBezTo>
                    <a:cubicBezTo>
                      <a:pt x="211" y="187"/>
                      <a:pt x="211" y="187"/>
                      <a:pt x="211" y="187"/>
                    </a:cubicBezTo>
                    <a:cubicBezTo>
                      <a:pt x="211" y="188"/>
                      <a:pt x="212" y="189"/>
                      <a:pt x="214" y="189"/>
                    </a:cubicBezTo>
                    <a:cubicBezTo>
                      <a:pt x="216" y="189"/>
                      <a:pt x="217" y="188"/>
                      <a:pt x="217" y="187"/>
                    </a:cubicBezTo>
                    <a:cubicBezTo>
                      <a:pt x="217" y="158"/>
                      <a:pt x="217" y="158"/>
                      <a:pt x="217" y="158"/>
                    </a:cubicBezTo>
                    <a:cubicBezTo>
                      <a:pt x="215" y="158"/>
                      <a:pt x="215" y="158"/>
                      <a:pt x="215" y="158"/>
                    </a:cubicBezTo>
                    <a:cubicBezTo>
                      <a:pt x="137" y="132"/>
                      <a:pt x="137" y="132"/>
                      <a:pt x="137" y="132"/>
                    </a:cubicBezTo>
                    <a:cubicBezTo>
                      <a:pt x="137" y="79"/>
                      <a:pt x="137" y="79"/>
                      <a:pt x="137" y="79"/>
                    </a:cubicBezTo>
                    <a:cubicBezTo>
                      <a:pt x="211" y="79"/>
                      <a:pt x="211" y="79"/>
                      <a:pt x="211" y="79"/>
                    </a:cubicBezTo>
                    <a:cubicBezTo>
                      <a:pt x="211" y="103"/>
                      <a:pt x="211" y="103"/>
                      <a:pt x="211" y="103"/>
                    </a:cubicBezTo>
                    <a:cubicBezTo>
                      <a:pt x="211" y="104"/>
                      <a:pt x="212" y="105"/>
                      <a:pt x="214" y="105"/>
                    </a:cubicBezTo>
                    <a:cubicBezTo>
                      <a:pt x="216" y="105"/>
                      <a:pt x="217" y="104"/>
                      <a:pt x="217" y="103"/>
                    </a:cubicBezTo>
                    <a:cubicBezTo>
                      <a:pt x="217" y="74"/>
                      <a:pt x="217" y="74"/>
                      <a:pt x="217" y="74"/>
                    </a:cubicBezTo>
                    <a:cubicBezTo>
                      <a:pt x="215" y="74"/>
                      <a:pt x="215" y="74"/>
                      <a:pt x="215" y="74"/>
                    </a:cubicBezTo>
                    <a:cubicBezTo>
                      <a:pt x="137" y="48"/>
                      <a:pt x="137" y="48"/>
                      <a:pt x="137" y="48"/>
                    </a:cubicBezTo>
                    <a:cubicBezTo>
                      <a:pt x="137" y="44"/>
                      <a:pt x="137" y="44"/>
                      <a:pt x="137" y="44"/>
                    </a:cubicBezTo>
                    <a:cubicBezTo>
                      <a:pt x="132" y="44"/>
                      <a:pt x="132" y="44"/>
                      <a:pt x="132" y="44"/>
                    </a:cubicBezTo>
                    <a:cubicBezTo>
                      <a:pt x="119" y="0"/>
                      <a:pt x="119" y="0"/>
                      <a:pt x="119" y="0"/>
                    </a:cubicBezTo>
                    <a:cubicBezTo>
                      <a:pt x="99" y="0"/>
                      <a:pt x="99" y="0"/>
                      <a:pt x="99" y="0"/>
                    </a:cubicBezTo>
                    <a:cubicBezTo>
                      <a:pt x="85" y="45"/>
                      <a:pt x="85" y="45"/>
                      <a:pt x="85" y="45"/>
                    </a:cubicBezTo>
                    <a:cubicBezTo>
                      <a:pt x="80" y="47"/>
                      <a:pt x="80" y="47"/>
                      <a:pt x="80" y="47"/>
                    </a:cubicBezTo>
                    <a:cubicBezTo>
                      <a:pt x="80" y="48"/>
                      <a:pt x="80" y="48"/>
                      <a:pt x="80" y="48"/>
                    </a:cubicBezTo>
                    <a:cubicBezTo>
                      <a:pt x="2" y="74"/>
                      <a:pt x="2" y="74"/>
                      <a:pt x="2" y="74"/>
                    </a:cubicBezTo>
                    <a:cubicBezTo>
                      <a:pt x="0" y="74"/>
                      <a:pt x="0" y="74"/>
                      <a:pt x="0" y="74"/>
                    </a:cubicBezTo>
                    <a:cubicBezTo>
                      <a:pt x="0" y="103"/>
                      <a:pt x="0" y="103"/>
                      <a:pt x="0" y="103"/>
                    </a:cubicBezTo>
                    <a:cubicBezTo>
                      <a:pt x="0" y="104"/>
                      <a:pt x="2" y="105"/>
                      <a:pt x="3" y="105"/>
                    </a:cubicBezTo>
                    <a:cubicBezTo>
                      <a:pt x="5" y="105"/>
                      <a:pt x="7" y="104"/>
                      <a:pt x="7" y="103"/>
                    </a:cubicBezTo>
                    <a:cubicBezTo>
                      <a:pt x="7" y="79"/>
                      <a:pt x="7" y="79"/>
                      <a:pt x="7" y="79"/>
                    </a:cubicBezTo>
                    <a:cubicBezTo>
                      <a:pt x="80" y="79"/>
                      <a:pt x="80" y="79"/>
                      <a:pt x="80" y="79"/>
                    </a:cubicBezTo>
                    <a:cubicBezTo>
                      <a:pt x="80" y="132"/>
                      <a:pt x="80" y="132"/>
                      <a:pt x="80" y="132"/>
                    </a:cubicBezTo>
                    <a:cubicBezTo>
                      <a:pt x="2" y="158"/>
                      <a:pt x="2" y="158"/>
                      <a:pt x="2" y="158"/>
                    </a:cubicBezTo>
                    <a:cubicBezTo>
                      <a:pt x="0" y="158"/>
                      <a:pt x="0" y="158"/>
                      <a:pt x="0" y="158"/>
                    </a:cubicBezTo>
                    <a:cubicBezTo>
                      <a:pt x="0" y="187"/>
                      <a:pt x="0" y="187"/>
                      <a:pt x="0" y="187"/>
                    </a:cubicBezTo>
                    <a:cubicBezTo>
                      <a:pt x="0" y="188"/>
                      <a:pt x="2" y="189"/>
                      <a:pt x="3" y="189"/>
                    </a:cubicBezTo>
                    <a:cubicBezTo>
                      <a:pt x="5" y="189"/>
                      <a:pt x="7" y="188"/>
                      <a:pt x="7" y="187"/>
                    </a:cubicBezTo>
                    <a:cubicBezTo>
                      <a:pt x="7" y="163"/>
                      <a:pt x="7" y="163"/>
                      <a:pt x="7" y="163"/>
                    </a:cubicBezTo>
                    <a:cubicBezTo>
                      <a:pt x="80" y="163"/>
                      <a:pt x="80" y="163"/>
                      <a:pt x="80" y="163"/>
                    </a:cubicBezTo>
                    <a:cubicBezTo>
                      <a:pt x="80" y="203"/>
                      <a:pt x="80" y="203"/>
                      <a:pt x="80" y="203"/>
                    </a:cubicBezTo>
                    <a:cubicBezTo>
                      <a:pt x="2" y="229"/>
                      <a:pt x="2" y="229"/>
                      <a:pt x="2" y="229"/>
                    </a:cubicBezTo>
                    <a:cubicBezTo>
                      <a:pt x="0" y="229"/>
                      <a:pt x="0" y="229"/>
                      <a:pt x="0" y="229"/>
                    </a:cubicBezTo>
                    <a:cubicBezTo>
                      <a:pt x="0" y="258"/>
                      <a:pt x="0" y="258"/>
                      <a:pt x="0" y="258"/>
                    </a:cubicBezTo>
                    <a:cubicBezTo>
                      <a:pt x="0" y="259"/>
                      <a:pt x="2" y="260"/>
                      <a:pt x="3" y="260"/>
                    </a:cubicBezTo>
                    <a:cubicBezTo>
                      <a:pt x="5" y="260"/>
                      <a:pt x="7" y="259"/>
                      <a:pt x="7" y="258"/>
                    </a:cubicBezTo>
                    <a:cubicBezTo>
                      <a:pt x="7" y="234"/>
                      <a:pt x="7" y="234"/>
                      <a:pt x="7" y="234"/>
                    </a:cubicBezTo>
                    <a:cubicBezTo>
                      <a:pt x="80" y="234"/>
                      <a:pt x="80" y="234"/>
                      <a:pt x="80" y="234"/>
                    </a:cubicBezTo>
                    <a:cubicBezTo>
                      <a:pt x="80" y="252"/>
                      <a:pt x="80" y="252"/>
                      <a:pt x="80" y="252"/>
                    </a:cubicBezTo>
                    <a:cubicBezTo>
                      <a:pt x="55" y="371"/>
                      <a:pt x="55" y="371"/>
                      <a:pt x="55" y="371"/>
                    </a:cubicBezTo>
                    <a:cubicBezTo>
                      <a:pt x="54" y="371"/>
                      <a:pt x="54" y="371"/>
                      <a:pt x="54" y="371"/>
                    </a:cubicBezTo>
                    <a:cubicBezTo>
                      <a:pt x="55" y="372"/>
                      <a:pt x="55" y="372"/>
                      <a:pt x="55" y="372"/>
                    </a:cubicBezTo>
                    <a:cubicBezTo>
                      <a:pt x="22" y="528"/>
                      <a:pt x="22" y="528"/>
                      <a:pt x="22" y="528"/>
                    </a:cubicBezTo>
                    <a:cubicBezTo>
                      <a:pt x="37" y="528"/>
                      <a:pt x="37" y="528"/>
                      <a:pt x="37" y="528"/>
                    </a:cubicBezTo>
                    <a:lnTo>
                      <a:pt x="39" y="521"/>
                    </a:lnTo>
                    <a:close/>
                    <a:moveTo>
                      <a:pt x="179" y="65"/>
                    </a:moveTo>
                    <a:cubicBezTo>
                      <a:pt x="205" y="74"/>
                      <a:pt x="205" y="74"/>
                      <a:pt x="205" y="74"/>
                    </a:cubicBezTo>
                    <a:cubicBezTo>
                      <a:pt x="179" y="74"/>
                      <a:pt x="179" y="74"/>
                      <a:pt x="179" y="74"/>
                    </a:cubicBezTo>
                    <a:lnTo>
                      <a:pt x="179" y="65"/>
                    </a:lnTo>
                    <a:close/>
                    <a:moveTo>
                      <a:pt x="175" y="74"/>
                    </a:moveTo>
                    <a:cubicBezTo>
                      <a:pt x="144" y="74"/>
                      <a:pt x="144" y="74"/>
                      <a:pt x="144" y="74"/>
                    </a:cubicBezTo>
                    <a:cubicBezTo>
                      <a:pt x="175" y="66"/>
                      <a:pt x="175" y="66"/>
                      <a:pt x="175" y="66"/>
                    </a:cubicBezTo>
                    <a:lnTo>
                      <a:pt x="175" y="74"/>
                    </a:lnTo>
                    <a:close/>
                    <a:moveTo>
                      <a:pt x="137" y="52"/>
                    </a:moveTo>
                    <a:cubicBezTo>
                      <a:pt x="172" y="63"/>
                      <a:pt x="172" y="63"/>
                      <a:pt x="172" y="63"/>
                    </a:cubicBezTo>
                    <a:cubicBezTo>
                      <a:pt x="137" y="73"/>
                      <a:pt x="137" y="73"/>
                      <a:pt x="137" y="73"/>
                    </a:cubicBezTo>
                    <a:lnTo>
                      <a:pt x="137" y="52"/>
                    </a:lnTo>
                    <a:close/>
                    <a:moveTo>
                      <a:pt x="179" y="149"/>
                    </a:moveTo>
                    <a:cubicBezTo>
                      <a:pt x="205" y="158"/>
                      <a:pt x="205" y="158"/>
                      <a:pt x="205" y="158"/>
                    </a:cubicBezTo>
                    <a:cubicBezTo>
                      <a:pt x="179" y="158"/>
                      <a:pt x="179" y="158"/>
                      <a:pt x="179" y="158"/>
                    </a:cubicBezTo>
                    <a:lnTo>
                      <a:pt x="179" y="149"/>
                    </a:lnTo>
                    <a:close/>
                    <a:moveTo>
                      <a:pt x="175" y="158"/>
                    </a:moveTo>
                    <a:cubicBezTo>
                      <a:pt x="140" y="158"/>
                      <a:pt x="140" y="158"/>
                      <a:pt x="140" y="158"/>
                    </a:cubicBezTo>
                    <a:cubicBezTo>
                      <a:pt x="175" y="148"/>
                      <a:pt x="175" y="148"/>
                      <a:pt x="175" y="148"/>
                    </a:cubicBezTo>
                    <a:lnTo>
                      <a:pt x="175" y="158"/>
                    </a:lnTo>
                    <a:close/>
                    <a:moveTo>
                      <a:pt x="137" y="135"/>
                    </a:moveTo>
                    <a:cubicBezTo>
                      <a:pt x="174" y="148"/>
                      <a:pt x="174" y="148"/>
                      <a:pt x="174" y="148"/>
                    </a:cubicBezTo>
                    <a:cubicBezTo>
                      <a:pt x="138" y="158"/>
                      <a:pt x="138" y="158"/>
                      <a:pt x="138" y="158"/>
                    </a:cubicBezTo>
                    <a:cubicBezTo>
                      <a:pt x="137" y="158"/>
                      <a:pt x="137" y="158"/>
                      <a:pt x="137" y="158"/>
                    </a:cubicBezTo>
                    <a:lnTo>
                      <a:pt x="137" y="135"/>
                    </a:lnTo>
                    <a:close/>
                    <a:moveTo>
                      <a:pt x="179" y="220"/>
                    </a:moveTo>
                    <a:cubicBezTo>
                      <a:pt x="205" y="229"/>
                      <a:pt x="205" y="229"/>
                      <a:pt x="205" y="229"/>
                    </a:cubicBezTo>
                    <a:cubicBezTo>
                      <a:pt x="179" y="229"/>
                      <a:pt x="179" y="229"/>
                      <a:pt x="179" y="229"/>
                    </a:cubicBezTo>
                    <a:lnTo>
                      <a:pt x="179" y="220"/>
                    </a:lnTo>
                    <a:close/>
                    <a:moveTo>
                      <a:pt x="175" y="229"/>
                    </a:moveTo>
                    <a:cubicBezTo>
                      <a:pt x="140" y="229"/>
                      <a:pt x="140" y="229"/>
                      <a:pt x="140" y="229"/>
                    </a:cubicBezTo>
                    <a:cubicBezTo>
                      <a:pt x="175" y="220"/>
                      <a:pt x="175" y="220"/>
                      <a:pt x="175" y="220"/>
                    </a:cubicBezTo>
                    <a:lnTo>
                      <a:pt x="175" y="229"/>
                    </a:lnTo>
                    <a:close/>
                    <a:moveTo>
                      <a:pt x="137" y="207"/>
                    </a:moveTo>
                    <a:cubicBezTo>
                      <a:pt x="174" y="219"/>
                      <a:pt x="174" y="219"/>
                      <a:pt x="174" y="219"/>
                    </a:cubicBezTo>
                    <a:cubicBezTo>
                      <a:pt x="138" y="229"/>
                      <a:pt x="138" y="229"/>
                      <a:pt x="138" y="229"/>
                    </a:cubicBezTo>
                    <a:cubicBezTo>
                      <a:pt x="137" y="229"/>
                      <a:pt x="137" y="229"/>
                      <a:pt x="137" y="229"/>
                    </a:cubicBezTo>
                    <a:lnTo>
                      <a:pt x="137" y="207"/>
                    </a:lnTo>
                    <a:close/>
                    <a:moveTo>
                      <a:pt x="178" y="518"/>
                    </a:moveTo>
                    <a:cubicBezTo>
                      <a:pt x="115" y="518"/>
                      <a:pt x="115" y="518"/>
                      <a:pt x="115" y="518"/>
                    </a:cubicBezTo>
                    <a:cubicBezTo>
                      <a:pt x="140" y="497"/>
                      <a:pt x="140" y="497"/>
                      <a:pt x="140" y="497"/>
                    </a:cubicBezTo>
                    <a:cubicBezTo>
                      <a:pt x="177" y="515"/>
                      <a:pt x="177" y="515"/>
                      <a:pt x="177" y="515"/>
                    </a:cubicBezTo>
                    <a:lnTo>
                      <a:pt x="178" y="518"/>
                    </a:lnTo>
                    <a:close/>
                    <a:moveTo>
                      <a:pt x="176" y="510"/>
                    </a:moveTo>
                    <a:cubicBezTo>
                      <a:pt x="152" y="499"/>
                      <a:pt x="152" y="499"/>
                      <a:pt x="152" y="499"/>
                    </a:cubicBezTo>
                    <a:cubicBezTo>
                      <a:pt x="174" y="499"/>
                      <a:pt x="174" y="499"/>
                      <a:pt x="174" y="499"/>
                    </a:cubicBezTo>
                    <a:lnTo>
                      <a:pt x="176" y="510"/>
                    </a:lnTo>
                    <a:close/>
                    <a:moveTo>
                      <a:pt x="173" y="495"/>
                    </a:moveTo>
                    <a:cubicBezTo>
                      <a:pt x="143" y="495"/>
                      <a:pt x="143" y="495"/>
                      <a:pt x="143" y="495"/>
                    </a:cubicBezTo>
                    <a:cubicBezTo>
                      <a:pt x="168" y="474"/>
                      <a:pt x="168" y="474"/>
                      <a:pt x="168" y="474"/>
                    </a:cubicBezTo>
                    <a:lnTo>
                      <a:pt x="173" y="495"/>
                    </a:lnTo>
                    <a:close/>
                    <a:moveTo>
                      <a:pt x="166" y="464"/>
                    </a:moveTo>
                    <a:cubicBezTo>
                      <a:pt x="110" y="464"/>
                      <a:pt x="110" y="464"/>
                      <a:pt x="110" y="464"/>
                    </a:cubicBezTo>
                    <a:cubicBezTo>
                      <a:pt x="110" y="429"/>
                      <a:pt x="110" y="429"/>
                      <a:pt x="110" y="429"/>
                    </a:cubicBezTo>
                    <a:cubicBezTo>
                      <a:pt x="166" y="462"/>
                      <a:pt x="166" y="462"/>
                      <a:pt x="166" y="462"/>
                    </a:cubicBezTo>
                    <a:lnTo>
                      <a:pt x="166" y="464"/>
                    </a:lnTo>
                    <a:close/>
                    <a:moveTo>
                      <a:pt x="113" y="426"/>
                    </a:moveTo>
                    <a:cubicBezTo>
                      <a:pt x="156" y="420"/>
                      <a:pt x="156" y="420"/>
                      <a:pt x="156" y="420"/>
                    </a:cubicBezTo>
                    <a:cubicBezTo>
                      <a:pt x="134" y="439"/>
                      <a:pt x="134" y="439"/>
                      <a:pt x="134" y="439"/>
                    </a:cubicBezTo>
                    <a:lnTo>
                      <a:pt x="113" y="426"/>
                    </a:lnTo>
                    <a:close/>
                    <a:moveTo>
                      <a:pt x="165" y="457"/>
                    </a:moveTo>
                    <a:cubicBezTo>
                      <a:pt x="138" y="441"/>
                      <a:pt x="138" y="441"/>
                      <a:pt x="138" y="441"/>
                    </a:cubicBezTo>
                    <a:cubicBezTo>
                      <a:pt x="161" y="441"/>
                      <a:pt x="161" y="441"/>
                      <a:pt x="161" y="441"/>
                    </a:cubicBezTo>
                    <a:lnTo>
                      <a:pt x="165" y="457"/>
                    </a:lnTo>
                    <a:close/>
                    <a:moveTo>
                      <a:pt x="161" y="437"/>
                    </a:moveTo>
                    <a:cubicBezTo>
                      <a:pt x="143" y="437"/>
                      <a:pt x="143" y="437"/>
                      <a:pt x="143" y="437"/>
                    </a:cubicBezTo>
                    <a:cubicBezTo>
                      <a:pt x="158" y="424"/>
                      <a:pt x="158" y="424"/>
                      <a:pt x="158" y="424"/>
                    </a:cubicBezTo>
                    <a:lnTo>
                      <a:pt x="161" y="437"/>
                    </a:lnTo>
                    <a:close/>
                    <a:moveTo>
                      <a:pt x="156" y="416"/>
                    </a:moveTo>
                    <a:cubicBezTo>
                      <a:pt x="120" y="422"/>
                      <a:pt x="120" y="422"/>
                      <a:pt x="120" y="422"/>
                    </a:cubicBezTo>
                    <a:cubicBezTo>
                      <a:pt x="153" y="402"/>
                      <a:pt x="153" y="402"/>
                      <a:pt x="153" y="402"/>
                    </a:cubicBezTo>
                    <a:lnTo>
                      <a:pt x="156" y="416"/>
                    </a:lnTo>
                    <a:close/>
                    <a:moveTo>
                      <a:pt x="151" y="389"/>
                    </a:moveTo>
                    <a:cubicBezTo>
                      <a:pt x="118" y="382"/>
                      <a:pt x="118" y="382"/>
                      <a:pt x="118" y="382"/>
                    </a:cubicBezTo>
                    <a:cubicBezTo>
                      <a:pt x="148" y="375"/>
                      <a:pt x="148" y="375"/>
                      <a:pt x="148" y="375"/>
                    </a:cubicBezTo>
                    <a:lnTo>
                      <a:pt x="151" y="389"/>
                    </a:lnTo>
                    <a:close/>
                    <a:moveTo>
                      <a:pt x="140" y="391"/>
                    </a:moveTo>
                    <a:cubicBezTo>
                      <a:pt x="77" y="391"/>
                      <a:pt x="77" y="391"/>
                      <a:pt x="77" y="391"/>
                    </a:cubicBezTo>
                    <a:cubicBezTo>
                      <a:pt x="109" y="384"/>
                      <a:pt x="109" y="384"/>
                      <a:pt x="109" y="384"/>
                    </a:cubicBezTo>
                    <a:lnTo>
                      <a:pt x="140" y="391"/>
                    </a:lnTo>
                    <a:close/>
                    <a:moveTo>
                      <a:pt x="146" y="367"/>
                    </a:moveTo>
                    <a:cubicBezTo>
                      <a:pt x="117" y="360"/>
                      <a:pt x="117" y="360"/>
                      <a:pt x="117" y="360"/>
                    </a:cubicBezTo>
                    <a:cubicBezTo>
                      <a:pt x="143" y="354"/>
                      <a:pt x="143" y="354"/>
                      <a:pt x="143" y="354"/>
                    </a:cubicBezTo>
                    <a:lnTo>
                      <a:pt x="146" y="367"/>
                    </a:lnTo>
                    <a:close/>
                    <a:moveTo>
                      <a:pt x="141" y="345"/>
                    </a:moveTo>
                    <a:cubicBezTo>
                      <a:pt x="116" y="339"/>
                      <a:pt x="116" y="339"/>
                      <a:pt x="116" y="339"/>
                    </a:cubicBezTo>
                    <a:cubicBezTo>
                      <a:pt x="139" y="333"/>
                      <a:pt x="139" y="333"/>
                      <a:pt x="139" y="333"/>
                    </a:cubicBezTo>
                    <a:lnTo>
                      <a:pt x="141" y="345"/>
                    </a:lnTo>
                    <a:close/>
                    <a:moveTo>
                      <a:pt x="137" y="323"/>
                    </a:moveTo>
                    <a:cubicBezTo>
                      <a:pt x="115" y="317"/>
                      <a:pt x="115" y="317"/>
                      <a:pt x="115" y="317"/>
                    </a:cubicBezTo>
                    <a:cubicBezTo>
                      <a:pt x="134" y="311"/>
                      <a:pt x="134" y="311"/>
                      <a:pt x="134" y="311"/>
                    </a:cubicBezTo>
                    <a:lnTo>
                      <a:pt x="137" y="323"/>
                    </a:lnTo>
                    <a:close/>
                    <a:moveTo>
                      <a:pt x="132" y="303"/>
                    </a:moveTo>
                    <a:cubicBezTo>
                      <a:pt x="115" y="297"/>
                      <a:pt x="115" y="297"/>
                      <a:pt x="115" y="297"/>
                    </a:cubicBezTo>
                    <a:cubicBezTo>
                      <a:pt x="130" y="291"/>
                      <a:pt x="130" y="291"/>
                      <a:pt x="130" y="291"/>
                    </a:cubicBezTo>
                    <a:lnTo>
                      <a:pt x="132" y="303"/>
                    </a:lnTo>
                    <a:close/>
                    <a:moveTo>
                      <a:pt x="128" y="282"/>
                    </a:moveTo>
                    <a:cubicBezTo>
                      <a:pt x="114" y="276"/>
                      <a:pt x="114" y="276"/>
                      <a:pt x="114" y="276"/>
                    </a:cubicBezTo>
                    <a:cubicBezTo>
                      <a:pt x="126" y="271"/>
                      <a:pt x="126" y="271"/>
                      <a:pt x="126" y="271"/>
                    </a:cubicBezTo>
                    <a:lnTo>
                      <a:pt x="128" y="282"/>
                    </a:lnTo>
                    <a:close/>
                    <a:moveTo>
                      <a:pt x="123" y="34"/>
                    </a:moveTo>
                    <a:cubicBezTo>
                      <a:pt x="111" y="14"/>
                      <a:pt x="111" y="14"/>
                      <a:pt x="111" y="14"/>
                    </a:cubicBezTo>
                    <a:cubicBezTo>
                      <a:pt x="115" y="7"/>
                      <a:pt x="115" y="7"/>
                      <a:pt x="115" y="7"/>
                    </a:cubicBezTo>
                    <a:lnTo>
                      <a:pt x="123" y="34"/>
                    </a:lnTo>
                    <a:close/>
                    <a:moveTo>
                      <a:pt x="112" y="4"/>
                    </a:moveTo>
                    <a:cubicBezTo>
                      <a:pt x="109" y="10"/>
                      <a:pt x="109" y="10"/>
                      <a:pt x="109" y="10"/>
                    </a:cubicBezTo>
                    <a:cubicBezTo>
                      <a:pt x="105" y="4"/>
                      <a:pt x="105" y="4"/>
                      <a:pt x="105" y="4"/>
                    </a:cubicBezTo>
                    <a:lnTo>
                      <a:pt x="112" y="4"/>
                    </a:lnTo>
                    <a:close/>
                    <a:moveTo>
                      <a:pt x="103" y="7"/>
                    </a:moveTo>
                    <a:cubicBezTo>
                      <a:pt x="106" y="14"/>
                      <a:pt x="106" y="14"/>
                      <a:pt x="106" y="14"/>
                    </a:cubicBezTo>
                    <a:cubicBezTo>
                      <a:pt x="95" y="34"/>
                      <a:pt x="95" y="34"/>
                      <a:pt x="95" y="34"/>
                    </a:cubicBezTo>
                    <a:lnTo>
                      <a:pt x="103" y="7"/>
                    </a:lnTo>
                    <a:close/>
                    <a:moveTo>
                      <a:pt x="109" y="18"/>
                    </a:moveTo>
                    <a:cubicBezTo>
                      <a:pt x="124" y="44"/>
                      <a:pt x="124" y="44"/>
                      <a:pt x="124" y="44"/>
                    </a:cubicBezTo>
                    <a:cubicBezTo>
                      <a:pt x="122" y="44"/>
                      <a:pt x="122" y="44"/>
                      <a:pt x="122" y="44"/>
                    </a:cubicBezTo>
                    <a:cubicBezTo>
                      <a:pt x="122" y="46"/>
                      <a:pt x="122" y="46"/>
                      <a:pt x="122" y="46"/>
                    </a:cubicBezTo>
                    <a:cubicBezTo>
                      <a:pt x="96" y="46"/>
                      <a:pt x="96" y="46"/>
                      <a:pt x="96" y="46"/>
                    </a:cubicBezTo>
                    <a:cubicBezTo>
                      <a:pt x="96" y="42"/>
                      <a:pt x="96" y="42"/>
                      <a:pt x="96" y="42"/>
                    </a:cubicBezTo>
                    <a:cubicBezTo>
                      <a:pt x="94" y="42"/>
                      <a:pt x="94" y="42"/>
                      <a:pt x="94" y="42"/>
                    </a:cubicBezTo>
                    <a:lnTo>
                      <a:pt x="109" y="18"/>
                    </a:lnTo>
                    <a:close/>
                    <a:moveTo>
                      <a:pt x="105" y="243"/>
                    </a:moveTo>
                    <a:cubicBezTo>
                      <a:pt x="96" y="248"/>
                      <a:pt x="96" y="248"/>
                      <a:pt x="96" y="248"/>
                    </a:cubicBezTo>
                    <a:cubicBezTo>
                      <a:pt x="96" y="237"/>
                      <a:pt x="96" y="237"/>
                      <a:pt x="96" y="237"/>
                    </a:cubicBezTo>
                    <a:lnTo>
                      <a:pt x="105" y="243"/>
                    </a:lnTo>
                    <a:close/>
                    <a:moveTo>
                      <a:pt x="97" y="234"/>
                    </a:moveTo>
                    <a:cubicBezTo>
                      <a:pt x="121" y="234"/>
                      <a:pt x="121" y="234"/>
                      <a:pt x="121" y="234"/>
                    </a:cubicBezTo>
                    <a:cubicBezTo>
                      <a:pt x="109" y="241"/>
                      <a:pt x="109" y="241"/>
                      <a:pt x="109" y="241"/>
                    </a:cubicBezTo>
                    <a:lnTo>
                      <a:pt x="97" y="234"/>
                    </a:lnTo>
                    <a:close/>
                    <a:moveTo>
                      <a:pt x="109" y="245"/>
                    </a:moveTo>
                    <a:cubicBezTo>
                      <a:pt x="121" y="252"/>
                      <a:pt x="121" y="252"/>
                      <a:pt x="121" y="252"/>
                    </a:cubicBezTo>
                    <a:cubicBezTo>
                      <a:pt x="96" y="252"/>
                      <a:pt x="96" y="252"/>
                      <a:pt x="96" y="252"/>
                    </a:cubicBezTo>
                    <a:lnTo>
                      <a:pt x="109" y="245"/>
                    </a:lnTo>
                    <a:close/>
                    <a:moveTo>
                      <a:pt x="112" y="243"/>
                    </a:moveTo>
                    <a:cubicBezTo>
                      <a:pt x="122" y="237"/>
                      <a:pt x="122" y="237"/>
                      <a:pt x="122" y="237"/>
                    </a:cubicBezTo>
                    <a:cubicBezTo>
                      <a:pt x="122" y="248"/>
                      <a:pt x="122" y="248"/>
                      <a:pt x="122" y="248"/>
                    </a:cubicBezTo>
                    <a:lnTo>
                      <a:pt x="112" y="243"/>
                    </a:lnTo>
                    <a:close/>
                    <a:moveTo>
                      <a:pt x="96" y="229"/>
                    </a:moveTo>
                    <a:cubicBezTo>
                      <a:pt x="96" y="228"/>
                      <a:pt x="96" y="228"/>
                      <a:pt x="96" y="228"/>
                    </a:cubicBezTo>
                    <a:cubicBezTo>
                      <a:pt x="109" y="219"/>
                      <a:pt x="109" y="219"/>
                      <a:pt x="109" y="219"/>
                    </a:cubicBezTo>
                    <a:cubicBezTo>
                      <a:pt x="122" y="228"/>
                      <a:pt x="122" y="228"/>
                      <a:pt x="122" y="228"/>
                    </a:cubicBezTo>
                    <a:cubicBezTo>
                      <a:pt x="122" y="229"/>
                      <a:pt x="122" y="229"/>
                      <a:pt x="122" y="229"/>
                    </a:cubicBezTo>
                    <a:lnTo>
                      <a:pt x="96" y="229"/>
                    </a:lnTo>
                    <a:close/>
                    <a:moveTo>
                      <a:pt x="96" y="223"/>
                    </a:moveTo>
                    <a:cubicBezTo>
                      <a:pt x="96" y="209"/>
                      <a:pt x="96" y="209"/>
                      <a:pt x="96" y="209"/>
                    </a:cubicBezTo>
                    <a:cubicBezTo>
                      <a:pt x="105" y="216"/>
                      <a:pt x="105" y="216"/>
                      <a:pt x="105" y="216"/>
                    </a:cubicBezTo>
                    <a:lnTo>
                      <a:pt x="96" y="223"/>
                    </a:lnTo>
                    <a:close/>
                    <a:moveTo>
                      <a:pt x="112" y="216"/>
                    </a:moveTo>
                    <a:cubicBezTo>
                      <a:pt x="122" y="209"/>
                      <a:pt x="122" y="209"/>
                      <a:pt x="122" y="209"/>
                    </a:cubicBezTo>
                    <a:cubicBezTo>
                      <a:pt x="122" y="223"/>
                      <a:pt x="122" y="223"/>
                      <a:pt x="122" y="223"/>
                    </a:cubicBezTo>
                    <a:lnTo>
                      <a:pt x="112" y="216"/>
                    </a:lnTo>
                    <a:close/>
                    <a:moveTo>
                      <a:pt x="109" y="214"/>
                    </a:moveTo>
                    <a:cubicBezTo>
                      <a:pt x="96" y="205"/>
                      <a:pt x="96" y="205"/>
                      <a:pt x="96" y="205"/>
                    </a:cubicBezTo>
                    <a:cubicBezTo>
                      <a:pt x="96" y="204"/>
                      <a:pt x="96" y="204"/>
                      <a:pt x="96" y="204"/>
                    </a:cubicBezTo>
                    <a:cubicBezTo>
                      <a:pt x="122" y="204"/>
                      <a:pt x="122" y="204"/>
                      <a:pt x="122" y="204"/>
                    </a:cubicBezTo>
                    <a:cubicBezTo>
                      <a:pt x="122" y="205"/>
                      <a:pt x="122" y="205"/>
                      <a:pt x="122" y="205"/>
                    </a:cubicBezTo>
                    <a:lnTo>
                      <a:pt x="109" y="214"/>
                    </a:lnTo>
                    <a:close/>
                    <a:moveTo>
                      <a:pt x="96" y="197"/>
                    </a:moveTo>
                    <a:cubicBezTo>
                      <a:pt x="96" y="186"/>
                      <a:pt x="96" y="186"/>
                      <a:pt x="96" y="186"/>
                    </a:cubicBezTo>
                    <a:cubicBezTo>
                      <a:pt x="105" y="192"/>
                      <a:pt x="105" y="192"/>
                      <a:pt x="105" y="192"/>
                    </a:cubicBezTo>
                    <a:lnTo>
                      <a:pt x="96" y="197"/>
                    </a:lnTo>
                    <a:close/>
                    <a:moveTo>
                      <a:pt x="109" y="194"/>
                    </a:moveTo>
                    <a:cubicBezTo>
                      <a:pt x="121" y="201"/>
                      <a:pt x="121" y="201"/>
                      <a:pt x="121" y="201"/>
                    </a:cubicBezTo>
                    <a:cubicBezTo>
                      <a:pt x="97" y="201"/>
                      <a:pt x="97" y="201"/>
                      <a:pt x="97" y="201"/>
                    </a:cubicBezTo>
                    <a:lnTo>
                      <a:pt x="109" y="194"/>
                    </a:lnTo>
                    <a:close/>
                    <a:moveTo>
                      <a:pt x="112" y="192"/>
                    </a:moveTo>
                    <a:cubicBezTo>
                      <a:pt x="122" y="186"/>
                      <a:pt x="122" y="186"/>
                      <a:pt x="122" y="186"/>
                    </a:cubicBezTo>
                    <a:cubicBezTo>
                      <a:pt x="122" y="197"/>
                      <a:pt x="122" y="197"/>
                      <a:pt x="122" y="197"/>
                    </a:cubicBezTo>
                    <a:lnTo>
                      <a:pt x="112" y="192"/>
                    </a:lnTo>
                    <a:close/>
                    <a:moveTo>
                      <a:pt x="109" y="190"/>
                    </a:moveTo>
                    <a:cubicBezTo>
                      <a:pt x="96" y="183"/>
                      <a:pt x="96" y="183"/>
                      <a:pt x="96" y="183"/>
                    </a:cubicBezTo>
                    <a:cubicBezTo>
                      <a:pt x="96" y="181"/>
                      <a:pt x="96" y="181"/>
                      <a:pt x="96" y="181"/>
                    </a:cubicBezTo>
                    <a:cubicBezTo>
                      <a:pt x="109" y="174"/>
                      <a:pt x="109" y="174"/>
                      <a:pt x="109" y="174"/>
                    </a:cubicBezTo>
                    <a:cubicBezTo>
                      <a:pt x="122" y="181"/>
                      <a:pt x="122" y="181"/>
                      <a:pt x="122" y="181"/>
                    </a:cubicBezTo>
                    <a:cubicBezTo>
                      <a:pt x="122" y="183"/>
                      <a:pt x="122" y="183"/>
                      <a:pt x="122" y="183"/>
                    </a:cubicBezTo>
                    <a:lnTo>
                      <a:pt x="109" y="190"/>
                    </a:lnTo>
                    <a:close/>
                    <a:moveTo>
                      <a:pt x="105" y="172"/>
                    </a:moveTo>
                    <a:cubicBezTo>
                      <a:pt x="96" y="177"/>
                      <a:pt x="96" y="177"/>
                      <a:pt x="96" y="177"/>
                    </a:cubicBezTo>
                    <a:cubicBezTo>
                      <a:pt x="96" y="166"/>
                      <a:pt x="96" y="166"/>
                      <a:pt x="96" y="166"/>
                    </a:cubicBezTo>
                    <a:lnTo>
                      <a:pt x="105" y="172"/>
                    </a:lnTo>
                    <a:close/>
                    <a:moveTo>
                      <a:pt x="96" y="163"/>
                    </a:moveTo>
                    <a:cubicBezTo>
                      <a:pt x="121" y="163"/>
                      <a:pt x="121" y="163"/>
                      <a:pt x="121" y="163"/>
                    </a:cubicBezTo>
                    <a:cubicBezTo>
                      <a:pt x="109" y="170"/>
                      <a:pt x="109" y="170"/>
                      <a:pt x="109" y="170"/>
                    </a:cubicBezTo>
                    <a:lnTo>
                      <a:pt x="96" y="163"/>
                    </a:lnTo>
                    <a:close/>
                    <a:moveTo>
                      <a:pt x="112" y="172"/>
                    </a:moveTo>
                    <a:cubicBezTo>
                      <a:pt x="122" y="166"/>
                      <a:pt x="122" y="166"/>
                      <a:pt x="122" y="166"/>
                    </a:cubicBezTo>
                    <a:cubicBezTo>
                      <a:pt x="122" y="177"/>
                      <a:pt x="122" y="177"/>
                      <a:pt x="122" y="177"/>
                    </a:cubicBezTo>
                    <a:lnTo>
                      <a:pt x="112" y="172"/>
                    </a:lnTo>
                    <a:close/>
                    <a:moveTo>
                      <a:pt x="96" y="158"/>
                    </a:moveTo>
                    <a:cubicBezTo>
                      <a:pt x="96" y="157"/>
                      <a:pt x="96" y="157"/>
                      <a:pt x="96" y="157"/>
                    </a:cubicBezTo>
                    <a:cubicBezTo>
                      <a:pt x="109" y="147"/>
                      <a:pt x="109" y="147"/>
                      <a:pt x="109" y="147"/>
                    </a:cubicBezTo>
                    <a:cubicBezTo>
                      <a:pt x="122" y="157"/>
                      <a:pt x="122" y="157"/>
                      <a:pt x="122" y="157"/>
                    </a:cubicBezTo>
                    <a:cubicBezTo>
                      <a:pt x="122" y="158"/>
                      <a:pt x="122" y="158"/>
                      <a:pt x="122" y="158"/>
                    </a:cubicBezTo>
                    <a:lnTo>
                      <a:pt x="96" y="158"/>
                    </a:lnTo>
                    <a:close/>
                    <a:moveTo>
                      <a:pt x="96" y="152"/>
                    </a:moveTo>
                    <a:cubicBezTo>
                      <a:pt x="96" y="138"/>
                      <a:pt x="96" y="138"/>
                      <a:pt x="96" y="138"/>
                    </a:cubicBezTo>
                    <a:cubicBezTo>
                      <a:pt x="105" y="145"/>
                      <a:pt x="105" y="145"/>
                      <a:pt x="105" y="145"/>
                    </a:cubicBezTo>
                    <a:lnTo>
                      <a:pt x="96" y="152"/>
                    </a:lnTo>
                    <a:close/>
                    <a:moveTo>
                      <a:pt x="112" y="145"/>
                    </a:moveTo>
                    <a:cubicBezTo>
                      <a:pt x="122" y="138"/>
                      <a:pt x="122" y="138"/>
                      <a:pt x="122" y="138"/>
                    </a:cubicBezTo>
                    <a:cubicBezTo>
                      <a:pt x="122" y="152"/>
                      <a:pt x="122" y="152"/>
                      <a:pt x="122" y="152"/>
                    </a:cubicBezTo>
                    <a:lnTo>
                      <a:pt x="112" y="145"/>
                    </a:lnTo>
                    <a:close/>
                    <a:moveTo>
                      <a:pt x="109" y="143"/>
                    </a:moveTo>
                    <a:cubicBezTo>
                      <a:pt x="96" y="133"/>
                      <a:pt x="96" y="133"/>
                      <a:pt x="96" y="133"/>
                    </a:cubicBezTo>
                    <a:cubicBezTo>
                      <a:pt x="96" y="132"/>
                      <a:pt x="96" y="132"/>
                      <a:pt x="96" y="132"/>
                    </a:cubicBezTo>
                    <a:cubicBezTo>
                      <a:pt x="122" y="132"/>
                      <a:pt x="122" y="132"/>
                      <a:pt x="122" y="132"/>
                    </a:cubicBezTo>
                    <a:cubicBezTo>
                      <a:pt x="122" y="133"/>
                      <a:pt x="122" y="133"/>
                      <a:pt x="122" y="133"/>
                    </a:cubicBezTo>
                    <a:lnTo>
                      <a:pt x="109" y="143"/>
                    </a:lnTo>
                    <a:close/>
                    <a:moveTo>
                      <a:pt x="96" y="125"/>
                    </a:moveTo>
                    <a:cubicBezTo>
                      <a:pt x="96" y="111"/>
                      <a:pt x="96" y="111"/>
                      <a:pt x="96" y="111"/>
                    </a:cubicBezTo>
                    <a:cubicBezTo>
                      <a:pt x="106" y="118"/>
                      <a:pt x="106" y="118"/>
                      <a:pt x="106" y="118"/>
                    </a:cubicBezTo>
                    <a:lnTo>
                      <a:pt x="96" y="125"/>
                    </a:lnTo>
                    <a:close/>
                    <a:moveTo>
                      <a:pt x="109" y="120"/>
                    </a:moveTo>
                    <a:cubicBezTo>
                      <a:pt x="122" y="129"/>
                      <a:pt x="122" y="129"/>
                      <a:pt x="122" y="129"/>
                    </a:cubicBezTo>
                    <a:cubicBezTo>
                      <a:pt x="96" y="129"/>
                      <a:pt x="96" y="129"/>
                      <a:pt x="96" y="129"/>
                    </a:cubicBezTo>
                    <a:lnTo>
                      <a:pt x="109" y="120"/>
                    </a:lnTo>
                    <a:close/>
                    <a:moveTo>
                      <a:pt x="112" y="118"/>
                    </a:moveTo>
                    <a:cubicBezTo>
                      <a:pt x="122" y="111"/>
                      <a:pt x="122" y="111"/>
                      <a:pt x="122" y="111"/>
                    </a:cubicBezTo>
                    <a:cubicBezTo>
                      <a:pt x="122" y="125"/>
                      <a:pt x="122" y="125"/>
                      <a:pt x="122" y="125"/>
                    </a:cubicBezTo>
                    <a:lnTo>
                      <a:pt x="112" y="118"/>
                    </a:lnTo>
                    <a:close/>
                    <a:moveTo>
                      <a:pt x="109" y="116"/>
                    </a:moveTo>
                    <a:cubicBezTo>
                      <a:pt x="96" y="107"/>
                      <a:pt x="96" y="107"/>
                      <a:pt x="96" y="107"/>
                    </a:cubicBezTo>
                    <a:cubicBezTo>
                      <a:pt x="96" y="103"/>
                      <a:pt x="96" y="103"/>
                      <a:pt x="96" y="103"/>
                    </a:cubicBezTo>
                    <a:cubicBezTo>
                      <a:pt x="109" y="93"/>
                      <a:pt x="109" y="93"/>
                      <a:pt x="109" y="93"/>
                    </a:cubicBezTo>
                    <a:cubicBezTo>
                      <a:pt x="122" y="103"/>
                      <a:pt x="122" y="103"/>
                      <a:pt x="122" y="103"/>
                    </a:cubicBezTo>
                    <a:cubicBezTo>
                      <a:pt x="122" y="107"/>
                      <a:pt x="122" y="107"/>
                      <a:pt x="122" y="107"/>
                    </a:cubicBezTo>
                    <a:lnTo>
                      <a:pt x="109" y="116"/>
                    </a:lnTo>
                    <a:close/>
                    <a:moveTo>
                      <a:pt x="96" y="98"/>
                    </a:moveTo>
                    <a:cubicBezTo>
                      <a:pt x="96" y="84"/>
                      <a:pt x="96" y="84"/>
                      <a:pt x="96" y="84"/>
                    </a:cubicBezTo>
                    <a:cubicBezTo>
                      <a:pt x="106" y="91"/>
                      <a:pt x="106" y="91"/>
                      <a:pt x="106" y="91"/>
                    </a:cubicBezTo>
                    <a:lnTo>
                      <a:pt x="96" y="98"/>
                    </a:lnTo>
                    <a:close/>
                    <a:moveTo>
                      <a:pt x="112" y="91"/>
                    </a:moveTo>
                    <a:cubicBezTo>
                      <a:pt x="122" y="84"/>
                      <a:pt x="122" y="84"/>
                      <a:pt x="122" y="84"/>
                    </a:cubicBezTo>
                    <a:cubicBezTo>
                      <a:pt x="122" y="98"/>
                      <a:pt x="122" y="98"/>
                      <a:pt x="122" y="98"/>
                    </a:cubicBezTo>
                    <a:lnTo>
                      <a:pt x="112" y="91"/>
                    </a:lnTo>
                    <a:close/>
                    <a:moveTo>
                      <a:pt x="109" y="89"/>
                    </a:moveTo>
                    <a:cubicBezTo>
                      <a:pt x="96" y="80"/>
                      <a:pt x="96" y="80"/>
                      <a:pt x="96" y="80"/>
                    </a:cubicBezTo>
                    <a:cubicBezTo>
                      <a:pt x="96" y="79"/>
                      <a:pt x="96" y="79"/>
                      <a:pt x="96" y="79"/>
                    </a:cubicBezTo>
                    <a:cubicBezTo>
                      <a:pt x="122" y="79"/>
                      <a:pt x="122" y="79"/>
                      <a:pt x="122" y="79"/>
                    </a:cubicBezTo>
                    <a:cubicBezTo>
                      <a:pt x="122" y="80"/>
                      <a:pt x="122" y="80"/>
                      <a:pt x="122" y="80"/>
                    </a:cubicBezTo>
                    <a:lnTo>
                      <a:pt x="109" y="89"/>
                    </a:lnTo>
                    <a:close/>
                    <a:moveTo>
                      <a:pt x="96" y="74"/>
                    </a:moveTo>
                    <a:cubicBezTo>
                      <a:pt x="96" y="73"/>
                      <a:pt x="96" y="73"/>
                      <a:pt x="96" y="73"/>
                    </a:cubicBezTo>
                    <a:cubicBezTo>
                      <a:pt x="109" y="64"/>
                      <a:pt x="109" y="64"/>
                      <a:pt x="109" y="64"/>
                    </a:cubicBezTo>
                    <a:cubicBezTo>
                      <a:pt x="122" y="73"/>
                      <a:pt x="122" y="73"/>
                      <a:pt x="122" y="73"/>
                    </a:cubicBezTo>
                    <a:cubicBezTo>
                      <a:pt x="122" y="74"/>
                      <a:pt x="122" y="74"/>
                      <a:pt x="122" y="74"/>
                    </a:cubicBezTo>
                    <a:lnTo>
                      <a:pt x="96" y="74"/>
                    </a:lnTo>
                    <a:close/>
                    <a:moveTo>
                      <a:pt x="96" y="68"/>
                    </a:moveTo>
                    <a:cubicBezTo>
                      <a:pt x="96" y="55"/>
                      <a:pt x="96" y="55"/>
                      <a:pt x="96" y="55"/>
                    </a:cubicBezTo>
                    <a:cubicBezTo>
                      <a:pt x="105" y="61"/>
                      <a:pt x="105" y="61"/>
                      <a:pt x="105" y="61"/>
                    </a:cubicBezTo>
                    <a:lnTo>
                      <a:pt x="96" y="68"/>
                    </a:lnTo>
                    <a:close/>
                    <a:moveTo>
                      <a:pt x="112" y="61"/>
                    </a:moveTo>
                    <a:cubicBezTo>
                      <a:pt x="122" y="55"/>
                      <a:pt x="122" y="55"/>
                      <a:pt x="122" y="55"/>
                    </a:cubicBezTo>
                    <a:cubicBezTo>
                      <a:pt x="122" y="68"/>
                      <a:pt x="122" y="68"/>
                      <a:pt x="122" y="68"/>
                    </a:cubicBezTo>
                    <a:lnTo>
                      <a:pt x="112" y="61"/>
                    </a:lnTo>
                    <a:close/>
                    <a:moveTo>
                      <a:pt x="109" y="59"/>
                    </a:moveTo>
                    <a:cubicBezTo>
                      <a:pt x="96" y="50"/>
                      <a:pt x="96" y="50"/>
                      <a:pt x="96" y="50"/>
                    </a:cubicBezTo>
                    <a:cubicBezTo>
                      <a:pt x="96" y="49"/>
                      <a:pt x="96" y="49"/>
                      <a:pt x="96" y="49"/>
                    </a:cubicBezTo>
                    <a:cubicBezTo>
                      <a:pt x="122" y="49"/>
                      <a:pt x="122" y="49"/>
                      <a:pt x="122" y="49"/>
                    </a:cubicBezTo>
                    <a:cubicBezTo>
                      <a:pt x="122" y="50"/>
                      <a:pt x="122" y="50"/>
                      <a:pt x="122" y="50"/>
                    </a:cubicBezTo>
                    <a:lnTo>
                      <a:pt x="109" y="59"/>
                    </a:lnTo>
                    <a:close/>
                    <a:moveTo>
                      <a:pt x="95" y="255"/>
                    </a:moveTo>
                    <a:cubicBezTo>
                      <a:pt x="122" y="255"/>
                      <a:pt x="122" y="255"/>
                      <a:pt x="122" y="255"/>
                    </a:cubicBezTo>
                    <a:cubicBezTo>
                      <a:pt x="125" y="267"/>
                      <a:pt x="125" y="267"/>
                      <a:pt x="125" y="267"/>
                    </a:cubicBezTo>
                    <a:cubicBezTo>
                      <a:pt x="109" y="274"/>
                      <a:pt x="109" y="274"/>
                      <a:pt x="109" y="274"/>
                    </a:cubicBezTo>
                    <a:cubicBezTo>
                      <a:pt x="93" y="267"/>
                      <a:pt x="93" y="267"/>
                      <a:pt x="93" y="267"/>
                    </a:cubicBezTo>
                    <a:lnTo>
                      <a:pt x="95" y="255"/>
                    </a:lnTo>
                    <a:close/>
                    <a:moveTo>
                      <a:pt x="92" y="271"/>
                    </a:moveTo>
                    <a:cubicBezTo>
                      <a:pt x="104" y="276"/>
                      <a:pt x="104" y="276"/>
                      <a:pt x="104" y="276"/>
                    </a:cubicBezTo>
                    <a:cubicBezTo>
                      <a:pt x="89" y="282"/>
                      <a:pt x="89" y="282"/>
                      <a:pt x="89" y="282"/>
                    </a:cubicBezTo>
                    <a:lnTo>
                      <a:pt x="92" y="271"/>
                    </a:lnTo>
                    <a:close/>
                    <a:moveTo>
                      <a:pt x="88" y="287"/>
                    </a:moveTo>
                    <a:cubicBezTo>
                      <a:pt x="109" y="279"/>
                      <a:pt x="109" y="279"/>
                      <a:pt x="109" y="279"/>
                    </a:cubicBezTo>
                    <a:cubicBezTo>
                      <a:pt x="129" y="287"/>
                      <a:pt x="129" y="287"/>
                      <a:pt x="129" y="287"/>
                    </a:cubicBezTo>
                    <a:cubicBezTo>
                      <a:pt x="129" y="287"/>
                      <a:pt x="129" y="287"/>
                      <a:pt x="129" y="287"/>
                    </a:cubicBezTo>
                    <a:cubicBezTo>
                      <a:pt x="109" y="295"/>
                      <a:pt x="109" y="295"/>
                      <a:pt x="109" y="295"/>
                    </a:cubicBezTo>
                    <a:cubicBezTo>
                      <a:pt x="88" y="287"/>
                      <a:pt x="88" y="287"/>
                      <a:pt x="88" y="287"/>
                    </a:cubicBezTo>
                    <a:close/>
                    <a:moveTo>
                      <a:pt x="88" y="291"/>
                    </a:moveTo>
                    <a:cubicBezTo>
                      <a:pt x="103" y="297"/>
                      <a:pt x="103" y="297"/>
                      <a:pt x="103" y="297"/>
                    </a:cubicBezTo>
                    <a:cubicBezTo>
                      <a:pt x="85" y="303"/>
                      <a:pt x="85" y="303"/>
                      <a:pt x="85" y="303"/>
                    </a:cubicBezTo>
                    <a:lnTo>
                      <a:pt x="88" y="291"/>
                    </a:lnTo>
                    <a:close/>
                    <a:moveTo>
                      <a:pt x="109" y="299"/>
                    </a:moveTo>
                    <a:cubicBezTo>
                      <a:pt x="133" y="307"/>
                      <a:pt x="133" y="307"/>
                      <a:pt x="133" y="307"/>
                    </a:cubicBezTo>
                    <a:cubicBezTo>
                      <a:pt x="109" y="315"/>
                      <a:pt x="109" y="315"/>
                      <a:pt x="109" y="315"/>
                    </a:cubicBezTo>
                    <a:cubicBezTo>
                      <a:pt x="85" y="307"/>
                      <a:pt x="85" y="307"/>
                      <a:pt x="85" y="307"/>
                    </a:cubicBezTo>
                    <a:lnTo>
                      <a:pt x="109" y="299"/>
                    </a:lnTo>
                    <a:close/>
                    <a:moveTo>
                      <a:pt x="83" y="311"/>
                    </a:moveTo>
                    <a:cubicBezTo>
                      <a:pt x="102" y="317"/>
                      <a:pt x="102" y="317"/>
                      <a:pt x="102" y="317"/>
                    </a:cubicBezTo>
                    <a:cubicBezTo>
                      <a:pt x="81" y="323"/>
                      <a:pt x="81" y="323"/>
                      <a:pt x="81" y="323"/>
                    </a:cubicBezTo>
                    <a:lnTo>
                      <a:pt x="83" y="311"/>
                    </a:lnTo>
                    <a:close/>
                    <a:moveTo>
                      <a:pt x="39" y="74"/>
                    </a:moveTo>
                    <a:cubicBezTo>
                      <a:pt x="12" y="74"/>
                      <a:pt x="12" y="74"/>
                      <a:pt x="12" y="74"/>
                    </a:cubicBezTo>
                    <a:cubicBezTo>
                      <a:pt x="39" y="65"/>
                      <a:pt x="39" y="65"/>
                      <a:pt x="39" y="65"/>
                    </a:cubicBezTo>
                    <a:lnTo>
                      <a:pt x="39" y="74"/>
                    </a:lnTo>
                    <a:close/>
                    <a:moveTo>
                      <a:pt x="43" y="74"/>
                    </a:moveTo>
                    <a:cubicBezTo>
                      <a:pt x="43" y="66"/>
                      <a:pt x="43" y="66"/>
                      <a:pt x="43" y="66"/>
                    </a:cubicBezTo>
                    <a:cubicBezTo>
                      <a:pt x="74" y="74"/>
                      <a:pt x="74" y="74"/>
                      <a:pt x="74" y="74"/>
                    </a:cubicBezTo>
                    <a:lnTo>
                      <a:pt x="43" y="74"/>
                    </a:lnTo>
                    <a:close/>
                    <a:moveTo>
                      <a:pt x="45" y="63"/>
                    </a:moveTo>
                    <a:cubicBezTo>
                      <a:pt x="80" y="52"/>
                      <a:pt x="80" y="52"/>
                      <a:pt x="80" y="52"/>
                    </a:cubicBezTo>
                    <a:cubicBezTo>
                      <a:pt x="80" y="73"/>
                      <a:pt x="80" y="73"/>
                      <a:pt x="80" y="73"/>
                    </a:cubicBezTo>
                    <a:lnTo>
                      <a:pt x="45" y="63"/>
                    </a:lnTo>
                    <a:close/>
                    <a:moveTo>
                      <a:pt x="39" y="158"/>
                    </a:moveTo>
                    <a:cubicBezTo>
                      <a:pt x="12" y="158"/>
                      <a:pt x="12" y="158"/>
                      <a:pt x="12" y="158"/>
                    </a:cubicBezTo>
                    <a:cubicBezTo>
                      <a:pt x="39" y="149"/>
                      <a:pt x="39" y="149"/>
                      <a:pt x="39" y="149"/>
                    </a:cubicBezTo>
                    <a:lnTo>
                      <a:pt x="39" y="158"/>
                    </a:lnTo>
                    <a:close/>
                    <a:moveTo>
                      <a:pt x="43" y="158"/>
                    </a:moveTo>
                    <a:cubicBezTo>
                      <a:pt x="43" y="148"/>
                      <a:pt x="43" y="148"/>
                      <a:pt x="43" y="148"/>
                    </a:cubicBezTo>
                    <a:cubicBezTo>
                      <a:pt x="77" y="158"/>
                      <a:pt x="77" y="158"/>
                      <a:pt x="77" y="158"/>
                    </a:cubicBezTo>
                    <a:lnTo>
                      <a:pt x="43" y="158"/>
                    </a:lnTo>
                    <a:close/>
                    <a:moveTo>
                      <a:pt x="80" y="158"/>
                    </a:moveTo>
                    <a:cubicBezTo>
                      <a:pt x="43" y="148"/>
                      <a:pt x="43" y="148"/>
                      <a:pt x="43" y="148"/>
                    </a:cubicBezTo>
                    <a:cubicBezTo>
                      <a:pt x="80" y="135"/>
                      <a:pt x="80" y="135"/>
                      <a:pt x="80" y="135"/>
                    </a:cubicBezTo>
                    <a:cubicBezTo>
                      <a:pt x="80" y="158"/>
                      <a:pt x="80" y="158"/>
                      <a:pt x="80" y="158"/>
                    </a:cubicBezTo>
                    <a:close/>
                    <a:moveTo>
                      <a:pt x="39" y="229"/>
                    </a:moveTo>
                    <a:cubicBezTo>
                      <a:pt x="12" y="229"/>
                      <a:pt x="12" y="229"/>
                      <a:pt x="12" y="229"/>
                    </a:cubicBezTo>
                    <a:cubicBezTo>
                      <a:pt x="39" y="220"/>
                      <a:pt x="39" y="220"/>
                      <a:pt x="39" y="220"/>
                    </a:cubicBezTo>
                    <a:lnTo>
                      <a:pt x="39" y="229"/>
                    </a:lnTo>
                    <a:close/>
                    <a:moveTo>
                      <a:pt x="43" y="229"/>
                    </a:moveTo>
                    <a:cubicBezTo>
                      <a:pt x="43" y="220"/>
                      <a:pt x="43" y="220"/>
                      <a:pt x="43" y="220"/>
                    </a:cubicBezTo>
                    <a:cubicBezTo>
                      <a:pt x="77" y="229"/>
                      <a:pt x="77" y="229"/>
                      <a:pt x="77" y="229"/>
                    </a:cubicBezTo>
                    <a:lnTo>
                      <a:pt x="43" y="229"/>
                    </a:lnTo>
                    <a:close/>
                    <a:moveTo>
                      <a:pt x="80" y="229"/>
                    </a:moveTo>
                    <a:cubicBezTo>
                      <a:pt x="43" y="219"/>
                      <a:pt x="43" y="219"/>
                      <a:pt x="43" y="219"/>
                    </a:cubicBezTo>
                    <a:cubicBezTo>
                      <a:pt x="80" y="207"/>
                      <a:pt x="80" y="207"/>
                      <a:pt x="80" y="207"/>
                    </a:cubicBezTo>
                    <a:cubicBezTo>
                      <a:pt x="80" y="229"/>
                      <a:pt x="80" y="229"/>
                      <a:pt x="80" y="229"/>
                    </a:cubicBezTo>
                    <a:close/>
                    <a:moveTo>
                      <a:pt x="80" y="328"/>
                    </a:moveTo>
                    <a:cubicBezTo>
                      <a:pt x="109" y="319"/>
                      <a:pt x="109" y="319"/>
                      <a:pt x="109" y="319"/>
                    </a:cubicBezTo>
                    <a:cubicBezTo>
                      <a:pt x="138" y="328"/>
                      <a:pt x="138" y="328"/>
                      <a:pt x="138" y="328"/>
                    </a:cubicBezTo>
                    <a:cubicBezTo>
                      <a:pt x="138" y="329"/>
                      <a:pt x="138" y="329"/>
                      <a:pt x="138" y="329"/>
                    </a:cubicBezTo>
                    <a:cubicBezTo>
                      <a:pt x="109" y="337"/>
                      <a:pt x="109" y="337"/>
                      <a:pt x="109" y="337"/>
                    </a:cubicBezTo>
                    <a:cubicBezTo>
                      <a:pt x="80" y="329"/>
                      <a:pt x="80" y="329"/>
                      <a:pt x="80" y="329"/>
                    </a:cubicBezTo>
                    <a:lnTo>
                      <a:pt x="80" y="328"/>
                    </a:lnTo>
                    <a:close/>
                    <a:moveTo>
                      <a:pt x="79" y="333"/>
                    </a:moveTo>
                    <a:cubicBezTo>
                      <a:pt x="101" y="339"/>
                      <a:pt x="101" y="339"/>
                      <a:pt x="101" y="339"/>
                    </a:cubicBezTo>
                    <a:cubicBezTo>
                      <a:pt x="76" y="345"/>
                      <a:pt x="76" y="345"/>
                      <a:pt x="76" y="345"/>
                    </a:cubicBezTo>
                    <a:lnTo>
                      <a:pt x="79" y="333"/>
                    </a:lnTo>
                    <a:close/>
                    <a:moveTo>
                      <a:pt x="75" y="350"/>
                    </a:moveTo>
                    <a:cubicBezTo>
                      <a:pt x="109" y="341"/>
                      <a:pt x="109" y="341"/>
                      <a:pt x="109" y="341"/>
                    </a:cubicBezTo>
                    <a:cubicBezTo>
                      <a:pt x="142" y="350"/>
                      <a:pt x="142" y="350"/>
                      <a:pt x="142" y="350"/>
                    </a:cubicBezTo>
                    <a:cubicBezTo>
                      <a:pt x="142" y="350"/>
                      <a:pt x="142" y="350"/>
                      <a:pt x="142" y="350"/>
                    </a:cubicBezTo>
                    <a:cubicBezTo>
                      <a:pt x="109" y="358"/>
                      <a:pt x="109" y="358"/>
                      <a:pt x="109" y="358"/>
                    </a:cubicBezTo>
                    <a:cubicBezTo>
                      <a:pt x="75" y="350"/>
                      <a:pt x="75" y="350"/>
                      <a:pt x="75" y="350"/>
                    </a:cubicBezTo>
                    <a:close/>
                    <a:moveTo>
                      <a:pt x="74" y="354"/>
                    </a:moveTo>
                    <a:cubicBezTo>
                      <a:pt x="100" y="360"/>
                      <a:pt x="100" y="360"/>
                      <a:pt x="100" y="360"/>
                    </a:cubicBezTo>
                    <a:cubicBezTo>
                      <a:pt x="72" y="367"/>
                      <a:pt x="72" y="367"/>
                      <a:pt x="72" y="367"/>
                    </a:cubicBezTo>
                    <a:lnTo>
                      <a:pt x="74" y="354"/>
                    </a:lnTo>
                    <a:close/>
                    <a:moveTo>
                      <a:pt x="71" y="371"/>
                    </a:moveTo>
                    <a:cubicBezTo>
                      <a:pt x="109" y="362"/>
                      <a:pt x="109" y="362"/>
                      <a:pt x="109" y="362"/>
                    </a:cubicBezTo>
                    <a:cubicBezTo>
                      <a:pt x="147" y="371"/>
                      <a:pt x="147" y="371"/>
                      <a:pt x="147" y="371"/>
                    </a:cubicBezTo>
                    <a:cubicBezTo>
                      <a:pt x="147" y="371"/>
                      <a:pt x="147" y="371"/>
                      <a:pt x="147" y="371"/>
                    </a:cubicBezTo>
                    <a:cubicBezTo>
                      <a:pt x="109" y="380"/>
                      <a:pt x="109" y="380"/>
                      <a:pt x="109" y="380"/>
                    </a:cubicBezTo>
                    <a:cubicBezTo>
                      <a:pt x="71" y="371"/>
                      <a:pt x="71" y="371"/>
                      <a:pt x="71" y="371"/>
                    </a:cubicBezTo>
                    <a:close/>
                    <a:moveTo>
                      <a:pt x="70" y="375"/>
                    </a:moveTo>
                    <a:cubicBezTo>
                      <a:pt x="100" y="382"/>
                      <a:pt x="100" y="382"/>
                      <a:pt x="100" y="382"/>
                    </a:cubicBezTo>
                    <a:cubicBezTo>
                      <a:pt x="67" y="389"/>
                      <a:pt x="67" y="389"/>
                      <a:pt x="67" y="389"/>
                    </a:cubicBezTo>
                    <a:lnTo>
                      <a:pt x="70" y="375"/>
                    </a:lnTo>
                    <a:close/>
                    <a:moveTo>
                      <a:pt x="66" y="394"/>
                    </a:moveTo>
                    <a:cubicBezTo>
                      <a:pt x="152" y="394"/>
                      <a:pt x="152" y="394"/>
                      <a:pt x="152" y="394"/>
                    </a:cubicBezTo>
                    <a:cubicBezTo>
                      <a:pt x="152" y="398"/>
                      <a:pt x="152" y="398"/>
                      <a:pt x="152" y="398"/>
                    </a:cubicBezTo>
                    <a:cubicBezTo>
                      <a:pt x="109" y="423"/>
                      <a:pt x="109" y="423"/>
                      <a:pt x="109" y="423"/>
                    </a:cubicBezTo>
                    <a:cubicBezTo>
                      <a:pt x="109" y="423"/>
                      <a:pt x="109" y="423"/>
                      <a:pt x="109" y="423"/>
                    </a:cubicBezTo>
                    <a:cubicBezTo>
                      <a:pt x="109" y="423"/>
                      <a:pt x="109" y="423"/>
                      <a:pt x="109" y="423"/>
                    </a:cubicBezTo>
                    <a:cubicBezTo>
                      <a:pt x="109" y="424"/>
                      <a:pt x="109" y="424"/>
                      <a:pt x="109" y="424"/>
                    </a:cubicBezTo>
                    <a:cubicBezTo>
                      <a:pt x="108" y="423"/>
                      <a:pt x="108" y="423"/>
                      <a:pt x="108" y="423"/>
                    </a:cubicBezTo>
                    <a:cubicBezTo>
                      <a:pt x="108" y="423"/>
                      <a:pt x="108" y="423"/>
                      <a:pt x="108" y="423"/>
                    </a:cubicBezTo>
                    <a:cubicBezTo>
                      <a:pt x="108" y="423"/>
                      <a:pt x="108" y="423"/>
                      <a:pt x="108" y="423"/>
                    </a:cubicBezTo>
                    <a:cubicBezTo>
                      <a:pt x="65" y="398"/>
                      <a:pt x="65" y="398"/>
                      <a:pt x="65" y="398"/>
                    </a:cubicBezTo>
                    <a:lnTo>
                      <a:pt x="66" y="394"/>
                    </a:lnTo>
                    <a:close/>
                    <a:moveTo>
                      <a:pt x="64" y="402"/>
                    </a:moveTo>
                    <a:cubicBezTo>
                      <a:pt x="98" y="422"/>
                      <a:pt x="98" y="422"/>
                      <a:pt x="98" y="422"/>
                    </a:cubicBezTo>
                    <a:cubicBezTo>
                      <a:pt x="61" y="416"/>
                      <a:pt x="61" y="416"/>
                      <a:pt x="61" y="416"/>
                    </a:cubicBezTo>
                    <a:lnTo>
                      <a:pt x="64" y="402"/>
                    </a:lnTo>
                    <a:close/>
                    <a:moveTo>
                      <a:pt x="104" y="426"/>
                    </a:moveTo>
                    <a:cubicBezTo>
                      <a:pt x="83" y="439"/>
                      <a:pt x="83" y="439"/>
                      <a:pt x="83" y="439"/>
                    </a:cubicBezTo>
                    <a:cubicBezTo>
                      <a:pt x="62" y="420"/>
                      <a:pt x="62" y="420"/>
                      <a:pt x="62" y="420"/>
                    </a:cubicBezTo>
                    <a:lnTo>
                      <a:pt x="104" y="426"/>
                    </a:lnTo>
                    <a:close/>
                    <a:moveTo>
                      <a:pt x="59" y="424"/>
                    </a:moveTo>
                    <a:cubicBezTo>
                      <a:pt x="74" y="437"/>
                      <a:pt x="74" y="437"/>
                      <a:pt x="74" y="437"/>
                    </a:cubicBezTo>
                    <a:cubicBezTo>
                      <a:pt x="57" y="437"/>
                      <a:pt x="57" y="437"/>
                      <a:pt x="57" y="437"/>
                    </a:cubicBezTo>
                    <a:lnTo>
                      <a:pt x="59" y="424"/>
                    </a:lnTo>
                    <a:close/>
                    <a:moveTo>
                      <a:pt x="56" y="441"/>
                    </a:moveTo>
                    <a:cubicBezTo>
                      <a:pt x="80" y="441"/>
                      <a:pt x="80" y="441"/>
                      <a:pt x="80" y="441"/>
                    </a:cubicBezTo>
                    <a:cubicBezTo>
                      <a:pt x="53" y="457"/>
                      <a:pt x="53" y="457"/>
                      <a:pt x="53" y="457"/>
                    </a:cubicBezTo>
                    <a:lnTo>
                      <a:pt x="56" y="441"/>
                    </a:lnTo>
                    <a:close/>
                    <a:moveTo>
                      <a:pt x="51" y="462"/>
                    </a:moveTo>
                    <a:cubicBezTo>
                      <a:pt x="107" y="429"/>
                      <a:pt x="107" y="429"/>
                      <a:pt x="107" y="429"/>
                    </a:cubicBezTo>
                    <a:cubicBezTo>
                      <a:pt x="107" y="464"/>
                      <a:pt x="107" y="464"/>
                      <a:pt x="107" y="464"/>
                    </a:cubicBezTo>
                    <a:cubicBezTo>
                      <a:pt x="51" y="464"/>
                      <a:pt x="51" y="464"/>
                      <a:pt x="51" y="464"/>
                    </a:cubicBezTo>
                    <a:lnTo>
                      <a:pt x="51" y="462"/>
                    </a:lnTo>
                    <a:close/>
                    <a:moveTo>
                      <a:pt x="50" y="467"/>
                    </a:moveTo>
                    <a:cubicBezTo>
                      <a:pt x="167" y="467"/>
                      <a:pt x="167" y="467"/>
                      <a:pt x="167" y="467"/>
                    </a:cubicBezTo>
                    <a:cubicBezTo>
                      <a:pt x="167" y="469"/>
                      <a:pt x="167" y="469"/>
                      <a:pt x="167" y="469"/>
                    </a:cubicBezTo>
                    <a:cubicBezTo>
                      <a:pt x="109" y="517"/>
                      <a:pt x="109" y="517"/>
                      <a:pt x="109" y="517"/>
                    </a:cubicBezTo>
                    <a:cubicBezTo>
                      <a:pt x="50" y="469"/>
                      <a:pt x="50" y="469"/>
                      <a:pt x="50" y="469"/>
                    </a:cubicBezTo>
                    <a:lnTo>
                      <a:pt x="50" y="467"/>
                    </a:lnTo>
                    <a:close/>
                    <a:moveTo>
                      <a:pt x="49" y="474"/>
                    </a:moveTo>
                    <a:cubicBezTo>
                      <a:pt x="75" y="495"/>
                      <a:pt x="75" y="495"/>
                      <a:pt x="75" y="495"/>
                    </a:cubicBezTo>
                    <a:cubicBezTo>
                      <a:pt x="44" y="495"/>
                      <a:pt x="44" y="495"/>
                      <a:pt x="44" y="495"/>
                    </a:cubicBezTo>
                    <a:lnTo>
                      <a:pt x="49" y="474"/>
                    </a:lnTo>
                    <a:close/>
                    <a:moveTo>
                      <a:pt x="44" y="499"/>
                    </a:moveTo>
                    <a:cubicBezTo>
                      <a:pt x="66" y="499"/>
                      <a:pt x="66" y="499"/>
                      <a:pt x="66" y="499"/>
                    </a:cubicBezTo>
                    <a:cubicBezTo>
                      <a:pt x="41" y="510"/>
                      <a:pt x="41" y="510"/>
                      <a:pt x="41" y="510"/>
                    </a:cubicBezTo>
                    <a:lnTo>
                      <a:pt x="44" y="499"/>
                    </a:lnTo>
                    <a:close/>
                    <a:moveTo>
                      <a:pt x="40" y="515"/>
                    </a:moveTo>
                    <a:cubicBezTo>
                      <a:pt x="77" y="497"/>
                      <a:pt x="77" y="497"/>
                      <a:pt x="77" y="497"/>
                    </a:cubicBezTo>
                    <a:cubicBezTo>
                      <a:pt x="102" y="518"/>
                      <a:pt x="102" y="518"/>
                      <a:pt x="102" y="518"/>
                    </a:cubicBezTo>
                    <a:cubicBezTo>
                      <a:pt x="40" y="518"/>
                      <a:pt x="40" y="518"/>
                      <a:pt x="40" y="518"/>
                    </a:cubicBezTo>
                    <a:lnTo>
                      <a:pt x="40" y="515"/>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8" name="Rectangle 147"/>
              <p:cNvSpPr>
                <a:spLocks noChangeArrowheads="1"/>
              </p:cNvSpPr>
              <p:nvPr/>
            </p:nvSpPr>
            <p:spPr bwMode="gray">
              <a:xfrm>
                <a:off x="4548717" y="2493563"/>
                <a:ext cx="1379538" cy="38100"/>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noAutofit/>
              </a:bodyPr>
              <a:lstStyle/>
              <a:p>
                <a:pPr defTabSz="457353" fontAlgn="ctr">
                  <a:defRPr/>
                </a:pPr>
                <a:endParaRPr lang="en-US" altLang="zh-CN"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2" name="组合 71"/>
            <p:cNvGrpSpPr/>
            <p:nvPr/>
          </p:nvGrpSpPr>
          <p:grpSpPr bwMode="gray">
            <a:xfrm>
              <a:off x="2340139" y="3578919"/>
              <a:ext cx="571599" cy="201142"/>
              <a:chOff x="2032000" y="5168900"/>
              <a:chExt cx="762000" cy="268107"/>
            </a:xfrm>
            <a:noFill/>
          </p:grpSpPr>
          <p:sp>
            <p:nvSpPr>
              <p:cNvPr id="77" name="任意多边形 76"/>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任意多边形 77"/>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9" name="任意多边形 78"/>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73" name="组合 72"/>
            <p:cNvGrpSpPr/>
            <p:nvPr/>
          </p:nvGrpSpPr>
          <p:grpSpPr bwMode="gray">
            <a:xfrm>
              <a:off x="3223261" y="3583248"/>
              <a:ext cx="571599" cy="201142"/>
              <a:chOff x="2032000" y="5168900"/>
              <a:chExt cx="762000" cy="268107"/>
            </a:xfrm>
            <a:noFill/>
          </p:grpSpPr>
          <p:sp>
            <p:nvSpPr>
              <p:cNvPr id="74" name="任意多边形 73"/>
              <p:cNvSpPr/>
              <p:nvPr/>
            </p:nvSpPr>
            <p:spPr bwMode="gray">
              <a:xfrm>
                <a:off x="2038350" y="5168900"/>
                <a:ext cx="742950" cy="172178"/>
              </a:xfrm>
              <a:custGeom>
                <a:avLst/>
                <a:gdLst>
                  <a:gd name="connsiteX0" fmla="*/ 0 w 742950"/>
                  <a:gd name="connsiteY0" fmla="*/ 0 h 172178"/>
                  <a:gd name="connsiteX1" fmla="*/ 355600 w 742950"/>
                  <a:gd name="connsiteY1" fmla="*/ 146050 h 172178"/>
                  <a:gd name="connsiteX2" fmla="*/ 742950 w 742950"/>
                  <a:gd name="connsiteY2" fmla="*/ 171450 h 172178"/>
                </a:gdLst>
                <a:ahLst/>
                <a:cxnLst>
                  <a:cxn ang="0">
                    <a:pos x="connsiteX0" y="connsiteY0"/>
                  </a:cxn>
                  <a:cxn ang="0">
                    <a:pos x="connsiteX1" y="connsiteY1"/>
                  </a:cxn>
                  <a:cxn ang="0">
                    <a:pos x="connsiteX2" y="connsiteY2"/>
                  </a:cxn>
                </a:cxnLst>
                <a:rect l="l" t="t" r="r" b="b"/>
                <a:pathLst>
                  <a:path w="742950" h="172178">
                    <a:moveTo>
                      <a:pt x="0" y="0"/>
                    </a:moveTo>
                    <a:cubicBezTo>
                      <a:pt x="115887" y="58737"/>
                      <a:pt x="231775" y="117475"/>
                      <a:pt x="355600" y="146050"/>
                    </a:cubicBezTo>
                    <a:cubicBezTo>
                      <a:pt x="479425" y="174625"/>
                      <a:pt x="611187" y="173037"/>
                      <a:pt x="742950" y="1714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5" name="任意多边形 74"/>
              <p:cNvSpPr/>
              <p:nvPr/>
            </p:nvSpPr>
            <p:spPr bwMode="gray">
              <a:xfrm>
                <a:off x="2032000" y="5219700"/>
                <a:ext cx="762000" cy="172090"/>
              </a:xfrm>
              <a:custGeom>
                <a:avLst/>
                <a:gdLst>
                  <a:gd name="connsiteX0" fmla="*/ 0 w 762000"/>
                  <a:gd name="connsiteY0" fmla="*/ 0 h 172090"/>
                  <a:gd name="connsiteX1" fmla="*/ 393700 w 762000"/>
                  <a:gd name="connsiteY1" fmla="*/ 158750 h 172090"/>
                  <a:gd name="connsiteX2" fmla="*/ 762000 w 762000"/>
                  <a:gd name="connsiteY2" fmla="*/ 152400 h 172090"/>
                </a:gdLst>
                <a:ahLst/>
                <a:cxnLst>
                  <a:cxn ang="0">
                    <a:pos x="connsiteX0" y="connsiteY0"/>
                  </a:cxn>
                  <a:cxn ang="0">
                    <a:pos x="connsiteX1" y="connsiteY1"/>
                  </a:cxn>
                  <a:cxn ang="0">
                    <a:pos x="connsiteX2" y="connsiteY2"/>
                  </a:cxn>
                </a:cxnLst>
                <a:rect l="l" t="t" r="r" b="b"/>
                <a:pathLst>
                  <a:path w="762000" h="172090">
                    <a:moveTo>
                      <a:pt x="0" y="0"/>
                    </a:moveTo>
                    <a:cubicBezTo>
                      <a:pt x="133350" y="66675"/>
                      <a:pt x="266700" y="133350"/>
                      <a:pt x="393700" y="158750"/>
                    </a:cubicBezTo>
                    <a:cubicBezTo>
                      <a:pt x="520700" y="184150"/>
                      <a:pt x="641350" y="168275"/>
                      <a:pt x="762000" y="15240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6" name="任意多边形 75"/>
              <p:cNvSpPr/>
              <p:nvPr/>
            </p:nvSpPr>
            <p:spPr bwMode="gray">
              <a:xfrm>
                <a:off x="2032000" y="5283200"/>
                <a:ext cx="755650" cy="153807"/>
              </a:xfrm>
              <a:custGeom>
                <a:avLst/>
                <a:gdLst>
                  <a:gd name="connsiteX0" fmla="*/ 0 w 755650"/>
                  <a:gd name="connsiteY0" fmla="*/ 0 h 153807"/>
                  <a:gd name="connsiteX1" fmla="*/ 355600 w 755650"/>
                  <a:gd name="connsiteY1" fmla="*/ 146050 h 153807"/>
                  <a:gd name="connsiteX2" fmla="*/ 755650 w 755650"/>
                  <a:gd name="connsiteY2" fmla="*/ 120650 h 153807"/>
                </a:gdLst>
                <a:ahLst/>
                <a:cxnLst>
                  <a:cxn ang="0">
                    <a:pos x="connsiteX0" y="connsiteY0"/>
                  </a:cxn>
                  <a:cxn ang="0">
                    <a:pos x="connsiteX1" y="connsiteY1"/>
                  </a:cxn>
                  <a:cxn ang="0">
                    <a:pos x="connsiteX2" y="connsiteY2"/>
                  </a:cxn>
                </a:cxnLst>
                <a:rect l="l" t="t" r="r" b="b"/>
                <a:pathLst>
                  <a:path w="755650" h="153807">
                    <a:moveTo>
                      <a:pt x="0" y="0"/>
                    </a:moveTo>
                    <a:cubicBezTo>
                      <a:pt x="114829" y="62971"/>
                      <a:pt x="229658" y="125942"/>
                      <a:pt x="355600" y="146050"/>
                    </a:cubicBezTo>
                    <a:cubicBezTo>
                      <a:pt x="481542" y="166158"/>
                      <a:pt x="618596" y="143404"/>
                      <a:pt x="755650" y="120650"/>
                    </a:cubicBezTo>
                  </a:path>
                </a:pathLst>
              </a:custGeom>
              <a:gr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sp>
        <p:nvSpPr>
          <p:cNvPr id="107" name="文本框 106"/>
          <p:cNvSpPr txBox="1"/>
          <p:nvPr/>
        </p:nvSpPr>
        <p:spPr bwMode="gray">
          <a:xfrm>
            <a:off x="4152882" y="2387424"/>
            <a:ext cx="1292341"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Relay protection</a:t>
            </a:r>
          </a:p>
        </p:txBody>
      </p:sp>
      <p:sp>
        <p:nvSpPr>
          <p:cNvPr id="108" name="文本框 107"/>
          <p:cNvSpPr txBox="1"/>
          <p:nvPr/>
        </p:nvSpPr>
        <p:spPr bwMode="gray">
          <a:xfrm>
            <a:off x="4905302" y="2797273"/>
            <a:ext cx="1328830"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One-way delay</a:t>
            </a:r>
          </a:p>
        </p:txBody>
      </p:sp>
      <p:sp>
        <p:nvSpPr>
          <p:cNvPr id="109" name="文本框 108"/>
          <p:cNvSpPr txBox="1"/>
          <p:nvPr/>
        </p:nvSpPr>
        <p:spPr bwMode="gray">
          <a:xfrm>
            <a:off x="6690828" y="2712283"/>
            <a:ext cx="1218262"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200 µs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Two-way delay variation</a:t>
            </a:r>
          </a:p>
        </p:txBody>
      </p:sp>
      <p:sp>
        <p:nvSpPr>
          <p:cNvPr id="110" name="文本框 109"/>
          <p:cNvSpPr txBox="1"/>
          <p:nvPr/>
        </p:nvSpPr>
        <p:spPr bwMode="gray">
          <a:xfrm>
            <a:off x="4408834" y="3338765"/>
            <a:ext cx="3311719" cy="711630"/>
          </a:xfrm>
          <a:prstGeom prst="roundRect">
            <a:avLst>
              <a:gd name="adj" fmla="val 30653"/>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failure to meet these requirements may mean a protection failure, incurring accidents.</a:t>
            </a:r>
          </a:p>
        </p:txBody>
      </p:sp>
      <p:cxnSp>
        <p:nvCxnSpPr>
          <p:cNvPr id="6" name="直接连接符 5"/>
          <p:cNvCxnSpPr/>
          <p:nvPr/>
        </p:nvCxnSpPr>
        <p:spPr bwMode="gray">
          <a:xfrm>
            <a:off x="4354157" y="4090078"/>
            <a:ext cx="3483685" cy="0"/>
          </a:xfrm>
          <a:prstGeom prst="line">
            <a:avLst/>
          </a:prstGeom>
          <a:noFill/>
          <a:ln w="12700">
            <a:solidFill>
              <a:schemeClr val="bg1">
                <a:lumMod val="85000"/>
              </a:schemeClr>
            </a:solidFill>
          </a:ln>
        </p:spPr>
      </p:cxnSp>
      <p:sp>
        <p:nvSpPr>
          <p:cNvPr id="113" name="文本框 112"/>
          <p:cNvSpPr txBox="1"/>
          <p:nvPr/>
        </p:nvSpPr>
        <p:spPr bwMode="gray">
          <a:xfrm>
            <a:off x="4283174" y="4679806"/>
            <a:ext cx="103175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Train control</a:t>
            </a:r>
          </a:p>
        </p:txBody>
      </p:sp>
      <p:sp>
        <p:nvSpPr>
          <p:cNvPr id="143" name="文本框 142"/>
          <p:cNvSpPr txBox="1"/>
          <p:nvPr/>
        </p:nvSpPr>
        <p:spPr bwMode="gray">
          <a:xfrm>
            <a:off x="4964800" y="4616120"/>
            <a:ext cx="1207383"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10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One-way delay</a:t>
            </a:r>
          </a:p>
        </p:txBody>
      </p:sp>
      <p:sp>
        <p:nvSpPr>
          <p:cNvPr id="144" name="文本框 143"/>
          <p:cNvSpPr txBox="1"/>
          <p:nvPr/>
        </p:nvSpPr>
        <p:spPr bwMode="gray">
          <a:xfrm>
            <a:off x="6560810" y="4659751"/>
            <a:ext cx="1326005" cy="461665"/>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50 ms</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Failover duration</a:t>
            </a:r>
          </a:p>
        </p:txBody>
      </p:sp>
      <p:grpSp>
        <p:nvGrpSpPr>
          <p:cNvPr id="145" name="组合 447"/>
          <p:cNvGrpSpPr>
            <a:grpSpLocks/>
          </p:cNvGrpSpPr>
          <p:nvPr/>
        </p:nvGrpSpPr>
        <p:grpSpPr bwMode="gray">
          <a:xfrm>
            <a:off x="6929057" y="4263002"/>
            <a:ext cx="616991" cy="344596"/>
            <a:chOff x="2190750" y="6761163"/>
            <a:chExt cx="695326" cy="388937"/>
          </a:xfrm>
        </p:grpSpPr>
        <p:sp>
          <p:nvSpPr>
            <p:cNvPr id="146" name="Freeform 324"/>
            <p:cNvSpPr>
              <a:spLocks/>
            </p:cNvSpPr>
            <p:nvPr/>
          </p:nvSpPr>
          <p:spPr bwMode="gray">
            <a:xfrm>
              <a:off x="2579688" y="7008812"/>
              <a:ext cx="52388" cy="50800"/>
            </a:xfrm>
            <a:custGeom>
              <a:avLst/>
              <a:gdLst>
                <a:gd name="T0" fmla="*/ 2147483646 w 38"/>
                <a:gd name="T1" fmla="*/ 2147483646 h 37"/>
                <a:gd name="T2" fmla="*/ 2147483646 w 38"/>
                <a:gd name="T3" fmla="*/ 2147483646 h 37"/>
                <a:gd name="T4" fmla="*/ 2147483646 w 38"/>
                <a:gd name="T5" fmla="*/ 2147483646 h 37"/>
                <a:gd name="T6" fmla="*/ 2147483646 w 38"/>
                <a:gd name="T7" fmla="*/ 2147483646 h 37"/>
                <a:gd name="T8" fmla="*/ 2147483646 w 38"/>
                <a:gd name="T9" fmla="*/ 2147483646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2" y="22"/>
                  </a:moveTo>
                  <a:cubicBezTo>
                    <a:pt x="0" y="13"/>
                    <a:pt x="6" y="4"/>
                    <a:pt x="15" y="2"/>
                  </a:cubicBezTo>
                  <a:cubicBezTo>
                    <a:pt x="25" y="0"/>
                    <a:pt x="34" y="5"/>
                    <a:pt x="36" y="15"/>
                  </a:cubicBezTo>
                  <a:cubicBezTo>
                    <a:pt x="38" y="24"/>
                    <a:pt x="32" y="33"/>
                    <a:pt x="23" y="35"/>
                  </a:cubicBezTo>
                  <a:cubicBezTo>
                    <a:pt x="13" y="37"/>
                    <a:pt x="4" y="31"/>
                    <a:pt x="2"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325"/>
            <p:cNvSpPr>
              <a:spLocks/>
            </p:cNvSpPr>
            <p:nvPr/>
          </p:nvSpPr>
          <p:spPr bwMode="gray">
            <a:xfrm>
              <a:off x="2649538" y="6992937"/>
              <a:ext cx="50800" cy="50800"/>
            </a:xfrm>
            <a:custGeom>
              <a:avLst/>
              <a:gdLst>
                <a:gd name="T0" fmla="*/ 2147483646 w 38"/>
                <a:gd name="T1" fmla="*/ 2147483646 h 38"/>
                <a:gd name="T2" fmla="*/ 2147483646 w 38"/>
                <a:gd name="T3" fmla="*/ 2147483646 h 38"/>
                <a:gd name="T4" fmla="*/ 2147483646 w 38"/>
                <a:gd name="T5" fmla="*/ 2147483646 h 38"/>
                <a:gd name="T6" fmla="*/ 2147483646 w 38"/>
                <a:gd name="T7" fmla="*/ 2147483646 h 38"/>
                <a:gd name="T8" fmla="*/ 2147483646 w 38"/>
                <a:gd name="T9" fmla="*/ 2147483646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2" y="23"/>
                  </a:moveTo>
                  <a:cubicBezTo>
                    <a:pt x="0" y="14"/>
                    <a:pt x="6" y="4"/>
                    <a:pt x="15" y="2"/>
                  </a:cubicBezTo>
                  <a:cubicBezTo>
                    <a:pt x="25" y="0"/>
                    <a:pt x="34" y="6"/>
                    <a:pt x="36" y="15"/>
                  </a:cubicBezTo>
                  <a:cubicBezTo>
                    <a:pt x="38" y="25"/>
                    <a:pt x="32" y="34"/>
                    <a:pt x="23" y="36"/>
                  </a:cubicBezTo>
                  <a:cubicBezTo>
                    <a:pt x="13" y="38"/>
                    <a:pt x="4" y="32"/>
                    <a:pt x="2" y="2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10"/>
            <p:cNvSpPr>
              <a:spLocks/>
            </p:cNvSpPr>
            <p:nvPr/>
          </p:nvSpPr>
          <p:spPr bwMode="gray">
            <a:xfrm>
              <a:off x="2227263" y="6761163"/>
              <a:ext cx="658813" cy="327025"/>
            </a:xfrm>
            <a:custGeom>
              <a:avLst/>
              <a:gdLst>
                <a:gd name="T0" fmla="*/ 2147483646 w 484"/>
                <a:gd name="T1" fmla="*/ 2147483646 h 240"/>
                <a:gd name="T2" fmla="*/ 2147483646 w 484"/>
                <a:gd name="T3" fmla="*/ 2147483646 h 240"/>
                <a:gd name="T4" fmla="*/ 2147483646 w 484"/>
                <a:gd name="T5" fmla="*/ 2147483646 h 240"/>
                <a:gd name="T6" fmla="*/ 2147483646 w 484"/>
                <a:gd name="T7" fmla="*/ 2147483646 h 240"/>
                <a:gd name="T8" fmla="*/ 2147483646 w 484"/>
                <a:gd name="T9" fmla="*/ 2147483646 h 240"/>
                <a:gd name="T10" fmla="*/ 2147483646 w 484"/>
                <a:gd name="T11" fmla="*/ 2147483646 h 240"/>
                <a:gd name="T12" fmla="*/ 2147483646 w 484"/>
                <a:gd name="T13" fmla="*/ 2147483646 h 240"/>
                <a:gd name="T14" fmla="*/ 2147483646 w 484"/>
                <a:gd name="T15" fmla="*/ 2147483646 h 240"/>
                <a:gd name="T16" fmla="*/ 2147483646 w 484"/>
                <a:gd name="T17" fmla="*/ 2147483646 h 240"/>
                <a:gd name="T18" fmla="*/ 2147483646 w 484"/>
                <a:gd name="T19" fmla="*/ 2147483646 h 240"/>
                <a:gd name="T20" fmla="*/ 2147483646 w 484"/>
                <a:gd name="T21" fmla="*/ 2147483646 h 240"/>
                <a:gd name="T22" fmla="*/ 2147483646 w 484"/>
                <a:gd name="T23" fmla="*/ 2147483646 h 240"/>
                <a:gd name="T24" fmla="*/ 2147483646 w 484"/>
                <a:gd name="T25" fmla="*/ 2147483646 h 240"/>
                <a:gd name="T26" fmla="*/ 2147483646 w 484"/>
                <a:gd name="T27" fmla="*/ 2147483646 h 240"/>
                <a:gd name="T28" fmla="*/ 2147483646 w 484"/>
                <a:gd name="T29" fmla="*/ 2147483646 h 240"/>
                <a:gd name="T30" fmla="*/ 2147483646 w 484"/>
                <a:gd name="T31" fmla="*/ 2147483646 h 240"/>
                <a:gd name="T32" fmla="*/ 2147483646 w 484"/>
                <a:gd name="T33" fmla="*/ 2147483646 h 240"/>
                <a:gd name="T34" fmla="*/ 2147483646 w 484"/>
                <a:gd name="T35" fmla="*/ 2147483646 h 240"/>
                <a:gd name="T36" fmla="*/ 2147483646 w 484"/>
                <a:gd name="T37" fmla="*/ 2147483646 h 240"/>
                <a:gd name="T38" fmla="*/ 2147483646 w 484"/>
                <a:gd name="T39" fmla="*/ 2147483646 h 240"/>
                <a:gd name="T40" fmla="*/ 2147483646 w 484"/>
                <a:gd name="T41" fmla="*/ 2147483646 h 240"/>
                <a:gd name="T42" fmla="*/ 2147483646 w 484"/>
                <a:gd name="T43" fmla="*/ 2147483646 h 240"/>
                <a:gd name="T44" fmla="*/ 2147483646 w 484"/>
                <a:gd name="T45" fmla="*/ 2147483646 h 240"/>
                <a:gd name="T46" fmla="*/ 2147483646 w 484"/>
                <a:gd name="T47" fmla="*/ 2147483646 h 240"/>
                <a:gd name="T48" fmla="*/ 2147483646 w 484"/>
                <a:gd name="T49" fmla="*/ 2147483646 h 2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4"/>
                <a:gd name="T76" fmla="*/ 0 h 240"/>
                <a:gd name="T77" fmla="*/ 484 w 484"/>
                <a:gd name="T78" fmla="*/ 240 h 24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4" h="240">
                  <a:moveTo>
                    <a:pt x="104" y="240"/>
                  </a:moveTo>
                  <a:cubicBezTo>
                    <a:pt x="88" y="240"/>
                    <a:pt x="71" y="239"/>
                    <a:pt x="56" y="235"/>
                  </a:cubicBezTo>
                  <a:cubicBezTo>
                    <a:pt x="54" y="234"/>
                    <a:pt x="22" y="225"/>
                    <a:pt x="9" y="196"/>
                  </a:cubicBezTo>
                  <a:cubicBezTo>
                    <a:pt x="0" y="178"/>
                    <a:pt x="2" y="156"/>
                    <a:pt x="14" y="131"/>
                  </a:cubicBezTo>
                  <a:cubicBezTo>
                    <a:pt x="58" y="38"/>
                    <a:pt x="139" y="0"/>
                    <a:pt x="235" y="26"/>
                  </a:cubicBezTo>
                  <a:cubicBezTo>
                    <a:pt x="344" y="55"/>
                    <a:pt x="476" y="94"/>
                    <a:pt x="478" y="95"/>
                  </a:cubicBezTo>
                  <a:cubicBezTo>
                    <a:pt x="481" y="96"/>
                    <a:pt x="484" y="99"/>
                    <a:pt x="484" y="103"/>
                  </a:cubicBezTo>
                  <a:cubicBezTo>
                    <a:pt x="484" y="157"/>
                    <a:pt x="484" y="157"/>
                    <a:pt x="484" y="157"/>
                  </a:cubicBezTo>
                  <a:cubicBezTo>
                    <a:pt x="484" y="161"/>
                    <a:pt x="481" y="165"/>
                    <a:pt x="477" y="166"/>
                  </a:cubicBezTo>
                  <a:cubicBezTo>
                    <a:pt x="331" y="198"/>
                    <a:pt x="331" y="198"/>
                    <a:pt x="331" y="198"/>
                  </a:cubicBezTo>
                  <a:cubicBezTo>
                    <a:pt x="326" y="199"/>
                    <a:pt x="321" y="196"/>
                    <a:pt x="320" y="191"/>
                  </a:cubicBezTo>
                  <a:cubicBezTo>
                    <a:pt x="319" y="186"/>
                    <a:pt x="322" y="181"/>
                    <a:pt x="327" y="180"/>
                  </a:cubicBezTo>
                  <a:cubicBezTo>
                    <a:pt x="466" y="150"/>
                    <a:pt x="466" y="150"/>
                    <a:pt x="466" y="150"/>
                  </a:cubicBezTo>
                  <a:cubicBezTo>
                    <a:pt x="466" y="110"/>
                    <a:pt x="466" y="110"/>
                    <a:pt x="466" y="110"/>
                  </a:cubicBezTo>
                  <a:cubicBezTo>
                    <a:pt x="438" y="102"/>
                    <a:pt x="325" y="69"/>
                    <a:pt x="231" y="44"/>
                  </a:cubicBezTo>
                  <a:cubicBezTo>
                    <a:pt x="111" y="11"/>
                    <a:pt x="53" y="89"/>
                    <a:pt x="30" y="139"/>
                  </a:cubicBezTo>
                  <a:cubicBezTo>
                    <a:pt x="20" y="158"/>
                    <a:pt x="19" y="175"/>
                    <a:pt x="25" y="189"/>
                  </a:cubicBezTo>
                  <a:cubicBezTo>
                    <a:pt x="35" y="210"/>
                    <a:pt x="60" y="217"/>
                    <a:pt x="60" y="217"/>
                  </a:cubicBezTo>
                  <a:cubicBezTo>
                    <a:pt x="116" y="231"/>
                    <a:pt x="194" y="210"/>
                    <a:pt x="195" y="210"/>
                  </a:cubicBezTo>
                  <a:cubicBezTo>
                    <a:pt x="195" y="210"/>
                    <a:pt x="195" y="209"/>
                    <a:pt x="195" y="209"/>
                  </a:cubicBezTo>
                  <a:cubicBezTo>
                    <a:pt x="277" y="191"/>
                    <a:pt x="277" y="191"/>
                    <a:pt x="277" y="191"/>
                  </a:cubicBezTo>
                  <a:cubicBezTo>
                    <a:pt x="282" y="190"/>
                    <a:pt x="286" y="193"/>
                    <a:pt x="287" y="198"/>
                  </a:cubicBezTo>
                  <a:cubicBezTo>
                    <a:pt x="288" y="203"/>
                    <a:pt x="285" y="208"/>
                    <a:pt x="281" y="209"/>
                  </a:cubicBezTo>
                  <a:cubicBezTo>
                    <a:pt x="199" y="227"/>
                    <a:pt x="199" y="227"/>
                    <a:pt x="199" y="227"/>
                  </a:cubicBezTo>
                  <a:cubicBezTo>
                    <a:pt x="195" y="228"/>
                    <a:pt x="151" y="240"/>
                    <a:pt x="104" y="24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11"/>
            <p:cNvSpPr>
              <a:spLocks noEditPoints="1"/>
            </p:cNvSpPr>
            <p:nvPr/>
          </p:nvSpPr>
          <p:spPr bwMode="gray">
            <a:xfrm>
              <a:off x="2593975" y="6864350"/>
              <a:ext cx="96838" cy="76200"/>
            </a:xfrm>
            <a:custGeom>
              <a:avLst/>
              <a:gdLst>
                <a:gd name="T0" fmla="*/ 2147483646 w 72"/>
                <a:gd name="T1" fmla="*/ 2147483646 h 56"/>
                <a:gd name="T2" fmla="*/ 2147483646 w 72"/>
                <a:gd name="T3" fmla="*/ 2147483646 h 56"/>
                <a:gd name="T4" fmla="*/ 2147483646 w 72"/>
                <a:gd name="T5" fmla="*/ 2147483646 h 56"/>
                <a:gd name="T6" fmla="*/ 0 w 72"/>
                <a:gd name="T7" fmla="*/ 2147483646 h 56"/>
                <a:gd name="T8" fmla="*/ 0 w 72"/>
                <a:gd name="T9" fmla="*/ 2147483646 h 56"/>
                <a:gd name="T10" fmla="*/ 2147483646 w 72"/>
                <a:gd name="T11" fmla="*/ 2147483646 h 56"/>
                <a:gd name="T12" fmla="*/ 2147483646 w 72"/>
                <a:gd name="T13" fmla="*/ 0 h 56"/>
                <a:gd name="T14" fmla="*/ 2147483646 w 72"/>
                <a:gd name="T15" fmla="*/ 2147483646 h 56"/>
                <a:gd name="T16" fmla="*/ 2147483646 w 72"/>
                <a:gd name="T17" fmla="*/ 2147483646 h 56"/>
                <a:gd name="T18" fmla="*/ 2147483646 w 72"/>
                <a:gd name="T19" fmla="*/ 2147483646 h 56"/>
                <a:gd name="T20" fmla="*/ 2147483646 w 72"/>
                <a:gd name="T21" fmla="*/ 2147483646 h 56"/>
                <a:gd name="T22" fmla="*/ 2147483646 w 72"/>
                <a:gd name="T23" fmla="*/ 2147483646 h 56"/>
                <a:gd name="T24" fmla="*/ 2147483646 w 72"/>
                <a:gd name="T25" fmla="*/ 2147483646 h 56"/>
                <a:gd name="T26" fmla="*/ 2147483646 w 72"/>
                <a:gd name="T27" fmla="*/ 2147483646 h 56"/>
                <a:gd name="T28" fmla="*/ 2147483646 w 72"/>
                <a:gd name="T29" fmla="*/ 2147483646 h 56"/>
                <a:gd name="T30" fmla="*/ 2147483646 w 72"/>
                <a:gd name="T31" fmla="*/ 2147483646 h 56"/>
                <a:gd name="T32" fmla="*/ 2147483646 w 72"/>
                <a:gd name="T33" fmla="*/ 2147483646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56"/>
                <a:gd name="T53" fmla="*/ 72 w 72"/>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56">
                  <a:moveTo>
                    <a:pt x="63" y="56"/>
                  </a:moveTo>
                  <a:cubicBezTo>
                    <a:pt x="62" y="56"/>
                    <a:pt x="62" y="56"/>
                    <a:pt x="62" y="56"/>
                  </a:cubicBezTo>
                  <a:cubicBezTo>
                    <a:pt x="8" y="52"/>
                    <a:pt x="8" y="52"/>
                    <a:pt x="8" y="52"/>
                  </a:cubicBezTo>
                  <a:cubicBezTo>
                    <a:pt x="3" y="52"/>
                    <a:pt x="0" y="48"/>
                    <a:pt x="0" y="43"/>
                  </a:cubicBezTo>
                  <a:cubicBezTo>
                    <a:pt x="0" y="9"/>
                    <a:pt x="0" y="9"/>
                    <a:pt x="0" y="9"/>
                  </a:cubicBezTo>
                  <a:cubicBezTo>
                    <a:pt x="0" y="6"/>
                    <a:pt x="1" y="4"/>
                    <a:pt x="3" y="2"/>
                  </a:cubicBezTo>
                  <a:cubicBezTo>
                    <a:pt x="5" y="0"/>
                    <a:pt x="8" y="0"/>
                    <a:pt x="11" y="0"/>
                  </a:cubicBezTo>
                  <a:cubicBezTo>
                    <a:pt x="65" y="13"/>
                    <a:pt x="65" y="13"/>
                    <a:pt x="65" y="13"/>
                  </a:cubicBezTo>
                  <a:cubicBezTo>
                    <a:pt x="69" y="14"/>
                    <a:pt x="72" y="18"/>
                    <a:pt x="72" y="22"/>
                  </a:cubicBezTo>
                  <a:cubicBezTo>
                    <a:pt x="72" y="47"/>
                    <a:pt x="72" y="47"/>
                    <a:pt x="72" y="47"/>
                  </a:cubicBezTo>
                  <a:cubicBezTo>
                    <a:pt x="72" y="50"/>
                    <a:pt x="71" y="52"/>
                    <a:pt x="69" y="54"/>
                  </a:cubicBezTo>
                  <a:cubicBezTo>
                    <a:pt x="67" y="55"/>
                    <a:pt x="65" y="56"/>
                    <a:pt x="63" y="56"/>
                  </a:cubicBezTo>
                  <a:close/>
                  <a:moveTo>
                    <a:pt x="18" y="35"/>
                  </a:moveTo>
                  <a:cubicBezTo>
                    <a:pt x="54" y="38"/>
                    <a:pt x="54" y="38"/>
                    <a:pt x="54" y="38"/>
                  </a:cubicBezTo>
                  <a:cubicBezTo>
                    <a:pt x="54" y="29"/>
                    <a:pt x="54" y="29"/>
                    <a:pt x="54" y="29"/>
                  </a:cubicBezTo>
                  <a:cubicBezTo>
                    <a:pt x="18" y="21"/>
                    <a:pt x="18" y="21"/>
                    <a:pt x="18" y="21"/>
                  </a:cubicBezTo>
                  <a:lnTo>
                    <a:pt x="18"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12"/>
            <p:cNvSpPr>
              <a:spLocks/>
            </p:cNvSpPr>
            <p:nvPr/>
          </p:nvSpPr>
          <p:spPr bwMode="gray">
            <a:xfrm>
              <a:off x="2720975" y="6892925"/>
              <a:ext cx="61913" cy="53975"/>
            </a:xfrm>
            <a:custGeom>
              <a:avLst/>
              <a:gdLst>
                <a:gd name="T0" fmla="*/ 2147483646 w 46"/>
                <a:gd name="T1" fmla="*/ 2147483646 h 39"/>
                <a:gd name="T2" fmla="*/ 2147483646 w 46"/>
                <a:gd name="T3" fmla="*/ 2147483646 h 39"/>
                <a:gd name="T4" fmla="*/ 2147483646 w 46"/>
                <a:gd name="T5" fmla="*/ 2147483646 h 39"/>
                <a:gd name="T6" fmla="*/ 0 w 46"/>
                <a:gd name="T7" fmla="*/ 2147483646 h 39"/>
                <a:gd name="T8" fmla="*/ 0 w 46"/>
                <a:gd name="T9" fmla="*/ 2147483646 h 39"/>
                <a:gd name="T10" fmla="*/ 2147483646 w 46"/>
                <a:gd name="T11" fmla="*/ 2147483646 h 39"/>
                <a:gd name="T12" fmla="*/ 2147483646 w 46"/>
                <a:gd name="T13" fmla="*/ 2147483646 h 39"/>
                <a:gd name="T14" fmla="*/ 2147483646 w 46"/>
                <a:gd name="T15" fmla="*/ 2147483646 h 39"/>
                <a:gd name="T16" fmla="*/ 2147483646 w 46"/>
                <a:gd name="T17" fmla="*/ 2147483646 h 39"/>
                <a:gd name="T18" fmla="*/ 2147483646 w 46"/>
                <a:gd name="T19" fmla="*/ 2147483646 h 39"/>
                <a:gd name="T20" fmla="*/ 2147483646 w 46"/>
                <a:gd name="T21" fmla="*/ 2147483646 h 39"/>
                <a:gd name="T22" fmla="*/ 2147483646 w 46"/>
                <a:gd name="T23" fmla="*/ 2147483646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39"/>
                <a:gd name="T38" fmla="*/ 46 w 46"/>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39">
                  <a:moveTo>
                    <a:pt x="37" y="39"/>
                  </a:moveTo>
                  <a:cubicBezTo>
                    <a:pt x="37" y="39"/>
                    <a:pt x="37" y="39"/>
                    <a:pt x="36" y="39"/>
                  </a:cubicBezTo>
                  <a:cubicBezTo>
                    <a:pt x="8" y="37"/>
                    <a:pt x="8" y="37"/>
                    <a:pt x="8" y="37"/>
                  </a:cubicBezTo>
                  <a:cubicBezTo>
                    <a:pt x="3" y="36"/>
                    <a:pt x="0" y="32"/>
                    <a:pt x="0" y="28"/>
                  </a:cubicBezTo>
                  <a:cubicBezTo>
                    <a:pt x="0" y="10"/>
                    <a:pt x="0" y="10"/>
                    <a:pt x="0" y="10"/>
                  </a:cubicBezTo>
                  <a:cubicBezTo>
                    <a:pt x="0" y="7"/>
                    <a:pt x="1" y="4"/>
                    <a:pt x="3" y="3"/>
                  </a:cubicBezTo>
                  <a:cubicBezTo>
                    <a:pt x="5" y="1"/>
                    <a:pt x="8" y="0"/>
                    <a:pt x="11" y="1"/>
                  </a:cubicBezTo>
                  <a:cubicBezTo>
                    <a:pt x="39" y="8"/>
                    <a:pt x="39" y="8"/>
                    <a:pt x="39" y="8"/>
                  </a:cubicBezTo>
                  <a:cubicBezTo>
                    <a:pt x="43" y="9"/>
                    <a:pt x="46" y="12"/>
                    <a:pt x="46" y="17"/>
                  </a:cubicBezTo>
                  <a:cubicBezTo>
                    <a:pt x="46" y="30"/>
                    <a:pt x="46" y="30"/>
                    <a:pt x="46" y="30"/>
                  </a:cubicBezTo>
                  <a:cubicBezTo>
                    <a:pt x="46" y="32"/>
                    <a:pt x="45" y="35"/>
                    <a:pt x="43" y="37"/>
                  </a:cubicBezTo>
                  <a:cubicBezTo>
                    <a:pt x="41" y="38"/>
                    <a:pt x="39" y="39"/>
                    <a:pt x="37" y="3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413"/>
            <p:cNvSpPr>
              <a:spLocks noEditPoints="1"/>
            </p:cNvSpPr>
            <p:nvPr/>
          </p:nvSpPr>
          <p:spPr bwMode="gray">
            <a:xfrm>
              <a:off x="2338388" y="6959600"/>
              <a:ext cx="88900" cy="84137"/>
            </a:xfrm>
            <a:custGeom>
              <a:avLst/>
              <a:gdLst>
                <a:gd name="T0" fmla="*/ 2147483646 w 66"/>
                <a:gd name="T1" fmla="*/ 2147483646 h 61"/>
                <a:gd name="T2" fmla="*/ 2147483646 w 66"/>
                <a:gd name="T3" fmla="*/ 2147483646 h 61"/>
                <a:gd name="T4" fmla="*/ 2147483646 w 66"/>
                <a:gd name="T5" fmla="*/ 2147483646 h 61"/>
                <a:gd name="T6" fmla="*/ 2147483646 w 66"/>
                <a:gd name="T7" fmla="*/ 2147483646 h 61"/>
                <a:gd name="T8" fmla="*/ 2147483646 w 66"/>
                <a:gd name="T9" fmla="*/ 2147483646 h 61"/>
                <a:gd name="T10" fmla="*/ 2147483646 w 66"/>
                <a:gd name="T11" fmla="*/ 0 h 61"/>
                <a:gd name="T12" fmla="*/ 2147483646 w 66"/>
                <a:gd name="T13" fmla="*/ 0 h 61"/>
                <a:gd name="T14" fmla="*/ 2147483646 w 66"/>
                <a:gd name="T15" fmla="*/ 2147483646 h 61"/>
                <a:gd name="T16" fmla="*/ 2147483646 w 66"/>
                <a:gd name="T17" fmla="*/ 2147483646 h 61"/>
                <a:gd name="T18" fmla="*/ 2147483646 w 66"/>
                <a:gd name="T19" fmla="*/ 2147483646 h 61"/>
                <a:gd name="T20" fmla="*/ 2147483646 w 66"/>
                <a:gd name="T21" fmla="*/ 2147483646 h 61"/>
                <a:gd name="T22" fmla="*/ 2147483646 w 66"/>
                <a:gd name="T23" fmla="*/ 2147483646 h 61"/>
                <a:gd name="T24" fmla="*/ 2147483646 w 66"/>
                <a:gd name="T25" fmla="*/ 2147483646 h 61"/>
                <a:gd name="T26" fmla="*/ 2147483646 w 66"/>
                <a:gd name="T27" fmla="*/ 2147483646 h 61"/>
                <a:gd name="T28" fmla="*/ 2147483646 w 66"/>
                <a:gd name="T29" fmla="*/ 2147483646 h 61"/>
                <a:gd name="T30" fmla="*/ 2147483646 w 66"/>
                <a:gd name="T31" fmla="*/ 2147483646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6"/>
                <a:gd name="T49" fmla="*/ 0 h 61"/>
                <a:gd name="T50" fmla="*/ 66 w 66"/>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6" h="61">
                  <a:moveTo>
                    <a:pt x="40" y="61"/>
                  </a:moveTo>
                  <a:cubicBezTo>
                    <a:pt x="10" y="61"/>
                    <a:pt x="10" y="61"/>
                    <a:pt x="10" y="61"/>
                  </a:cubicBezTo>
                  <a:cubicBezTo>
                    <a:pt x="7" y="61"/>
                    <a:pt x="4" y="59"/>
                    <a:pt x="3" y="57"/>
                  </a:cubicBezTo>
                  <a:cubicBezTo>
                    <a:pt x="1" y="55"/>
                    <a:pt x="0" y="52"/>
                    <a:pt x="1" y="49"/>
                  </a:cubicBezTo>
                  <a:cubicBezTo>
                    <a:pt x="12" y="7"/>
                    <a:pt x="12" y="7"/>
                    <a:pt x="12" y="7"/>
                  </a:cubicBezTo>
                  <a:cubicBezTo>
                    <a:pt x="13" y="3"/>
                    <a:pt x="17" y="0"/>
                    <a:pt x="21" y="0"/>
                  </a:cubicBezTo>
                  <a:cubicBezTo>
                    <a:pt x="57" y="0"/>
                    <a:pt x="57" y="0"/>
                    <a:pt x="57" y="0"/>
                  </a:cubicBezTo>
                  <a:cubicBezTo>
                    <a:pt x="60" y="0"/>
                    <a:pt x="62" y="1"/>
                    <a:pt x="64" y="4"/>
                  </a:cubicBezTo>
                  <a:cubicBezTo>
                    <a:pt x="66" y="6"/>
                    <a:pt x="66" y="9"/>
                    <a:pt x="65" y="12"/>
                  </a:cubicBezTo>
                  <a:cubicBezTo>
                    <a:pt x="49" y="55"/>
                    <a:pt x="49" y="55"/>
                    <a:pt x="49" y="55"/>
                  </a:cubicBezTo>
                  <a:cubicBezTo>
                    <a:pt x="47" y="58"/>
                    <a:pt x="44" y="61"/>
                    <a:pt x="40" y="61"/>
                  </a:cubicBezTo>
                  <a:close/>
                  <a:moveTo>
                    <a:pt x="22" y="43"/>
                  </a:moveTo>
                  <a:cubicBezTo>
                    <a:pt x="34" y="43"/>
                    <a:pt x="34" y="43"/>
                    <a:pt x="34" y="43"/>
                  </a:cubicBezTo>
                  <a:cubicBezTo>
                    <a:pt x="44" y="18"/>
                    <a:pt x="44" y="18"/>
                    <a:pt x="44" y="18"/>
                  </a:cubicBezTo>
                  <a:cubicBezTo>
                    <a:pt x="28" y="18"/>
                    <a:pt x="28" y="18"/>
                    <a:pt x="28" y="18"/>
                  </a:cubicBezTo>
                  <a:lnTo>
                    <a:pt x="22" y="4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414"/>
            <p:cNvSpPr>
              <a:spLocks/>
            </p:cNvSpPr>
            <p:nvPr/>
          </p:nvSpPr>
          <p:spPr bwMode="gray">
            <a:xfrm>
              <a:off x="2243138" y="6959600"/>
              <a:ext cx="66675" cy="84137"/>
            </a:xfrm>
            <a:custGeom>
              <a:avLst/>
              <a:gdLst>
                <a:gd name="T0" fmla="*/ 2147483646 w 49"/>
                <a:gd name="T1" fmla="*/ 2147483646 h 61"/>
                <a:gd name="T2" fmla="*/ 2147483646 w 49"/>
                <a:gd name="T3" fmla="*/ 2147483646 h 61"/>
                <a:gd name="T4" fmla="*/ 0 w 49"/>
                <a:gd name="T5" fmla="*/ 2147483646 h 61"/>
                <a:gd name="T6" fmla="*/ 2147483646 w 49"/>
                <a:gd name="T7" fmla="*/ 2147483646 h 61"/>
                <a:gd name="T8" fmla="*/ 2147483646 w 49"/>
                <a:gd name="T9" fmla="*/ 2147483646 h 61"/>
                <a:gd name="T10" fmla="*/ 2147483646 w 49"/>
                <a:gd name="T11" fmla="*/ 2147483646 h 61"/>
                <a:gd name="T12" fmla="*/ 2147483646 w 49"/>
                <a:gd name="T13" fmla="*/ 2147483646 h 61"/>
                <a:gd name="T14" fmla="*/ 2147483646 w 49"/>
                <a:gd name="T15" fmla="*/ 2147483646 h 61"/>
                <a:gd name="T16" fmla="*/ 2147483646 w 49"/>
                <a:gd name="T17" fmla="*/ 0 h 61"/>
                <a:gd name="T18" fmla="*/ 2147483646 w 49"/>
                <a:gd name="T19" fmla="*/ 0 h 61"/>
                <a:gd name="T20" fmla="*/ 2147483646 w 49"/>
                <a:gd name="T21" fmla="*/ 2147483646 h 61"/>
                <a:gd name="T22" fmla="*/ 2147483646 w 49"/>
                <a:gd name="T23" fmla="*/ 2147483646 h 61"/>
                <a:gd name="T24" fmla="*/ 2147483646 w 49"/>
                <a:gd name="T25" fmla="*/ 2147483646 h 61"/>
                <a:gd name="T26" fmla="*/ 2147483646 w 49"/>
                <a:gd name="T27" fmla="*/ 2147483646 h 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
                <a:gd name="T43" fmla="*/ 0 h 61"/>
                <a:gd name="T44" fmla="*/ 49 w 49"/>
                <a:gd name="T45" fmla="*/ 61 h 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 h="61">
                  <a:moveTo>
                    <a:pt x="30" y="61"/>
                  </a:moveTo>
                  <a:cubicBezTo>
                    <a:pt x="9" y="61"/>
                    <a:pt x="9" y="61"/>
                    <a:pt x="9" y="61"/>
                  </a:cubicBezTo>
                  <a:cubicBezTo>
                    <a:pt x="4" y="61"/>
                    <a:pt x="0" y="57"/>
                    <a:pt x="0" y="52"/>
                  </a:cubicBezTo>
                  <a:cubicBezTo>
                    <a:pt x="0" y="47"/>
                    <a:pt x="4" y="43"/>
                    <a:pt x="9" y="43"/>
                  </a:cubicBezTo>
                  <a:cubicBezTo>
                    <a:pt x="23" y="43"/>
                    <a:pt x="23" y="43"/>
                    <a:pt x="23" y="43"/>
                  </a:cubicBezTo>
                  <a:cubicBezTo>
                    <a:pt x="29" y="18"/>
                    <a:pt x="29" y="18"/>
                    <a:pt x="29" y="18"/>
                  </a:cubicBezTo>
                  <a:cubicBezTo>
                    <a:pt x="10" y="18"/>
                    <a:pt x="10" y="18"/>
                    <a:pt x="10" y="18"/>
                  </a:cubicBezTo>
                  <a:cubicBezTo>
                    <a:pt x="5" y="18"/>
                    <a:pt x="1" y="14"/>
                    <a:pt x="1" y="9"/>
                  </a:cubicBezTo>
                  <a:cubicBezTo>
                    <a:pt x="1" y="4"/>
                    <a:pt x="5" y="0"/>
                    <a:pt x="10" y="0"/>
                  </a:cubicBezTo>
                  <a:cubicBezTo>
                    <a:pt x="40" y="0"/>
                    <a:pt x="40" y="0"/>
                    <a:pt x="40" y="0"/>
                  </a:cubicBezTo>
                  <a:cubicBezTo>
                    <a:pt x="43" y="0"/>
                    <a:pt x="45" y="1"/>
                    <a:pt x="47" y="3"/>
                  </a:cubicBezTo>
                  <a:cubicBezTo>
                    <a:pt x="49" y="6"/>
                    <a:pt x="49" y="8"/>
                    <a:pt x="49" y="11"/>
                  </a:cubicBezTo>
                  <a:cubicBezTo>
                    <a:pt x="39" y="54"/>
                    <a:pt x="39" y="54"/>
                    <a:pt x="39" y="54"/>
                  </a:cubicBezTo>
                  <a:cubicBezTo>
                    <a:pt x="38" y="58"/>
                    <a:pt x="35" y="61"/>
                    <a:pt x="30" y="6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415"/>
            <p:cNvSpPr>
              <a:spLocks/>
            </p:cNvSpPr>
            <p:nvPr/>
          </p:nvSpPr>
          <p:spPr bwMode="gray">
            <a:xfrm>
              <a:off x="2251075" y="6926263"/>
              <a:ext cx="155575" cy="23812"/>
            </a:xfrm>
            <a:custGeom>
              <a:avLst/>
              <a:gdLst>
                <a:gd name="T0" fmla="*/ 2147483646 w 115"/>
                <a:gd name="T1" fmla="*/ 2147483646 h 18"/>
                <a:gd name="T2" fmla="*/ 2147483646 w 115"/>
                <a:gd name="T3" fmla="*/ 2147483646 h 18"/>
                <a:gd name="T4" fmla="*/ 0 w 115"/>
                <a:gd name="T5" fmla="*/ 2147483646 h 18"/>
                <a:gd name="T6" fmla="*/ 2147483646 w 115"/>
                <a:gd name="T7" fmla="*/ 0 h 18"/>
                <a:gd name="T8" fmla="*/ 2147483646 w 115"/>
                <a:gd name="T9" fmla="*/ 0 h 18"/>
                <a:gd name="T10" fmla="*/ 2147483646 w 115"/>
                <a:gd name="T11" fmla="*/ 2147483646 h 18"/>
                <a:gd name="T12" fmla="*/ 2147483646 w 115"/>
                <a:gd name="T13" fmla="*/ 2147483646 h 18"/>
                <a:gd name="T14" fmla="*/ 0 60000 65536"/>
                <a:gd name="T15" fmla="*/ 0 60000 65536"/>
                <a:gd name="T16" fmla="*/ 0 60000 65536"/>
                <a:gd name="T17" fmla="*/ 0 60000 65536"/>
                <a:gd name="T18" fmla="*/ 0 60000 65536"/>
                <a:gd name="T19" fmla="*/ 0 60000 65536"/>
                <a:gd name="T20" fmla="*/ 0 60000 65536"/>
                <a:gd name="T21" fmla="*/ 0 w 115"/>
                <a:gd name="T22" fmla="*/ 0 h 18"/>
                <a:gd name="T23" fmla="*/ 115 w 11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18">
                  <a:moveTo>
                    <a:pt x="106" y="18"/>
                  </a:moveTo>
                  <a:cubicBezTo>
                    <a:pt x="9" y="18"/>
                    <a:pt x="9" y="18"/>
                    <a:pt x="9" y="18"/>
                  </a:cubicBezTo>
                  <a:cubicBezTo>
                    <a:pt x="4" y="18"/>
                    <a:pt x="0" y="14"/>
                    <a:pt x="0" y="9"/>
                  </a:cubicBezTo>
                  <a:cubicBezTo>
                    <a:pt x="0" y="4"/>
                    <a:pt x="4" y="0"/>
                    <a:pt x="9" y="0"/>
                  </a:cubicBezTo>
                  <a:cubicBezTo>
                    <a:pt x="106" y="0"/>
                    <a:pt x="106" y="0"/>
                    <a:pt x="106" y="0"/>
                  </a:cubicBezTo>
                  <a:cubicBezTo>
                    <a:pt x="111" y="0"/>
                    <a:pt x="115" y="4"/>
                    <a:pt x="115" y="9"/>
                  </a:cubicBezTo>
                  <a:cubicBezTo>
                    <a:pt x="115" y="14"/>
                    <a:pt x="111" y="18"/>
                    <a:pt x="10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416"/>
            <p:cNvSpPr>
              <a:spLocks/>
            </p:cNvSpPr>
            <p:nvPr/>
          </p:nvSpPr>
          <p:spPr bwMode="gray">
            <a:xfrm>
              <a:off x="2382838" y="6786563"/>
              <a:ext cx="133350" cy="163512"/>
            </a:xfrm>
            <a:custGeom>
              <a:avLst/>
              <a:gdLst>
                <a:gd name="T0" fmla="*/ 2147483646 w 98"/>
                <a:gd name="T1" fmla="*/ 2147483646 h 121"/>
                <a:gd name="T2" fmla="*/ 0 w 98"/>
                <a:gd name="T3" fmla="*/ 2147483646 h 121"/>
                <a:gd name="T4" fmla="*/ 2147483646 w 98"/>
                <a:gd name="T5" fmla="*/ 2147483646 h 121"/>
                <a:gd name="T6" fmla="*/ 2147483646 w 98"/>
                <a:gd name="T7" fmla="*/ 2147483646 h 121"/>
                <a:gd name="T8" fmla="*/ 2147483646 w 98"/>
                <a:gd name="T9" fmla="*/ 2147483646 h 121"/>
                <a:gd name="T10" fmla="*/ 2147483646 w 98"/>
                <a:gd name="T11" fmla="*/ 2147483646 h 121"/>
                <a:gd name="T12" fmla="*/ 2147483646 w 98"/>
                <a:gd name="T13" fmla="*/ 2147483646 h 121"/>
                <a:gd name="T14" fmla="*/ 2147483646 w 98"/>
                <a:gd name="T15" fmla="*/ 2147483646 h 121"/>
                <a:gd name="T16" fmla="*/ 2147483646 w 98"/>
                <a:gd name="T17" fmla="*/ 2147483646 h 1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121"/>
                <a:gd name="T29" fmla="*/ 98 w 98"/>
                <a:gd name="T30" fmla="*/ 121 h 1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121">
                  <a:moveTo>
                    <a:pt x="9" y="121"/>
                  </a:moveTo>
                  <a:cubicBezTo>
                    <a:pt x="4" y="121"/>
                    <a:pt x="0" y="117"/>
                    <a:pt x="0" y="112"/>
                  </a:cubicBezTo>
                  <a:cubicBezTo>
                    <a:pt x="0" y="107"/>
                    <a:pt x="4" y="103"/>
                    <a:pt x="9" y="103"/>
                  </a:cubicBezTo>
                  <a:cubicBezTo>
                    <a:pt x="48" y="103"/>
                    <a:pt x="80" y="71"/>
                    <a:pt x="80" y="32"/>
                  </a:cubicBezTo>
                  <a:cubicBezTo>
                    <a:pt x="80" y="26"/>
                    <a:pt x="79" y="19"/>
                    <a:pt x="77" y="13"/>
                  </a:cubicBezTo>
                  <a:cubicBezTo>
                    <a:pt x="76" y="8"/>
                    <a:pt x="79" y="3"/>
                    <a:pt x="84" y="2"/>
                  </a:cubicBezTo>
                  <a:cubicBezTo>
                    <a:pt x="88" y="0"/>
                    <a:pt x="93" y="3"/>
                    <a:pt x="95" y="8"/>
                  </a:cubicBezTo>
                  <a:cubicBezTo>
                    <a:pt x="97" y="16"/>
                    <a:pt x="98" y="24"/>
                    <a:pt x="98" y="32"/>
                  </a:cubicBezTo>
                  <a:cubicBezTo>
                    <a:pt x="98" y="81"/>
                    <a:pt x="58" y="121"/>
                    <a:pt x="9" y="12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417"/>
            <p:cNvSpPr>
              <a:spLocks/>
            </p:cNvSpPr>
            <p:nvPr/>
          </p:nvSpPr>
          <p:spPr bwMode="gray">
            <a:xfrm>
              <a:off x="2190750" y="7046913"/>
              <a:ext cx="106363" cy="46037"/>
            </a:xfrm>
            <a:custGeom>
              <a:avLst/>
              <a:gdLst>
                <a:gd name="T0" fmla="*/ 2147483646 w 78"/>
                <a:gd name="T1" fmla="*/ 2147483646 h 34"/>
                <a:gd name="T2" fmla="*/ 2147483646 w 78"/>
                <a:gd name="T3" fmla="*/ 2147483646 h 34"/>
                <a:gd name="T4" fmla="*/ 2147483646 w 78"/>
                <a:gd name="T5" fmla="*/ 2147483646 h 34"/>
                <a:gd name="T6" fmla="*/ 2147483646 w 78"/>
                <a:gd name="T7" fmla="*/ 2147483646 h 34"/>
                <a:gd name="T8" fmla="*/ 2147483646 w 78"/>
                <a:gd name="T9" fmla="*/ 2147483646 h 34"/>
                <a:gd name="T10" fmla="*/ 2147483646 w 78"/>
                <a:gd name="T11" fmla="*/ 2147483646 h 34"/>
                <a:gd name="T12" fmla="*/ 2147483646 w 78"/>
                <a:gd name="T13" fmla="*/ 2147483646 h 34"/>
                <a:gd name="T14" fmla="*/ 2147483646 w 78"/>
                <a:gd name="T15" fmla="*/ 2147483646 h 34"/>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34"/>
                <a:gd name="T26" fmla="*/ 78 w 7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34">
                  <a:moveTo>
                    <a:pt x="10" y="34"/>
                  </a:moveTo>
                  <a:cubicBezTo>
                    <a:pt x="6" y="34"/>
                    <a:pt x="3" y="31"/>
                    <a:pt x="2" y="27"/>
                  </a:cubicBezTo>
                  <a:cubicBezTo>
                    <a:pt x="0" y="22"/>
                    <a:pt x="3" y="17"/>
                    <a:pt x="8" y="16"/>
                  </a:cubicBezTo>
                  <a:cubicBezTo>
                    <a:pt x="66" y="1"/>
                    <a:pt x="66" y="1"/>
                    <a:pt x="66" y="1"/>
                  </a:cubicBezTo>
                  <a:cubicBezTo>
                    <a:pt x="71" y="0"/>
                    <a:pt x="76" y="2"/>
                    <a:pt x="77" y="7"/>
                  </a:cubicBezTo>
                  <a:cubicBezTo>
                    <a:pt x="78" y="12"/>
                    <a:pt x="75" y="17"/>
                    <a:pt x="71" y="18"/>
                  </a:cubicBezTo>
                  <a:cubicBezTo>
                    <a:pt x="13" y="33"/>
                    <a:pt x="13" y="33"/>
                    <a:pt x="13" y="33"/>
                  </a:cubicBezTo>
                  <a:cubicBezTo>
                    <a:pt x="12" y="34"/>
                    <a:pt x="11" y="34"/>
                    <a:pt x="10" y="3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418"/>
            <p:cNvSpPr>
              <a:spLocks/>
            </p:cNvSpPr>
            <p:nvPr/>
          </p:nvSpPr>
          <p:spPr bwMode="gray">
            <a:xfrm>
              <a:off x="2241550" y="7032625"/>
              <a:ext cx="325438" cy="117475"/>
            </a:xfrm>
            <a:custGeom>
              <a:avLst/>
              <a:gdLst>
                <a:gd name="T0" fmla="*/ 2147483646 w 239"/>
                <a:gd name="T1" fmla="*/ 2147483646 h 87"/>
                <a:gd name="T2" fmla="*/ 2147483646 w 239"/>
                <a:gd name="T3" fmla="*/ 2147483646 h 87"/>
                <a:gd name="T4" fmla="*/ 2147483646 w 239"/>
                <a:gd name="T5" fmla="*/ 2147483646 h 87"/>
                <a:gd name="T6" fmla="*/ 2147483646 w 239"/>
                <a:gd name="T7" fmla="*/ 2147483646 h 87"/>
                <a:gd name="T8" fmla="*/ 2147483646 w 239"/>
                <a:gd name="T9" fmla="*/ 2147483646 h 87"/>
                <a:gd name="T10" fmla="*/ 2147483646 w 239"/>
                <a:gd name="T11" fmla="*/ 2147483646 h 87"/>
                <a:gd name="T12" fmla="*/ 2147483646 w 239"/>
                <a:gd name="T13" fmla="*/ 2147483646 h 87"/>
                <a:gd name="T14" fmla="*/ 2147483646 w 239"/>
                <a:gd name="T15" fmla="*/ 2147483646 h 87"/>
                <a:gd name="T16" fmla="*/ 0 60000 65536"/>
                <a:gd name="T17" fmla="*/ 0 60000 65536"/>
                <a:gd name="T18" fmla="*/ 0 60000 65536"/>
                <a:gd name="T19" fmla="*/ 0 60000 65536"/>
                <a:gd name="T20" fmla="*/ 0 60000 65536"/>
                <a:gd name="T21" fmla="*/ 0 60000 65536"/>
                <a:gd name="T22" fmla="*/ 0 60000 65536"/>
                <a:gd name="T23" fmla="*/ 0 60000 65536"/>
                <a:gd name="T24" fmla="*/ 0 w 239"/>
                <a:gd name="T25" fmla="*/ 0 h 87"/>
                <a:gd name="T26" fmla="*/ 239 w 239"/>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9" h="87">
                  <a:moveTo>
                    <a:pt x="10" y="87"/>
                  </a:moveTo>
                  <a:cubicBezTo>
                    <a:pt x="6" y="87"/>
                    <a:pt x="2" y="85"/>
                    <a:pt x="1" y="81"/>
                  </a:cubicBezTo>
                  <a:cubicBezTo>
                    <a:pt x="0" y="76"/>
                    <a:pt x="2" y="71"/>
                    <a:pt x="7" y="70"/>
                  </a:cubicBezTo>
                  <a:cubicBezTo>
                    <a:pt x="226" y="1"/>
                    <a:pt x="226" y="1"/>
                    <a:pt x="226" y="1"/>
                  </a:cubicBezTo>
                  <a:cubicBezTo>
                    <a:pt x="231" y="0"/>
                    <a:pt x="236" y="3"/>
                    <a:pt x="237" y="7"/>
                  </a:cubicBezTo>
                  <a:cubicBezTo>
                    <a:pt x="239" y="12"/>
                    <a:pt x="236" y="17"/>
                    <a:pt x="231" y="19"/>
                  </a:cubicBezTo>
                  <a:cubicBezTo>
                    <a:pt x="12" y="87"/>
                    <a:pt x="12" y="87"/>
                    <a:pt x="12" y="87"/>
                  </a:cubicBezTo>
                  <a:cubicBezTo>
                    <a:pt x="11" y="87"/>
                    <a:pt x="10" y="87"/>
                    <a:pt x="10" y="8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71" name="图片 170"/>
          <p:cNvPicPr>
            <a:picLocks noChangeAspect="1"/>
          </p:cNvPicPr>
          <p:nvPr/>
        </p:nvPicPr>
        <p:blipFill>
          <a:blip r:embed="rId3"/>
          <a:stretch>
            <a:fillRect/>
          </a:stretch>
        </p:blipFill>
        <p:spPr bwMode="gray">
          <a:xfrm>
            <a:off x="5428990" y="4246936"/>
            <a:ext cx="409777" cy="383759"/>
          </a:xfrm>
          <a:prstGeom prst="rect">
            <a:avLst/>
          </a:prstGeom>
        </p:spPr>
      </p:pic>
      <p:sp>
        <p:nvSpPr>
          <p:cNvPr id="172" name="文本框 171"/>
          <p:cNvSpPr txBox="1"/>
          <p:nvPr/>
        </p:nvSpPr>
        <p:spPr bwMode="gray">
          <a:xfrm>
            <a:off x="4510629" y="5382767"/>
            <a:ext cx="3189176" cy="607820"/>
          </a:xfrm>
          <a:prstGeom prst="roundRect">
            <a:avLst>
              <a:gd name="adj" fmla="val 30653"/>
            </a:avLst>
          </a:prstGeom>
          <a:solidFill>
            <a:schemeClr val="bg1">
              <a:lumMod val="85000"/>
            </a:schemeClr>
          </a:solidFill>
        </p:spPr>
        <p:txBody>
          <a:bodyPr wrap="square" lIns="0" tIns="0" rIns="0" bIns="0" rtlCol="0" anchor="ctr" anchorCtr="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 failure to meet these requirements may mean train out-of-control.</a:t>
            </a:r>
          </a:p>
        </p:txBody>
      </p:sp>
      <p:grpSp>
        <p:nvGrpSpPr>
          <p:cNvPr id="173" name="组合 172"/>
          <p:cNvGrpSpPr/>
          <p:nvPr/>
        </p:nvGrpSpPr>
        <p:grpSpPr bwMode="gray">
          <a:xfrm>
            <a:off x="9113071" y="2908204"/>
            <a:ext cx="218371" cy="195861"/>
            <a:chOff x="7875588" y="733425"/>
            <a:chExt cx="536574" cy="625476"/>
          </a:xfrm>
          <a:solidFill>
            <a:srgbClr val="1D1D1A"/>
          </a:solidFill>
        </p:grpSpPr>
        <p:sp>
          <p:nvSpPr>
            <p:cNvPr id="174"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9" name="组合 178"/>
          <p:cNvGrpSpPr/>
          <p:nvPr/>
        </p:nvGrpSpPr>
        <p:grpSpPr bwMode="gray">
          <a:xfrm>
            <a:off x="10278472" y="2908204"/>
            <a:ext cx="218371" cy="195861"/>
            <a:chOff x="7875588" y="733425"/>
            <a:chExt cx="536574" cy="625476"/>
          </a:xfrm>
          <a:solidFill>
            <a:srgbClr val="1D1D1A"/>
          </a:solidFill>
        </p:grpSpPr>
        <p:sp>
          <p:nvSpPr>
            <p:cNvPr id="180"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5" name="组合 184"/>
          <p:cNvGrpSpPr/>
          <p:nvPr/>
        </p:nvGrpSpPr>
        <p:grpSpPr bwMode="gray">
          <a:xfrm>
            <a:off x="9113071" y="3441682"/>
            <a:ext cx="218371" cy="195861"/>
            <a:chOff x="7875588" y="733425"/>
            <a:chExt cx="536574" cy="625476"/>
          </a:xfrm>
          <a:solidFill>
            <a:srgbClr val="1D1D1A"/>
          </a:solidFill>
        </p:grpSpPr>
        <p:sp>
          <p:nvSpPr>
            <p:cNvPr id="186"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1" name="组合 190"/>
          <p:cNvGrpSpPr/>
          <p:nvPr/>
        </p:nvGrpSpPr>
        <p:grpSpPr bwMode="gray">
          <a:xfrm>
            <a:off x="10278472" y="3441682"/>
            <a:ext cx="218371" cy="195861"/>
            <a:chOff x="7875588" y="733425"/>
            <a:chExt cx="536574" cy="625476"/>
          </a:xfrm>
          <a:solidFill>
            <a:srgbClr val="1D1D1A"/>
          </a:solidFill>
        </p:grpSpPr>
        <p:sp>
          <p:nvSpPr>
            <p:cNvPr id="192"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7" name="椭圆 196"/>
          <p:cNvSpPr/>
          <p:nvPr/>
        </p:nvSpPr>
        <p:spPr bwMode="gray">
          <a:xfrm>
            <a:off x="9190598" y="2862666"/>
            <a:ext cx="1303014" cy="836985"/>
          </a:xfrm>
          <a:prstGeom prst="ellipse">
            <a:avLst/>
          </a:prstGeom>
          <a:noFill/>
          <a:ln w="19050" cap="flat" cmpd="sng" algn="ctr">
            <a:solidFill>
              <a:srgbClr val="FFFFFF">
                <a:lumMod val="75000"/>
              </a:srgbClr>
            </a:solidFill>
            <a:prstDash val="sysDot"/>
          </a:ln>
          <a:effectLst/>
        </p:spPr>
        <p:txBody>
          <a:bodyPr wrap="square" rtlCol="0" anchor="ctr">
            <a:noAutofit/>
          </a:bodyPr>
          <a:lstStyle/>
          <a:p>
            <a:pPr algn="ctr" defTabSz="913668" eaLnBrk="0" fontAlgn="ctr" hangingPunct="0">
              <a:spcBef>
                <a:spcPct val="0"/>
              </a:spcBef>
              <a:spcAft>
                <a:spcPct val="0"/>
              </a:spcAft>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椭圆 197"/>
          <p:cNvSpPr/>
          <p:nvPr/>
        </p:nvSpPr>
        <p:spPr bwMode="gray">
          <a:xfrm>
            <a:off x="8470765" y="2400285"/>
            <a:ext cx="2742680" cy="1761748"/>
          </a:xfrm>
          <a:prstGeom prst="ellipse">
            <a:avLst/>
          </a:prstGeom>
          <a:noFill/>
          <a:ln w="19050" cap="flat" cmpd="sng" algn="ctr">
            <a:solidFill>
              <a:srgbClr val="FFFFFF">
                <a:lumMod val="75000"/>
              </a:srgbClr>
            </a:solidFill>
            <a:prstDash val="sysDot"/>
          </a:ln>
          <a:effectLst/>
        </p:spPr>
        <p:txBody>
          <a:bodyPr wrap="square" rtlCol="0" anchor="ctr">
            <a:noAutofit/>
          </a:bodyPr>
          <a:lstStyle/>
          <a:p>
            <a:pPr algn="ctr" defTabSz="913668"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9" name="直接连接符 198"/>
          <p:cNvCxnSpPr/>
          <p:nvPr/>
        </p:nvCxnSpPr>
        <p:spPr bwMode="gray">
          <a:xfrm flipV="1">
            <a:off x="8635402" y="3551789"/>
            <a:ext cx="467526" cy="31806"/>
          </a:xfrm>
          <a:prstGeom prst="line">
            <a:avLst/>
          </a:prstGeom>
          <a:noFill/>
          <a:ln w="9525" cap="flat" cmpd="sng" algn="ctr">
            <a:solidFill>
              <a:srgbClr val="1D1D1A"/>
            </a:solidFill>
            <a:prstDash val="solid"/>
          </a:ln>
          <a:effectLst/>
        </p:spPr>
      </p:cxnSp>
      <p:cxnSp>
        <p:nvCxnSpPr>
          <p:cNvPr id="200" name="直接连接符 199"/>
          <p:cNvCxnSpPr/>
          <p:nvPr/>
        </p:nvCxnSpPr>
        <p:spPr bwMode="gray">
          <a:xfrm flipV="1">
            <a:off x="9125346" y="3633876"/>
            <a:ext cx="112416" cy="280511"/>
          </a:xfrm>
          <a:prstGeom prst="line">
            <a:avLst/>
          </a:prstGeom>
          <a:noFill/>
          <a:ln w="9525" cap="flat" cmpd="sng" algn="ctr">
            <a:solidFill>
              <a:srgbClr val="1D1D1A"/>
            </a:solidFill>
            <a:prstDash val="solid"/>
          </a:ln>
          <a:effectLst/>
        </p:spPr>
      </p:cxnSp>
      <p:cxnSp>
        <p:nvCxnSpPr>
          <p:cNvPr id="201" name="直接连接符 200"/>
          <p:cNvCxnSpPr/>
          <p:nvPr/>
        </p:nvCxnSpPr>
        <p:spPr bwMode="gray">
          <a:xfrm flipH="1" flipV="1">
            <a:off x="10396221" y="3624831"/>
            <a:ext cx="88536" cy="324732"/>
          </a:xfrm>
          <a:prstGeom prst="line">
            <a:avLst/>
          </a:prstGeom>
          <a:noFill/>
          <a:ln w="9525" cap="flat" cmpd="sng" algn="ctr">
            <a:solidFill>
              <a:srgbClr val="1D1D1A"/>
            </a:solidFill>
            <a:prstDash val="solid"/>
          </a:ln>
          <a:effectLst/>
        </p:spPr>
      </p:cxnSp>
      <p:cxnSp>
        <p:nvCxnSpPr>
          <p:cNvPr id="202" name="直接连接符 201"/>
          <p:cNvCxnSpPr/>
          <p:nvPr/>
        </p:nvCxnSpPr>
        <p:spPr bwMode="gray">
          <a:xfrm flipH="1" flipV="1">
            <a:off x="10495377" y="3535138"/>
            <a:ext cx="564533" cy="69014"/>
          </a:xfrm>
          <a:prstGeom prst="line">
            <a:avLst/>
          </a:prstGeom>
          <a:noFill/>
          <a:ln w="9525" cap="flat" cmpd="sng" algn="ctr">
            <a:solidFill>
              <a:srgbClr val="1D1D1A"/>
            </a:solidFill>
            <a:prstDash val="solid"/>
          </a:ln>
          <a:effectLst/>
        </p:spPr>
      </p:cxnSp>
      <p:cxnSp>
        <p:nvCxnSpPr>
          <p:cNvPr id="203" name="直接连接符 202"/>
          <p:cNvCxnSpPr>
            <a:endCxn id="178" idx="11"/>
          </p:cNvCxnSpPr>
          <p:nvPr/>
        </p:nvCxnSpPr>
        <p:spPr bwMode="gray">
          <a:xfrm flipH="1">
            <a:off x="9319644" y="2509119"/>
            <a:ext cx="500580" cy="479420"/>
          </a:xfrm>
          <a:prstGeom prst="line">
            <a:avLst/>
          </a:prstGeom>
          <a:noFill/>
          <a:ln w="9525" cap="flat" cmpd="sng" algn="ctr">
            <a:solidFill>
              <a:srgbClr val="1D1D1A"/>
            </a:solidFill>
            <a:prstDash val="solid"/>
          </a:ln>
          <a:effectLst/>
        </p:spPr>
      </p:cxnSp>
      <p:cxnSp>
        <p:nvCxnSpPr>
          <p:cNvPr id="204" name="直接连接符 203"/>
          <p:cNvCxnSpPr>
            <a:endCxn id="184" idx="22"/>
          </p:cNvCxnSpPr>
          <p:nvPr/>
        </p:nvCxnSpPr>
        <p:spPr bwMode="gray">
          <a:xfrm>
            <a:off x="9848723" y="2521128"/>
            <a:ext cx="441371" cy="433995"/>
          </a:xfrm>
          <a:prstGeom prst="line">
            <a:avLst/>
          </a:prstGeom>
          <a:noFill/>
          <a:ln w="9525" cap="flat" cmpd="sng" algn="ctr">
            <a:solidFill>
              <a:srgbClr val="1D1D1A"/>
            </a:solidFill>
            <a:prstDash val="solid"/>
          </a:ln>
          <a:effectLst/>
        </p:spPr>
      </p:cxnSp>
      <p:cxnSp>
        <p:nvCxnSpPr>
          <p:cNvPr id="205" name="直接连接符 204"/>
          <p:cNvCxnSpPr>
            <a:endCxn id="184" idx="2"/>
          </p:cNvCxnSpPr>
          <p:nvPr/>
        </p:nvCxnSpPr>
        <p:spPr bwMode="gray">
          <a:xfrm flipH="1">
            <a:off x="10485042" y="2615418"/>
            <a:ext cx="147971" cy="395083"/>
          </a:xfrm>
          <a:prstGeom prst="line">
            <a:avLst/>
          </a:prstGeom>
          <a:noFill/>
          <a:ln w="9525" cap="flat" cmpd="sng" algn="ctr">
            <a:solidFill>
              <a:srgbClr val="1D1D1A"/>
            </a:solidFill>
            <a:prstDash val="solid"/>
          </a:ln>
          <a:effectLst/>
        </p:spPr>
      </p:cxnSp>
      <p:cxnSp>
        <p:nvCxnSpPr>
          <p:cNvPr id="206" name="直接连接符 205"/>
          <p:cNvCxnSpPr>
            <a:endCxn id="178" idx="18"/>
          </p:cNvCxnSpPr>
          <p:nvPr/>
        </p:nvCxnSpPr>
        <p:spPr bwMode="gray">
          <a:xfrm>
            <a:off x="9090488" y="2628637"/>
            <a:ext cx="131768" cy="288571"/>
          </a:xfrm>
          <a:prstGeom prst="line">
            <a:avLst/>
          </a:prstGeom>
          <a:noFill/>
          <a:ln w="9525" cap="flat" cmpd="sng" algn="ctr">
            <a:solidFill>
              <a:srgbClr val="1D1D1A"/>
            </a:solidFill>
            <a:prstDash val="solid"/>
          </a:ln>
          <a:effectLst/>
        </p:spPr>
      </p:cxnSp>
      <p:grpSp>
        <p:nvGrpSpPr>
          <p:cNvPr id="207" name="组合 206"/>
          <p:cNvGrpSpPr/>
          <p:nvPr/>
        </p:nvGrpSpPr>
        <p:grpSpPr bwMode="gray">
          <a:xfrm>
            <a:off x="8959804" y="3907275"/>
            <a:ext cx="199659" cy="199307"/>
            <a:chOff x="983727" y="5709720"/>
            <a:chExt cx="185415" cy="203883"/>
          </a:xfrm>
        </p:grpSpPr>
        <p:sp>
          <p:nvSpPr>
            <p:cNvPr id="208" name="Freeform 12"/>
            <p:cNvSpPr>
              <a:spLocks/>
            </p:cNvSpPr>
            <p:nvPr/>
          </p:nvSpPr>
          <p:spPr bwMode="gray">
            <a:xfrm>
              <a:off x="983727" y="5709720"/>
              <a:ext cx="184726" cy="81698"/>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09" name="Freeform 13"/>
            <p:cNvSpPr>
              <a:spLocks noEditPoints="1"/>
            </p:cNvSpPr>
            <p:nvPr/>
          </p:nvSpPr>
          <p:spPr bwMode="gray">
            <a:xfrm>
              <a:off x="983727" y="5801539"/>
              <a:ext cx="185415" cy="112064"/>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grpSp>
      <p:sp>
        <p:nvSpPr>
          <p:cNvPr id="210" name="Freeform 12"/>
          <p:cNvSpPr>
            <a:spLocks/>
          </p:cNvSpPr>
          <p:nvPr/>
        </p:nvSpPr>
        <p:spPr bwMode="gray">
          <a:xfrm>
            <a:off x="10392703" y="3959670"/>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1" name="Freeform 13"/>
          <p:cNvSpPr>
            <a:spLocks noEditPoints="1"/>
          </p:cNvSpPr>
          <p:nvPr/>
        </p:nvSpPr>
        <p:spPr bwMode="gray">
          <a:xfrm>
            <a:off x="10392703" y="4049429"/>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2" name="Freeform 12"/>
          <p:cNvSpPr>
            <a:spLocks/>
          </p:cNvSpPr>
          <p:nvPr/>
        </p:nvSpPr>
        <p:spPr bwMode="gray">
          <a:xfrm>
            <a:off x="11027772" y="3538405"/>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3" name="Freeform 13"/>
          <p:cNvSpPr>
            <a:spLocks noEditPoints="1"/>
          </p:cNvSpPr>
          <p:nvPr/>
        </p:nvSpPr>
        <p:spPr bwMode="gray">
          <a:xfrm>
            <a:off x="11027772" y="3628163"/>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4" name="Freeform 12"/>
          <p:cNvSpPr>
            <a:spLocks/>
          </p:cNvSpPr>
          <p:nvPr/>
        </p:nvSpPr>
        <p:spPr bwMode="gray">
          <a:xfrm>
            <a:off x="8478930" y="3499304"/>
            <a:ext cx="198918" cy="79864"/>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5" name="Freeform 13"/>
          <p:cNvSpPr>
            <a:spLocks noEditPoints="1"/>
          </p:cNvSpPr>
          <p:nvPr/>
        </p:nvSpPr>
        <p:spPr bwMode="gray">
          <a:xfrm>
            <a:off x="8478930" y="3589062"/>
            <a:ext cx="199659" cy="109549"/>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16" name="矩形 215"/>
          <p:cNvSpPr/>
          <p:nvPr/>
        </p:nvSpPr>
        <p:spPr bwMode="gray">
          <a:xfrm>
            <a:off x="9138836" y="3122178"/>
            <a:ext cx="1419794" cy="257369"/>
          </a:xfrm>
          <a:prstGeom prst="rect">
            <a:avLst/>
          </a:prstGeom>
          <a:noFill/>
        </p:spPr>
        <p:txBody>
          <a:bodyPr wrap="square" lIns="72000" tIns="36000" rIns="72000" bIns="36000" anchor="ctr">
            <a:noAutofit/>
          </a:bodyPr>
          <a:lstStyle/>
          <a:p>
            <a:pPr algn="ctr" defTabSz="913655"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Connection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x 100</a:t>
            </a:r>
          </a:p>
        </p:txBody>
      </p:sp>
      <p:grpSp>
        <p:nvGrpSpPr>
          <p:cNvPr id="217" name="组合 216"/>
          <p:cNvGrpSpPr/>
          <p:nvPr/>
        </p:nvGrpSpPr>
        <p:grpSpPr bwMode="gray">
          <a:xfrm>
            <a:off x="9724042" y="3578271"/>
            <a:ext cx="218371" cy="195861"/>
            <a:chOff x="7875588" y="733425"/>
            <a:chExt cx="536574" cy="625476"/>
          </a:xfrm>
          <a:solidFill>
            <a:srgbClr val="1D1D1A"/>
          </a:solidFill>
        </p:grpSpPr>
        <p:sp>
          <p:nvSpPr>
            <p:cNvPr id="218" name="Freeform 85"/>
            <p:cNvSpPr>
              <a:spLocks/>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Freeform 86"/>
            <p:cNvSpPr>
              <a:spLocks/>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Freeform 87"/>
            <p:cNvSpPr>
              <a:spLocks/>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Freeform 88"/>
            <p:cNvSpPr>
              <a:spLocks/>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Freeform 89"/>
            <p:cNvSpPr>
              <a:spLocks noEditPoints="1"/>
            </p:cNvSpPr>
            <p:nvPr/>
          </p:nvSpPr>
          <p:spPr bwMode="gray">
            <a:xfrm>
              <a:off x="7875588" y="733425"/>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headEnd/>
              <a:tailEnd/>
            </a:ln>
          </p:spPr>
          <p:txBody>
            <a:bodyPr wrap="square">
              <a:noAutofit/>
            </a:bodyPr>
            <a:lstStyle/>
            <a:p>
              <a:pPr defTabSz="511406" eaLnBrk="0" fontAlgn="ctr" hangingPunct="0">
                <a:spcBef>
                  <a:spcPct val="0"/>
                </a:spcBef>
                <a:spcAft>
                  <a:spcPct val="0"/>
                </a:spcAft>
                <a:defRPr/>
              </a:pPr>
              <a:endParaRPr lang="en-US" altLang="zh-CN" sz="1398"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23" name="组合 222"/>
          <p:cNvGrpSpPr/>
          <p:nvPr/>
        </p:nvGrpSpPr>
        <p:grpSpPr bwMode="gray">
          <a:xfrm>
            <a:off x="9730804" y="4010333"/>
            <a:ext cx="199659" cy="199307"/>
            <a:chOff x="10740226" y="2757237"/>
            <a:chExt cx="154811" cy="154538"/>
          </a:xfrm>
        </p:grpSpPr>
        <p:sp>
          <p:nvSpPr>
            <p:cNvPr id="224" name="Freeform 12"/>
            <p:cNvSpPr>
              <a:spLocks/>
            </p:cNvSpPr>
            <p:nvPr/>
          </p:nvSpPr>
          <p:spPr bwMode="gray">
            <a:xfrm>
              <a:off x="10740226" y="2757237"/>
              <a:ext cx="154236" cy="61925"/>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sp>
          <p:nvSpPr>
            <p:cNvPr id="225" name="Freeform 13"/>
            <p:cNvSpPr>
              <a:spLocks noEditPoints="1"/>
            </p:cNvSpPr>
            <p:nvPr/>
          </p:nvSpPr>
          <p:spPr bwMode="gray">
            <a:xfrm>
              <a:off x="10740226" y="2826833"/>
              <a:ext cx="154811" cy="84942"/>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ysClr val="window" lastClr="FFFFFF">
                <a:lumMod val="65000"/>
              </a:sysClr>
            </a:solidFill>
            <a:ln w="9525">
              <a:noFill/>
              <a:round/>
              <a:headEnd/>
              <a:tailEnd/>
            </a:ln>
          </p:spPr>
          <p:txBody>
            <a:bodyPr vert="horz" wrap="square" lIns="91353" tIns="45677" rIns="91353" bIns="45677" numCol="1" anchor="t" anchorCtr="0" compatLnSpc="1">
              <a:prstTxWarp prst="textNoShape">
                <a:avLst/>
              </a:prstTxWarp>
              <a:noAutofit/>
            </a:bodyPr>
            <a:lstStyle/>
            <a:p>
              <a:pPr defTabSz="914034" fontAlgn="ctr">
                <a:defRPr/>
              </a:pPr>
              <a:endParaRPr lang="en-US" altLang="zh-CN" sz="1598" kern="0" dirty="0">
                <a:solidFill>
                  <a:prstClr val="black"/>
                </a:solidFill>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endParaRPr>
            </a:p>
          </p:txBody>
        </p:sp>
      </p:grpSp>
      <p:cxnSp>
        <p:nvCxnSpPr>
          <p:cNvPr id="226" name="直接连接符 225"/>
          <p:cNvCxnSpPr/>
          <p:nvPr/>
        </p:nvCxnSpPr>
        <p:spPr bwMode="gray">
          <a:xfrm flipH="1" flipV="1">
            <a:off x="9833216" y="3772069"/>
            <a:ext cx="29731" cy="263438"/>
          </a:xfrm>
          <a:prstGeom prst="line">
            <a:avLst/>
          </a:prstGeom>
          <a:noFill/>
          <a:ln w="9525" cap="flat" cmpd="sng" algn="ctr">
            <a:solidFill>
              <a:srgbClr val="1D1D1A"/>
            </a:solidFill>
            <a:prstDash val="solid"/>
          </a:ln>
          <a:effectLst/>
        </p:spPr>
      </p:cxnSp>
      <p:cxnSp>
        <p:nvCxnSpPr>
          <p:cNvPr id="227" name="直接连接符 226"/>
          <p:cNvCxnSpPr/>
          <p:nvPr/>
        </p:nvCxnSpPr>
        <p:spPr bwMode="gray">
          <a:xfrm flipV="1">
            <a:off x="10498432" y="2948269"/>
            <a:ext cx="542156" cy="55190"/>
          </a:xfrm>
          <a:prstGeom prst="line">
            <a:avLst/>
          </a:prstGeom>
          <a:noFill/>
          <a:ln w="9525" cap="flat" cmpd="sng" algn="ctr">
            <a:solidFill>
              <a:srgbClr val="1D1D1A"/>
            </a:solidFill>
            <a:prstDash val="solid"/>
          </a:ln>
          <a:effectLst/>
        </p:spPr>
      </p:cxnSp>
      <p:cxnSp>
        <p:nvCxnSpPr>
          <p:cNvPr id="228" name="直接连接符 227"/>
          <p:cNvCxnSpPr/>
          <p:nvPr/>
        </p:nvCxnSpPr>
        <p:spPr bwMode="gray">
          <a:xfrm>
            <a:off x="8662911" y="2944351"/>
            <a:ext cx="448395" cy="86428"/>
          </a:xfrm>
          <a:prstGeom prst="line">
            <a:avLst/>
          </a:prstGeom>
          <a:noFill/>
          <a:ln w="9525" cap="flat" cmpd="sng" algn="ctr">
            <a:solidFill>
              <a:srgbClr val="1D1D1A"/>
            </a:solidFill>
            <a:prstDash val="solid"/>
          </a:ln>
          <a:effectLst/>
        </p:spPr>
      </p:cxnSp>
      <p:sp>
        <p:nvSpPr>
          <p:cNvPr id="229" name="Freeform 123"/>
          <p:cNvSpPr>
            <a:spLocks/>
          </p:cNvSpPr>
          <p:nvPr/>
        </p:nvSpPr>
        <p:spPr bwMode="gray">
          <a:xfrm>
            <a:off x="8805740" y="2457102"/>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123"/>
          <p:cNvSpPr>
            <a:spLocks/>
          </p:cNvSpPr>
          <p:nvPr/>
        </p:nvSpPr>
        <p:spPr bwMode="gray">
          <a:xfrm>
            <a:off x="9691646" y="2263141"/>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123"/>
          <p:cNvSpPr>
            <a:spLocks/>
          </p:cNvSpPr>
          <p:nvPr/>
        </p:nvSpPr>
        <p:spPr bwMode="gray">
          <a:xfrm>
            <a:off x="10518823" y="2405945"/>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123"/>
          <p:cNvSpPr>
            <a:spLocks/>
          </p:cNvSpPr>
          <p:nvPr/>
        </p:nvSpPr>
        <p:spPr bwMode="gray">
          <a:xfrm>
            <a:off x="8367767" y="2775264"/>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123"/>
          <p:cNvSpPr>
            <a:spLocks/>
          </p:cNvSpPr>
          <p:nvPr/>
        </p:nvSpPr>
        <p:spPr bwMode="gray">
          <a:xfrm>
            <a:off x="11064575" y="2775264"/>
            <a:ext cx="300917" cy="184374"/>
          </a:xfrm>
          <a:custGeom>
            <a:avLst/>
            <a:gdLst>
              <a:gd name="T0" fmla="*/ 2147483646 w 1339"/>
              <a:gd name="T1" fmla="*/ 2147483646 h 820"/>
              <a:gd name="T2" fmla="*/ 2147483646 w 1339"/>
              <a:gd name="T3" fmla="*/ 2147483646 h 820"/>
              <a:gd name="T4" fmla="*/ 2147483646 w 1339"/>
              <a:gd name="T5" fmla="*/ 2147483646 h 820"/>
              <a:gd name="T6" fmla="*/ 0 w 1339"/>
              <a:gd name="T7" fmla="*/ 2147483646 h 820"/>
              <a:gd name="T8" fmla="*/ 2147483646 w 1339"/>
              <a:gd name="T9" fmla="*/ 2147483646 h 820"/>
              <a:gd name="T10" fmla="*/ 2147483646 w 1339"/>
              <a:gd name="T11" fmla="*/ 0 h 820"/>
              <a:gd name="T12" fmla="*/ 2147483646 w 1339"/>
              <a:gd name="T13" fmla="*/ 2147483646 h 820"/>
              <a:gd name="T14" fmla="*/ 2147483646 w 1339"/>
              <a:gd name="T15" fmla="*/ 2147483646 h 820"/>
              <a:gd name="T16" fmla="*/ 2147483646 w 1339"/>
              <a:gd name="T17" fmla="*/ 2147483646 h 820"/>
              <a:gd name="T18" fmla="*/ 2147483646 w 1339"/>
              <a:gd name="T19" fmla="*/ 2147483646 h 820"/>
              <a:gd name="T20" fmla="*/ 2147483646 w 1339"/>
              <a:gd name="T21" fmla="*/ 2147483646 h 820"/>
              <a:gd name="T22" fmla="*/ 2147483646 w 1339"/>
              <a:gd name="T23" fmla="*/ 2147483646 h 820"/>
              <a:gd name="T24" fmla="*/ 2147483646 w 1339"/>
              <a:gd name="T25" fmla="*/ 2147483646 h 820"/>
              <a:gd name="T26" fmla="*/ 2147483646 w 1339"/>
              <a:gd name="T27" fmla="*/ 2147483646 h 820"/>
              <a:gd name="T28" fmla="*/ 2147483646 w 1339"/>
              <a:gd name="T29" fmla="*/ 2147483646 h 820"/>
              <a:gd name="T30" fmla="*/ 2147483646 w 1339"/>
              <a:gd name="T31" fmla="*/ 2147483646 h 820"/>
              <a:gd name="T32" fmla="*/ 2147483646 w 1339"/>
              <a:gd name="T33" fmla="*/ 2147483646 h 820"/>
              <a:gd name="T34" fmla="*/ 2147483646 w 1339"/>
              <a:gd name="T35" fmla="*/ 2147483646 h 820"/>
              <a:gd name="T36" fmla="*/ 2147483646 w 1339"/>
              <a:gd name="T37" fmla="*/ 2147483646 h 820"/>
              <a:gd name="T38" fmla="*/ 2147483646 w 1339"/>
              <a:gd name="T39" fmla="*/ 2147483646 h 820"/>
              <a:gd name="T40" fmla="*/ 2147483646 w 1339"/>
              <a:gd name="T41" fmla="*/ 2147483646 h 820"/>
              <a:gd name="T42" fmla="*/ 2147483646 w 1339"/>
              <a:gd name="T43" fmla="*/ 2147483646 h 820"/>
              <a:gd name="T44" fmla="*/ 2147483646 w 1339"/>
              <a:gd name="T45" fmla="*/ 2147483646 h 820"/>
              <a:gd name="T46" fmla="*/ 2147483646 w 1339"/>
              <a:gd name="T47" fmla="*/ 2147483646 h 8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39"/>
              <a:gd name="T73" fmla="*/ 0 h 820"/>
              <a:gd name="T74" fmla="*/ 1339 w 1339"/>
              <a:gd name="T75" fmla="*/ 820 h 8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39" h="820">
                <a:moveTo>
                  <a:pt x="948" y="820"/>
                </a:moveTo>
                <a:lnTo>
                  <a:pt x="948" y="820"/>
                </a:lnTo>
                <a:lnTo>
                  <a:pt x="247" y="820"/>
                </a:lnTo>
                <a:cubicBezTo>
                  <a:pt x="110" y="820"/>
                  <a:pt x="0" y="710"/>
                  <a:pt x="0" y="574"/>
                </a:cubicBezTo>
                <a:cubicBezTo>
                  <a:pt x="0" y="460"/>
                  <a:pt x="79" y="360"/>
                  <a:pt x="189" y="334"/>
                </a:cubicBezTo>
                <a:cubicBezTo>
                  <a:pt x="249" y="136"/>
                  <a:pt x="432" y="0"/>
                  <a:pt x="640" y="0"/>
                </a:cubicBezTo>
                <a:cubicBezTo>
                  <a:pt x="805" y="0"/>
                  <a:pt x="958" y="87"/>
                  <a:pt x="1044" y="227"/>
                </a:cubicBezTo>
                <a:cubicBezTo>
                  <a:pt x="1209" y="239"/>
                  <a:pt x="1339" y="377"/>
                  <a:pt x="1339" y="544"/>
                </a:cubicBezTo>
                <a:cubicBezTo>
                  <a:pt x="1339" y="645"/>
                  <a:pt x="1297" y="723"/>
                  <a:pt x="1209" y="781"/>
                </a:cubicBezTo>
                <a:cubicBezTo>
                  <a:pt x="1201" y="787"/>
                  <a:pt x="1191" y="792"/>
                  <a:pt x="1181" y="796"/>
                </a:cubicBezTo>
                <a:cubicBezTo>
                  <a:pt x="1164" y="803"/>
                  <a:pt x="1144" y="795"/>
                  <a:pt x="1137" y="778"/>
                </a:cubicBezTo>
                <a:cubicBezTo>
                  <a:pt x="1130" y="761"/>
                  <a:pt x="1138" y="742"/>
                  <a:pt x="1155" y="735"/>
                </a:cubicBezTo>
                <a:cubicBezTo>
                  <a:pt x="1162" y="732"/>
                  <a:pt x="1168" y="729"/>
                  <a:pt x="1173" y="725"/>
                </a:cubicBezTo>
                <a:cubicBezTo>
                  <a:pt x="1241" y="680"/>
                  <a:pt x="1273" y="622"/>
                  <a:pt x="1273" y="544"/>
                </a:cubicBezTo>
                <a:cubicBezTo>
                  <a:pt x="1273" y="407"/>
                  <a:pt x="1161" y="295"/>
                  <a:pt x="1024" y="293"/>
                </a:cubicBezTo>
                <a:cubicBezTo>
                  <a:pt x="1012" y="293"/>
                  <a:pt x="1001" y="286"/>
                  <a:pt x="995" y="276"/>
                </a:cubicBezTo>
                <a:cubicBezTo>
                  <a:pt x="924" y="147"/>
                  <a:pt x="787" y="67"/>
                  <a:pt x="640" y="67"/>
                </a:cubicBezTo>
                <a:cubicBezTo>
                  <a:pt x="455" y="67"/>
                  <a:pt x="294" y="192"/>
                  <a:pt x="247" y="371"/>
                </a:cubicBezTo>
                <a:cubicBezTo>
                  <a:pt x="244" y="384"/>
                  <a:pt x="233" y="394"/>
                  <a:pt x="220" y="396"/>
                </a:cubicBezTo>
                <a:cubicBezTo>
                  <a:pt x="132" y="409"/>
                  <a:pt x="66" y="485"/>
                  <a:pt x="66" y="574"/>
                </a:cubicBezTo>
                <a:cubicBezTo>
                  <a:pt x="66" y="673"/>
                  <a:pt x="147" y="754"/>
                  <a:pt x="247" y="754"/>
                </a:cubicBezTo>
                <a:lnTo>
                  <a:pt x="948" y="754"/>
                </a:lnTo>
                <a:cubicBezTo>
                  <a:pt x="967" y="754"/>
                  <a:pt x="981" y="769"/>
                  <a:pt x="981" y="787"/>
                </a:cubicBezTo>
                <a:cubicBezTo>
                  <a:pt x="981" y="806"/>
                  <a:pt x="967" y="820"/>
                  <a:pt x="948" y="820"/>
                </a:cubicBezTo>
                <a:close/>
              </a:path>
            </a:pathLst>
          </a:custGeom>
          <a:solidFill>
            <a:srgbClr val="1D1D1A"/>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defTabSz="914034" eaLnBrk="0" fontAlgn="ctr" hangingPunct="0">
              <a:spcBef>
                <a:spcPct val="0"/>
              </a:spcBef>
              <a:spcAft>
                <a:spcPct val="0"/>
              </a:spcAft>
              <a:defRPr/>
            </a:pP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234"/>
          <p:cNvSpPr txBox="1"/>
          <p:nvPr/>
        </p:nvSpPr>
        <p:spPr bwMode="gray">
          <a:xfrm>
            <a:off x="8335253" y="4647316"/>
            <a:ext cx="1249101"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artifact,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frame freezing</a:t>
            </a:r>
          </a:p>
        </p:txBody>
      </p:sp>
      <p:sp>
        <p:nvSpPr>
          <p:cNvPr id="236" name="文本框 235"/>
          <p:cNvSpPr txBox="1"/>
          <p:nvPr/>
        </p:nvSpPr>
        <p:spPr bwMode="gray">
          <a:xfrm>
            <a:off x="10194437" y="4654071"/>
            <a:ext cx="933269" cy="276999"/>
          </a:xfrm>
          <a:prstGeom prst="rect">
            <a:avLst/>
          </a:prstGeom>
          <a:noFill/>
        </p:spPr>
        <p:txBody>
          <a:bodyPr wrap="square" rtlCol="0">
            <a:noAutofit/>
          </a:bodyPr>
          <a:lstStyle/>
          <a:p>
            <a:pPr algn="ct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24/7</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online</a:t>
            </a:r>
          </a:p>
        </p:txBody>
      </p:sp>
      <p:grpSp>
        <p:nvGrpSpPr>
          <p:cNvPr id="238" name="组合 639"/>
          <p:cNvGrpSpPr>
            <a:grpSpLocks/>
          </p:cNvGrpSpPr>
          <p:nvPr/>
        </p:nvGrpSpPr>
        <p:grpSpPr bwMode="gray">
          <a:xfrm>
            <a:off x="8686512" y="5139471"/>
            <a:ext cx="608750" cy="501056"/>
            <a:chOff x="4611688" y="2801938"/>
            <a:chExt cx="684212" cy="565150"/>
          </a:xfrm>
        </p:grpSpPr>
        <p:sp>
          <p:nvSpPr>
            <p:cNvPr id="239" name="Oval 550"/>
            <p:cNvSpPr>
              <a:spLocks noChangeArrowheads="1"/>
            </p:cNvSpPr>
            <p:nvPr/>
          </p:nvSpPr>
          <p:spPr bwMode="gray">
            <a:xfrm>
              <a:off x="5189538" y="31734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Oval 551"/>
            <p:cNvSpPr>
              <a:spLocks noChangeArrowheads="1"/>
            </p:cNvSpPr>
            <p:nvPr/>
          </p:nvSpPr>
          <p:spPr bwMode="gray">
            <a:xfrm>
              <a:off x="5108575" y="3173413"/>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552"/>
            <p:cNvSpPr>
              <a:spLocks noEditPoints="1"/>
            </p:cNvSpPr>
            <p:nvPr/>
          </p:nvSpPr>
          <p:spPr bwMode="gray">
            <a:xfrm>
              <a:off x="4884738" y="2925763"/>
              <a:ext cx="138113" cy="138113"/>
            </a:xfrm>
            <a:custGeom>
              <a:avLst/>
              <a:gdLst>
                <a:gd name="T0" fmla="*/ 2147483646 w 64"/>
                <a:gd name="T1" fmla="*/ 2147483646 h 64"/>
                <a:gd name="T2" fmla="*/ 0 w 64"/>
                <a:gd name="T3" fmla="*/ 2147483646 h 64"/>
                <a:gd name="T4" fmla="*/ 2147483646 w 64"/>
                <a:gd name="T5" fmla="*/ 0 h 64"/>
                <a:gd name="T6" fmla="*/ 2147483646 w 64"/>
                <a:gd name="T7" fmla="*/ 2147483646 h 64"/>
                <a:gd name="T8" fmla="*/ 2147483646 w 64"/>
                <a:gd name="T9" fmla="*/ 2147483646 h 64"/>
                <a:gd name="T10" fmla="*/ 2147483646 w 64"/>
                <a:gd name="T11" fmla="*/ 2147483646 h 64"/>
                <a:gd name="T12" fmla="*/ 2147483646 w 64"/>
                <a:gd name="T13" fmla="*/ 2147483646 h 64"/>
                <a:gd name="T14" fmla="*/ 2147483646 w 64"/>
                <a:gd name="T15" fmla="*/ 2147483646 h 64"/>
                <a:gd name="T16" fmla="*/ 2147483646 w 64"/>
                <a:gd name="T17" fmla="*/ 2147483646 h 64"/>
                <a:gd name="T18" fmla="*/ 2147483646 w 64"/>
                <a:gd name="T19" fmla="*/ 2147483646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64"/>
                <a:gd name="T32" fmla="*/ 64 w 6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64">
                  <a:moveTo>
                    <a:pt x="32" y="64"/>
                  </a:moveTo>
                  <a:cubicBezTo>
                    <a:pt x="15" y="64"/>
                    <a:pt x="0" y="49"/>
                    <a:pt x="0" y="32"/>
                  </a:cubicBezTo>
                  <a:cubicBezTo>
                    <a:pt x="0" y="14"/>
                    <a:pt x="15" y="0"/>
                    <a:pt x="32" y="0"/>
                  </a:cubicBezTo>
                  <a:cubicBezTo>
                    <a:pt x="49" y="0"/>
                    <a:pt x="64" y="14"/>
                    <a:pt x="64" y="32"/>
                  </a:cubicBezTo>
                  <a:cubicBezTo>
                    <a:pt x="64" y="49"/>
                    <a:pt x="49" y="64"/>
                    <a:pt x="32" y="64"/>
                  </a:cubicBezTo>
                  <a:close/>
                  <a:moveTo>
                    <a:pt x="32" y="11"/>
                  </a:moveTo>
                  <a:cubicBezTo>
                    <a:pt x="21" y="11"/>
                    <a:pt x="12" y="21"/>
                    <a:pt x="12" y="32"/>
                  </a:cubicBezTo>
                  <a:cubicBezTo>
                    <a:pt x="12" y="43"/>
                    <a:pt x="21" y="52"/>
                    <a:pt x="32" y="52"/>
                  </a:cubicBezTo>
                  <a:cubicBezTo>
                    <a:pt x="43" y="52"/>
                    <a:pt x="53" y="43"/>
                    <a:pt x="53" y="32"/>
                  </a:cubicBezTo>
                  <a:cubicBezTo>
                    <a:pt x="53" y="21"/>
                    <a:pt x="43" y="11"/>
                    <a:pt x="32"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553"/>
            <p:cNvSpPr>
              <a:spLocks noEditPoints="1"/>
            </p:cNvSpPr>
            <p:nvPr/>
          </p:nvSpPr>
          <p:spPr bwMode="gray">
            <a:xfrm>
              <a:off x="4611688" y="2801938"/>
              <a:ext cx="217488"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554"/>
            <p:cNvSpPr>
              <a:spLocks/>
            </p:cNvSpPr>
            <p:nvPr/>
          </p:nvSpPr>
          <p:spPr bwMode="gray">
            <a:xfrm>
              <a:off x="4846638" y="2801938"/>
              <a:ext cx="215900" cy="217488"/>
            </a:xfrm>
            <a:custGeom>
              <a:avLst/>
              <a:gdLst>
                <a:gd name="T0" fmla="*/ 2147483646 w 100"/>
                <a:gd name="T1" fmla="*/ 2147483646 h 100"/>
                <a:gd name="T2" fmla="*/ 2147483646 w 100"/>
                <a:gd name="T3" fmla="*/ 2147483646 h 100"/>
                <a:gd name="T4" fmla="*/ 2147483646 w 100"/>
                <a:gd name="T5" fmla="*/ 2147483646 h 100"/>
                <a:gd name="T6" fmla="*/ 2147483646 w 100"/>
                <a:gd name="T7" fmla="*/ 2147483646 h 100"/>
                <a:gd name="T8" fmla="*/ 2147483646 w 100"/>
                <a:gd name="T9" fmla="*/ 2147483646 h 100"/>
                <a:gd name="T10" fmla="*/ 2147483646 w 100"/>
                <a:gd name="T11" fmla="*/ 2147483646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0 w 100"/>
                <a:gd name="T25" fmla="*/ 2147483646 h 100"/>
                <a:gd name="T26" fmla="*/ 0 w 100"/>
                <a:gd name="T27" fmla="*/ 2147483646 h 100"/>
                <a:gd name="T28" fmla="*/ 2147483646 w 100"/>
                <a:gd name="T29" fmla="*/ 0 h 100"/>
                <a:gd name="T30" fmla="*/ 2147483646 w 100"/>
                <a:gd name="T31" fmla="*/ 0 h 100"/>
                <a:gd name="T32" fmla="*/ 2147483646 w 100"/>
                <a:gd name="T33" fmla="*/ 2147483646 h 100"/>
                <a:gd name="T34" fmla="*/ 2147483646 w 100"/>
                <a:gd name="T35" fmla="*/ 2147483646 h 100"/>
                <a:gd name="T36" fmla="*/ 2147483646 w 100"/>
                <a:gd name="T37" fmla="*/ 2147483646 h 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
                <a:gd name="T58" fmla="*/ 0 h 100"/>
                <a:gd name="T59" fmla="*/ 100 w 100"/>
                <a:gd name="T60" fmla="*/ 100 h 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 h="100">
                  <a:moveTo>
                    <a:pt x="80" y="100"/>
                  </a:moveTo>
                  <a:cubicBezTo>
                    <a:pt x="77" y="100"/>
                    <a:pt x="75" y="97"/>
                    <a:pt x="75" y="94"/>
                  </a:cubicBezTo>
                  <a:cubicBezTo>
                    <a:pt x="75" y="91"/>
                    <a:pt x="77" y="89"/>
                    <a:pt x="80" y="89"/>
                  </a:cubicBezTo>
                  <a:cubicBezTo>
                    <a:pt x="85" y="89"/>
                    <a:pt x="89" y="85"/>
                    <a:pt x="89" y="80"/>
                  </a:cubicBezTo>
                  <a:cubicBezTo>
                    <a:pt x="89" y="19"/>
                    <a:pt x="89" y="19"/>
                    <a:pt x="89" y="19"/>
                  </a:cubicBezTo>
                  <a:cubicBezTo>
                    <a:pt x="89" y="15"/>
                    <a:pt x="85" y="11"/>
                    <a:pt x="80" y="11"/>
                  </a:cubicBezTo>
                  <a:cubicBezTo>
                    <a:pt x="20" y="11"/>
                    <a:pt x="20" y="11"/>
                    <a:pt x="20" y="11"/>
                  </a:cubicBezTo>
                  <a:cubicBezTo>
                    <a:pt x="15" y="11"/>
                    <a:pt x="11" y="15"/>
                    <a:pt x="11" y="19"/>
                  </a:cubicBezTo>
                  <a:cubicBezTo>
                    <a:pt x="11" y="80"/>
                    <a:pt x="11" y="80"/>
                    <a:pt x="11" y="80"/>
                  </a:cubicBezTo>
                  <a:cubicBezTo>
                    <a:pt x="11" y="85"/>
                    <a:pt x="15" y="89"/>
                    <a:pt x="20" y="89"/>
                  </a:cubicBezTo>
                  <a:cubicBezTo>
                    <a:pt x="23" y="89"/>
                    <a:pt x="25" y="91"/>
                    <a:pt x="25" y="94"/>
                  </a:cubicBezTo>
                  <a:cubicBezTo>
                    <a:pt x="25" y="97"/>
                    <a:pt x="23"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555"/>
            <p:cNvSpPr>
              <a:spLocks noEditPoints="1"/>
            </p:cNvSpPr>
            <p:nvPr/>
          </p:nvSpPr>
          <p:spPr bwMode="gray">
            <a:xfrm>
              <a:off x="5080000" y="2801938"/>
              <a:ext cx="215900" cy="217488"/>
            </a:xfrm>
            <a:custGeom>
              <a:avLst/>
              <a:gdLst>
                <a:gd name="T0" fmla="*/ 2147483646 w 100"/>
                <a:gd name="T1" fmla="*/ 2147483646 h 100"/>
                <a:gd name="T2" fmla="*/ 2147483646 w 100"/>
                <a:gd name="T3" fmla="*/ 2147483646 h 100"/>
                <a:gd name="T4" fmla="*/ 0 w 100"/>
                <a:gd name="T5" fmla="*/ 2147483646 h 100"/>
                <a:gd name="T6" fmla="*/ 0 w 100"/>
                <a:gd name="T7" fmla="*/ 2147483646 h 100"/>
                <a:gd name="T8" fmla="*/ 2147483646 w 100"/>
                <a:gd name="T9" fmla="*/ 0 h 100"/>
                <a:gd name="T10" fmla="*/ 2147483646 w 100"/>
                <a:gd name="T11" fmla="*/ 0 h 100"/>
                <a:gd name="T12" fmla="*/ 2147483646 w 100"/>
                <a:gd name="T13" fmla="*/ 2147483646 h 100"/>
                <a:gd name="T14" fmla="*/ 2147483646 w 100"/>
                <a:gd name="T15" fmla="*/ 2147483646 h 100"/>
                <a:gd name="T16" fmla="*/ 2147483646 w 100"/>
                <a:gd name="T17" fmla="*/ 2147483646 h 100"/>
                <a:gd name="T18" fmla="*/ 2147483646 w 100"/>
                <a:gd name="T19" fmla="*/ 2147483646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2147483646 w 100"/>
                <a:gd name="T29" fmla="*/ 2147483646 h 100"/>
                <a:gd name="T30" fmla="*/ 2147483646 w 100"/>
                <a:gd name="T31" fmla="*/ 2147483646 h 100"/>
                <a:gd name="T32" fmla="*/ 2147483646 w 100"/>
                <a:gd name="T33" fmla="*/ 2147483646 h 100"/>
                <a:gd name="T34" fmla="*/ 2147483646 w 100"/>
                <a:gd name="T35" fmla="*/ 2147483646 h 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0"/>
                <a:gd name="T56" fmla="*/ 100 w 100"/>
                <a:gd name="T57" fmla="*/ 100 h 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0">
                  <a:moveTo>
                    <a:pt x="80" y="100"/>
                  </a:moveTo>
                  <a:cubicBezTo>
                    <a:pt x="20" y="100"/>
                    <a:pt x="20" y="100"/>
                    <a:pt x="20" y="100"/>
                  </a:cubicBezTo>
                  <a:cubicBezTo>
                    <a:pt x="9" y="100"/>
                    <a:pt x="0" y="91"/>
                    <a:pt x="0" y="80"/>
                  </a:cubicBezTo>
                  <a:cubicBezTo>
                    <a:pt x="0" y="19"/>
                    <a:pt x="0" y="19"/>
                    <a:pt x="0" y="19"/>
                  </a:cubicBezTo>
                  <a:cubicBezTo>
                    <a:pt x="0" y="9"/>
                    <a:pt x="9" y="0"/>
                    <a:pt x="20" y="0"/>
                  </a:cubicBezTo>
                  <a:cubicBezTo>
                    <a:pt x="80" y="0"/>
                    <a:pt x="80" y="0"/>
                    <a:pt x="80" y="0"/>
                  </a:cubicBezTo>
                  <a:cubicBezTo>
                    <a:pt x="91" y="0"/>
                    <a:pt x="100" y="9"/>
                    <a:pt x="100" y="19"/>
                  </a:cubicBezTo>
                  <a:cubicBezTo>
                    <a:pt x="100" y="80"/>
                    <a:pt x="100" y="80"/>
                    <a:pt x="100" y="80"/>
                  </a:cubicBezTo>
                  <a:cubicBezTo>
                    <a:pt x="100" y="91"/>
                    <a:pt x="91" y="100"/>
                    <a:pt x="80" y="100"/>
                  </a:cubicBezTo>
                  <a:close/>
                  <a:moveTo>
                    <a:pt x="20" y="11"/>
                  </a:moveTo>
                  <a:cubicBezTo>
                    <a:pt x="15" y="11"/>
                    <a:pt x="11" y="15"/>
                    <a:pt x="11" y="19"/>
                  </a:cubicBezTo>
                  <a:cubicBezTo>
                    <a:pt x="11" y="80"/>
                    <a:pt x="11" y="80"/>
                    <a:pt x="11" y="80"/>
                  </a:cubicBezTo>
                  <a:cubicBezTo>
                    <a:pt x="11" y="85"/>
                    <a:pt x="15" y="89"/>
                    <a:pt x="20" y="89"/>
                  </a:cubicBezTo>
                  <a:cubicBezTo>
                    <a:pt x="80" y="89"/>
                    <a:pt x="80" y="89"/>
                    <a:pt x="80" y="89"/>
                  </a:cubicBezTo>
                  <a:cubicBezTo>
                    <a:pt x="85" y="89"/>
                    <a:pt x="89" y="85"/>
                    <a:pt x="89" y="80"/>
                  </a:cubicBezTo>
                  <a:cubicBezTo>
                    <a:pt x="89" y="19"/>
                    <a:pt x="89" y="19"/>
                    <a:pt x="89" y="19"/>
                  </a:cubicBezTo>
                  <a:cubicBezTo>
                    <a:pt x="89" y="15"/>
                    <a:pt x="85" y="11"/>
                    <a:pt x="80" y="11"/>
                  </a:cubicBezTo>
                  <a:lnTo>
                    <a:pt x="20"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556"/>
            <p:cNvSpPr>
              <a:spLocks noEditPoints="1"/>
            </p:cNvSpPr>
            <p:nvPr/>
          </p:nvSpPr>
          <p:spPr bwMode="gray">
            <a:xfrm>
              <a:off x="4829175" y="3108325"/>
              <a:ext cx="250825" cy="192088"/>
            </a:xfrm>
            <a:custGeom>
              <a:avLst/>
              <a:gdLst>
                <a:gd name="T0" fmla="*/ 2147483646 w 116"/>
                <a:gd name="T1" fmla="*/ 2147483646 h 89"/>
                <a:gd name="T2" fmla="*/ 2147483646 w 116"/>
                <a:gd name="T3" fmla="*/ 2147483646 h 89"/>
                <a:gd name="T4" fmla="*/ 0 w 116"/>
                <a:gd name="T5" fmla="*/ 2147483646 h 89"/>
                <a:gd name="T6" fmla="*/ 0 w 116"/>
                <a:gd name="T7" fmla="*/ 2147483646 h 89"/>
                <a:gd name="T8" fmla="*/ 2147483646 w 116"/>
                <a:gd name="T9" fmla="*/ 0 h 89"/>
                <a:gd name="T10" fmla="*/ 2147483646 w 116"/>
                <a:gd name="T11" fmla="*/ 0 h 89"/>
                <a:gd name="T12" fmla="*/ 2147483646 w 116"/>
                <a:gd name="T13" fmla="*/ 2147483646 h 89"/>
                <a:gd name="T14" fmla="*/ 2147483646 w 116"/>
                <a:gd name="T15" fmla="*/ 2147483646 h 89"/>
                <a:gd name="T16" fmla="*/ 2147483646 w 116"/>
                <a:gd name="T17" fmla="*/ 2147483646 h 89"/>
                <a:gd name="T18" fmla="*/ 2147483646 w 116"/>
                <a:gd name="T19" fmla="*/ 2147483646 h 89"/>
                <a:gd name="T20" fmla="*/ 2147483646 w 116"/>
                <a:gd name="T21" fmla="*/ 2147483646 h 89"/>
                <a:gd name="T22" fmla="*/ 2147483646 w 116"/>
                <a:gd name="T23" fmla="*/ 2147483646 h 89"/>
                <a:gd name="T24" fmla="*/ 2147483646 w 116"/>
                <a:gd name="T25" fmla="*/ 2147483646 h 89"/>
                <a:gd name="T26" fmla="*/ 2147483646 w 116"/>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89"/>
                <a:gd name="T44" fmla="*/ 116 w 116"/>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89">
                  <a:moveTo>
                    <a:pt x="111" y="89"/>
                  </a:moveTo>
                  <a:cubicBezTo>
                    <a:pt x="5" y="89"/>
                    <a:pt x="5" y="89"/>
                    <a:pt x="5" y="89"/>
                  </a:cubicBezTo>
                  <a:cubicBezTo>
                    <a:pt x="2" y="89"/>
                    <a:pt x="0" y="86"/>
                    <a:pt x="0" y="83"/>
                  </a:cubicBezTo>
                  <a:cubicBezTo>
                    <a:pt x="0" y="6"/>
                    <a:pt x="0" y="6"/>
                    <a:pt x="0" y="6"/>
                  </a:cubicBezTo>
                  <a:cubicBezTo>
                    <a:pt x="0" y="3"/>
                    <a:pt x="2" y="0"/>
                    <a:pt x="5" y="0"/>
                  </a:cubicBezTo>
                  <a:cubicBezTo>
                    <a:pt x="111" y="0"/>
                    <a:pt x="111" y="0"/>
                    <a:pt x="111" y="0"/>
                  </a:cubicBezTo>
                  <a:cubicBezTo>
                    <a:pt x="114" y="0"/>
                    <a:pt x="116" y="3"/>
                    <a:pt x="116" y="6"/>
                  </a:cubicBezTo>
                  <a:cubicBezTo>
                    <a:pt x="116" y="83"/>
                    <a:pt x="116" y="83"/>
                    <a:pt x="116" y="83"/>
                  </a:cubicBezTo>
                  <a:cubicBezTo>
                    <a:pt x="116" y="86"/>
                    <a:pt x="114" y="89"/>
                    <a:pt x="111" y="89"/>
                  </a:cubicBezTo>
                  <a:close/>
                  <a:moveTo>
                    <a:pt x="11" y="78"/>
                  </a:moveTo>
                  <a:cubicBezTo>
                    <a:pt x="105" y="78"/>
                    <a:pt x="105" y="78"/>
                    <a:pt x="105" y="78"/>
                  </a:cubicBezTo>
                  <a:cubicBezTo>
                    <a:pt x="105" y="11"/>
                    <a:pt x="105" y="11"/>
                    <a:pt x="105" y="11"/>
                  </a:cubicBezTo>
                  <a:cubicBezTo>
                    <a:pt x="11" y="11"/>
                    <a:pt x="11" y="11"/>
                    <a:pt x="11" y="11"/>
                  </a:cubicBezTo>
                  <a:lnTo>
                    <a:pt x="11"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557"/>
            <p:cNvSpPr>
              <a:spLocks/>
            </p:cNvSpPr>
            <p:nvPr/>
          </p:nvSpPr>
          <p:spPr bwMode="gray">
            <a:xfrm>
              <a:off x="4941888" y="3276600"/>
              <a:ext cx="25400" cy="90488"/>
            </a:xfrm>
            <a:custGeom>
              <a:avLst/>
              <a:gdLst>
                <a:gd name="T0" fmla="*/ 2147483646 w 12"/>
                <a:gd name="T1" fmla="*/ 2147483646 h 42"/>
                <a:gd name="T2" fmla="*/ 0 w 12"/>
                <a:gd name="T3" fmla="*/ 2147483646 h 42"/>
                <a:gd name="T4" fmla="*/ 0 w 12"/>
                <a:gd name="T5" fmla="*/ 2147483646 h 42"/>
                <a:gd name="T6" fmla="*/ 2147483646 w 12"/>
                <a:gd name="T7" fmla="*/ 0 h 42"/>
                <a:gd name="T8" fmla="*/ 2147483646 w 12"/>
                <a:gd name="T9" fmla="*/ 2147483646 h 42"/>
                <a:gd name="T10" fmla="*/ 2147483646 w 12"/>
                <a:gd name="T11" fmla="*/ 2147483646 h 42"/>
                <a:gd name="T12" fmla="*/ 2147483646 w 12"/>
                <a:gd name="T13" fmla="*/ 2147483646 h 42"/>
                <a:gd name="T14" fmla="*/ 0 60000 65536"/>
                <a:gd name="T15" fmla="*/ 0 60000 65536"/>
                <a:gd name="T16" fmla="*/ 0 60000 65536"/>
                <a:gd name="T17" fmla="*/ 0 60000 65536"/>
                <a:gd name="T18" fmla="*/ 0 60000 65536"/>
                <a:gd name="T19" fmla="*/ 0 60000 65536"/>
                <a:gd name="T20" fmla="*/ 0 60000 65536"/>
                <a:gd name="T21" fmla="*/ 0 w 12"/>
                <a:gd name="T22" fmla="*/ 0 h 42"/>
                <a:gd name="T23" fmla="*/ 12 w 12"/>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2">
                  <a:moveTo>
                    <a:pt x="6" y="42"/>
                  </a:moveTo>
                  <a:cubicBezTo>
                    <a:pt x="3" y="42"/>
                    <a:pt x="0" y="40"/>
                    <a:pt x="0" y="37"/>
                  </a:cubicBezTo>
                  <a:cubicBezTo>
                    <a:pt x="0" y="5"/>
                    <a:pt x="0" y="5"/>
                    <a:pt x="0" y="5"/>
                  </a:cubicBezTo>
                  <a:cubicBezTo>
                    <a:pt x="0" y="2"/>
                    <a:pt x="3" y="0"/>
                    <a:pt x="6" y="0"/>
                  </a:cubicBezTo>
                  <a:cubicBezTo>
                    <a:pt x="9" y="0"/>
                    <a:pt x="12" y="2"/>
                    <a:pt x="12" y="5"/>
                  </a:cubicBezTo>
                  <a:cubicBezTo>
                    <a:pt x="12" y="37"/>
                    <a:pt x="12" y="37"/>
                    <a:pt x="12" y="37"/>
                  </a:cubicBezTo>
                  <a:cubicBezTo>
                    <a:pt x="12" y="40"/>
                    <a:pt x="9" y="42"/>
                    <a:pt x="6"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558"/>
            <p:cNvSpPr>
              <a:spLocks/>
            </p:cNvSpPr>
            <p:nvPr/>
          </p:nvSpPr>
          <p:spPr bwMode="gray">
            <a:xfrm>
              <a:off x="4862513" y="3343275"/>
              <a:ext cx="187325" cy="23813"/>
            </a:xfrm>
            <a:custGeom>
              <a:avLst/>
              <a:gdLst>
                <a:gd name="T0" fmla="*/ 2147483646 w 86"/>
                <a:gd name="T1" fmla="*/ 2147483646 h 11"/>
                <a:gd name="T2" fmla="*/ 2147483646 w 86"/>
                <a:gd name="T3" fmla="*/ 2147483646 h 11"/>
                <a:gd name="T4" fmla="*/ 0 w 86"/>
                <a:gd name="T5" fmla="*/ 2147483646 h 11"/>
                <a:gd name="T6" fmla="*/ 2147483646 w 86"/>
                <a:gd name="T7" fmla="*/ 0 h 11"/>
                <a:gd name="T8" fmla="*/ 2147483646 w 86"/>
                <a:gd name="T9" fmla="*/ 0 h 11"/>
                <a:gd name="T10" fmla="*/ 2147483646 w 86"/>
                <a:gd name="T11" fmla="*/ 2147483646 h 11"/>
                <a:gd name="T12" fmla="*/ 2147483646 w 86"/>
                <a:gd name="T13" fmla="*/ 2147483646 h 11"/>
                <a:gd name="T14" fmla="*/ 0 60000 65536"/>
                <a:gd name="T15" fmla="*/ 0 60000 65536"/>
                <a:gd name="T16" fmla="*/ 0 60000 65536"/>
                <a:gd name="T17" fmla="*/ 0 60000 65536"/>
                <a:gd name="T18" fmla="*/ 0 60000 65536"/>
                <a:gd name="T19" fmla="*/ 0 60000 65536"/>
                <a:gd name="T20" fmla="*/ 0 60000 65536"/>
                <a:gd name="T21" fmla="*/ 0 w 86"/>
                <a:gd name="T22" fmla="*/ 0 h 11"/>
                <a:gd name="T23" fmla="*/ 86 w 8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1">
                  <a:moveTo>
                    <a:pt x="81" y="11"/>
                  </a:moveTo>
                  <a:cubicBezTo>
                    <a:pt x="5" y="11"/>
                    <a:pt x="5" y="11"/>
                    <a:pt x="5" y="11"/>
                  </a:cubicBezTo>
                  <a:cubicBezTo>
                    <a:pt x="2" y="11"/>
                    <a:pt x="0" y="9"/>
                    <a:pt x="0" y="6"/>
                  </a:cubicBezTo>
                  <a:cubicBezTo>
                    <a:pt x="0" y="2"/>
                    <a:pt x="2" y="0"/>
                    <a:pt x="5" y="0"/>
                  </a:cubicBezTo>
                  <a:cubicBezTo>
                    <a:pt x="81" y="0"/>
                    <a:pt x="81" y="0"/>
                    <a:pt x="81" y="0"/>
                  </a:cubicBezTo>
                  <a:cubicBezTo>
                    <a:pt x="84" y="0"/>
                    <a:pt x="86" y="2"/>
                    <a:pt x="86" y="6"/>
                  </a:cubicBezTo>
                  <a:cubicBezTo>
                    <a:pt x="86" y="9"/>
                    <a:pt x="84" y="11"/>
                    <a:pt x="81"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559"/>
            <p:cNvSpPr>
              <a:spLocks/>
            </p:cNvSpPr>
            <p:nvPr/>
          </p:nvSpPr>
          <p:spPr bwMode="gray">
            <a:xfrm>
              <a:off x="4611688" y="2992438"/>
              <a:ext cx="241300" cy="219075"/>
            </a:xfrm>
            <a:custGeom>
              <a:avLst/>
              <a:gdLst>
                <a:gd name="T0" fmla="*/ 2147483646 w 111"/>
                <a:gd name="T1" fmla="*/ 2147483646 h 101"/>
                <a:gd name="T2" fmla="*/ 2147483646 w 111"/>
                <a:gd name="T3" fmla="*/ 2147483646 h 101"/>
                <a:gd name="T4" fmla="*/ 2147483646 w 111"/>
                <a:gd name="T5" fmla="*/ 2147483646 h 101"/>
                <a:gd name="T6" fmla="*/ 0 w 111"/>
                <a:gd name="T7" fmla="*/ 2147483646 h 101"/>
                <a:gd name="T8" fmla="*/ 2147483646 w 111"/>
                <a:gd name="T9" fmla="*/ 2147483646 h 101"/>
                <a:gd name="T10" fmla="*/ 2147483646 w 111"/>
                <a:gd name="T11" fmla="*/ 2147483646 h 101"/>
                <a:gd name="T12" fmla="*/ 2147483646 w 111"/>
                <a:gd name="T13" fmla="*/ 2147483646 h 101"/>
                <a:gd name="T14" fmla="*/ 2147483646 w 111"/>
                <a:gd name="T15" fmla="*/ 2147483646 h 101"/>
                <a:gd name="T16" fmla="*/ 2147483646 w 111"/>
                <a:gd name="T17" fmla="*/ 2147483646 h 101"/>
                <a:gd name="T18" fmla="*/ 2147483646 w 111"/>
                <a:gd name="T19" fmla="*/ 2147483646 h 101"/>
                <a:gd name="T20" fmla="*/ 2147483646 w 11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1"/>
                <a:gd name="T34" fmla="*/ 0 h 101"/>
                <a:gd name="T35" fmla="*/ 111 w 11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1" h="101">
                  <a:moveTo>
                    <a:pt x="105" y="101"/>
                  </a:moveTo>
                  <a:cubicBezTo>
                    <a:pt x="6" y="101"/>
                    <a:pt x="6" y="101"/>
                    <a:pt x="6" y="101"/>
                  </a:cubicBezTo>
                  <a:cubicBezTo>
                    <a:pt x="4" y="101"/>
                    <a:pt x="2" y="100"/>
                    <a:pt x="1" y="98"/>
                  </a:cubicBezTo>
                  <a:cubicBezTo>
                    <a:pt x="0" y="97"/>
                    <a:pt x="0" y="95"/>
                    <a:pt x="0" y="94"/>
                  </a:cubicBezTo>
                  <a:cubicBezTo>
                    <a:pt x="23" y="5"/>
                    <a:pt x="23" y="5"/>
                    <a:pt x="23" y="5"/>
                  </a:cubicBezTo>
                  <a:cubicBezTo>
                    <a:pt x="24" y="2"/>
                    <a:pt x="27" y="0"/>
                    <a:pt x="30" y="1"/>
                  </a:cubicBezTo>
                  <a:cubicBezTo>
                    <a:pt x="33" y="1"/>
                    <a:pt x="34" y="4"/>
                    <a:pt x="34" y="7"/>
                  </a:cubicBezTo>
                  <a:cubicBezTo>
                    <a:pt x="13" y="90"/>
                    <a:pt x="13" y="90"/>
                    <a:pt x="13" y="90"/>
                  </a:cubicBezTo>
                  <a:cubicBezTo>
                    <a:pt x="105" y="90"/>
                    <a:pt x="105" y="90"/>
                    <a:pt x="105" y="90"/>
                  </a:cubicBezTo>
                  <a:cubicBezTo>
                    <a:pt x="108" y="90"/>
                    <a:pt x="111" y="92"/>
                    <a:pt x="111" y="95"/>
                  </a:cubicBezTo>
                  <a:cubicBezTo>
                    <a:pt x="111" y="98"/>
                    <a:pt x="108" y="101"/>
                    <a:pt x="10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560"/>
            <p:cNvSpPr>
              <a:spLocks/>
            </p:cNvSpPr>
            <p:nvPr/>
          </p:nvSpPr>
          <p:spPr bwMode="gray">
            <a:xfrm>
              <a:off x="5056188" y="3187700"/>
              <a:ext cx="93663" cy="23813"/>
            </a:xfrm>
            <a:custGeom>
              <a:avLst/>
              <a:gdLst>
                <a:gd name="T0" fmla="*/ 2147483646 w 43"/>
                <a:gd name="T1" fmla="*/ 2147483646 h 11"/>
                <a:gd name="T2" fmla="*/ 2147483646 w 43"/>
                <a:gd name="T3" fmla="*/ 2147483646 h 11"/>
                <a:gd name="T4" fmla="*/ 0 w 43"/>
                <a:gd name="T5" fmla="*/ 2147483646 h 11"/>
                <a:gd name="T6" fmla="*/ 2147483646 w 43"/>
                <a:gd name="T7" fmla="*/ 0 h 11"/>
                <a:gd name="T8" fmla="*/ 2147483646 w 43"/>
                <a:gd name="T9" fmla="*/ 0 h 11"/>
                <a:gd name="T10" fmla="*/ 2147483646 w 43"/>
                <a:gd name="T11" fmla="*/ 2147483646 h 11"/>
                <a:gd name="T12" fmla="*/ 2147483646 w 43"/>
                <a:gd name="T13" fmla="*/ 2147483646 h 11"/>
                <a:gd name="T14" fmla="*/ 0 60000 65536"/>
                <a:gd name="T15" fmla="*/ 0 60000 65536"/>
                <a:gd name="T16" fmla="*/ 0 60000 65536"/>
                <a:gd name="T17" fmla="*/ 0 60000 65536"/>
                <a:gd name="T18" fmla="*/ 0 60000 65536"/>
                <a:gd name="T19" fmla="*/ 0 60000 65536"/>
                <a:gd name="T20" fmla="*/ 0 60000 65536"/>
                <a:gd name="T21" fmla="*/ 0 w 43"/>
                <a:gd name="T22" fmla="*/ 0 h 11"/>
                <a:gd name="T23" fmla="*/ 43 w 4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1">
                  <a:moveTo>
                    <a:pt x="37" y="11"/>
                  </a:moveTo>
                  <a:cubicBezTo>
                    <a:pt x="6" y="11"/>
                    <a:pt x="6" y="11"/>
                    <a:pt x="6" y="11"/>
                  </a:cubicBezTo>
                  <a:cubicBezTo>
                    <a:pt x="3" y="11"/>
                    <a:pt x="0" y="8"/>
                    <a:pt x="0" y="5"/>
                  </a:cubicBezTo>
                  <a:cubicBezTo>
                    <a:pt x="0" y="2"/>
                    <a:pt x="3" y="0"/>
                    <a:pt x="6" y="0"/>
                  </a:cubicBezTo>
                  <a:cubicBezTo>
                    <a:pt x="37" y="0"/>
                    <a:pt x="37" y="0"/>
                    <a:pt x="37" y="0"/>
                  </a:cubicBezTo>
                  <a:cubicBezTo>
                    <a:pt x="40" y="0"/>
                    <a:pt x="43" y="2"/>
                    <a:pt x="43" y="5"/>
                  </a:cubicBezTo>
                  <a:cubicBezTo>
                    <a:pt x="43" y="8"/>
                    <a:pt x="40" y="11"/>
                    <a:pt x="37" y="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561"/>
            <p:cNvSpPr>
              <a:spLocks/>
            </p:cNvSpPr>
            <p:nvPr/>
          </p:nvSpPr>
          <p:spPr bwMode="gray">
            <a:xfrm>
              <a:off x="5205413" y="2992438"/>
              <a:ext cx="88900" cy="219075"/>
            </a:xfrm>
            <a:custGeom>
              <a:avLst/>
              <a:gdLst>
                <a:gd name="T0" fmla="*/ 2147483646 w 41"/>
                <a:gd name="T1" fmla="*/ 2147483646 h 101"/>
                <a:gd name="T2" fmla="*/ 2147483646 w 41"/>
                <a:gd name="T3" fmla="*/ 2147483646 h 101"/>
                <a:gd name="T4" fmla="*/ 0 w 41"/>
                <a:gd name="T5" fmla="*/ 2147483646 h 101"/>
                <a:gd name="T6" fmla="*/ 2147483646 w 41"/>
                <a:gd name="T7" fmla="*/ 2147483646 h 101"/>
                <a:gd name="T8" fmla="*/ 2147483646 w 41"/>
                <a:gd name="T9" fmla="*/ 2147483646 h 101"/>
                <a:gd name="T10" fmla="*/ 2147483646 w 41"/>
                <a:gd name="T11" fmla="*/ 2147483646 h 101"/>
                <a:gd name="T12" fmla="*/ 2147483646 w 41"/>
                <a:gd name="T13" fmla="*/ 2147483646 h 101"/>
                <a:gd name="T14" fmla="*/ 2147483646 w 41"/>
                <a:gd name="T15" fmla="*/ 2147483646 h 101"/>
                <a:gd name="T16" fmla="*/ 2147483646 w 41"/>
                <a:gd name="T17" fmla="*/ 2147483646 h 101"/>
                <a:gd name="T18" fmla="*/ 2147483646 w 41"/>
                <a:gd name="T19" fmla="*/ 2147483646 h 101"/>
                <a:gd name="T20" fmla="*/ 2147483646 w 41"/>
                <a:gd name="T21" fmla="*/ 2147483646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101"/>
                <a:gd name="T35" fmla="*/ 41 w 4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101">
                  <a:moveTo>
                    <a:pt x="35" y="101"/>
                  </a:moveTo>
                  <a:cubicBezTo>
                    <a:pt x="6" y="101"/>
                    <a:pt x="6" y="101"/>
                    <a:pt x="6" y="101"/>
                  </a:cubicBezTo>
                  <a:cubicBezTo>
                    <a:pt x="3" y="101"/>
                    <a:pt x="0" y="98"/>
                    <a:pt x="0" y="95"/>
                  </a:cubicBezTo>
                  <a:cubicBezTo>
                    <a:pt x="0" y="92"/>
                    <a:pt x="3" y="90"/>
                    <a:pt x="6" y="90"/>
                  </a:cubicBezTo>
                  <a:cubicBezTo>
                    <a:pt x="28" y="90"/>
                    <a:pt x="28" y="90"/>
                    <a:pt x="28" y="90"/>
                  </a:cubicBezTo>
                  <a:cubicBezTo>
                    <a:pt x="7" y="7"/>
                    <a:pt x="7" y="7"/>
                    <a:pt x="7" y="7"/>
                  </a:cubicBezTo>
                  <a:cubicBezTo>
                    <a:pt x="6" y="4"/>
                    <a:pt x="8" y="1"/>
                    <a:pt x="11" y="1"/>
                  </a:cubicBezTo>
                  <a:cubicBezTo>
                    <a:pt x="14" y="0"/>
                    <a:pt x="17" y="2"/>
                    <a:pt x="18" y="5"/>
                  </a:cubicBezTo>
                  <a:cubicBezTo>
                    <a:pt x="41" y="94"/>
                    <a:pt x="41" y="94"/>
                    <a:pt x="41" y="94"/>
                  </a:cubicBezTo>
                  <a:cubicBezTo>
                    <a:pt x="41" y="95"/>
                    <a:pt x="41" y="97"/>
                    <a:pt x="40" y="98"/>
                  </a:cubicBezTo>
                  <a:cubicBezTo>
                    <a:pt x="38" y="100"/>
                    <a:pt x="37" y="101"/>
                    <a:pt x="35" y="10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562"/>
            <p:cNvSpPr>
              <a:spLocks/>
            </p:cNvSpPr>
            <p:nvPr/>
          </p:nvSpPr>
          <p:spPr bwMode="gray">
            <a:xfrm>
              <a:off x="4973638"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38" y="47"/>
                  </a:moveTo>
                  <a:cubicBezTo>
                    <a:pt x="35" y="47"/>
                    <a:pt x="33" y="46"/>
                    <a:pt x="33" y="43"/>
                  </a:cubicBezTo>
                  <a:cubicBezTo>
                    <a:pt x="30" y="28"/>
                    <a:pt x="19" y="16"/>
                    <a:pt x="5" y="11"/>
                  </a:cubicBezTo>
                  <a:cubicBezTo>
                    <a:pt x="2" y="10"/>
                    <a:pt x="0" y="7"/>
                    <a:pt x="1" y="4"/>
                  </a:cubicBezTo>
                  <a:cubicBezTo>
                    <a:pt x="2" y="1"/>
                    <a:pt x="6" y="0"/>
                    <a:pt x="8" y="1"/>
                  </a:cubicBezTo>
                  <a:cubicBezTo>
                    <a:pt x="26" y="7"/>
                    <a:pt x="40" y="22"/>
                    <a:pt x="43" y="41"/>
                  </a:cubicBezTo>
                  <a:cubicBezTo>
                    <a:pt x="44" y="44"/>
                    <a:pt x="42" y="47"/>
                    <a:pt x="39" y="47"/>
                  </a:cubicBezTo>
                  <a:cubicBezTo>
                    <a:pt x="39" y="47"/>
                    <a:pt x="38" y="47"/>
                    <a:pt x="38"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563"/>
            <p:cNvSpPr>
              <a:spLocks/>
            </p:cNvSpPr>
            <p:nvPr/>
          </p:nvSpPr>
          <p:spPr bwMode="gray">
            <a:xfrm>
              <a:off x="4838700" y="3028950"/>
              <a:ext cx="95250" cy="103188"/>
            </a:xfrm>
            <a:custGeom>
              <a:avLst/>
              <a:gdLst>
                <a:gd name="T0" fmla="*/ 2147483646 w 44"/>
                <a:gd name="T1" fmla="*/ 2147483646 h 47"/>
                <a:gd name="T2" fmla="*/ 2147483646 w 44"/>
                <a:gd name="T3" fmla="*/ 2147483646 h 47"/>
                <a:gd name="T4" fmla="*/ 2147483646 w 44"/>
                <a:gd name="T5" fmla="*/ 2147483646 h 47"/>
                <a:gd name="T6" fmla="*/ 2147483646 w 44"/>
                <a:gd name="T7" fmla="*/ 2147483646 h 47"/>
                <a:gd name="T8" fmla="*/ 2147483646 w 44"/>
                <a:gd name="T9" fmla="*/ 2147483646 h 47"/>
                <a:gd name="T10" fmla="*/ 2147483646 w 44"/>
                <a:gd name="T11" fmla="*/ 2147483646 h 47"/>
                <a:gd name="T12" fmla="*/ 2147483646 w 44"/>
                <a:gd name="T13" fmla="*/ 2147483646 h 47"/>
                <a:gd name="T14" fmla="*/ 2147483646 w 44"/>
                <a:gd name="T15" fmla="*/ 2147483646 h 47"/>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7"/>
                <a:gd name="T26" fmla="*/ 44 w 44"/>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7">
                  <a:moveTo>
                    <a:pt x="6" y="47"/>
                  </a:moveTo>
                  <a:cubicBezTo>
                    <a:pt x="6" y="47"/>
                    <a:pt x="5" y="47"/>
                    <a:pt x="5" y="47"/>
                  </a:cubicBezTo>
                  <a:cubicBezTo>
                    <a:pt x="2" y="47"/>
                    <a:pt x="0" y="44"/>
                    <a:pt x="1" y="41"/>
                  </a:cubicBezTo>
                  <a:cubicBezTo>
                    <a:pt x="4" y="22"/>
                    <a:pt x="18" y="7"/>
                    <a:pt x="36" y="1"/>
                  </a:cubicBezTo>
                  <a:cubicBezTo>
                    <a:pt x="38" y="0"/>
                    <a:pt x="42" y="1"/>
                    <a:pt x="43" y="4"/>
                  </a:cubicBezTo>
                  <a:cubicBezTo>
                    <a:pt x="44" y="7"/>
                    <a:pt x="42" y="10"/>
                    <a:pt x="39" y="11"/>
                  </a:cubicBezTo>
                  <a:cubicBezTo>
                    <a:pt x="25" y="16"/>
                    <a:pt x="14" y="28"/>
                    <a:pt x="11" y="43"/>
                  </a:cubicBezTo>
                  <a:cubicBezTo>
                    <a:pt x="11" y="46"/>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Oval 564"/>
            <p:cNvSpPr>
              <a:spLocks noChangeArrowheads="1"/>
            </p:cNvSpPr>
            <p:nvPr/>
          </p:nvSpPr>
          <p:spPr bwMode="gray">
            <a:xfrm>
              <a:off x="4694238" y="2897188"/>
              <a:ext cx="42863" cy="412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Oval 565"/>
            <p:cNvSpPr>
              <a:spLocks noChangeArrowheads="1"/>
            </p:cNvSpPr>
            <p:nvPr/>
          </p:nvSpPr>
          <p:spPr bwMode="gray">
            <a:xfrm>
              <a:off x="4648200" y="2919413"/>
              <a:ext cx="34925" cy="3651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Oval 566"/>
            <p:cNvSpPr>
              <a:spLocks noChangeArrowheads="1"/>
            </p:cNvSpPr>
            <p:nvPr/>
          </p:nvSpPr>
          <p:spPr bwMode="gray">
            <a:xfrm>
              <a:off x="4724400" y="2835275"/>
              <a:ext cx="42863" cy="428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Oval 567"/>
            <p:cNvSpPr>
              <a:spLocks noChangeArrowheads="1"/>
            </p:cNvSpPr>
            <p:nvPr/>
          </p:nvSpPr>
          <p:spPr bwMode="gray">
            <a:xfrm>
              <a:off x="4670425" y="2865438"/>
              <a:ext cx="28575" cy="285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Oval 568"/>
            <p:cNvSpPr>
              <a:spLocks noChangeArrowheads="1"/>
            </p:cNvSpPr>
            <p:nvPr/>
          </p:nvSpPr>
          <p:spPr bwMode="gray">
            <a:xfrm>
              <a:off x="4741863" y="2938463"/>
              <a:ext cx="31750" cy="333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Oval 569"/>
            <p:cNvSpPr>
              <a:spLocks noChangeArrowheads="1"/>
            </p:cNvSpPr>
            <p:nvPr/>
          </p:nvSpPr>
          <p:spPr bwMode="gray">
            <a:xfrm>
              <a:off x="5194300" y="2846388"/>
              <a:ext cx="28575" cy="301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570"/>
            <p:cNvSpPr>
              <a:spLocks/>
            </p:cNvSpPr>
            <p:nvPr/>
          </p:nvSpPr>
          <p:spPr bwMode="gray">
            <a:xfrm>
              <a:off x="4672013" y="2924175"/>
              <a:ext cx="26988" cy="12700"/>
            </a:xfrm>
            <a:custGeom>
              <a:avLst/>
              <a:gdLst>
                <a:gd name="T0" fmla="*/ 2147483646 w 12"/>
                <a:gd name="T1" fmla="*/ 2147483646 h 6"/>
                <a:gd name="T2" fmla="*/ 0 w 12"/>
                <a:gd name="T3" fmla="*/ 2147483646 h 6"/>
                <a:gd name="T4" fmla="*/ 2147483646 w 12"/>
                <a:gd name="T5" fmla="*/ 2147483646 h 6"/>
                <a:gd name="T6" fmla="*/ 2147483646 w 12"/>
                <a:gd name="T7" fmla="*/ 0 h 6"/>
                <a:gd name="T8" fmla="*/ 2147483646 w 12"/>
                <a:gd name="T9" fmla="*/ 2147483646 h 6"/>
                <a:gd name="T10" fmla="*/ 2147483646 w 12"/>
                <a:gd name="T11" fmla="*/ 2147483646 h 6"/>
                <a:gd name="T12" fmla="*/ 2147483646 w 12"/>
                <a:gd name="T13" fmla="*/ 2147483646 h 6"/>
                <a:gd name="T14" fmla="*/ 2147483646 w 12"/>
                <a:gd name="T15" fmla="*/ 2147483646 h 6"/>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6"/>
                <a:gd name="T26" fmla="*/ 12 w 12"/>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6">
                  <a:moveTo>
                    <a:pt x="1" y="6"/>
                  </a:moveTo>
                  <a:cubicBezTo>
                    <a:pt x="1" y="6"/>
                    <a:pt x="0" y="6"/>
                    <a:pt x="0" y="5"/>
                  </a:cubicBezTo>
                  <a:cubicBezTo>
                    <a:pt x="0" y="5"/>
                    <a:pt x="0" y="4"/>
                    <a:pt x="1" y="4"/>
                  </a:cubicBezTo>
                  <a:cubicBezTo>
                    <a:pt x="10" y="0"/>
                    <a:pt x="10" y="0"/>
                    <a:pt x="10" y="0"/>
                  </a:cubicBezTo>
                  <a:cubicBezTo>
                    <a:pt x="11" y="0"/>
                    <a:pt x="12" y="0"/>
                    <a:pt x="12" y="1"/>
                  </a:cubicBezTo>
                  <a:cubicBezTo>
                    <a:pt x="12" y="1"/>
                    <a:pt x="12" y="2"/>
                    <a:pt x="11" y="2"/>
                  </a:cubicBezTo>
                  <a:cubicBezTo>
                    <a:pt x="2" y="6"/>
                    <a:pt x="2" y="6"/>
                    <a:pt x="2" y="6"/>
                  </a:cubicBezTo>
                  <a:cubicBezTo>
                    <a:pt x="1" y="6"/>
                    <a:pt x="1" y="6"/>
                    <a:pt x="1" y="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571"/>
            <p:cNvSpPr>
              <a:spLocks/>
            </p:cNvSpPr>
            <p:nvPr/>
          </p:nvSpPr>
          <p:spPr bwMode="gray">
            <a:xfrm>
              <a:off x="4722813" y="2865438"/>
              <a:ext cx="20638" cy="36513"/>
            </a:xfrm>
            <a:custGeom>
              <a:avLst/>
              <a:gdLst>
                <a:gd name="T0" fmla="*/ 2147483646 w 10"/>
                <a:gd name="T1" fmla="*/ 2147483646 h 17"/>
                <a:gd name="T2" fmla="*/ 2147483646 w 10"/>
                <a:gd name="T3" fmla="*/ 2147483646 h 17"/>
                <a:gd name="T4" fmla="*/ 0 w 10"/>
                <a:gd name="T5" fmla="*/ 2147483646 h 17"/>
                <a:gd name="T6" fmla="*/ 2147483646 w 10"/>
                <a:gd name="T7" fmla="*/ 2147483646 h 17"/>
                <a:gd name="T8" fmla="*/ 2147483646 w 10"/>
                <a:gd name="T9" fmla="*/ 2147483646 h 17"/>
                <a:gd name="T10" fmla="*/ 2147483646 w 10"/>
                <a:gd name="T11" fmla="*/ 2147483646 h 17"/>
                <a:gd name="T12" fmla="*/ 2147483646 w 10"/>
                <a:gd name="T13" fmla="*/ 2147483646 h 17"/>
                <a:gd name="T14" fmla="*/ 2147483646 w 10"/>
                <a:gd name="T15" fmla="*/ 2147483646 h 17"/>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7"/>
                <a:gd name="T26" fmla="*/ 10 w 10"/>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7">
                  <a:moveTo>
                    <a:pt x="1" y="17"/>
                  </a:moveTo>
                  <a:cubicBezTo>
                    <a:pt x="1" y="17"/>
                    <a:pt x="1" y="17"/>
                    <a:pt x="1" y="17"/>
                  </a:cubicBezTo>
                  <a:cubicBezTo>
                    <a:pt x="0" y="17"/>
                    <a:pt x="0" y="16"/>
                    <a:pt x="0" y="15"/>
                  </a:cubicBezTo>
                  <a:cubicBezTo>
                    <a:pt x="7" y="1"/>
                    <a:pt x="7" y="1"/>
                    <a:pt x="7" y="1"/>
                  </a:cubicBezTo>
                  <a:cubicBezTo>
                    <a:pt x="7" y="1"/>
                    <a:pt x="8" y="0"/>
                    <a:pt x="9" y="1"/>
                  </a:cubicBezTo>
                  <a:cubicBezTo>
                    <a:pt x="9" y="1"/>
                    <a:pt x="10" y="2"/>
                    <a:pt x="9" y="2"/>
                  </a:cubicBezTo>
                  <a:cubicBezTo>
                    <a:pt x="2" y="16"/>
                    <a:pt x="2" y="16"/>
                    <a:pt x="2" y="16"/>
                  </a:cubicBezTo>
                  <a:cubicBezTo>
                    <a:pt x="2" y="17"/>
                    <a:pt x="2" y="17"/>
                    <a:pt x="1" y="1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572"/>
            <p:cNvSpPr>
              <a:spLocks/>
            </p:cNvSpPr>
            <p:nvPr/>
          </p:nvSpPr>
          <p:spPr bwMode="gray">
            <a:xfrm>
              <a:off x="4687888" y="2882900"/>
              <a:ext cx="17463" cy="20638"/>
            </a:xfrm>
            <a:custGeom>
              <a:avLst/>
              <a:gdLst>
                <a:gd name="T0" fmla="*/ 2147483646 w 8"/>
                <a:gd name="T1" fmla="*/ 2147483646 h 10"/>
                <a:gd name="T2" fmla="*/ 2147483646 w 8"/>
                <a:gd name="T3" fmla="*/ 2147483646 h 10"/>
                <a:gd name="T4" fmla="*/ 0 w 8"/>
                <a:gd name="T5" fmla="*/ 2147483646 h 10"/>
                <a:gd name="T6" fmla="*/ 0 w 8"/>
                <a:gd name="T7" fmla="*/ 2147483646 h 10"/>
                <a:gd name="T8" fmla="*/ 2147483646 w 8"/>
                <a:gd name="T9" fmla="*/ 2147483646 h 10"/>
                <a:gd name="T10" fmla="*/ 2147483646 w 8"/>
                <a:gd name="T11" fmla="*/ 2147483646 h 10"/>
                <a:gd name="T12" fmla="*/ 2147483646 w 8"/>
                <a:gd name="T13" fmla="*/ 2147483646 h 10"/>
                <a:gd name="T14" fmla="*/ 2147483646 w 8"/>
                <a:gd name="T15" fmla="*/ 2147483646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7" y="10"/>
                  </a:moveTo>
                  <a:cubicBezTo>
                    <a:pt x="6" y="10"/>
                    <a:pt x="6" y="10"/>
                    <a:pt x="6" y="10"/>
                  </a:cubicBezTo>
                  <a:cubicBezTo>
                    <a:pt x="0" y="3"/>
                    <a:pt x="0" y="3"/>
                    <a:pt x="0" y="3"/>
                  </a:cubicBezTo>
                  <a:cubicBezTo>
                    <a:pt x="0" y="2"/>
                    <a:pt x="0" y="1"/>
                    <a:pt x="0" y="1"/>
                  </a:cubicBezTo>
                  <a:cubicBezTo>
                    <a:pt x="1" y="0"/>
                    <a:pt x="1" y="0"/>
                    <a:pt x="2" y="1"/>
                  </a:cubicBezTo>
                  <a:cubicBezTo>
                    <a:pt x="8" y="8"/>
                    <a:pt x="8" y="8"/>
                    <a:pt x="8" y="8"/>
                  </a:cubicBezTo>
                  <a:cubicBezTo>
                    <a:pt x="8" y="9"/>
                    <a:pt x="8" y="9"/>
                    <a:pt x="8" y="10"/>
                  </a:cubicBezTo>
                  <a:cubicBezTo>
                    <a:pt x="7" y="10"/>
                    <a:pt x="7" y="10"/>
                    <a:pt x="7" y="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573"/>
            <p:cNvSpPr>
              <a:spLocks/>
            </p:cNvSpPr>
            <p:nvPr/>
          </p:nvSpPr>
          <p:spPr bwMode="gray">
            <a:xfrm>
              <a:off x="4713288" y="2914650"/>
              <a:ext cx="47625" cy="42863"/>
            </a:xfrm>
            <a:custGeom>
              <a:avLst/>
              <a:gdLst>
                <a:gd name="T0" fmla="*/ 2147483646 w 22"/>
                <a:gd name="T1" fmla="*/ 2147483646 h 20"/>
                <a:gd name="T2" fmla="*/ 2147483646 w 22"/>
                <a:gd name="T3" fmla="*/ 2147483646 h 20"/>
                <a:gd name="T4" fmla="*/ 0 w 22"/>
                <a:gd name="T5" fmla="*/ 2147483646 h 20"/>
                <a:gd name="T6" fmla="*/ 0 w 22"/>
                <a:gd name="T7" fmla="*/ 2147483646 h 20"/>
                <a:gd name="T8" fmla="*/ 2147483646 w 22"/>
                <a:gd name="T9" fmla="*/ 2147483646 h 20"/>
                <a:gd name="T10" fmla="*/ 2147483646 w 22"/>
                <a:gd name="T11" fmla="*/ 2147483646 h 20"/>
                <a:gd name="T12" fmla="*/ 2147483646 w 22"/>
                <a:gd name="T13" fmla="*/ 2147483646 h 20"/>
                <a:gd name="T14" fmla="*/ 2147483646 w 22"/>
                <a:gd name="T15" fmla="*/ 2147483646 h 20"/>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0"/>
                <a:gd name="T26" fmla="*/ 22 w 22"/>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0">
                  <a:moveTo>
                    <a:pt x="21" y="20"/>
                  </a:moveTo>
                  <a:cubicBezTo>
                    <a:pt x="21" y="20"/>
                    <a:pt x="20" y="20"/>
                    <a:pt x="20" y="20"/>
                  </a:cubicBezTo>
                  <a:cubicBezTo>
                    <a:pt x="0" y="2"/>
                    <a:pt x="0" y="2"/>
                    <a:pt x="0" y="2"/>
                  </a:cubicBezTo>
                  <a:cubicBezTo>
                    <a:pt x="0" y="2"/>
                    <a:pt x="0" y="1"/>
                    <a:pt x="0" y="1"/>
                  </a:cubicBezTo>
                  <a:cubicBezTo>
                    <a:pt x="0" y="0"/>
                    <a:pt x="1" y="0"/>
                    <a:pt x="2" y="1"/>
                  </a:cubicBezTo>
                  <a:cubicBezTo>
                    <a:pt x="22" y="18"/>
                    <a:pt x="22" y="18"/>
                    <a:pt x="22" y="18"/>
                  </a:cubicBezTo>
                  <a:cubicBezTo>
                    <a:pt x="22" y="18"/>
                    <a:pt x="22" y="19"/>
                    <a:pt x="22" y="20"/>
                  </a:cubicBezTo>
                  <a:cubicBezTo>
                    <a:pt x="21" y="20"/>
                    <a:pt x="21" y="20"/>
                    <a:pt x="21" y="2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574"/>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41" y="55"/>
                  </a:moveTo>
                  <a:cubicBezTo>
                    <a:pt x="35" y="55"/>
                    <a:pt x="25" y="48"/>
                    <a:pt x="16" y="36"/>
                  </a:cubicBezTo>
                  <a:cubicBezTo>
                    <a:pt x="4" y="22"/>
                    <a:pt x="0" y="8"/>
                    <a:pt x="5" y="4"/>
                  </a:cubicBezTo>
                  <a:cubicBezTo>
                    <a:pt x="11" y="0"/>
                    <a:pt x="23" y="7"/>
                    <a:pt x="35" y="21"/>
                  </a:cubicBezTo>
                  <a:cubicBezTo>
                    <a:pt x="35" y="21"/>
                    <a:pt x="35" y="21"/>
                    <a:pt x="35" y="21"/>
                  </a:cubicBezTo>
                  <a:cubicBezTo>
                    <a:pt x="46" y="35"/>
                    <a:pt x="50" y="49"/>
                    <a:pt x="45" y="54"/>
                  </a:cubicBezTo>
                  <a:cubicBezTo>
                    <a:pt x="44" y="54"/>
                    <a:pt x="42" y="55"/>
                    <a:pt x="41" y="55"/>
                  </a:cubicBezTo>
                  <a:close/>
                  <a:moveTo>
                    <a:pt x="9" y="5"/>
                  </a:moveTo>
                  <a:cubicBezTo>
                    <a:pt x="8" y="5"/>
                    <a:pt x="8" y="5"/>
                    <a:pt x="7" y="6"/>
                  </a:cubicBezTo>
                  <a:cubicBezTo>
                    <a:pt x="3" y="9"/>
                    <a:pt x="7" y="21"/>
                    <a:pt x="18" y="35"/>
                  </a:cubicBezTo>
                  <a:cubicBezTo>
                    <a:pt x="28" y="48"/>
                    <a:pt x="40" y="54"/>
                    <a:pt x="43" y="52"/>
                  </a:cubicBezTo>
                  <a:cubicBezTo>
                    <a:pt x="47" y="49"/>
                    <a:pt x="43" y="36"/>
                    <a:pt x="33" y="23"/>
                  </a:cubicBezTo>
                  <a:cubicBezTo>
                    <a:pt x="24" y="11"/>
                    <a:pt x="14" y="5"/>
                    <a:pt x="9" y="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575"/>
            <p:cNvSpPr>
              <a:spLocks noEditPoints="1"/>
            </p:cNvSpPr>
            <p:nvPr/>
          </p:nvSpPr>
          <p:spPr bwMode="gray">
            <a:xfrm>
              <a:off x="5121275" y="2884488"/>
              <a:ext cx="136525" cy="52388"/>
            </a:xfrm>
            <a:custGeom>
              <a:avLst/>
              <a:gdLst>
                <a:gd name="T0" fmla="*/ 2147483646 w 63"/>
                <a:gd name="T1" fmla="*/ 2147483646 h 24"/>
                <a:gd name="T2" fmla="*/ 0 w 63"/>
                <a:gd name="T3" fmla="*/ 2147483646 h 24"/>
                <a:gd name="T4" fmla="*/ 2147483646 w 63"/>
                <a:gd name="T5" fmla="*/ 0 h 24"/>
                <a:gd name="T6" fmla="*/ 2147483646 w 63"/>
                <a:gd name="T7" fmla="*/ 2147483646 h 24"/>
                <a:gd name="T8" fmla="*/ 2147483646 w 63"/>
                <a:gd name="T9" fmla="*/ 2147483646 h 24"/>
                <a:gd name="T10" fmla="*/ 2147483646 w 63"/>
                <a:gd name="T11" fmla="*/ 2147483646 h 24"/>
                <a:gd name="T12" fmla="*/ 2147483646 w 63"/>
                <a:gd name="T13" fmla="*/ 2147483646 h 24"/>
                <a:gd name="T14" fmla="*/ 2147483646 w 63"/>
                <a:gd name="T15" fmla="*/ 2147483646 h 24"/>
                <a:gd name="T16" fmla="*/ 2147483646 w 63"/>
                <a:gd name="T17" fmla="*/ 2147483646 h 24"/>
                <a:gd name="T18" fmla="*/ 2147483646 w 63"/>
                <a:gd name="T19" fmla="*/ 214748364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24"/>
                <a:gd name="T32" fmla="*/ 63 w 63"/>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24">
                  <a:moveTo>
                    <a:pt x="31" y="24"/>
                  </a:moveTo>
                  <a:cubicBezTo>
                    <a:pt x="13" y="24"/>
                    <a:pt x="0" y="19"/>
                    <a:pt x="0" y="12"/>
                  </a:cubicBezTo>
                  <a:cubicBezTo>
                    <a:pt x="0" y="5"/>
                    <a:pt x="13" y="0"/>
                    <a:pt x="31" y="0"/>
                  </a:cubicBezTo>
                  <a:cubicBezTo>
                    <a:pt x="49" y="0"/>
                    <a:pt x="63" y="5"/>
                    <a:pt x="63" y="12"/>
                  </a:cubicBezTo>
                  <a:cubicBezTo>
                    <a:pt x="63" y="19"/>
                    <a:pt x="49" y="24"/>
                    <a:pt x="31" y="24"/>
                  </a:cubicBezTo>
                  <a:close/>
                  <a:moveTo>
                    <a:pt x="31" y="2"/>
                  </a:moveTo>
                  <a:cubicBezTo>
                    <a:pt x="14" y="2"/>
                    <a:pt x="2" y="7"/>
                    <a:pt x="2" y="12"/>
                  </a:cubicBezTo>
                  <a:cubicBezTo>
                    <a:pt x="2" y="16"/>
                    <a:pt x="14" y="21"/>
                    <a:pt x="31" y="21"/>
                  </a:cubicBezTo>
                  <a:cubicBezTo>
                    <a:pt x="48" y="21"/>
                    <a:pt x="60" y="16"/>
                    <a:pt x="60" y="12"/>
                  </a:cubicBezTo>
                  <a:cubicBezTo>
                    <a:pt x="60" y="7"/>
                    <a:pt x="48" y="2"/>
                    <a:pt x="31"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576"/>
            <p:cNvSpPr>
              <a:spLocks noEditPoints="1"/>
            </p:cNvSpPr>
            <p:nvPr/>
          </p:nvSpPr>
          <p:spPr bwMode="gray">
            <a:xfrm>
              <a:off x="5133975" y="2847975"/>
              <a:ext cx="107950" cy="119063"/>
            </a:xfrm>
            <a:custGeom>
              <a:avLst/>
              <a:gdLst>
                <a:gd name="T0" fmla="*/ 2147483646 w 50"/>
                <a:gd name="T1" fmla="*/ 2147483646 h 55"/>
                <a:gd name="T2" fmla="*/ 2147483646 w 50"/>
                <a:gd name="T3" fmla="*/ 2147483646 h 55"/>
                <a:gd name="T4" fmla="*/ 2147483646 w 50"/>
                <a:gd name="T5" fmla="*/ 2147483646 h 55"/>
                <a:gd name="T6" fmla="*/ 2147483646 w 50"/>
                <a:gd name="T7" fmla="*/ 2147483646 h 55"/>
                <a:gd name="T8" fmla="*/ 2147483646 w 50"/>
                <a:gd name="T9" fmla="*/ 2147483646 h 55"/>
                <a:gd name="T10" fmla="*/ 2147483646 w 50"/>
                <a:gd name="T11" fmla="*/ 2147483646 h 55"/>
                <a:gd name="T12" fmla="*/ 2147483646 w 50"/>
                <a:gd name="T13" fmla="*/ 2147483646 h 55"/>
                <a:gd name="T14" fmla="*/ 2147483646 w 50"/>
                <a:gd name="T15" fmla="*/ 2147483646 h 55"/>
                <a:gd name="T16" fmla="*/ 2147483646 w 50"/>
                <a:gd name="T17" fmla="*/ 2147483646 h 55"/>
                <a:gd name="T18" fmla="*/ 2147483646 w 50"/>
                <a:gd name="T19" fmla="*/ 2147483646 h 55"/>
                <a:gd name="T20" fmla="*/ 2147483646 w 50"/>
                <a:gd name="T21" fmla="*/ 2147483646 h 55"/>
                <a:gd name="T22" fmla="*/ 2147483646 w 50"/>
                <a:gd name="T23" fmla="*/ 2147483646 h 55"/>
                <a:gd name="T24" fmla="*/ 2147483646 w 50"/>
                <a:gd name="T25" fmla="*/ 2147483646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55"/>
                <a:gd name="T41" fmla="*/ 50 w 50"/>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55">
                  <a:moveTo>
                    <a:pt x="9" y="55"/>
                  </a:moveTo>
                  <a:cubicBezTo>
                    <a:pt x="8" y="55"/>
                    <a:pt x="6" y="54"/>
                    <a:pt x="5" y="54"/>
                  </a:cubicBezTo>
                  <a:cubicBezTo>
                    <a:pt x="0" y="49"/>
                    <a:pt x="4" y="35"/>
                    <a:pt x="16" y="21"/>
                  </a:cubicBezTo>
                  <a:cubicBezTo>
                    <a:pt x="27" y="7"/>
                    <a:pt x="39" y="0"/>
                    <a:pt x="45" y="4"/>
                  </a:cubicBezTo>
                  <a:cubicBezTo>
                    <a:pt x="50" y="8"/>
                    <a:pt x="46" y="22"/>
                    <a:pt x="35" y="36"/>
                  </a:cubicBezTo>
                  <a:cubicBezTo>
                    <a:pt x="26" y="48"/>
                    <a:pt x="16" y="55"/>
                    <a:pt x="9" y="55"/>
                  </a:cubicBezTo>
                  <a:close/>
                  <a:moveTo>
                    <a:pt x="17" y="22"/>
                  </a:moveTo>
                  <a:cubicBezTo>
                    <a:pt x="18" y="23"/>
                    <a:pt x="18" y="23"/>
                    <a:pt x="18" y="23"/>
                  </a:cubicBezTo>
                  <a:cubicBezTo>
                    <a:pt x="7" y="36"/>
                    <a:pt x="3" y="49"/>
                    <a:pt x="7" y="52"/>
                  </a:cubicBezTo>
                  <a:cubicBezTo>
                    <a:pt x="11" y="54"/>
                    <a:pt x="22" y="48"/>
                    <a:pt x="33" y="35"/>
                  </a:cubicBezTo>
                  <a:cubicBezTo>
                    <a:pt x="43" y="21"/>
                    <a:pt x="47" y="9"/>
                    <a:pt x="43" y="6"/>
                  </a:cubicBezTo>
                  <a:cubicBezTo>
                    <a:pt x="40" y="3"/>
                    <a:pt x="28" y="9"/>
                    <a:pt x="18" y="23"/>
                  </a:cubicBezTo>
                  <a:lnTo>
                    <a:pt x="17" y="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6" name="组合 413"/>
          <p:cNvGrpSpPr>
            <a:grpSpLocks/>
          </p:cNvGrpSpPr>
          <p:nvPr/>
        </p:nvGrpSpPr>
        <p:grpSpPr bwMode="gray">
          <a:xfrm>
            <a:off x="10383269" y="5117723"/>
            <a:ext cx="555605" cy="506940"/>
            <a:chOff x="5665788" y="728664"/>
            <a:chExt cx="534987" cy="487363"/>
          </a:xfrm>
        </p:grpSpPr>
        <p:sp>
          <p:nvSpPr>
            <p:cNvPr id="277" name="Freeform 21"/>
            <p:cNvSpPr>
              <a:spLocks/>
            </p:cNvSpPr>
            <p:nvPr/>
          </p:nvSpPr>
          <p:spPr bwMode="gray">
            <a:xfrm>
              <a:off x="5792788" y="1150939"/>
              <a:ext cx="63500" cy="65088"/>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0 60000 65536"/>
                <a:gd name="T11" fmla="*/ 0 60000 65536"/>
                <a:gd name="T12" fmla="*/ 0 60000 65536"/>
                <a:gd name="T13" fmla="*/ 0 60000 65536"/>
                <a:gd name="T14" fmla="*/ 0 60000 65536"/>
                <a:gd name="T15" fmla="*/ 0 w 46"/>
                <a:gd name="T16" fmla="*/ 0 h 46"/>
                <a:gd name="T17" fmla="*/ 46 w 46"/>
                <a:gd name="T18" fmla="*/ 46 h 46"/>
              </a:gdLst>
              <a:ahLst/>
              <a:cxnLst>
                <a:cxn ang="T10">
                  <a:pos x="T0" y="T1"/>
                </a:cxn>
                <a:cxn ang="T11">
                  <a:pos x="T2" y="T3"/>
                </a:cxn>
                <a:cxn ang="T12">
                  <a:pos x="T4" y="T5"/>
                </a:cxn>
                <a:cxn ang="T13">
                  <a:pos x="T6" y="T7"/>
                </a:cxn>
                <a:cxn ang="T14">
                  <a:pos x="T8" y="T9"/>
                </a:cxn>
              </a:cxnLst>
              <a:rect l="T15" t="T16" r="T17" b="T18"/>
              <a:pathLst>
                <a:path w="46" h="46">
                  <a:moveTo>
                    <a:pt x="41" y="32"/>
                  </a:moveTo>
                  <a:cubicBezTo>
                    <a:pt x="36" y="42"/>
                    <a:pt x="24" y="46"/>
                    <a:pt x="14" y="41"/>
                  </a:cubicBezTo>
                  <a:cubicBezTo>
                    <a:pt x="4" y="36"/>
                    <a:pt x="0" y="24"/>
                    <a:pt x="5" y="14"/>
                  </a:cubicBezTo>
                  <a:cubicBezTo>
                    <a:pt x="10" y="4"/>
                    <a:pt x="22" y="0"/>
                    <a:pt x="32" y="5"/>
                  </a:cubicBezTo>
                  <a:cubicBezTo>
                    <a:pt x="42" y="10"/>
                    <a:pt x="46" y="22"/>
                    <a:pt x="41" y="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22"/>
            <p:cNvSpPr>
              <a:spLocks/>
            </p:cNvSpPr>
            <p:nvPr/>
          </p:nvSpPr>
          <p:spPr bwMode="gray">
            <a:xfrm>
              <a:off x="5715000" y="1112839"/>
              <a:ext cx="65088" cy="63500"/>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0 60000 65536"/>
                <a:gd name="T11" fmla="*/ 0 60000 65536"/>
                <a:gd name="T12" fmla="*/ 0 60000 65536"/>
                <a:gd name="T13" fmla="*/ 0 60000 65536"/>
                <a:gd name="T14" fmla="*/ 0 60000 65536"/>
                <a:gd name="T15" fmla="*/ 0 w 46"/>
                <a:gd name="T16" fmla="*/ 0 h 46"/>
                <a:gd name="T17" fmla="*/ 46 w 46"/>
                <a:gd name="T18" fmla="*/ 46 h 46"/>
              </a:gdLst>
              <a:ahLst/>
              <a:cxnLst>
                <a:cxn ang="T10">
                  <a:pos x="T0" y="T1"/>
                </a:cxn>
                <a:cxn ang="T11">
                  <a:pos x="T2" y="T3"/>
                </a:cxn>
                <a:cxn ang="T12">
                  <a:pos x="T4" y="T5"/>
                </a:cxn>
                <a:cxn ang="T13">
                  <a:pos x="T6" y="T7"/>
                </a:cxn>
                <a:cxn ang="T14">
                  <a:pos x="T8" y="T9"/>
                </a:cxn>
              </a:cxnLst>
              <a:rect l="T15" t="T16" r="T17" b="T18"/>
              <a:pathLst>
                <a:path w="46" h="46">
                  <a:moveTo>
                    <a:pt x="41" y="32"/>
                  </a:moveTo>
                  <a:cubicBezTo>
                    <a:pt x="36" y="42"/>
                    <a:pt x="24" y="46"/>
                    <a:pt x="14" y="41"/>
                  </a:cubicBezTo>
                  <a:cubicBezTo>
                    <a:pt x="4" y="36"/>
                    <a:pt x="0" y="24"/>
                    <a:pt x="5" y="14"/>
                  </a:cubicBezTo>
                  <a:cubicBezTo>
                    <a:pt x="10" y="4"/>
                    <a:pt x="22" y="0"/>
                    <a:pt x="32" y="5"/>
                  </a:cubicBezTo>
                  <a:cubicBezTo>
                    <a:pt x="42" y="10"/>
                    <a:pt x="46" y="22"/>
                    <a:pt x="41" y="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46"/>
            <p:cNvSpPr>
              <a:spLocks/>
            </p:cNvSpPr>
            <p:nvPr/>
          </p:nvSpPr>
          <p:spPr bwMode="gray">
            <a:xfrm>
              <a:off x="5913438" y="1030289"/>
              <a:ext cx="80963" cy="127000"/>
            </a:xfrm>
            <a:custGeom>
              <a:avLst/>
              <a:gdLst>
                <a:gd name="T0" fmla="*/ 0 w 57"/>
                <a:gd name="T1" fmla="*/ 2147483646 h 91"/>
                <a:gd name="T2" fmla="*/ 0 w 57"/>
                <a:gd name="T3" fmla="*/ 2147483646 h 91"/>
                <a:gd name="T4" fmla="*/ 2147483646 w 57"/>
                <a:gd name="T5" fmla="*/ 2147483646 h 91"/>
                <a:gd name="T6" fmla="*/ 2147483646 w 57"/>
                <a:gd name="T7" fmla="*/ 2147483646 h 91"/>
                <a:gd name="T8" fmla="*/ 2147483646 w 57"/>
                <a:gd name="T9" fmla="*/ 2147483646 h 91"/>
                <a:gd name="T10" fmla="*/ 2147483646 w 57"/>
                <a:gd name="T11" fmla="*/ 2147483646 h 91"/>
                <a:gd name="T12" fmla="*/ 0 w 57"/>
                <a:gd name="T13" fmla="*/ 2147483646 h 91"/>
                <a:gd name="T14" fmla="*/ 2147483646 w 57"/>
                <a:gd name="T15" fmla="*/ 0 h 91"/>
                <a:gd name="T16" fmla="*/ 2147483646 w 57"/>
                <a:gd name="T17" fmla="*/ 2147483646 h 91"/>
                <a:gd name="T18" fmla="*/ 2147483646 w 57"/>
                <a:gd name="T19" fmla="*/ 2147483646 h 91"/>
                <a:gd name="T20" fmla="*/ 2147483646 w 57"/>
                <a:gd name="T21" fmla="*/ 2147483646 h 91"/>
                <a:gd name="T22" fmla="*/ 2147483646 w 57"/>
                <a:gd name="T23" fmla="*/ 2147483646 h 91"/>
                <a:gd name="T24" fmla="*/ 2147483646 w 57"/>
                <a:gd name="T25" fmla="*/ 2147483646 h 91"/>
                <a:gd name="T26" fmla="*/ 0 w 57"/>
                <a:gd name="T27" fmla="*/ 2147483646 h 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7"/>
                <a:gd name="T43" fmla="*/ 0 h 91"/>
                <a:gd name="T44" fmla="*/ 57 w 57"/>
                <a:gd name="T45" fmla="*/ 91 h 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7" h="91">
                  <a:moveTo>
                    <a:pt x="0" y="91"/>
                  </a:moveTo>
                  <a:cubicBezTo>
                    <a:pt x="0" y="78"/>
                    <a:pt x="0" y="78"/>
                    <a:pt x="0" y="78"/>
                  </a:cubicBezTo>
                  <a:cubicBezTo>
                    <a:pt x="35" y="37"/>
                    <a:pt x="35" y="37"/>
                    <a:pt x="35" y="37"/>
                  </a:cubicBezTo>
                  <a:cubicBezTo>
                    <a:pt x="38" y="33"/>
                    <a:pt x="39" y="29"/>
                    <a:pt x="39" y="25"/>
                  </a:cubicBezTo>
                  <a:cubicBezTo>
                    <a:pt x="39" y="19"/>
                    <a:pt x="36" y="14"/>
                    <a:pt x="28" y="14"/>
                  </a:cubicBezTo>
                  <a:cubicBezTo>
                    <a:pt x="21" y="14"/>
                    <a:pt x="16" y="20"/>
                    <a:pt x="16" y="27"/>
                  </a:cubicBezTo>
                  <a:cubicBezTo>
                    <a:pt x="0" y="27"/>
                    <a:pt x="0" y="27"/>
                    <a:pt x="0" y="27"/>
                  </a:cubicBezTo>
                  <a:cubicBezTo>
                    <a:pt x="0" y="11"/>
                    <a:pt x="10" y="0"/>
                    <a:pt x="28" y="0"/>
                  </a:cubicBezTo>
                  <a:cubicBezTo>
                    <a:pt x="44" y="0"/>
                    <a:pt x="56" y="9"/>
                    <a:pt x="56" y="25"/>
                  </a:cubicBezTo>
                  <a:cubicBezTo>
                    <a:pt x="56" y="33"/>
                    <a:pt x="51" y="41"/>
                    <a:pt x="46" y="47"/>
                  </a:cubicBezTo>
                  <a:cubicBezTo>
                    <a:pt x="21" y="76"/>
                    <a:pt x="21" y="76"/>
                    <a:pt x="21" y="76"/>
                  </a:cubicBezTo>
                  <a:cubicBezTo>
                    <a:pt x="57" y="76"/>
                    <a:pt x="57" y="76"/>
                    <a:pt x="57" y="76"/>
                  </a:cubicBezTo>
                  <a:cubicBezTo>
                    <a:pt x="57" y="91"/>
                    <a:pt x="57" y="91"/>
                    <a:pt x="57" y="91"/>
                  </a:cubicBezTo>
                  <a:lnTo>
                    <a:pt x="0" y="9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47"/>
            <p:cNvSpPr>
              <a:spLocks/>
            </p:cNvSpPr>
            <p:nvPr/>
          </p:nvSpPr>
          <p:spPr bwMode="gray">
            <a:xfrm>
              <a:off x="6010275" y="1033464"/>
              <a:ext cx="92075" cy="123825"/>
            </a:xfrm>
            <a:custGeom>
              <a:avLst/>
              <a:gdLst>
                <a:gd name="T0" fmla="*/ 2147483646 w 58"/>
                <a:gd name="T1" fmla="*/ 2147483646 h 78"/>
                <a:gd name="T2" fmla="*/ 2147483646 w 58"/>
                <a:gd name="T3" fmla="*/ 2147483646 h 78"/>
                <a:gd name="T4" fmla="*/ 2147483646 w 58"/>
                <a:gd name="T5" fmla="*/ 2147483646 h 78"/>
                <a:gd name="T6" fmla="*/ 2147483646 w 58"/>
                <a:gd name="T7" fmla="*/ 2147483646 h 78"/>
                <a:gd name="T8" fmla="*/ 0 w 58"/>
                <a:gd name="T9" fmla="*/ 2147483646 h 78"/>
                <a:gd name="T10" fmla="*/ 0 w 58"/>
                <a:gd name="T11" fmla="*/ 2147483646 h 78"/>
                <a:gd name="T12" fmla="*/ 2147483646 w 58"/>
                <a:gd name="T13" fmla="*/ 0 h 78"/>
                <a:gd name="T14" fmla="*/ 2147483646 w 58"/>
                <a:gd name="T15" fmla="*/ 0 h 78"/>
                <a:gd name="T16" fmla="*/ 2147483646 w 58"/>
                <a:gd name="T17" fmla="*/ 2147483646 h 78"/>
                <a:gd name="T18" fmla="*/ 2147483646 w 58"/>
                <a:gd name="T19" fmla="*/ 2147483646 h 78"/>
                <a:gd name="T20" fmla="*/ 2147483646 w 58"/>
                <a:gd name="T21" fmla="*/ 2147483646 h 78"/>
                <a:gd name="T22" fmla="*/ 2147483646 w 58"/>
                <a:gd name="T23" fmla="*/ 2147483646 h 78"/>
                <a:gd name="T24" fmla="*/ 2147483646 w 58"/>
                <a:gd name="T25" fmla="*/ 2147483646 h 78"/>
                <a:gd name="T26" fmla="*/ 2147483646 w 58"/>
                <a:gd name="T27" fmla="*/ 2147483646 h 78"/>
                <a:gd name="T28" fmla="*/ 2147483646 w 58"/>
                <a:gd name="T29" fmla="*/ 2147483646 h 78"/>
                <a:gd name="T30" fmla="*/ 2147483646 w 58"/>
                <a:gd name="T31" fmla="*/ 2147483646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
                <a:gd name="T49" fmla="*/ 0 h 78"/>
                <a:gd name="T50" fmla="*/ 58 w 58"/>
                <a:gd name="T51" fmla="*/ 78 h 7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 h="78">
                  <a:moveTo>
                    <a:pt x="49" y="62"/>
                  </a:moveTo>
                  <a:lnTo>
                    <a:pt x="49" y="78"/>
                  </a:lnTo>
                  <a:lnTo>
                    <a:pt x="35" y="78"/>
                  </a:lnTo>
                  <a:lnTo>
                    <a:pt x="35" y="62"/>
                  </a:lnTo>
                  <a:lnTo>
                    <a:pt x="0" y="62"/>
                  </a:lnTo>
                  <a:lnTo>
                    <a:pt x="0" y="49"/>
                  </a:lnTo>
                  <a:lnTo>
                    <a:pt x="28" y="0"/>
                  </a:lnTo>
                  <a:lnTo>
                    <a:pt x="44" y="0"/>
                  </a:lnTo>
                  <a:lnTo>
                    <a:pt x="14" y="49"/>
                  </a:lnTo>
                  <a:lnTo>
                    <a:pt x="35" y="49"/>
                  </a:lnTo>
                  <a:lnTo>
                    <a:pt x="35" y="30"/>
                  </a:lnTo>
                  <a:lnTo>
                    <a:pt x="49" y="30"/>
                  </a:lnTo>
                  <a:lnTo>
                    <a:pt x="49" y="49"/>
                  </a:lnTo>
                  <a:lnTo>
                    <a:pt x="58" y="49"/>
                  </a:lnTo>
                  <a:lnTo>
                    <a:pt x="58" y="62"/>
                  </a:lnTo>
                  <a:lnTo>
                    <a:pt x="49" y="6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48"/>
            <p:cNvSpPr>
              <a:spLocks/>
            </p:cNvSpPr>
            <p:nvPr/>
          </p:nvSpPr>
          <p:spPr bwMode="gray">
            <a:xfrm>
              <a:off x="6121400" y="949326"/>
              <a:ext cx="79375" cy="207963"/>
            </a:xfrm>
            <a:custGeom>
              <a:avLst/>
              <a:gdLst>
                <a:gd name="T0" fmla="*/ 2147483646 w 57"/>
                <a:gd name="T1" fmla="*/ 2147483646 h 149"/>
                <a:gd name="T2" fmla="*/ 2147483646 w 57"/>
                <a:gd name="T3" fmla="*/ 2147483646 h 149"/>
                <a:gd name="T4" fmla="*/ 2147483646 w 57"/>
                <a:gd name="T5" fmla="*/ 2147483646 h 149"/>
                <a:gd name="T6" fmla="*/ 2147483646 w 57"/>
                <a:gd name="T7" fmla="*/ 2147483646 h 149"/>
                <a:gd name="T8" fmla="*/ 2147483646 w 57"/>
                <a:gd name="T9" fmla="*/ 2147483646 h 149"/>
                <a:gd name="T10" fmla="*/ 0 w 57"/>
                <a:gd name="T11" fmla="*/ 2147483646 h 149"/>
                <a:gd name="T12" fmla="*/ 0 w 57"/>
                <a:gd name="T13" fmla="*/ 0 h 149"/>
                <a:gd name="T14" fmla="*/ 2147483646 w 57"/>
                <a:gd name="T15" fmla="*/ 0 h 149"/>
                <a:gd name="T16" fmla="*/ 2147483646 w 57"/>
                <a:gd name="T17" fmla="*/ 2147483646 h 149"/>
                <a:gd name="T18" fmla="*/ 2147483646 w 57"/>
                <a:gd name="T19" fmla="*/ 2147483646 h 149"/>
                <a:gd name="T20" fmla="*/ 2147483646 w 57"/>
                <a:gd name="T21" fmla="*/ 2147483646 h 149"/>
                <a:gd name="T22" fmla="*/ 2147483646 w 57"/>
                <a:gd name="T23" fmla="*/ 2147483646 h 149"/>
                <a:gd name="T24" fmla="*/ 2147483646 w 57"/>
                <a:gd name="T25" fmla="*/ 2147483646 h 1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149"/>
                <a:gd name="T41" fmla="*/ 57 w 57"/>
                <a:gd name="T42" fmla="*/ 149 h 1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149">
                  <a:moveTo>
                    <a:pt x="41" y="149"/>
                  </a:moveTo>
                  <a:cubicBezTo>
                    <a:pt x="41" y="108"/>
                    <a:pt x="41" y="108"/>
                    <a:pt x="41" y="108"/>
                  </a:cubicBezTo>
                  <a:cubicBezTo>
                    <a:pt x="41" y="100"/>
                    <a:pt x="38" y="95"/>
                    <a:pt x="30" y="95"/>
                  </a:cubicBezTo>
                  <a:cubicBezTo>
                    <a:pt x="20" y="95"/>
                    <a:pt x="16" y="105"/>
                    <a:pt x="16" y="114"/>
                  </a:cubicBezTo>
                  <a:cubicBezTo>
                    <a:pt x="16" y="149"/>
                    <a:pt x="16" y="149"/>
                    <a:pt x="16" y="149"/>
                  </a:cubicBezTo>
                  <a:cubicBezTo>
                    <a:pt x="0" y="149"/>
                    <a:pt x="0" y="149"/>
                    <a:pt x="0" y="149"/>
                  </a:cubicBezTo>
                  <a:cubicBezTo>
                    <a:pt x="0" y="0"/>
                    <a:pt x="0" y="0"/>
                    <a:pt x="0" y="0"/>
                  </a:cubicBezTo>
                  <a:cubicBezTo>
                    <a:pt x="16" y="0"/>
                    <a:pt x="16" y="0"/>
                    <a:pt x="16" y="0"/>
                  </a:cubicBezTo>
                  <a:cubicBezTo>
                    <a:pt x="16" y="89"/>
                    <a:pt x="16" y="89"/>
                    <a:pt x="16" y="89"/>
                  </a:cubicBezTo>
                  <a:cubicBezTo>
                    <a:pt x="20" y="84"/>
                    <a:pt x="27" y="80"/>
                    <a:pt x="34" y="80"/>
                  </a:cubicBezTo>
                  <a:cubicBezTo>
                    <a:pt x="48" y="80"/>
                    <a:pt x="57" y="91"/>
                    <a:pt x="57" y="104"/>
                  </a:cubicBezTo>
                  <a:cubicBezTo>
                    <a:pt x="57" y="149"/>
                    <a:pt x="57" y="149"/>
                    <a:pt x="57" y="149"/>
                  </a:cubicBezTo>
                  <a:lnTo>
                    <a:pt x="41" y="1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147"/>
            <p:cNvSpPr>
              <a:spLocks/>
            </p:cNvSpPr>
            <p:nvPr/>
          </p:nvSpPr>
          <p:spPr bwMode="gray">
            <a:xfrm>
              <a:off x="5665788" y="728664"/>
              <a:ext cx="479425" cy="427038"/>
            </a:xfrm>
            <a:custGeom>
              <a:avLst/>
              <a:gdLst>
                <a:gd name="T0" fmla="*/ 2147483646 w 343"/>
                <a:gd name="T1" fmla="*/ 2147483646 h 305"/>
                <a:gd name="T2" fmla="*/ 2147483646 w 343"/>
                <a:gd name="T3" fmla="*/ 2147483646 h 305"/>
                <a:gd name="T4" fmla="*/ 0 w 343"/>
                <a:gd name="T5" fmla="*/ 2147483646 h 305"/>
                <a:gd name="T6" fmla="*/ 2147483646 w 343"/>
                <a:gd name="T7" fmla="*/ 0 h 305"/>
                <a:gd name="T8" fmla="*/ 2147483646 w 343"/>
                <a:gd name="T9" fmla="*/ 2147483646 h 305"/>
                <a:gd name="T10" fmla="*/ 2147483646 w 343"/>
                <a:gd name="T11" fmla="*/ 2147483646 h 305"/>
                <a:gd name="T12" fmla="*/ 2147483646 w 343"/>
                <a:gd name="T13" fmla="*/ 2147483646 h 305"/>
                <a:gd name="T14" fmla="*/ 2147483646 w 343"/>
                <a:gd name="T15" fmla="*/ 2147483646 h 305"/>
                <a:gd name="T16" fmla="*/ 2147483646 w 343"/>
                <a:gd name="T17" fmla="*/ 2147483646 h 305"/>
                <a:gd name="T18" fmla="*/ 2147483646 w 343"/>
                <a:gd name="T19" fmla="*/ 2147483646 h 305"/>
                <a:gd name="T20" fmla="*/ 2147483646 w 343"/>
                <a:gd name="T21" fmla="*/ 2147483646 h 305"/>
                <a:gd name="T22" fmla="*/ 2147483646 w 343"/>
                <a:gd name="T23" fmla="*/ 2147483646 h 3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3"/>
                <a:gd name="T37" fmla="*/ 0 h 305"/>
                <a:gd name="T38" fmla="*/ 343 w 343"/>
                <a:gd name="T39" fmla="*/ 305 h 3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3" h="305">
                  <a:moveTo>
                    <a:pt x="65" y="305"/>
                  </a:moveTo>
                  <a:cubicBezTo>
                    <a:pt x="63" y="305"/>
                    <a:pt x="61" y="304"/>
                    <a:pt x="60" y="302"/>
                  </a:cubicBezTo>
                  <a:cubicBezTo>
                    <a:pt x="21" y="270"/>
                    <a:pt x="0" y="222"/>
                    <a:pt x="0" y="172"/>
                  </a:cubicBezTo>
                  <a:cubicBezTo>
                    <a:pt x="0" y="77"/>
                    <a:pt x="77" y="0"/>
                    <a:pt x="171" y="0"/>
                  </a:cubicBezTo>
                  <a:cubicBezTo>
                    <a:pt x="266" y="0"/>
                    <a:pt x="343" y="77"/>
                    <a:pt x="343" y="172"/>
                  </a:cubicBezTo>
                  <a:cubicBezTo>
                    <a:pt x="343" y="177"/>
                    <a:pt x="339" y="181"/>
                    <a:pt x="334" y="181"/>
                  </a:cubicBezTo>
                  <a:cubicBezTo>
                    <a:pt x="329" y="181"/>
                    <a:pt x="325" y="177"/>
                    <a:pt x="325" y="172"/>
                  </a:cubicBezTo>
                  <a:cubicBezTo>
                    <a:pt x="325" y="87"/>
                    <a:pt x="256" y="18"/>
                    <a:pt x="171" y="18"/>
                  </a:cubicBezTo>
                  <a:cubicBezTo>
                    <a:pt x="87" y="18"/>
                    <a:pt x="18" y="87"/>
                    <a:pt x="18" y="172"/>
                  </a:cubicBezTo>
                  <a:cubicBezTo>
                    <a:pt x="18" y="217"/>
                    <a:pt x="37" y="259"/>
                    <a:pt x="71" y="289"/>
                  </a:cubicBezTo>
                  <a:cubicBezTo>
                    <a:pt x="75" y="292"/>
                    <a:pt x="75" y="298"/>
                    <a:pt x="72" y="301"/>
                  </a:cubicBezTo>
                  <a:cubicBezTo>
                    <a:pt x="70" y="303"/>
                    <a:pt x="68" y="305"/>
                    <a:pt x="65" y="30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148"/>
            <p:cNvSpPr>
              <a:spLocks/>
            </p:cNvSpPr>
            <p:nvPr/>
          </p:nvSpPr>
          <p:spPr bwMode="gray">
            <a:xfrm>
              <a:off x="5816600" y="1139826"/>
              <a:ext cx="234950" cy="69850"/>
            </a:xfrm>
            <a:custGeom>
              <a:avLst/>
              <a:gdLst>
                <a:gd name="T0" fmla="*/ 2147483646 w 168"/>
                <a:gd name="T1" fmla="*/ 2147483646 h 50"/>
                <a:gd name="T2" fmla="*/ 2147483646 w 168"/>
                <a:gd name="T3" fmla="*/ 2147483646 h 50"/>
                <a:gd name="T4" fmla="*/ 2147483646 w 168"/>
                <a:gd name="T5" fmla="*/ 2147483646 h 50"/>
                <a:gd name="T6" fmla="*/ 2147483646 w 168"/>
                <a:gd name="T7" fmla="*/ 2147483646 h 50"/>
                <a:gd name="T8" fmla="*/ 2147483646 w 168"/>
                <a:gd name="T9" fmla="*/ 2147483646 h 50"/>
                <a:gd name="T10" fmla="*/ 2147483646 w 168"/>
                <a:gd name="T11" fmla="*/ 2147483646 h 50"/>
                <a:gd name="T12" fmla="*/ 2147483646 w 168"/>
                <a:gd name="T13" fmla="*/ 2147483646 h 50"/>
                <a:gd name="T14" fmla="*/ 2147483646 w 168"/>
                <a:gd name="T15" fmla="*/ 2147483646 h 50"/>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50"/>
                <a:gd name="T26" fmla="*/ 168 w 168"/>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50">
                  <a:moveTo>
                    <a:pt x="63" y="50"/>
                  </a:moveTo>
                  <a:cubicBezTo>
                    <a:pt x="44" y="50"/>
                    <a:pt x="26" y="47"/>
                    <a:pt x="7" y="40"/>
                  </a:cubicBezTo>
                  <a:cubicBezTo>
                    <a:pt x="3" y="39"/>
                    <a:pt x="0" y="34"/>
                    <a:pt x="2" y="29"/>
                  </a:cubicBezTo>
                  <a:cubicBezTo>
                    <a:pt x="3" y="24"/>
                    <a:pt x="8" y="22"/>
                    <a:pt x="13" y="23"/>
                  </a:cubicBezTo>
                  <a:cubicBezTo>
                    <a:pt x="60" y="40"/>
                    <a:pt x="112" y="32"/>
                    <a:pt x="153" y="3"/>
                  </a:cubicBezTo>
                  <a:cubicBezTo>
                    <a:pt x="157" y="0"/>
                    <a:pt x="162" y="1"/>
                    <a:pt x="165" y="5"/>
                  </a:cubicBezTo>
                  <a:cubicBezTo>
                    <a:pt x="168" y="9"/>
                    <a:pt x="167" y="15"/>
                    <a:pt x="163" y="18"/>
                  </a:cubicBezTo>
                  <a:cubicBezTo>
                    <a:pt x="134" y="39"/>
                    <a:pt x="99" y="50"/>
                    <a:pt x="63" y="5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149"/>
            <p:cNvSpPr>
              <a:spLocks/>
            </p:cNvSpPr>
            <p:nvPr/>
          </p:nvSpPr>
          <p:spPr bwMode="gray">
            <a:xfrm>
              <a:off x="5753100" y="857251"/>
              <a:ext cx="171450" cy="152400"/>
            </a:xfrm>
            <a:custGeom>
              <a:avLst/>
              <a:gdLst>
                <a:gd name="T0" fmla="*/ 2147483646 w 123"/>
                <a:gd name="T1" fmla="*/ 2147483646 h 109"/>
                <a:gd name="T2" fmla="*/ 2147483646 w 123"/>
                <a:gd name="T3" fmla="*/ 2147483646 h 109"/>
                <a:gd name="T4" fmla="*/ 2147483646 w 123"/>
                <a:gd name="T5" fmla="*/ 2147483646 h 109"/>
                <a:gd name="T6" fmla="*/ 2147483646 w 123"/>
                <a:gd name="T7" fmla="*/ 2147483646 h 109"/>
                <a:gd name="T8" fmla="*/ 2147483646 w 123"/>
                <a:gd name="T9" fmla="*/ 2147483646 h 109"/>
                <a:gd name="T10" fmla="*/ 2147483646 w 123"/>
                <a:gd name="T11" fmla="*/ 2147483646 h 109"/>
                <a:gd name="T12" fmla="*/ 2147483646 w 123"/>
                <a:gd name="T13" fmla="*/ 2147483646 h 109"/>
                <a:gd name="T14" fmla="*/ 2147483646 w 123"/>
                <a:gd name="T15" fmla="*/ 2147483646 h 109"/>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109"/>
                <a:gd name="T26" fmla="*/ 123 w 123"/>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109">
                  <a:moveTo>
                    <a:pt x="113" y="109"/>
                  </a:moveTo>
                  <a:cubicBezTo>
                    <a:pt x="111" y="109"/>
                    <a:pt x="108" y="108"/>
                    <a:pt x="107" y="107"/>
                  </a:cubicBezTo>
                  <a:cubicBezTo>
                    <a:pt x="4" y="17"/>
                    <a:pt x="4" y="17"/>
                    <a:pt x="4" y="17"/>
                  </a:cubicBezTo>
                  <a:cubicBezTo>
                    <a:pt x="0" y="14"/>
                    <a:pt x="0" y="8"/>
                    <a:pt x="3" y="4"/>
                  </a:cubicBezTo>
                  <a:cubicBezTo>
                    <a:pt x="6" y="1"/>
                    <a:pt x="12" y="0"/>
                    <a:pt x="16" y="3"/>
                  </a:cubicBezTo>
                  <a:cubicBezTo>
                    <a:pt x="119" y="93"/>
                    <a:pt x="119" y="93"/>
                    <a:pt x="119" y="93"/>
                  </a:cubicBezTo>
                  <a:cubicBezTo>
                    <a:pt x="122" y="96"/>
                    <a:pt x="123" y="102"/>
                    <a:pt x="119" y="106"/>
                  </a:cubicBezTo>
                  <a:cubicBezTo>
                    <a:pt x="118" y="108"/>
                    <a:pt x="115" y="109"/>
                    <a:pt x="113" y="1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Freeform 150"/>
            <p:cNvSpPr>
              <a:spLocks/>
            </p:cNvSpPr>
            <p:nvPr/>
          </p:nvSpPr>
          <p:spPr bwMode="gray">
            <a:xfrm>
              <a:off x="5897563" y="895351"/>
              <a:ext cx="107950" cy="114300"/>
            </a:xfrm>
            <a:custGeom>
              <a:avLst/>
              <a:gdLst>
                <a:gd name="T0" fmla="*/ 2147483646 w 77"/>
                <a:gd name="T1" fmla="*/ 2147483646 h 81"/>
                <a:gd name="T2" fmla="*/ 2147483646 w 77"/>
                <a:gd name="T3" fmla="*/ 2147483646 h 81"/>
                <a:gd name="T4" fmla="*/ 2147483646 w 77"/>
                <a:gd name="T5" fmla="*/ 2147483646 h 81"/>
                <a:gd name="T6" fmla="*/ 2147483646 w 77"/>
                <a:gd name="T7" fmla="*/ 2147483646 h 81"/>
                <a:gd name="T8" fmla="*/ 2147483646 w 77"/>
                <a:gd name="T9" fmla="*/ 2147483646 h 81"/>
                <a:gd name="T10" fmla="*/ 2147483646 w 77"/>
                <a:gd name="T11" fmla="*/ 2147483646 h 81"/>
                <a:gd name="T12" fmla="*/ 2147483646 w 77"/>
                <a:gd name="T13" fmla="*/ 2147483646 h 81"/>
                <a:gd name="T14" fmla="*/ 2147483646 w 77"/>
                <a:gd name="T15" fmla="*/ 2147483646 h 81"/>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81"/>
                <a:gd name="T26" fmla="*/ 77 w 77"/>
                <a:gd name="T27" fmla="*/ 81 h 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81">
                  <a:moveTo>
                    <a:pt x="10" y="81"/>
                  </a:moveTo>
                  <a:cubicBezTo>
                    <a:pt x="7" y="81"/>
                    <a:pt x="5" y="80"/>
                    <a:pt x="3" y="78"/>
                  </a:cubicBezTo>
                  <a:cubicBezTo>
                    <a:pt x="0" y="75"/>
                    <a:pt x="0" y="69"/>
                    <a:pt x="3" y="66"/>
                  </a:cubicBezTo>
                  <a:cubicBezTo>
                    <a:pt x="60" y="4"/>
                    <a:pt x="60" y="4"/>
                    <a:pt x="60" y="4"/>
                  </a:cubicBezTo>
                  <a:cubicBezTo>
                    <a:pt x="64" y="0"/>
                    <a:pt x="69" y="0"/>
                    <a:pt x="73" y="3"/>
                  </a:cubicBezTo>
                  <a:cubicBezTo>
                    <a:pt x="77" y="7"/>
                    <a:pt x="77" y="12"/>
                    <a:pt x="73" y="16"/>
                  </a:cubicBezTo>
                  <a:cubicBezTo>
                    <a:pt x="16" y="78"/>
                    <a:pt x="16" y="78"/>
                    <a:pt x="16" y="78"/>
                  </a:cubicBezTo>
                  <a:cubicBezTo>
                    <a:pt x="14" y="80"/>
                    <a:pt x="12" y="81"/>
                    <a:pt x="10"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63124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Freeform 159"/>
          <p:cNvSpPr/>
          <p:nvPr/>
        </p:nvSpPr>
        <p:spPr bwMode="gray">
          <a:xfrm flipH="1">
            <a:off x="2369206" y="1529261"/>
            <a:ext cx="2370434" cy="8050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a:ln>
            <a:noFill/>
          </a:ln>
        </p:spPr>
        <p:txBody>
          <a:bodyPr wrap="square">
            <a:noAutofit/>
          </a:bodyPr>
          <a:lstStyle/>
          <a:p>
            <a:pPr fontAlgn="ctr"/>
            <a:r>
              <a:rPr lang="en-US" dirty="0">
                <a:latin typeface="Huawei Sans" panose="020C0503030203020204" pitchFamily="34" charset="0"/>
              </a:rPr>
              <a:t>CloudWAN 3.0: Leading WANs into the Intelligent Cloud-Network Era</a:t>
            </a:r>
          </a:p>
        </p:txBody>
      </p:sp>
      <p:pic>
        <p:nvPicPr>
          <p:cNvPr id="10" name="Picture 2"/>
          <p:cNvPicPr>
            <a:picLocks noChangeAspect="1" noChangeArrowheads="1"/>
          </p:cNvPicPr>
          <p:nvPr/>
        </p:nvPicPr>
        <p:blipFill>
          <a:blip r:embed="rId3">
            <a:duotone>
              <a:prstClr val="black"/>
              <a:srgbClr val="44546A">
                <a:tint val="45000"/>
                <a:satMod val="400000"/>
              </a:srgbClr>
            </a:duotone>
            <a:extLst>
              <a:ext uri="{28A0092B-C50C-407E-A947-70E740481C1C}">
                <a14:useLocalDpi xmlns:a14="http://schemas.microsoft.com/office/drawing/2010/main" val="0"/>
              </a:ext>
            </a:extLst>
          </a:blip>
          <a:stretch>
            <a:fillRect/>
          </a:stretch>
        </p:blipFill>
        <p:spPr bwMode="gray">
          <a:xfrm flipV="1">
            <a:off x="1015392" y="2359513"/>
            <a:ext cx="4957125" cy="12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圆柱形 12"/>
          <p:cNvSpPr/>
          <p:nvPr/>
        </p:nvSpPr>
        <p:spPr bwMode="gray">
          <a:xfrm rot="16200000" flipH="1" flipV="1">
            <a:off x="3395317" y="1288675"/>
            <a:ext cx="287591" cy="4325939"/>
          </a:xfrm>
          <a:prstGeom prst="can">
            <a:avLst>
              <a:gd name="adj" fmla="val 50857"/>
            </a:avLst>
          </a:prstGeom>
          <a:gradFill flip="none" rotWithShape="1">
            <a:gsLst>
              <a:gs pos="0">
                <a:sysClr val="window" lastClr="FFFFFF">
                  <a:lumMod val="50000"/>
                  <a:alpha val="50000"/>
                </a:sysClr>
              </a:gs>
              <a:gs pos="98000">
                <a:sysClr val="window" lastClr="FFFFFF">
                  <a:lumMod val="95000"/>
                </a:sysClr>
              </a:gs>
            </a:gsLst>
            <a:lin ang="0" scaled="1"/>
            <a:tileRect/>
          </a:gradFill>
          <a:ln w="6350" cap="flat" cmpd="sng" algn="ctr">
            <a:solidFill>
              <a:sysClr val="window" lastClr="FFFFFF">
                <a:lumMod val="85000"/>
              </a:sysClr>
            </a:solidFill>
            <a:prstDash val="solid"/>
            <a:round/>
            <a:headEnd type="none" w="med" len="med"/>
            <a:tailEnd type="none" w="med" len="med"/>
          </a:ln>
          <a:effectLst/>
          <a:scene3d>
            <a:camera prst="orthographicFront"/>
            <a:lightRig rig="flat" dir="t"/>
          </a:scene3d>
        </p:spPr>
        <p:txBody>
          <a:bodyPr wrap="square" lIns="91470" tIns="45736" rIns="91470" bIns="45736" anchor="ctr">
            <a:noAutofit/>
          </a:bodyPr>
          <a:lstStyle/>
          <a:p>
            <a:pPr algn="ctr" fontAlgn="ctr">
              <a:buClr>
                <a:srgbClr val="CC9900"/>
              </a:buClr>
              <a:buFont typeface="Wingdings" pitchFamily="2" charset="2"/>
              <a:buChar char="n"/>
              <a:defRPr/>
            </a:pPr>
            <a:endParaRPr lang="en-US" altLang="zh-CN" sz="16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文本框 292"/>
          <p:cNvSpPr txBox="1"/>
          <p:nvPr/>
        </p:nvSpPr>
        <p:spPr bwMode="gray">
          <a:xfrm>
            <a:off x="2974781" y="3349290"/>
            <a:ext cx="1001299" cy="184708"/>
          </a:xfrm>
          <a:prstGeom prst="rect">
            <a:avLst/>
          </a:prstGeom>
          <a:noFill/>
        </p:spPr>
        <p:txBody>
          <a:bodyPr wrap="square" lIns="0" tIns="0" rIns="0" bIns="0" rtlCol="0">
            <a:noAutofit/>
          </a:bodyPr>
          <a:lstStyle/>
          <a:p>
            <a:pPr algn="ctr" fontAlgn="ctr"/>
            <a:r>
              <a:rPr kumimoji="1"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SRv6</a:t>
            </a:r>
          </a:p>
        </p:txBody>
      </p:sp>
      <p:grpSp>
        <p:nvGrpSpPr>
          <p:cNvPr id="15" name="组合 14"/>
          <p:cNvGrpSpPr/>
          <p:nvPr/>
        </p:nvGrpSpPr>
        <p:grpSpPr bwMode="gray">
          <a:xfrm flipH="1">
            <a:off x="1348227" y="3631591"/>
            <a:ext cx="4412392" cy="426117"/>
            <a:chOff x="1615254" y="3921147"/>
            <a:chExt cx="4416256" cy="426117"/>
          </a:xfrm>
        </p:grpSpPr>
        <p:sp>
          <p:nvSpPr>
            <p:cNvPr id="16" name="圆柱形 15"/>
            <p:cNvSpPr/>
            <p:nvPr/>
          </p:nvSpPr>
          <p:spPr bwMode="gray">
            <a:xfrm rot="16200000">
              <a:off x="3610323" y="1926078"/>
              <a:ext cx="426117" cy="4416256"/>
            </a:xfrm>
            <a:prstGeom prst="can">
              <a:avLst>
                <a:gd name="adj" fmla="val 50857"/>
              </a:avLst>
            </a:prstGeom>
            <a:gradFill flip="none" rotWithShape="1">
              <a:gsLst>
                <a:gs pos="0">
                  <a:sysClr val="window" lastClr="FFFFFF">
                    <a:lumMod val="75000"/>
                    <a:alpha val="40000"/>
                  </a:sysClr>
                </a:gs>
                <a:gs pos="53000">
                  <a:sysClr val="window" lastClr="FFFFFF"/>
                </a:gs>
                <a:gs pos="100000">
                  <a:sysClr val="window" lastClr="FFFFFF">
                    <a:lumMod val="50000"/>
                    <a:alpha val="40000"/>
                  </a:sysClr>
                </a:gs>
              </a:gsLst>
              <a:lin ang="0" scaled="1"/>
              <a:tileRect/>
            </a:gradFill>
            <a:ln w="9525" cap="flat" cmpd="sng" algn="ctr">
              <a:solidFill>
                <a:sysClr val="window" lastClr="FFFFFF">
                  <a:lumMod val="50000"/>
                </a:sysClr>
              </a:solid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7" name="组合 16"/>
            <p:cNvGrpSpPr/>
            <p:nvPr/>
          </p:nvGrpSpPr>
          <p:grpSpPr bwMode="gray">
            <a:xfrm flipH="1">
              <a:off x="1661901" y="4047686"/>
              <a:ext cx="4345227" cy="235989"/>
              <a:chOff x="7069332" y="3056118"/>
              <a:chExt cx="2288028" cy="583589"/>
            </a:xfrm>
            <a:solidFill>
              <a:sysClr val="window" lastClr="FFFFFF">
                <a:lumMod val="65000"/>
                <a:alpha val="43137"/>
              </a:sysClr>
            </a:solidFill>
          </p:grpSpPr>
          <p:sp>
            <p:nvSpPr>
              <p:cNvPr id="23" name="平行四边形 22"/>
              <p:cNvSpPr/>
              <p:nvPr/>
            </p:nvSpPr>
            <p:spPr bwMode="gray">
              <a:xfrm>
                <a:off x="7077882" y="3200710"/>
                <a:ext cx="2271930" cy="438997"/>
              </a:xfrm>
              <a:prstGeom prst="parallelogram">
                <a:avLst>
                  <a:gd name="adj" fmla="val 86151"/>
                </a:avLst>
              </a:prstGeom>
              <a:grp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平行四边形 23"/>
              <p:cNvSpPr/>
              <p:nvPr/>
            </p:nvSpPr>
            <p:spPr bwMode="gray">
              <a:xfrm>
                <a:off x="7069332" y="3056118"/>
                <a:ext cx="2288028" cy="438997"/>
              </a:xfrm>
              <a:prstGeom prst="parallelogram">
                <a:avLst>
                  <a:gd name="adj" fmla="val 86151"/>
                </a:avLst>
              </a:prstGeom>
              <a:grp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18" name="平行四边形 17"/>
            <p:cNvSpPr/>
            <p:nvPr/>
          </p:nvSpPr>
          <p:spPr bwMode="gray">
            <a:xfrm flipH="1">
              <a:off x="1661901" y="3983751"/>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平行四边形 18"/>
            <p:cNvSpPr/>
            <p:nvPr/>
          </p:nvSpPr>
          <p:spPr bwMode="gray">
            <a:xfrm flipH="1">
              <a:off x="1699084" y="4034232"/>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平行四边形 19"/>
            <p:cNvSpPr/>
            <p:nvPr/>
          </p:nvSpPr>
          <p:spPr bwMode="gray">
            <a:xfrm flipH="1">
              <a:off x="1742616" y="4084713"/>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1" name="平行四边形 20"/>
            <p:cNvSpPr/>
            <p:nvPr/>
          </p:nvSpPr>
          <p:spPr bwMode="gray">
            <a:xfrm flipH="1">
              <a:off x="1782971" y="4135194"/>
              <a:ext cx="4224157" cy="38321"/>
            </a:xfrm>
            <a:prstGeom prst="parallelogram">
              <a:avLst>
                <a:gd name="adj" fmla="val 86151"/>
              </a:avLst>
            </a:prstGeom>
            <a:solidFill>
              <a:srgbClr val="C00000">
                <a:alpha val="50000"/>
              </a:srgbClr>
            </a:solidFill>
            <a:ln w="12700" cap="flat" cmpd="sng" algn="ctr">
              <a:noFill/>
              <a:prstDash val="solid"/>
              <a:miter lim="800000"/>
            </a:ln>
            <a:effectLst/>
          </p:spPr>
          <p:txBody>
            <a:bodyPr wrap="square" rtlCol="0" anchor="ctr">
              <a:noAutofit/>
            </a:bodyPr>
            <a:lstStyle/>
            <a:p>
              <a:pPr algn="ctr" defTabSz="914416" fontAlgn="ctr">
                <a:defRPr/>
              </a:pPr>
              <a:endParaRPr lang="en-US" altLang="zh-CN" sz="17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文本框 293"/>
            <p:cNvSpPr txBox="1"/>
            <p:nvPr/>
          </p:nvSpPr>
          <p:spPr bwMode="gray">
            <a:xfrm>
              <a:off x="2974750" y="4143288"/>
              <a:ext cx="1434948" cy="197848"/>
            </a:xfrm>
            <a:prstGeom prst="rect">
              <a:avLst/>
            </a:prstGeom>
            <a:noFill/>
          </p:spPr>
          <p:txBody>
            <a:bodyPr wrap="square" lIns="0" tIns="0" rIns="0" bIns="0" rtlCol="0">
              <a:noAutofit/>
            </a:bodyPr>
            <a:lstStyle/>
            <a:p>
              <a:pPr algn="ctr" fontAlgn="ctr">
                <a:defRPr/>
              </a:pPr>
              <a:r>
                <a:rPr kumimoji="1" lang="en-US" sz="1200" b="1"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FlexE-based slicing</a:t>
              </a:r>
            </a:p>
          </p:txBody>
        </p:sp>
      </p:grpSp>
      <p:sp>
        <p:nvSpPr>
          <p:cNvPr id="76" name="文本框 67"/>
          <p:cNvSpPr txBox="1"/>
          <p:nvPr/>
        </p:nvSpPr>
        <p:spPr bwMode="gray">
          <a:xfrm>
            <a:off x="6476106" y="2349452"/>
            <a:ext cx="5272982" cy="1059184"/>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One-fiber multipurpose transport: deterministic experience</a:t>
            </a:r>
          </a:p>
          <a:p>
            <a:pPr marL="228646" indent="-228646" defTabSz="914051" fontAlgn="ctr">
              <a:buSzPct val="100000"/>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Hierarchical slicing </a:t>
            </a:r>
          </a:p>
          <a:p>
            <a:pPr marL="228646" indent="-228646" defTabSz="914051" fontAlgn="ctr">
              <a:buSzPct val="100000"/>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Patented fingerprint-based slicing technology, simplifying deployment</a:t>
            </a:r>
          </a:p>
        </p:txBody>
      </p:sp>
      <p:sp>
        <p:nvSpPr>
          <p:cNvPr id="79" name="文本框 192"/>
          <p:cNvSpPr txBox="1"/>
          <p:nvPr/>
        </p:nvSpPr>
        <p:spPr bwMode="gray">
          <a:xfrm>
            <a:off x="6476106" y="4354780"/>
            <a:ext cx="5272982" cy="691122"/>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One-network wide connection: network digitalization</a:t>
            </a:r>
          </a:p>
          <a:p>
            <a:pPr marL="228646" indent="-228646" defTabSz="914051" fontAlgn="ctr">
              <a:buSzPct val="100000"/>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Hop-by-hop detection technology, real-time visualization of network-wide status, troubleshooting within minutes</a:t>
            </a:r>
          </a:p>
        </p:txBody>
      </p:sp>
      <p:sp>
        <p:nvSpPr>
          <p:cNvPr id="83" name="文本框 67"/>
          <p:cNvSpPr txBox="1"/>
          <p:nvPr/>
        </p:nvSpPr>
        <p:spPr bwMode="gray">
          <a:xfrm>
            <a:off x="6476106" y="1618933"/>
            <a:ext cx="5272982" cy="685740"/>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One-hop cloud access: flexible cloud-network connection</a:t>
            </a:r>
          </a:p>
          <a:p>
            <a:pPr marL="228646" indent="-228646" defTabSz="914051" fontAlgn="ctr">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SRv6 enables service provisioning within minutes and agile service cloudification.</a:t>
            </a:r>
          </a:p>
        </p:txBody>
      </p:sp>
      <p:sp>
        <p:nvSpPr>
          <p:cNvPr id="84" name="文本框 67"/>
          <p:cNvSpPr txBox="1"/>
          <p:nvPr/>
        </p:nvSpPr>
        <p:spPr bwMode="gray">
          <a:xfrm>
            <a:off x="6476106" y="3453415"/>
            <a:ext cx="5272982" cy="856586"/>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One-click fast scheduling: cloud-network coordinated scheduling</a:t>
            </a:r>
          </a:p>
          <a:p>
            <a:pPr marL="228646" indent="-228646" defTabSz="914051" fontAlgn="ctr">
              <a:buFont typeface="Arial" pitchFamily="34" charset="0"/>
              <a:buChar cha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SDN + intelligent cloud-map algorithm, improving cloud-network resource utilization</a:t>
            </a:r>
          </a:p>
        </p:txBody>
      </p:sp>
      <p:grpSp>
        <p:nvGrpSpPr>
          <p:cNvPr id="8" name="组合 7"/>
          <p:cNvGrpSpPr/>
          <p:nvPr/>
        </p:nvGrpSpPr>
        <p:grpSpPr bwMode="gray">
          <a:xfrm>
            <a:off x="2394981" y="1975639"/>
            <a:ext cx="2288096" cy="185558"/>
            <a:chOff x="2640634" y="2559170"/>
            <a:chExt cx="2288096" cy="185558"/>
          </a:xfrm>
        </p:grpSpPr>
        <p:sp>
          <p:nvSpPr>
            <p:cNvPr id="86" name="TextBox 127"/>
            <p:cNvSpPr txBox="1">
              <a:spLocks noChangeArrowheads="1"/>
            </p:cNvSpPr>
            <p:nvPr/>
          </p:nvSpPr>
          <p:spPr bwMode="gray">
            <a:xfrm>
              <a:off x="2640634" y="2560062"/>
              <a:ext cx="691837" cy="184666"/>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Manager</a:t>
              </a:r>
            </a:p>
          </p:txBody>
        </p:sp>
        <p:sp>
          <p:nvSpPr>
            <p:cNvPr id="87" name="TextBox 127"/>
            <p:cNvSpPr txBox="1">
              <a:spLocks noChangeArrowheads="1"/>
            </p:cNvSpPr>
            <p:nvPr/>
          </p:nvSpPr>
          <p:spPr bwMode="gray">
            <a:xfrm>
              <a:off x="3411693" y="2559170"/>
              <a:ext cx="759734" cy="184666"/>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Controller</a:t>
              </a:r>
            </a:p>
          </p:txBody>
        </p:sp>
        <p:sp>
          <p:nvSpPr>
            <p:cNvPr id="88" name="TextBox 127"/>
            <p:cNvSpPr txBox="1">
              <a:spLocks noChangeArrowheads="1"/>
            </p:cNvSpPr>
            <p:nvPr/>
          </p:nvSpPr>
          <p:spPr bwMode="gray">
            <a:xfrm>
              <a:off x="4246069" y="2560062"/>
              <a:ext cx="682661" cy="184666"/>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Analyzer</a:t>
              </a:r>
            </a:p>
          </p:txBody>
        </p:sp>
      </p:grpSp>
      <p:pic>
        <p:nvPicPr>
          <p:cNvPr id="8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gray">
          <a:xfrm>
            <a:off x="2752558" y="1679305"/>
            <a:ext cx="1573108" cy="285613"/>
          </a:xfrm>
          <a:prstGeom prst="rect">
            <a:avLst/>
          </a:prstGeom>
          <a:noFill/>
          <a:extLst>
            <a:ext uri="{909E8E84-426E-40DD-AFC4-6F175D3DCCD1}">
              <a14:hiddenFill xmlns:a14="http://schemas.microsoft.com/office/drawing/2010/main">
                <a:solidFill>
                  <a:srgbClr val="FFFFFF"/>
                </a:solidFill>
              </a14:hiddenFill>
            </a:ext>
          </a:extLst>
        </p:spPr>
      </p:pic>
      <p:grpSp>
        <p:nvGrpSpPr>
          <p:cNvPr id="90" name="组合 89"/>
          <p:cNvGrpSpPr/>
          <p:nvPr/>
        </p:nvGrpSpPr>
        <p:grpSpPr bwMode="gray">
          <a:xfrm>
            <a:off x="2672090" y="2490688"/>
            <a:ext cx="159693" cy="198091"/>
            <a:chOff x="2885450" y="2977925"/>
            <a:chExt cx="159693" cy="198091"/>
          </a:xfrm>
        </p:grpSpPr>
        <p:sp>
          <p:nvSpPr>
            <p:cNvPr id="95" name="燕尾形 94"/>
            <p:cNvSpPr/>
            <p:nvPr/>
          </p:nvSpPr>
          <p:spPr bwMode="gray">
            <a:xfrm rot="16200000" flipV="1">
              <a:off x="2908755" y="3039628"/>
              <a:ext cx="113083" cy="159693"/>
            </a:xfrm>
            <a:prstGeom prst="chevron">
              <a:avLst/>
            </a:prstGeom>
            <a:solidFill>
              <a:srgbClr val="C00000">
                <a:alpha val="40000"/>
              </a:srgb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6" name="燕尾形 95"/>
            <p:cNvSpPr/>
            <p:nvPr/>
          </p:nvSpPr>
          <p:spPr bwMode="gray">
            <a:xfrm rot="16200000" flipV="1">
              <a:off x="2908755" y="2954620"/>
              <a:ext cx="113083" cy="159693"/>
            </a:xfrm>
            <a:prstGeom prst="chevron">
              <a:avLst/>
            </a:prstGeom>
            <a:solidFill>
              <a:srgbClr val="C00000"/>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91" name="组合 90"/>
          <p:cNvGrpSpPr/>
          <p:nvPr/>
        </p:nvGrpSpPr>
        <p:grpSpPr bwMode="gray">
          <a:xfrm>
            <a:off x="3921972" y="2493255"/>
            <a:ext cx="159693" cy="192957"/>
            <a:chOff x="3599962" y="2983059"/>
            <a:chExt cx="159693" cy="192957"/>
          </a:xfrm>
        </p:grpSpPr>
        <p:sp>
          <p:nvSpPr>
            <p:cNvPr id="97" name="燕尾形 96"/>
            <p:cNvSpPr/>
            <p:nvPr/>
          </p:nvSpPr>
          <p:spPr bwMode="gray">
            <a:xfrm rot="5400000" flipV="1">
              <a:off x="3623267" y="2959754"/>
              <a:ext cx="113083" cy="159693"/>
            </a:xfrm>
            <a:prstGeom prst="chevron">
              <a:avLst/>
            </a:prstGeom>
            <a:solidFill>
              <a:sysClr val="window" lastClr="FFFFFF">
                <a:lumMod val="65000"/>
                <a:alpha val="40000"/>
              </a:sys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8" name="燕尾形 97"/>
            <p:cNvSpPr/>
            <p:nvPr/>
          </p:nvSpPr>
          <p:spPr bwMode="gray">
            <a:xfrm rot="5400000" flipV="1">
              <a:off x="3623267" y="3039628"/>
              <a:ext cx="113083" cy="159693"/>
            </a:xfrm>
            <a:prstGeom prst="chevron">
              <a:avLst/>
            </a:prstGeom>
            <a:solidFill>
              <a:sysClr val="window" lastClr="FFFFFF">
                <a:lumMod val="50000"/>
              </a:sysClr>
            </a:solidFill>
            <a:ln w="12700" cap="flat" cmpd="sng" algn="ctr">
              <a:noFill/>
              <a:prstDash val="solid"/>
              <a:miter lim="800000"/>
            </a:ln>
            <a:effectLst/>
          </p:spPr>
          <p:txBody>
            <a:bodyPr wrap="square" rtlCol="0" anchor="ctr">
              <a:noAutofit/>
            </a:bodyPr>
            <a:lstStyle/>
            <a:p>
              <a:pPr algn="ctr" defTabSz="958209" fontAlgn="ctr">
                <a:defRPr/>
              </a:pPr>
              <a:endParaRPr lang="en-US" altLang="zh-CN" sz="1200" kern="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99" name="文本框 188"/>
          <p:cNvSpPr txBox="1"/>
          <p:nvPr/>
        </p:nvSpPr>
        <p:spPr bwMode="gray">
          <a:xfrm>
            <a:off x="2811258" y="2451234"/>
            <a:ext cx="460383" cy="276999"/>
          </a:xfrm>
          <a:prstGeom prst="rect">
            <a:avLst/>
          </a:prstGeom>
          <a:noFill/>
        </p:spPr>
        <p:txBody>
          <a:bodyPr wrap="square" rtlCol="0">
            <a:noAutofit/>
          </a:bodyPr>
          <a:lstStyle/>
          <a:p>
            <a:pPr algn="ctr" defTabSz="914416"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IFIT</a:t>
            </a:r>
          </a:p>
        </p:txBody>
      </p:sp>
      <p:sp>
        <p:nvSpPr>
          <p:cNvPr id="100" name="文本框 190"/>
          <p:cNvSpPr txBox="1"/>
          <p:nvPr/>
        </p:nvSpPr>
        <p:spPr bwMode="gray">
          <a:xfrm>
            <a:off x="3974674" y="2451234"/>
            <a:ext cx="1396344" cy="276999"/>
          </a:xfrm>
          <a:prstGeom prst="rect">
            <a:avLst/>
          </a:prstGeom>
          <a:noFill/>
        </p:spPr>
        <p:txBody>
          <a:bodyPr wrap="square" rtlCol="0">
            <a:noAutofit/>
          </a:bodyPr>
          <a:lstStyle/>
          <a:p>
            <a:pPr algn="ctr" defTabSz="914416"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NETCONF/YANG</a:t>
            </a:r>
          </a:p>
        </p:txBody>
      </p:sp>
      <p:sp>
        <p:nvSpPr>
          <p:cNvPr id="102" name="文本框 205"/>
          <p:cNvSpPr txBox="1"/>
          <p:nvPr/>
        </p:nvSpPr>
        <p:spPr bwMode="gray">
          <a:xfrm>
            <a:off x="1118199" y="5320992"/>
            <a:ext cx="795444" cy="235048"/>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Township/outlet</a:t>
            </a:r>
          </a:p>
        </p:txBody>
      </p:sp>
      <p:sp>
        <p:nvSpPr>
          <p:cNvPr id="103" name="文本框 195"/>
          <p:cNvSpPr txBox="1"/>
          <p:nvPr/>
        </p:nvSpPr>
        <p:spPr bwMode="gray">
          <a:xfrm>
            <a:off x="3614448" y="5320992"/>
            <a:ext cx="1200607" cy="325664"/>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Prefecture/Tier-1 branch</a:t>
            </a:r>
          </a:p>
        </p:txBody>
      </p:sp>
      <p:sp>
        <p:nvSpPr>
          <p:cNvPr id="104" name="文本框 203"/>
          <p:cNvSpPr txBox="1"/>
          <p:nvPr/>
        </p:nvSpPr>
        <p:spPr bwMode="gray">
          <a:xfrm>
            <a:off x="5216584" y="5320992"/>
            <a:ext cx="939118" cy="325664"/>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Province/</a:t>
            </a:r>
            <a:b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b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Ministry/HQ</a:t>
            </a:r>
          </a:p>
        </p:txBody>
      </p:sp>
      <p:sp>
        <p:nvSpPr>
          <p:cNvPr id="105" name="文本框 204"/>
          <p:cNvSpPr txBox="1"/>
          <p:nvPr/>
        </p:nvSpPr>
        <p:spPr bwMode="gray">
          <a:xfrm>
            <a:off x="2145024" y="5320992"/>
            <a:ext cx="1435393" cy="184666"/>
          </a:xfrm>
          <a:prstGeom prst="rect">
            <a:avLst/>
          </a:prstGeom>
          <a:noFill/>
        </p:spPr>
        <p:txBody>
          <a:bodyPr wrap="square" lIns="0" tIns="0" rIns="0" bIns="0" rtlCol="0">
            <a:noAutofit/>
          </a:bodyPr>
          <a:lstStyle/>
          <a:p>
            <a:pPr algn="ctr" defTabSz="914051" fontAlgn="ctr">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County/Tier-2 branch</a:t>
            </a:r>
          </a:p>
        </p:txBody>
      </p:sp>
      <p:pic>
        <p:nvPicPr>
          <p:cNvPr id="114" name="图片 113"/>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396133" y="4463999"/>
            <a:ext cx="681220" cy="374194"/>
          </a:xfrm>
          <a:prstGeom prst="rect">
            <a:avLst/>
          </a:prstGeom>
          <a:noFill/>
          <a:ln>
            <a:noFill/>
          </a:ln>
        </p:spPr>
      </p:pic>
      <p:sp>
        <p:nvSpPr>
          <p:cNvPr id="115" name="椭圆 114"/>
          <p:cNvSpPr/>
          <p:nvPr/>
        </p:nvSpPr>
        <p:spPr bwMode="gray">
          <a:xfrm>
            <a:off x="1658703" y="4568214"/>
            <a:ext cx="1092872" cy="243399"/>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8" name="文本框 206"/>
          <p:cNvSpPr txBox="1"/>
          <p:nvPr/>
        </p:nvSpPr>
        <p:spPr bwMode="gray">
          <a:xfrm>
            <a:off x="5618213" y="4611584"/>
            <a:ext cx="221215" cy="184666"/>
          </a:xfrm>
          <a:prstGeom prst="rect">
            <a:avLst/>
          </a:prstGeom>
          <a:noFill/>
        </p:spPr>
        <p:txBody>
          <a:bodyPr wrap="square" lIns="0" tIns="0" rIns="0" bIns="0" rtlCol="0">
            <a:noAutofit/>
          </a:bodyPr>
          <a:lstStyle>
            <a:defPPr>
              <a:defRPr lang="en-US"/>
            </a:defPPr>
            <a:lvl1pPr algn="ctr" defTabSz="685401">
              <a:defRPr sz="900" b="1" kern="0">
                <a:solidFill>
                  <a:schemeClr val="bg1"/>
                </a:solidFill>
                <a:latin typeface="Arial" pitchFamily="34" charset="0"/>
                <a:ea typeface="微软雅黑" pitchFamily="34" charset="-122"/>
                <a:cs typeface="Arial" pitchFamily="34" charset="0"/>
              </a:defRPr>
            </a:lvl1pPr>
          </a:lstStyle>
          <a:p>
            <a:pPr fontAlgn="ctr">
              <a:defRP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21" name="椭圆 120"/>
          <p:cNvSpPr/>
          <p:nvPr/>
        </p:nvSpPr>
        <p:spPr bwMode="gray">
          <a:xfrm>
            <a:off x="2956324" y="4568214"/>
            <a:ext cx="1113305" cy="243399"/>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2" name="椭圆 121"/>
          <p:cNvSpPr/>
          <p:nvPr/>
        </p:nvSpPr>
        <p:spPr bwMode="gray">
          <a:xfrm>
            <a:off x="4284157" y="4568214"/>
            <a:ext cx="980174" cy="243399"/>
          </a:xfrm>
          <a:prstGeom prst="ellipse">
            <a:avLst/>
          </a:prstGeom>
          <a:noFill/>
          <a:ln w="12700" cap="flat" cmpd="sng" algn="ctr">
            <a:solidFill>
              <a:sysClr val="window" lastClr="FFFFFF">
                <a:lumMod val="65000"/>
              </a:sysClr>
            </a:solidFill>
            <a:prstDash val="solid"/>
            <a:miter lim="800000"/>
          </a:ln>
          <a:effectLst/>
        </p:spPr>
        <p:txBody>
          <a:bodyPr wrap="square" lIns="91470" tIns="45736" rIns="91470" bIns="45736" rtlCol="0" anchor="ctr">
            <a:noAutofit/>
          </a:bodyPr>
          <a:lstStyle/>
          <a:p>
            <a:pPr algn="ctr" defTabSz="914051"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23" name="图片 122"/>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831974" y="4334922"/>
            <a:ext cx="463745" cy="254736"/>
          </a:xfrm>
          <a:prstGeom prst="rect">
            <a:avLst/>
          </a:prstGeom>
          <a:noFill/>
          <a:ln>
            <a:noFill/>
          </a:ln>
        </p:spPr>
      </p:pic>
      <p:pic>
        <p:nvPicPr>
          <p:cNvPr id="124" name="图片 123"/>
          <p:cNvPicPr>
            <a:picLocks noChangeAspect="1"/>
          </p:cNvPicPr>
          <p:nvPr/>
        </p:nvPicPr>
        <p:blipFill>
          <a:blip r:embed="rId5" cstate="email">
            <a:extLst>
              <a:ext uri="{BEBA8EAE-BF5A-486C-A8C5-ECC9F3942E4B}">
                <a14:imgProps xmlns:a14="http://schemas.microsoft.com/office/drawing/2010/main">
                  <a14:imgLayer r:embed="rId6">
                    <a14:imgEffect>
                      <a14:saturation sat="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gray">
          <a:xfrm>
            <a:off x="5885783" y="4560473"/>
            <a:ext cx="549865" cy="302041"/>
          </a:xfrm>
          <a:prstGeom prst="rect">
            <a:avLst/>
          </a:prstGeom>
          <a:noFill/>
          <a:ln>
            <a:noFill/>
          </a:ln>
        </p:spPr>
      </p:pic>
      <p:cxnSp>
        <p:nvCxnSpPr>
          <p:cNvPr id="108" name="直接连接符 107"/>
          <p:cNvCxnSpPr/>
          <p:nvPr/>
        </p:nvCxnSpPr>
        <p:spPr bwMode="gray">
          <a:xfrm flipV="1">
            <a:off x="1129804" y="4274862"/>
            <a:ext cx="246340"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flipH="1">
            <a:off x="1116729" y="4274862"/>
            <a:ext cx="259415" cy="90545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bwMode="gray">
          <a:xfrm>
            <a:off x="893876" y="5177836"/>
            <a:ext cx="222853"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flipV="1">
            <a:off x="1017839" y="4705542"/>
            <a:ext cx="448221"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7" name="文本框 192"/>
          <p:cNvSpPr txBox="1"/>
          <p:nvPr/>
        </p:nvSpPr>
        <p:spPr bwMode="gray">
          <a:xfrm>
            <a:off x="6476106" y="5090680"/>
            <a:ext cx="5272982" cy="662481"/>
          </a:xfrm>
          <a:prstGeom prst="rect">
            <a:avLst/>
          </a:prstGeom>
          <a:gradFill flip="none" rotWithShape="1">
            <a:gsLst>
              <a:gs pos="100000">
                <a:schemeClr val="bg1"/>
              </a:gs>
              <a:gs pos="28000">
                <a:schemeClr val="bg1">
                  <a:lumMod val="95000"/>
                </a:schemeClr>
              </a:gs>
            </a:gsLst>
            <a:lin ang="0" scaled="1"/>
            <a:tileRect/>
          </a:gradFill>
          <a:ln>
            <a:noFill/>
          </a:ln>
        </p:spPr>
        <p:txBody>
          <a:bodyPr wrap="square" lIns="108000" tIns="72000" rIns="72000" bIns="72000" rtlCol="0" anchor="ctr">
            <a:noAutofit/>
          </a:bodyPr>
          <a:lstStyle/>
          <a:p>
            <a:pPr defTabSz="914051" fontAlgn="ctr"/>
            <a:r>
              <a:rPr lang="en-US" sz="14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Integrated security, all-round security protection</a:t>
            </a:r>
          </a:p>
          <a:p>
            <a:pPr marL="228646" indent="-228646" defTabSz="914051" fontAlgn="ctr">
              <a:buFont typeface="Arial" pitchFamily="34" charset="0"/>
              <a:buChar char="•"/>
            </a:pPr>
            <a:r>
              <a:rPr lang="en-US" sz="1200" dirty="0" err="1">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Qian</a:t>
            </a:r>
            <a:r>
              <a:rPr lang="en-US" altLang="zh-CN" sz="1200" dirty="0" err="1">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k</a:t>
            </a:r>
            <a:r>
              <a:rPr lang="en-US" sz="1200" dirty="0" err="1">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un</a:t>
            </a: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security cloud service, proactively identifying cyber security threats</a:t>
            </a:r>
          </a:p>
        </p:txBody>
      </p:sp>
      <p:grpSp>
        <p:nvGrpSpPr>
          <p:cNvPr id="145" name="组合 298"/>
          <p:cNvGrpSpPr>
            <a:grpSpLocks/>
          </p:cNvGrpSpPr>
          <p:nvPr/>
        </p:nvGrpSpPr>
        <p:grpSpPr bwMode="gray">
          <a:xfrm>
            <a:off x="856800" y="4122084"/>
            <a:ext cx="296084" cy="242192"/>
            <a:chOff x="3122613" y="3792538"/>
            <a:chExt cx="644525" cy="528638"/>
          </a:xfrm>
          <a:solidFill>
            <a:schemeClr val="bg1">
              <a:lumMod val="50000"/>
            </a:schemeClr>
          </a:solidFill>
        </p:grpSpPr>
        <p:sp>
          <p:nvSpPr>
            <p:cNvPr id="146" name="Freeform 49"/>
            <p:cNvSpPr>
              <a:spLocks noEditPoints="1"/>
            </p:cNvSpPr>
            <p:nvPr/>
          </p:nvSpPr>
          <p:spPr bwMode="gray">
            <a:xfrm>
              <a:off x="3122613" y="3792538"/>
              <a:ext cx="644525" cy="528638"/>
            </a:xfrm>
            <a:custGeom>
              <a:avLst/>
              <a:gdLst>
                <a:gd name="T0" fmla="*/ 2147483646 w 1535"/>
                <a:gd name="T1" fmla="*/ 2147483646 h 1259"/>
                <a:gd name="T2" fmla="*/ 2147483646 w 1535"/>
                <a:gd name="T3" fmla="*/ 2147483646 h 1259"/>
                <a:gd name="T4" fmla="*/ 2147483646 w 1535"/>
                <a:gd name="T5" fmla="*/ 2147483646 h 1259"/>
                <a:gd name="T6" fmla="*/ 2147483646 w 1535"/>
                <a:gd name="T7" fmla="*/ 2147483646 h 1259"/>
                <a:gd name="T8" fmla="*/ 2147483646 w 1535"/>
                <a:gd name="T9" fmla="*/ 2147483646 h 1259"/>
                <a:gd name="T10" fmla="*/ 2147483646 w 1535"/>
                <a:gd name="T11" fmla="*/ 2147483646 h 1259"/>
                <a:gd name="T12" fmla="*/ 2147483646 w 1535"/>
                <a:gd name="T13" fmla="*/ 2147483646 h 1259"/>
                <a:gd name="T14" fmla="*/ 2147483646 w 1535"/>
                <a:gd name="T15" fmla="*/ 2147483646 h 1259"/>
                <a:gd name="T16" fmla="*/ 2147483646 w 1535"/>
                <a:gd name="T17" fmla="*/ 2147483646 h 1259"/>
                <a:gd name="T18" fmla="*/ 2147483646 w 1535"/>
                <a:gd name="T19" fmla="*/ 2147483646 h 1259"/>
                <a:gd name="T20" fmla="*/ 2147483646 w 1535"/>
                <a:gd name="T21" fmla="*/ 2147483646 h 1259"/>
                <a:gd name="T22" fmla="*/ 2147483646 w 1535"/>
                <a:gd name="T23" fmla="*/ 2147483646 h 1259"/>
                <a:gd name="T24" fmla="*/ 2147483646 w 1535"/>
                <a:gd name="T25" fmla="*/ 2147483646 h 1259"/>
                <a:gd name="T26" fmla="*/ 2147483646 w 1535"/>
                <a:gd name="T27" fmla="*/ 2147483646 h 1259"/>
                <a:gd name="T28" fmla="*/ 2147483646 w 1535"/>
                <a:gd name="T29" fmla="*/ 2147483646 h 1259"/>
                <a:gd name="T30" fmla="*/ 2147483646 w 1535"/>
                <a:gd name="T31" fmla="*/ 2147483646 h 1259"/>
                <a:gd name="T32" fmla="*/ 2147483646 w 1535"/>
                <a:gd name="T33" fmla="*/ 0 h 1259"/>
                <a:gd name="T34" fmla="*/ 0 w 1535"/>
                <a:gd name="T35" fmla="*/ 2147483646 h 1259"/>
                <a:gd name="T36" fmla="*/ 2147483646 w 1535"/>
                <a:gd name="T37" fmla="*/ 2147483646 h 1259"/>
                <a:gd name="T38" fmla="*/ 2147483646 w 1535"/>
                <a:gd name="T39" fmla="*/ 2147483646 h 1259"/>
                <a:gd name="T40" fmla="*/ 2147483646 w 1535"/>
                <a:gd name="T41" fmla="*/ 2147483646 h 1259"/>
                <a:gd name="T42" fmla="*/ 2147483646 w 1535"/>
                <a:gd name="T43" fmla="*/ 2147483646 h 1259"/>
                <a:gd name="T44" fmla="*/ 2147483646 w 1535"/>
                <a:gd name="T45" fmla="*/ 2147483646 h 1259"/>
                <a:gd name="T46" fmla="*/ 2147483646 w 1535"/>
                <a:gd name="T47" fmla="*/ 2147483646 h 1259"/>
                <a:gd name="T48" fmla="*/ 2147483646 w 1535"/>
                <a:gd name="T49" fmla="*/ 2147483646 h 1259"/>
                <a:gd name="T50" fmla="*/ 2147483646 w 1535"/>
                <a:gd name="T51" fmla="*/ 2147483646 h 1259"/>
                <a:gd name="T52" fmla="*/ 2147483646 w 1535"/>
                <a:gd name="T53" fmla="*/ 2147483646 h 1259"/>
                <a:gd name="T54" fmla="*/ 2147483646 w 1535"/>
                <a:gd name="T55" fmla="*/ 2147483646 h 1259"/>
                <a:gd name="T56" fmla="*/ 2147483646 w 1535"/>
                <a:gd name="T57" fmla="*/ 2147483646 h 1259"/>
                <a:gd name="T58" fmla="*/ 2147483646 w 1535"/>
                <a:gd name="T59" fmla="*/ 2147483646 h 1259"/>
                <a:gd name="T60" fmla="*/ 2147483646 w 1535"/>
                <a:gd name="T61" fmla="*/ 2147483646 h 1259"/>
                <a:gd name="T62" fmla="*/ 2147483646 w 1535"/>
                <a:gd name="T63" fmla="*/ 2147483646 h 1259"/>
                <a:gd name="T64" fmla="*/ 2147483646 w 1535"/>
                <a:gd name="T65" fmla="*/ 2147483646 h 1259"/>
                <a:gd name="T66" fmla="*/ 2147483646 w 1535"/>
                <a:gd name="T67" fmla="*/ 2147483646 h 1259"/>
                <a:gd name="T68" fmla="*/ 2147483646 w 1535"/>
                <a:gd name="T69" fmla="*/ 2147483646 h 1259"/>
                <a:gd name="T70" fmla="*/ 2147483646 w 1535"/>
                <a:gd name="T71" fmla="*/ 2147483646 h 1259"/>
                <a:gd name="T72" fmla="*/ 2147483646 w 1535"/>
                <a:gd name="T73" fmla="*/ 2147483646 h 1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35"/>
                <a:gd name="T112" fmla="*/ 0 h 1259"/>
                <a:gd name="T113" fmla="*/ 1535 w 1535"/>
                <a:gd name="T114" fmla="*/ 1259 h 1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35" h="1259">
                  <a:moveTo>
                    <a:pt x="1468" y="270"/>
                  </a:moveTo>
                  <a:lnTo>
                    <a:pt x="1468" y="270"/>
                  </a:lnTo>
                  <a:lnTo>
                    <a:pt x="67" y="270"/>
                  </a:lnTo>
                  <a:lnTo>
                    <a:pt x="67" y="67"/>
                  </a:lnTo>
                  <a:lnTo>
                    <a:pt x="1468" y="67"/>
                  </a:lnTo>
                  <a:lnTo>
                    <a:pt x="1468" y="270"/>
                  </a:lnTo>
                  <a:close/>
                  <a:moveTo>
                    <a:pt x="1246" y="430"/>
                  </a:moveTo>
                  <a:lnTo>
                    <a:pt x="1246" y="430"/>
                  </a:lnTo>
                  <a:cubicBezTo>
                    <a:pt x="1188" y="430"/>
                    <a:pt x="1139" y="391"/>
                    <a:pt x="1125" y="337"/>
                  </a:cubicBezTo>
                  <a:lnTo>
                    <a:pt x="1368" y="337"/>
                  </a:lnTo>
                  <a:cubicBezTo>
                    <a:pt x="1353" y="391"/>
                    <a:pt x="1304" y="430"/>
                    <a:pt x="1246" y="430"/>
                  </a:cubicBezTo>
                  <a:close/>
                  <a:moveTo>
                    <a:pt x="927" y="430"/>
                  </a:moveTo>
                  <a:lnTo>
                    <a:pt x="927" y="430"/>
                  </a:lnTo>
                  <a:cubicBezTo>
                    <a:pt x="869" y="430"/>
                    <a:pt x="820" y="391"/>
                    <a:pt x="806" y="337"/>
                  </a:cubicBezTo>
                  <a:lnTo>
                    <a:pt x="1049" y="337"/>
                  </a:lnTo>
                  <a:cubicBezTo>
                    <a:pt x="1034" y="391"/>
                    <a:pt x="985" y="430"/>
                    <a:pt x="927" y="430"/>
                  </a:cubicBezTo>
                  <a:close/>
                  <a:moveTo>
                    <a:pt x="608" y="430"/>
                  </a:moveTo>
                  <a:lnTo>
                    <a:pt x="608" y="430"/>
                  </a:lnTo>
                  <a:cubicBezTo>
                    <a:pt x="550" y="430"/>
                    <a:pt x="501" y="391"/>
                    <a:pt x="487" y="337"/>
                  </a:cubicBezTo>
                  <a:lnTo>
                    <a:pt x="730" y="337"/>
                  </a:lnTo>
                  <a:cubicBezTo>
                    <a:pt x="715" y="391"/>
                    <a:pt x="666" y="430"/>
                    <a:pt x="608" y="430"/>
                  </a:cubicBezTo>
                  <a:close/>
                  <a:moveTo>
                    <a:pt x="289" y="430"/>
                  </a:moveTo>
                  <a:lnTo>
                    <a:pt x="289" y="430"/>
                  </a:lnTo>
                  <a:cubicBezTo>
                    <a:pt x="231" y="430"/>
                    <a:pt x="182" y="391"/>
                    <a:pt x="167" y="337"/>
                  </a:cubicBezTo>
                  <a:lnTo>
                    <a:pt x="411" y="337"/>
                  </a:lnTo>
                  <a:cubicBezTo>
                    <a:pt x="396" y="391"/>
                    <a:pt x="347" y="430"/>
                    <a:pt x="289" y="430"/>
                  </a:cubicBezTo>
                  <a:close/>
                  <a:moveTo>
                    <a:pt x="316" y="794"/>
                  </a:moveTo>
                  <a:lnTo>
                    <a:pt x="316" y="794"/>
                  </a:lnTo>
                  <a:lnTo>
                    <a:pt x="507" y="794"/>
                  </a:lnTo>
                  <a:lnTo>
                    <a:pt x="507" y="1156"/>
                  </a:lnTo>
                  <a:lnTo>
                    <a:pt x="316" y="1156"/>
                  </a:lnTo>
                  <a:lnTo>
                    <a:pt x="316" y="794"/>
                  </a:lnTo>
                  <a:close/>
                  <a:moveTo>
                    <a:pt x="1502" y="0"/>
                  </a:moveTo>
                  <a:lnTo>
                    <a:pt x="1502" y="0"/>
                  </a:lnTo>
                  <a:lnTo>
                    <a:pt x="34" y="0"/>
                  </a:lnTo>
                  <a:cubicBezTo>
                    <a:pt x="15" y="0"/>
                    <a:pt x="0" y="15"/>
                    <a:pt x="0" y="33"/>
                  </a:cubicBezTo>
                  <a:lnTo>
                    <a:pt x="0" y="304"/>
                  </a:lnTo>
                  <a:cubicBezTo>
                    <a:pt x="0" y="322"/>
                    <a:pt x="15" y="337"/>
                    <a:pt x="34" y="337"/>
                  </a:cubicBezTo>
                  <a:lnTo>
                    <a:pt x="96" y="337"/>
                  </a:lnTo>
                  <a:lnTo>
                    <a:pt x="96" y="1189"/>
                  </a:lnTo>
                  <a:cubicBezTo>
                    <a:pt x="96" y="1208"/>
                    <a:pt x="111" y="1223"/>
                    <a:pt x="129" y="1223"/>
                  </a:cubicBezTo>
                  <a:lnTo>
                    <a:pt x="840" y="1223"/>
                  </a:lnTo>
                  <a:cubicBezTo>
                    <a:pt x="852" y="1244"/>
                    <a:pt x="874" y="1259"/>
                    <a:pt x="901" y="1259"/>
                  </a:cubicBezTo>
                  <a:cubicBezTo>
                    <a:pt x="939" y="1259"/>
                    <a:pt x="970" y="1228"/>
                    <a:pt x="970" y="1190"/>
                  </a:cubicBezTo>
                  <a:cubicBezTo>
                    <a:pt x="970" y="1152"/>
                    <a:pt x="939" y="1120"/>
                    <a:pt x="901" y="1120"/>
                  </a:cubicBezTo>
                  <a:cubicBezTo>
                    <a:pt x="875" y="1120"/>
                    <a:pt x="852" y="1135"/>
                    <a:pt x="840" y="1156"/>
                  </a:cubicBezTo>
                  <a:lnTo>
                    <a:pt x="561" y="1156"/>
                  </a:lnTo>
                  <a:lnTo>
                    <a:pt x="561" y="767"/>
                  </a:lnTo>
                  <a:cubicBezTo>
                    <a:pt x="561" y="753"/>
                    <a:pt x="549" y="741"/>
                    <a:pt x="534" y="741"/>
                  </a:cubicBezTo>
                  <a:lnTo>
                    <a:pt x="289" y="741"/>
                  </a:lnTo>
                  <a:cubicBezTo>
                    <a:pt x="274" y="741"/>
                    <a:pt x="262" y="753"/>
                    <a:pt x="262" y="767"/>
                  </a:cubicBezTo>
                  <a:lnTo>
                    <a:pt x="262" y="1156"/>
                  </a:lnTo>
                  <a:lnTo>
                    <a:pt x="163" y="1156"/>
                  </a:lnTo>
                  <a:lnTo>
                    <a:pt x="163" y="449"/>
                  </a:lnTo>
                  <a:cubicBezTo>
                    <a:pt x="197" y="479"/>
                    <a:pt x="241" y="497"/>
                    <a:pt x="289" y="497"/>
                  </a:cubicBezTo>
                  <a:cubicBezTo>
                    <a:pt x="355" y="497"/>
                    <a:pt x="414" y="463"/>
                    <a:pt x="449" y="412"/>
                  </a:cubicBezTo>
                  <a:cubicBezTo>
                    <a:pt x="483" y="463"/>
                    <a:pt x="542" y="497"/>
                    <a:pt x="608" y="497"/>
                  </a:cubicBezTo>
                  <a:cubicBezTo>
                    <a:pt x="674" y="497"/>
                    <a:pt x="733" y="463"/>
                    <a:pt x="768" y="412"/>
                  </a:cubicBezTo>
                  <a:cubicBezTo>
                    <a:pt x="802" y="463"/>
                    <a:pt x="861" y="497"/>
                    <a:pt x="927" y="497"/>
                  </a:cubicBezTo>
                  <a:cubicBezTo>
                    <a:pt x="993" y="497"/>
                    <a:pt x="1052" y="463"/>
                    <a:pt x="1087" y="412"/>
                  </a:cubicBezTo>
                  <a:cubicBezTo>
                    <a:pt x="1121" y="463"/>
                    <a:pt x="1180" y="497"/>
                    <a:pt x="1246" y="497"/>
                  </a:cubicBezTo>
                  <a:cubicBezTo>
                    <a:pt x="1295" y="497"/>
                    <a:pt x="1339" y="479"/>
                    <a:pt x="1372" y="449"/>
                  </a:cubicBezTo>
                  <a:lnTo>
                    <a:pt x="1372" y="1156"/>
                  </a:lnTo>
                  <a:lnTo>
                    <a:pt x="1175" y="1156"/>
                  </a:lnTo>
                  <a:cubicBezTo>
                    <a:pt x="1164" y="1134"/>
                    <a:pt x="1141" y="1120"/>
                    <a:pt x="1114" y="1120"/>
                  </a:cubicBezTo>
                  <a:cubicBezTo>
                    <a:pt x="1076" y="1120"/>
                    <a:pt x="1045" y="1151"/>
                    <a:pt x="1045" y="1189"/>
                  </a:cubicBezTo>
                  <a:cubicBezTo>
                    <a:pt x="1045" y="1227"/>
                    <a:pt x="1076" y="1258"/>
                    <a:pt x="1114" y="1258"/>
                  </a:cubicBezTo>
                  <a:cubicBezTo>
                    <a:pt x="1141" y="1258"/>
                    <a:pt x="1163" y="1244"/>
                    <a:pt x="1175" y="1223"/>
                  </a:cubicBezTo>
                  <a:lnTo>
                    <a:pt x="1406" y="1223"/>
                  </a:lnTo>
                  <a:cubicBezTo>
                    <a:pt x="1424" y="1223"/>
                    <a:pt x="1439" y="1208"/>
                    <a:pt x="1439" y="1189"/>
                  </a:cubicBezTo>
                  <a:lnTo>
                    <a:pt x="1439" y="337"/>
                  </a:lnTo>
                  <a:lnTo>
                    <a:pt x="1502" y="337"/>
                  </a:lnTo>
                  <a:cubicBezTo>
                    <a:pt x="1520" y="337"/>
                    <a:pt x="1535" y="322"/>
                    <a:pt x="1535" y="304"/>
                  </a:cubicBezTo>
                  <a:lnTo>
                    <a:pt x="1535" y="33"/>
                  </a:lnTo>
                  <a:cubicBezTo>
                    <a:pt x="1535" y="15"/>
                    <a:pt x="1520" y="0"/>
                    <a:pt x="1502"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50"/>
            <p:cNvSpPr>
              <a:spLocks/>
            </p:cNvSpPr>
            <p:nvPr/>
          </p:nvSpPr>
          <p:spPr bwMode="gray">
            <a:xfrm>
              <a:off x="3213100" y="3849688"/>
              <a:ext cx="461963" cy="26988"/>
            </a:xfrm>
            <a:custGeom>
              <a:avLst/>
              <a:gdLst>
                <a:gd name="T0" fmla="*/ 2147483646 w 1101"/>
                <a:gd name="T1" fmla="*/ 2147483646 h 67"/>
                <a:gd name="T2" fmla="*/ 2147483646 w 1101"/>
                <a:gd name="T3" fmla="*/ 2147483646 h 67"/>
                <a:gd name="T4" fmla="*/ 2147483646 w 1101"/>
                <a:gd name="T5" fmla="*/ 2147483646 h 67"/>
                <a:gd name="T6" fmla="*/ 2147483646 w 1101"/>
                <a:gd name="T7" fmla="*/ 2147483646 h 67"/>
                <a:gd name="T8" fmla="*/ 2147483646 w 1101"/>
                <a:gd name="T9" fmla="*/ 0 h 67"/>
                <a:gd name="T10" fmla="*/ 2147483646 w 1101"/>
                <a:gd name="T11" fmla="*/ 0 h 67"/>
                <a:gd name="T12" fmla="*/ 0 w 1101"/>
                <a:gd name="T13" fmla="*/ 2147483646 h 67"/>
                <a:gd name="T14" fmla="*/ 2147483646 w 1101"/>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1101"/>
                <a:gd name="T25" fmla="*/ 0 h 67"/>
                <a:gd name="T26" fmla="*/ 1101 w 110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1" h="67">
                  <a:moveTo>
                    <a:pt x="33" y="67"/>
                  </a:moveTo>
                  <a:lnTo>
                    <a:pt x="33" y="67"/>
                  </a:lnTo>
                  <a:lnTo>
                    <a:pt x="1068" y="67"/>
                  </a:lnTo>
                  <a:cubicBezTo>
                    <a:pt x="1087" y="67"/>
                    <a:pt x="1101" y="52"/>
                    <a:pt x="1101" y="34"/>
                  </a:cubicBezTo>
                  <a:cubicBezTo>
                    <a:pt x="1101" y="15"/>
                    <a:pt x="1087" y="0"/>
                    <a:pt x="1068" y="0"/>
                  </a:cubicBezTo>
                  <a:lnTo>
                    <a:pt x="33" y="0"/>
                  </a:lnTo>
                  <a:cubicBezTo>
                    <a:pt x="15" y="0"/>
                    <a:pt x="0" y="15"/>
                    <a:pt x="0" y="34"/>
                  </a:cubicBezTo>
                  <a:cubicBezTo>
                    <a:pt x="0" y="52"/>
                    <a:pt x="15" y="67"/>
                    <a:pt x="33"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51"/>
            <p:cNvSpPr>
              <a:spLocks/>
            </p:cNvSpPr>
            <p:nvPr/>
          </p:nvSpPr>
          <p:spPr bwMode="gray">
            <a:xfrm>
              <a:off x="3267075" y="4187826"/>
              <a:ext cx="23813" cy="23813"/>
            </a:xfrm>
            <a:custGeom>
              <a:avLst/>
              <a:gdLst>
                <a:gd name="T0" fmla="*/ 2147483646 w 56"/>
                <a:gd name="T1" fmla="*/ 0 h 56"/>
                <a:gd name="T2" fmla="*/ 2147483646 w 56"/>
                <a:gd name="T3" fmla="*/ 0 h 56"/>
                <a:gd name="T4" fmla="*/ 0 w 56"/>
                <a:gd name="T5" fmla="*/ 2147483646 h 56"/>
                <a:gd name="T6" fmla="*/ 2147483646 w 56"/>
                <a:gd name="T7" fmla="*/ 2147483646 h 56"/>
                <a:gd name="T8" fmla="*/ 2147483646 w 56"/>
                <a:gd name="T9" fmla="*/ 2147483646 h 56"/>
                <a:gd name="T10" fmla="*/ 2147483646 w 56"/>
                <a:gd name="T11" fmla="*/ 0 h 56"/>
                <a:gd name="T12" fmla="*/ 0 60000 65536"/>
                <a:gd name="T13" fmla="*/ 0 60000 65536"/>
                <a:gd name="T14" fmla="*/ 0 60000 65536"/>
                <a:gd name="T15" fmla="*/ 0 60000 65536"/>
                <a:gd name="T16" fmla="*/ 0 60000 65536"/>
                <a:gd name="T17" fmla="*/ 0 60000 65536"/>
                <a:gd name="T18" fmla="*/ 0 w 56"/>
                <a:gd name="T19" fmla="*/ 0 h 56"/>
                <a:gd name="T20" fmla="*/ 56 w 56"/>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6" h="56">
                  <a:moveTo>
                    <a:pt x="28" y="0"/>
                  </a:moveTo>
                  <a:lnTo>
                    <a:pt x="28" y="0"/>
                  </a:lnTo>
                  <a:cubicBezTo>
                    <a:pt x="13" y="0"/>
                    <a:pt x="0" y="12"/>
                    <a:pt x="0" y="28"/>
                  </a:cubicBezTo>
                  <a:cubicBezTo>
                    <a:pt x="0" y="43"/>
                    <a:pt x="13" y="56"/>
                    <a:pt x="28" y="56"/>
                  </a:cubicBezTo>
                  <a:cubicBezTo>
                    <a:pt x="44" y="56"/>
                    <a:pt x="56" y="43"/>
                    <a:pt x="56" y="28"/>
                  </a:cubicBezTo>
                  <a:cubicBezTo>
                    <a:pt x="56" y="12"/>
                    <a:pt x="44" y="0"/>
                    <a:pt x="2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52"/>
            <p:cNvSpPr>
              <a:spLocks noEditPoints="1"/>
            </p:cNvSpPr>
            <p:nvPr/>
          </p:nvSpPr>
          <p:spPr bwMode="gray">
            <a:xfrm>
              <a:off x="3417888" y="4038601"/>
              <a:ext cx="242888" cy="149225"/>
            </a:xfrm>
            <a:custGeom>
              <a:avLst/>
              <a:gdLst>
                <a:gd name="T0" fmla="*/ 2147483646 w 577"/>
                <a:gd name="T1" fmla="*/ 2147483646 h 355"/>
                <a:gd name="T2" fmla="*/ 2147483646 w 577"/>
                <a:gd name="T3" fmla="*/ 2147483646 h 355"/>
                <a:gd name="T4" fmla="*/ 2147483646 w 577"/>
                <a:gd name="T5" fmla="*/ 2147483646 h 355"/>
                <a:gd name="T6" fmla="*/ 2147483646 w 577"/>
                <a:gd name="T7" fmla="*/ 2147483646 h 355"/>
                <a:gd name="T8" fmla="*/ 2147483646 w 577"/>
                <a:gd name="T9" fmla="*/ 2147483646 h 355"/>
                <a:gd name="T10" fmla="*/ 2147483646 w 577"/>
                <a:gd name="T11" fmla="*/ 2147483646 h 355"/>
                <a:gd name="T12" fmla="*/ 2147483646 w 577"/>
                <a:gd name="T13" fmla="*/ 2147483646 h 355"/>
                <a:gd name="T14" fmla="*/ 2147483646 w 577"/>
                <a:gd name="T15" fmla="*/ 2147483646 h 355"/>
                <a:gd name="T16" fmla="*/ 2147483646 w 577"/>
                <a:gd name="T17" fmla="*/ 2147483646 h 355"/>
                <a:gd name="T18" fmla="*/ 2147483646 w 577"/>
                <a:gd name="T19" fmla="*/ 0 h 355"/>
                <a:gd name="T20" fmla="*/ 2147483646 w 577"/>
                <a:gd name="T21" fmla="*/ 0 h 355"/>
                <a:gd name="T22" fmla="*/ 0 w 577"/>
                <a:gd name="T23" fmla="*/ 2147483646 h 355"/>
                <a:gd name="T24" fmla="*/ 0 w 577"/>
                <a:gd name="T25" fmla="*/ 2147483646 h 355"/>
                <a:gd name="T26" fmla="*/ 2147483646 w 577"/>
                <a:gd name="T27" fmla="*/ 2147483646 h 355"/>
                <a:gd name="T28" fmla="*/ 2147483646 w 577"/>
                <a:gd name="T29" fmla="*/ 2147483646 h 355"/>
                <a:gd name="T30" fmla="*/ 2147483646 w 577"/>
                <a:gd name="T31" fmla="*/ 2147483646 h 3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7"/>
                <a:gd name="T49" fmla="*/ 0 h 355"/>
                <a:gd name="T50" fmla="*/ 577 w 577"/>
                <a:gd name="T51" fmla="*/ 355 h 3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7" h="355">
                  <a:moveTo>
                    <a:pt x="524" y="302"/>
                  </a:moveTo>
                  <a:lnTo>
                    <a:pt x="524" y="302"/>
                  </a:lnTo>
                  <a:lnTo>
                    <a:pt x="54" y="302"/>
                  </a:lnTo>
                  <a:lnTo>
                    <a:pt x="54" y="54"/>
                  </a:lnTo>
                  <a:lnTo>
                    <a:pt x="524" y="54"/>
                  </a:lnTo>
                  <a:lnTo>
                    <a:pt x="524" y="302"/>
                  </a:lnTo>
                  <a:close/>
                  <a:moveTo>
                    <a:pt x="577" y="329"/>
                  </a:moveTo>
                  <a:lnTo>
                    <a:pt x="577" y="329"/>
                  </a:lnTo>
                  <a:lnTo>
                    <a:pt x="577" y="27"/>
                  </a:lnTo>
                  <a:cubicBezTo>
                    <a:pt x="577" y="12"/>
                    <a:pt x="565" y="0"/>
                    <a:pt x="550" y="0"/>
                  </a:cubicBezTo>
                  <a:lnTo>
                    <a:pt x="27" y="0"/>
                  </a:lnTo>
                  <a:cubicBezTo>
                    <a:pt x="12" y="0"/>
                    <a:pt x="0" y="12"/>
                    <a:pt x="0" y="27"/>
                  </a:cubicBezTo>
                  <a:lnTo>
                    <a:pt x="0" y="329"/>
                  </a:lnTo>
                  <a:cubicBezTo>
                    <a:pt x="0" y="343"/>
                    <a:pt x="12" y="355"/>
                    <a:pt x="27" y="355"/>
                  </a:cubicBezTo>
                  <a:lnTo>
                    <a:pt x="550" y="355"/>
                  </a:lnTo>
                  <a:cubicBezTo>
                    <a:pt x="565" y="355"/>
                    <a:pt x="577" y="343"/>
                    <a:pt x="577" y="32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53"/>
            <p:cNvSpPr>
              <a:spLocks/>
            </p:cNvSpPr>
            <p:nvPr/>
          </p:nvSpPr>
          <p:spPr bwMode="gray">
            <a:xfrm>
              <a:off x="3459163" y="408940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54"/>
            <p:cNvSpPr>
              <a:spLocks/>
            </p:cNvSpPr>
            <p:nvPr/>
          </p:nvSpPr>
          <p:spPr bwMode="gray">
            <a:xfrm>
              <a:off x="3459163" y="412115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2" name="组合 161"/>
          <p:cNvGrpSpPr/>
          <p:nvPr/>
        </p:nvGrpSpPr>
        <p:grpSpPr bwMode="gray">
          <a:xfrm>
            <a:off x="743899" y="4516815"/>
            <a:ext cx="272469" cy="302768"/>
            <a:chOff x="635" y="11755"/>
            <a:chExt cx="1259" cy="1399"/>
          </a:xfrm>
          <a:solidFill>
            <a:schemeClr val="bg1">
              <a:lumMod val="50000"/>
            </a:schemeClr>
          </a:solidFill>
        </p:grpSpPr>
        <p:sp>
          <p:nvSpPr>
            <p:cNvPr id="163" name="任意多边形 162"/>
            <p:cNvSpPr/>
            <p:nvPr/>
          </p:nvSpPr>
          <p:spPr bwMode="gray">
            <a:xfrm>
              <a:off x="1010" y="12063"/>
              <a:ext cx="508" cy="1055"/>
            </a:xfrm>
            <a:custGeom>
              <a:avLst/>
              <a:gdLst/>
              <a:ahLst/>
              <a:cxnLst/>
              <a:rect l="0" t="0" r="0" b="0"/>
              <a:pathLst>
                <a:path w="897" h="1863">
                  <a:moveTo>
                    <a:pt x="896" y="1862"/>
                  </a:moveTo>
                  <a:lnTo>
                    <a:pt x="0" y="1862"/>
                  </a:lnTo>
                  <a:lnTo>
                    <a:pt x="0" y="0"/>
                  </a:lnTo>
                  <a:lnTo>
                    <a:pt x="896" y="0"/>
                  </a:lnTo>
                  <a:lnTo>
                    <a:pt x="896" y="1862"/>
                  </a:lnTo>
                  <a:close/>
                  <a:moveTo>
                    <a:pt x="74" y="1789"/>
                  </a:moveTo>
                  <a:lnTo>
                    <a:pt x="824" y="1789"/>
                  </a:lnTo>
                  <a:lnTo>
                    <a:pt x="824" y="73"/>
                  </a:lnTo>
                  <a:lnTo>
                    <a:pt x="74" y="73"/>
                  </a:lnTo>
                  <a:lnTo>
                    <a:pt x="74" y="1789"/>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任意多边形 163"/>
            <p:cNvSpPr/>
            <p:nvPr/>
          </p:nvSpPr>
          <p:spPr bwMode="gray">
            <a:xfrm>
              <a:off x="1205" y="11755"/>
              <a:ext cx="233" cy="328"/>
            </a:xfrm>
            <a:custGeom>
              <a:avLst/>
              <a:gdLst/>
              <a:ahLst/>
              <a:cxnLst/>
              <a:rect l="0" t="0" r="0" b="0"/>
              <a:pathLst>
                <a:path w="412" h="577">
                  <a:moveTo>
                    <a:pt x="73" y="576"/>
                  </a:moveTo>
                  <a:lnTo>
                    <a:pt x="0" y="576"/>
                  </a:lnTo>
                  <a:lnTo>
                    <a:pt x="0" y="0"/>
                  </a:lnTo>
                  <a:lnTo>
                    <a:pt x="411" y="0"/>
                  </a:lnTo>
                  <a:lnTo>
                    <a:pt x="411" y="266"/>
                  </a:lnTo>
                  <a:lnTo>
                    <a:pt x="73" y="266"/>
                  </a:lnTo>
                  <a:lnTo>
                    <a:pt x="73" y="576"/>
                  </a:lnTo>
                  <a:close/>
                  <a:moveTo>
                    <a:pt x="73" y="193"/>
                  </a:moveTo>
                  <a:lnTo>
                    <a:pt x="336" y="193"/>
                  </a:lnTo>
                  <a:lnTo>
                    <a:pt x="336" y="74"/>
                  </a:lnTo>
                  <a:lnTo>
                    <a:pt x="73" y="74"/>
                  </a:lnTo>
                  <a:lnTo>
                    <a:pt x="73" y="193"/>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任意多边形 164"/>
            <p:cNvSpPr/>
            <p:nvPr/>
          </p:nvSpPr>
          <p:spPr bwMode="gray">
            <a:xfrm>
              <a:off x="1093" y="12208"/>
              <a:ext cx="147" cy="230"/>
            </a:xfrm>
            <a:custGeom>
              <a:avLst/>
              <a:gdLst/>
              <a:ahLst/>
              <a:cxnLst/>
              <a:rect l="0" t="0" r="0" b="0"/>
              <a:pathLst>
                <a:path w="258" h="406">
                  <a:moveTo>
                    <a:pt x="257" y="405"/>
                  </a:moveTo>
                  <a:lnTo>
                    <a:pt x="0" y="405"/>
                  </a:lnTo>
                  <a:lnTo>
                    <a:pt x="0" y="0"/>
                  </a:lnTo>
                  <a:lnTo>
                    <a:pt x="257" y="0"/>
                  </a:lnTo>
                  <a:lnTo>
                    <a:pt x="257" y="405"/>
                  </a:lnTo>
                  <a:close/>
                  <a:moveTo>
                    <a:pt x="74" y="331"/>
                  </a:moveTo>
                  <a:lnTo>
                    <a:pt x="183" y="331"/>
                  </a:lnTo>
                  <a:lnTo>
                    <a:pt x="183" y="74"/>
                  </a:lnTo>
                  <a:lnTo>
                    <a:pt x="74" y="74"/>
                  </a:lnTo>
                  <a:lnTo>
                    <a:pt x="74" y="331"/>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任意多边形 165"/>
            <p:cNvSpPr/>
            <p:nvPr/>
          </p:nvSpPr>
          <p:spPr bwMode="gray">
            <a:xfrm>
              <a:off x="1290" y="12208"/>
              <a:ext cx="148" cy="230"/>
            </a:xfrm>
            <a:custGeom>
              <a:avLst/>
              <a:gdLst/>
              <a:ahLst/>
              <a:cxnLst/>
              <a:rect l="0" t="0" r="0" b="0"/>
              <a:pathLst>
                <a:path w="258" h="406">
                  <a:moveTo>
                    <a:pt x="257" y="405"/>
                  </a:moveTo>
                  <a:lnTo>
                    <a:pt x="0" y="405"/>
                  </a:lnTo>
                  <a:lnTo>
                    <a:pt x="0" y="0"/>
                  </a:lnTo>
                  <a:lnTo>
                    <a:pt x="257" y="0"/>
                  </a:lnTo>
                  <a:lnTo>
                    <a:pt x="257" y="405"/>
                  </a:lnTo>
                  <a:close/>
                  <a:moveTo>
                    <a:pt x="75" y="331"/>
                  </a:moveTo>
                  <a:lnTo>
                    <a:pt x="184" y="331"/>
                  </a:lnTo>
                  <a:lnTo>
                    <a:pt x="184" y="74"/>
                  </a:lnTo>
                  <a:lnTo>
                    <a:pt x="75" y="74"/>
                  </a:lnTo>
                  <a:lnTo>
                    <a:pt x="75" y="331"/>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任意多边形 166"/>
            <p:cNvSpPr/>
            <p:nvPr/>
          </p:nvSpPr>
          <p:spPr bwMode="gray">
            <a:xfrm>
              <a:off x="155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任意多边形 167"/>
            <p:cNvSpPr/>
            <p:nvPr/>
          </p:nvSpPr>
          <p:spPr bwMode="gray">
            <a:xfrm>
              <a:off x="1660" y="12290"/>
              <a:ext cx="53"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任意多边形 168"/>
            <p:cNvSpPr/>
            <p:nvPr/>
          </p:nvSpPr>
          <p:spPr bwMode="gray">
            <a:xfrm>
              <a:off x="176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任意多边形 169"/>
            <p:cNvSpPr/>
            <p:nvPr/>
          </p:nvSpPr>
          <p:spPr bwMode="gray">
            <a:xfrm>
              <a:off x="155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任意多边形 170"/>
            <p:cNvSpPr/>
            <p:nvPr/>
          </p:nvSpPr>
          <p:spPr bwMode="gray">
            <a:xfrm>
              <a:off x="1660" y="12448"/>
              <a:ext cx="53"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任意多边形 171"/>
            <p:cNvSpPr/>
            <p:nvPr/>
          </p:nvSpPr>
          <p:spPr bwMode="gray">
            <a:xfrm>
              <a:off x="176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任意多边形 172"/>
            <p:cNvSpPr/>
            <p:nvPr/>
          </p:nvSpPr>
          <p:spPr bwMode="gray">
            <a:xfrm>
              <a:off x="155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任意多边形 173"/>
            <p:cNvSpPr/>
            <p:nvPr/>
          </p:nvSpPr>
          <p:spPr bwMode="gray">
            <a:xfrm>
              <a:off x="1660" y="12605"/>
              <a:ext cx="53"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任意多边形 174"/>
            <p:cNvSpPr/>
            <p:nvPr/>
          </p:nvSpPr>
          <p:spPr bwMode="gray">
            <a:xfrm>
              <a:off x="176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任意多边形 175"/>
            <p:cNvSpPr/>
            <p:nvPr/>
          </p:nvSpPr>
          <p:spPr bwMode="gray">
            <a:xfrm>
              <a:off x="155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任意多边形 176"/>
            <p:cNvSpPr/>
            <p:nvPr/>
          </p:nvSpPr>
          <p:spPr bwMode="gray">
            <a:xfrm>
              <a:off x="1660" y="12763"/>
              <a:ext cx="53" cy="87"/>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任意多边形 177"/>
            <p:cNvSpPr/>
            <p:nvPr/>
          </p:nvSpPr>
          <p:spPr bwMode="gray">
            <a:xfrm>
              <a:off x="176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任意多边形 178"/>
            <p:cNvSpPr/>
            <p:nvPr/>
          </p:nvSpPr>
          <p:spPr bwMode="gray">
            <a:xfrm>
              <a:off x="155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任意多边形 179"/>
            <p:cNvSpPr/>
            <p:nvPr/>
          </p:nvSpPr>
          <p:spPr bwMode="gray">
            <a:xfrm>
              <a:off x="1660" y="12920"/>
              <a:ext cx="53" cy="88"/>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任意多边形 180"/>
            <p:cNvSpPr/>
            <p:nvPr/>
          </p:nvSpPr>
          <p:spPr bwMode="gray">
            <a:xfrm>
              <a:off x="176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任意多边形 181"/>
            <p:cNvSpPr/>
            <p:nvPr/>
          </p:nvSpPr>
          <p:spPr bwMode="gray">
            <a:xfrm>
              <a:off x="635" y="12180"/>
              <a:ext cx="418" cy="940"/>
            </a:xfrm>
            <a:custGeom>
              <a:avLst/>
              <a:gdLst/>
              <a:ahLst/>
              <a:cxnLst/>
              <a:rect l="0" t="0" r="0" b="0"/>
              <a:pathLst>
                <a:path w="736" h="1656">
                  <a:moveTo>
                    <a:pt x="735" y="1655"/>
                  </a:moveTo>
                  <a:lnTo>
                    <a:pt x="0" y="1655"/>
                  </a:lnTo>
                  <a:lnTo>
                    <a:pt x="0" y="0"/>
                  </a:lnTo>
                  <a:lnTo>
                    <a:pt x="735" y="0"/>
                  </a:lnTo>
                  <a:lnTo>
                    <a:pt x="735" y="1655"/>
                  </a:lnTo>
                  <a:close/>
                  <a:moveTo>
                    <a:pt x="74" y="1582"/>
                  </a:moveTo>
                  <a:lnTo>
                    <a:pt x="662" y="1582"/>
                  </a:lnTo>
                  <a:lnTo>
                    <a:pt x="662" y="74"/>
                  </a:lnTo>
                  <a:lnTo>
                    <a:pt x="74" y="74"/>
                  </a:lnTo>
                  <a:lnTo>
                    <a:pt x="74" y="1582"/>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任意多边形 182"/>
            <p:cNvSpPr/>
            <p:nvPr/>
          </p:nvSpPr>
          <p:spPr bwMode="gray">
            <a:xfrm>
              <a:off x="71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任意多边形 183"/>
            <p:cNvSpPr/>
            <p:nvPr/>
          </p:nvSpPr>
          <p:spPr bwMode="gray">
            <a:xfrm>
              <a:off x="818" y="12290"/>
              <a:ext cx="52"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任意多边形 184"/>
            <p:cNvSpPr/>
            <p:nvPr/>
          </p:nvSpPr>
          <p:spPr bwMode="gray">
            <a:xfrm>
              <a:off x="92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任意多边形 185"/>
            <p:cNvSpPr/>
            <p:nvPr/>
          </p:nvSpPr>
          <p:spPr bwMode="gray">
            <a:xfrm>
              <a:off x="71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任意多边形 186"/>
            <p:cNvSpPr/>
            <p:nvPr/>
          </p:nvSpPr>
          <p:spPr bwMode="gray">
            <a:xfrm>
              <a:off x="818" y="12448"/>
              <a:ext cx="52"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任意多边形 187"/>
            <p:cNvSpPr/>
            <p:nvPr/>
          </p:nvSpPr>
          <p:spPr bwMode="gray">
            <a:xfrm>
              <a:off x="92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任意多边形 188"/>
            <p:cNvSpPr/>
            <p:nvPr/>
          </p:nvSpPr>
          <p:spPr bwMode="gray">
            <a:xfrm>
              <a:off x="71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bwMode="gray">
            <a:xfrm>
              <a:off x="818" y="12605"/>
              <a:ext cx="52" cy="90"/>
            </a:xfrm>
            <a:custGeom>
              <a:avLst/>
              <a:gdLst/>
              <a:ahLst/>
              <a:cxnLst/>
              <a:rect l="0" t="0" r="0" b="0"/>
              <a:pathLst>
                <a:path w="92" h="157">
                  <a:moveTo>
                    <a:pt x="46" y="156"/>
                  </a:moveTo>
                  <a:lnTo>
                    <a:pt x="0" y="156"/>
                  </a:lnTo>
                  <a:lnTo>
                    <a:pt x="0" y="0"/>
                  </a:lnTo>
                  <a:lnTo>
                    <a:pt x="91" y="0"/>
                  </a:lnTo>
                  <a:lnTo>
                    <a:pt x="91" y="156"/>
                  </a:lnTo>
                  <a:lnTo>
                    <a:pt x="46"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任意多边形 190"/>
            <p:cNvSpPr/>
            <p:nvPr/>
          </p:nvSpPr>
          <p:spPr bwMode="gray">
            <a:xfrm>
              <a:off x="92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71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818" y="12763"/>
              <a:ext cx="52" cy="87"/>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任意多边形 193"/>
            <p:cNvSpPr/>
            <p:nvPr/>
          </p:nvSpPr>
          <p:spPr bwMode="gray">
            <a:xfrm>
              <a:off x="92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bwMode="gray">
            <a:xfrm>
              <a:off x="71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任意多边形 195"/>
            <p:cNvSpPr/>
            <p:nvPr/>
          </p:nvSpPr>
          <p:spPr bwMode="gray">
            <a:xfrm>
              <a:off x="818" y="12920"/>
              <a:ext cx="52" cy="88"/>
            </a:xfrm>
            <a:custGeom>
              <a:avLst/>
              <a:gdLst/>
              <a:ahLst/>
              <a:cxnLst/>
              <a:rect l="0" t="0" r="0" b="0"/>
              <a:pathLst>
                <a:path w="92" h="156">
                  <a:moveTo>
                    <a:pt x="46" y="155"/>
                  </a:moveTo>
                  <a:lnTo>
                    <a:pt x="0" y="155"/>
                  </a:lnTo>
                  <a:lnTo>
                    <a:pt x="0" y="0"/>
                  </a:lnTo>
                  <a:lnTo>
                    <a:pt x="91" y="0"/>
                  </a:lnTo>
                  <a:lnTo>
                    <a:pt x="91" y="155"/>
                  </a:lnTo>
                  <a:lnTo>
                    <a:pt x="46"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任意多边形 196"/>
            <p:cNvSpPr/>
            <p:nvPr/>
          </p:nvSpPr>
          <p:spPr bwMode="gray">
            <a:xfrm>
              <a:off x="92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任意多边形 197"/>
            <p:cNvSpPr/>
            <p:nvPr/>
          </p:nvSpPr>
          <p:spPr bwMode="gray">
            <a:xfrm>
              <a:off x="1100" y="12690"/>
              <a:ext cx="328" cy="430"/>
            </a:xfrm>
            <a:custGeom>
              <a:avLst/>
              <a:gdLst/>
              <a:ahLst/>
              <a:cxnLst/>
              <a:rect l="0" t="0" r="0" b="0"/>
              <a:pathLst>
                <a:path w="577" h="759">
                  <a:moveTo>
                    <a:pt x="576" y="758"/>
                  </a:moveTo>
                  <a:lnTo>
                    <a:pt x="0" y="758"/>
                  </a:lnTo>
                  <a:lnTo>
                    <a:pt x="0" y="334"/>
                  </a:lnTo>
                  <a:cubicBezTo>
                    <a:pt x="0" y="150"/>
                    <a:pt x="129" y="0"/>
                    <a:pt x="288" y="0"/>
                  </a:cubicBezTo>
                  <a:cubicBezTo>
                    <a:pt x="447" y="0"/>
                    <a:pt x="576" y="150"/>
                    <a:pt x="576" y="334"/>
                  </a:cubicBezTo>
                  <a:lnTo>
                    <a:pt x="576" y="758"/>
                  </a:lnTo>
                  <a:close/>
                  <a:moveTo>
                    <a:pt x="74" y="684"/>
                  </a:moveTo>
                  <a:lnTo>
                    <a:pt x="503" y="684"/>
                  </a:lnTo>
                  <a:lnTo>
                    <a:pt x="503" y="335"/>
                  </a:lnTo>
                  <a:cubicBezTo>
                    <a:pt x="503" y="192"/>
                    <a:pt x="407" y="74"/>
                    <a:pt x="288" y="74"/>
                  </a:cubicBezTo>
                  <a:cubicBezTo>
                    <a:pt x="170" y="74"/>
                    <a:pt x="73" y="192"/>
                    <a:pt x="73" y="335"/>
                  </a:cubicBezTo>
                  <a:lnTo>
                    <a:pt x="73" y="684"/>
                  </a:lnTo>
                  <a:lnTo>
                    <a:pt x="74" y="684"/>
                  </a:lnTo>
                  <a:close/>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bwMode="gray">
            <a:xfrm>
              <a:off x="1010" y="12575"/>
              <a:ext cx="508" cy="300"/>
            </a:xfrm>
            <a:custGeom>
              <a:avLst/>
              <a:gdLst/>
              <a:ahLst/>
              <a:cxnLst/>
              <a:rect l="0" t="0" r="0" b="0"/>
              <a:pathLst>
                <a:path w="895" h="531">
                  <a:moveTo>
                    <a:pt x="894" y="530"/>
                  </a:moveTo>
                  <a:lnTo>
                    <a:pt x="821" y="530"/>
                  </a:lnTo>
                  <a:cubicBezTo>
                    <a:pt x="821" y="274"/>
                    <a:pt x="659" y="74"/>
                    <a:pt x="453" y="74"/>
                  </a:cubicBezTo>
                  <a:cubicBezTo>
                    <a:pt x="244" y="74"/>
                    <a:pt x="73" y="278"/>
                    <a:pt x="73" y="530"/>
                  </a:cubicBezTo>
                  <a:lnTo>
                    <a:pt x="0" y="530"/>
                  </a:lnTo>
                  <a:cubicBezTo>
                    <a:pt x="0" y="238"/>
                    <a:pt x="203" y="0"/>
                    <a:pt x="453" y="0"/>
                  </a:cubicBezTo>
                  <a:cubicBezTo>
                    <a:pt x="701" y="0"/>
                    <a:pt x="894" y="233"/>
                    <a:pt x="894" y="530"/>
                  </a:cubicBez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任意多边形 199"/>
            <p:cNvSpPr/>
            <p:nvPr/>
          </p:nvSpPr>
          <p:spPr bwMode="gray">
            <a:xfrm>
              <a:off x="1148" y="12785"/>
              <a:ext cx="90" cy="315"/>
            </a:xfrm>
            <a:custGeom>
              <a:avLst/>
              <a:gdLst/>
              <a:ahLst/>
              <a:cxnLst/>
              <a:rect l="0" t="0" r="0" b="0"/>
              <a:pathLst>
                <a:path w="158" h="556">
                  <a:moveTo>
                    <a:pt x="157" y="555"/>
                  </a:moveTo>
                  <a:lnTo>
                    <a:pt x="83" y="555"/>
                  </a:lnTo>
                  <a:lnTo>
                    <a:pt x="83" y="74"/>
                  </a:lnTo>
                  <a:lnTo>
                    <a:pt x="0" y="74"/>
                  </a:lnTo>
                  <a:lnTo>
                    <a:pt x="0" y="0"/>
                  </a:lnTo>
                  <a:lnTo>
                    <a:pt x="157" y="0"/>
                  </a:lnTo>
                  <a:lnTo>
                    <a:pt x="157" y="5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任意多边形 200"/>
            <p:cNvSpPr/>
            <p:nvPr/>
          </p:nvSpPr>
          <p:spPr bwMode="gray">
            <a:xfrm>
              <a:off x="1328" y="12905"/>
              <a:ext cx="72" cy="180"/>
            </a:xfrm>
            <a:custGeom>
              <a:avLst/>
              <a:gdLst/>
              <a:ahLst/>
              <a:cxnLst/>
              <a:rect l="0" t="0" r="0" b="0"/>
              <a:pathLst>
                <a:path w="128" h="317">
                  <a:moveTo>
                    <a:pt x="73" y="316"/>
                  </a:moveTo>
                  <a:lnTo>
                    <a:pt x="0" y="316"/>
                  </a:lnTo>
                  <a:lnTo>
                    <a:pt x="0" y="0"/>
                  </a:lnTo>
                  <a:lnTo>
                    <a:pt x="127" y="0"/>
                  </a:lnTo>
                  <a:lnTo>
                    <a:pt x="127" y="74"/>
                  </a:lnTo>
                  <a:lnTo>
                    <a:pt x="73" y="74"/>
                  </a:lnTo>
                  <a:lnTo>
                    <a:pt x="73" y="316"/>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任意多边形 201"/>
            <p:cNvSpPr/>
            <p:nvPr/>
          </p:nvSpPr>
          <p:spPr bwMode="gray">
            <a:xfrm>
              <a:off x="1478" y="12180"/>
              <a:ext cx="417" cy="940"/>
            </a:xfrm>
            <a:custGeom>
              <a:avLst/>
              <a:gdLst/>
              <a:ahLst/>
              <a:cxnLst/>
              <a:rect l="0" t="0" r="0" b="0"/>
              <a:pathLst>
                <a:path w="735" h="1656">
                  <a:moveTo>
                    <a:pt x="734" y="1655"/>
                  </a:moveTo>
                  <a:lnTo>
                    <a:pt x="545" y="1655"/>
                  </a:lnTo>
                  <a:lnTo>
                    <a:pt x="545" y="1582"/>
                  </a:lnTo>
                  <a:lnTo>
                    <a:pt x="661" y="1582"/>
                  </a:lnTo>
                  <a:lnTo>
                    <a:pt x="661" y="74"/>
                  </a:lnTo>
                  <a:lnTo>
                    <a:pt x="73" y="74"/>
                  </a:lnTo>
                  <a:lnTo>
                    <a:pt x="73" y="1582"/>
                  </a:lnTo>
                  <a:lnTo>
                    <a:pt x="234" y="1582"/>
                  </a:lnTo>
                  <a:lnTo>
                    <a:pt x="234" y="1655"/>
                  </a:lnTo>
                  <a:lnTo>
                    <a:pt x="0" y="1655"/>
                  </a:lnTo>
                  <a:lnTo>
                    <a:pt x="0" y="0"/>
                  </a:lnTo>
                  <a:lnTo>
                    <a:pt x="734" y="0"/>
                  </a:lnTo>
                  <a:lnTo>
                    <a:pt x="734" y="1655"/>
                  </a:ln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任意多边形 202"/>
            <p:cNvSpPr/>
            <p:nvPr/>
          </p:nvSpPr>
          <p:spPr bwMode="gray">
            <a:xfrm>
              <a:off x="1548"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p:nvPr/>
          </p:nvSpPr>
          <p:spPr bwMode="gray">
            <a:xfrm>
              <a:off x="1715"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grp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2" name="组合 91"/>
          <p:cNvGrpSpPr>
            <a:grpSpLocks noChangeAspect="1"/>
          </p:cNvGrpSpPr>
          <p:nvPr/>
        </p:nvGrpSpPr>
        <p:grpSpPr bwMode="gray">
          <a:xfrm>
            <a:off x="1401920" y="4553977"/>
            <a:ext cx="307044" cy="299245"/>
            <a:chOff x="4236651" y="6141866"/>
            <a:chExt cx="715711" cy="697535"/>
          </a:xfrm>
        </p:grpSpPr>
        <p:sp>
          <p:nvSpPr>
            <p:cNvPr id="220"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1" name="组合 220"/>
            <p:cNvGrpSpPr/>
            <p:nvPr/>
          </p:nvGrpSpPr>
          <p:grpSpPr bwMode="gray">
            <a:xfrm>
              <a:off x="4236651" y="6141866"/>
              <a:ext cx="715711" cy="697535"/>
              <a:chOff x="6853241" y="830259"/>
              <a:chExt cx="536574" cy="523875"/>
            </a:xfrm>
            <a:solidFill>
              <a:schemeClr val="bg1">
                <a:lumMod val="50000"/>
              </a:schemeClr>
            </a:solidFill>
          </p:grpSpPr>
          <p:sp>
            <p:nvSpPr>
              <p:cNvPr id="222"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27" name="组合 226"/>
          <p:cNvGrpSpPr>
            <a:grpSpLocks noChangeAspect="1"/>
          </p:cNvGrpSpPr>
          <p:nvPr/>
        </p:nvGrpSpPr>
        <p:grpSpPr bwMode="gray">
          <a:xfrm>
            <a:off x="2701314" y="4553977"/>
            <a:ext cx="307044" cy="299245"/>
            <a:chOff x="4236651" y="6141866"/>
            <a:chExt cx="715711" cy="697535"/>
          </a:xfrm>
        </p:grpSpPr>
        <p:sp>
          <p:nvSpPr>
            <p:cNvPr id="228"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9" name="组合 228"/>
            <p:cNvGrpSpPr/>
            <p:nvPr/>
          </p:nvGrpSpPr>
          <p:grpSpPr bwMode="gray">
            <a:xfrm>
              <a:off x="4236651" y="6141866"/>
              <a:ext cx="715711" cy="697535"/>
              <a:chOff x="6853241" y="830259"/>
              <a:chExt cx="536574" cy="523875"/>
            </a:xfrm>
            <a:solidFill>
              <a:schemeClr val="bg1">
                <a:lumMod val="50000"/>
              </a:schemeClr>
            </a:solidFill>
          </p:grpSpPr>
          <p:sp>
            <p:nvSpPr>
              <p:cNvPr id="230"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35" name="组合 234"/>
          <p:cNvGrpSpPr>
            <a:grpSpLocks noChangeAspect="1"/>
          </p:cNvGrpSpPr>
          <p:nvPr/>
        </p:nvGrpSpPr>
        <p:grpSpPr bwMode="gray">
          <a:xfrm>
            <a:off x="4017594" y="4553977"/>
            <a:ext cx="307044" cy="299245"/>
            <a:chOff x="4236651" y="6141866"/>
            <a:chExt cx="715711" cy="697535"/>
          </a:xfrm>
        </p:grpSpPr>
        <p:sp>
          <p:nvSpPr>
            <p:cNvPr id="236"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7" name="组合 236"/>
            <p:cNvGrpSpPr/>
            <p:nvPr/>
          </p:nvGrpSpPr>
          <p:grpSpPr bwMode="gray">
            <a:xfrm>
              <a:off x="4236651" y="6141866"/>
              <a:ext cx="715711" cy="697535"/>
              <a:chOff x="6853241" y="830259"/>
              <a:chExt cx="536574" cy="523875"/>
            </a:xfrm>
            <a:solidFill>
              <a:schemeClr val="bg1">
                <a:lumMod val="50000"/>
              </a:schemeClr>
            </a:solidFill>
          </p:grpSpPr>
          <p:sp>
            <p:nvSpPr>
              <p:cNvPr id="238"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43" name="组合 242"/>
          <p:cNvGrpSpPr>
            <a:grpSpLocks noChangeAspect="1"/>
          </p:cNvGrpSpPr>
          <p:nvPr/>
        </p:nvGrpSpPr>
        <p:grpSpPr bwMode="gray">
          <a:xfrm>
            <a:off x="5165129" y="4553977"/>
            <a:ext cx="307044" cy="299245"/>
            <a:chOff x="4236651" y="6141866"/>
            <a:chExt cx="715711" cy="697535"/>
          </a:xfrm>
        </p:grpSpPr>
        <p:sp>
          <p:nvSpPr>
            <p:cNvPr id="244"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5" name="组合 244"/>
            <p:cNvGrpSpPr/>
            <p:nvPr/>
          </p:nvGrpSpPr>
          <p:grpSpPr bwMode="gray">
            <a:xfrm>
              <a:off x="4236651" y="6141866"/>
              <a:ext cx="715711" cy="697535"/>
              <a:chOff x="6853241" y="830259"/>
              <a:chExt cx="536574" cy="523875"/>
            </a:xfrm>
            <a:solidFill>
              <a:schemeClr val="bg1">
                <a:lumMod val="50000"/>
              </a:schemeClr>
            </a:solidFill>
          </p:grpSpPr>
          <p:sp>
            <p:nvSpPr>
              <p:cNvPr id="246"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51" name="组合 402"/>
          <p:cNvGrpSpPr>
            <a:grpSpLocks/>
          </p:cNvGrpSpPr>
          <p:nvPr/>
        </p:nvGrpSpPr>
        <p:grpSpPr bwMode="gray">
          <a:xfrm>
            <a:off x="630272" y="4992934"/>
            <a:ext cx="305312" cy="317934"/>
            <a:chOff x="3167063" y="1717676"/>
            <a:chExt cx="490538" cy="511175"/>
          </a:xfrm>
          <a:solidFill>
            <a:schemeClr val="bg1">
              <a:lumMod val="50000"/>
            </a:schemeClr>
          </a:solidFill>
        </p:grpSpPr>
        <p:sp>
          <p:nvSpPr>
            <p:cNvPr id="252" name="Freeform 67"/>
            <p:cNvSpPr>
              <a:spLocks noEditPoints="1"/>
            </p:cNvSpPr>
            <p:nvPr/>
          </p:nvSpPr>
          <p:spPr bwMode="gray">
            <a:xfrm>
              <a:off x="3168650" y="1717676"/>
              <a:ext cx="487363" cy="182563"/>
            </a:xfrm>
            <a:custGeom>
              <a:avLst/>
              <a:gdLst>
                <a:gd name="T0" fmla="*/ 2147483646 w 348"/>
                <a:gd name="T1" fmla="*/ 2147483646 h 130"/>
                <a:gd name="T2" fmla="*/ 2147483646 w 348"/>
                <a:gd name="T3" fmla="*/ 2147483646 h 130"/>
                <a:gd name="T4" fmla="*/ 2147483646 w 348"/>
                <a:gd name="T5" fmla="*/ 2147483646 h 130"/>
                <a:gd name="T6" fmla="*/ 2147483646 w 348"/>
                <a:gd name="T7" fmla="*/ 2147483646 h 130"/>
                <a:gd name="T8" fmla="*/ 2147483646 w 348"/>
                <a:gd name="T9" fmla="*/ 2147483646 h 130"/>
                <a:gd name="T10" fmla="*/ 2147483646 w 348"/>
                <a:gd name="T11" fmla="*/ 2147483646 h 130"/>
                <a:gd name="T12" fmla="*/ 2147483646 w 348"/>
                <a:gd name="T13" fmla="*/ 2147483646 h 130"/>
                <a:gd name="T14" fmla="*/ 2147483646 w 348"/>
                <a:gd name="T15" fmla="*/ 2147483646 h 130"/>
                <a:gd name="T16" fmla="*/ 2147483646 w 348"/>
                <a:gd name="T17" fmla="*/ 2147483646 h 130"/>
                <a:gd name="T18" fmla="*/ 2147483646 w 348"/>
                <a:gd name="T19" fmla="*/ 2147483646 h 130"/>
                <a:gd name="T20" fmla="*/ 2147483646 w 348"/>
                <a:gd name="T21" fmla="*/ 2147483646 h 130"/>
                <a:gd name="T22" fmla="*/ 2147483646 w 348"/>
                <a:gd name="T23" fmla="*/ 2147483646 h 130"/>
                <a:gd name="T24" fmla="*/ 2147483646 w 348"/>
                <a:gd name="T25" fmla="*/ 2147483646 h 130"/>
                <a:gd name="T26" fmla="*/ 2147483646 w 348"/>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8"/>
                <a:gd name="T43" fmla="*/ 0 h 130"/>
                <a:gd name="T44" fmla="*/ 348 w 348"/>
                <a:gd name="T45" fmla="*/ 130 h 1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8" h="130">
                  <a:moveTo>
                    <a:pt x="10" y="130"/>
                  </a:moveTo>
                  <a:cubicBezTo>
                    <a:pt x="6" y="130"/>
                    <a:pt x="2" y="127"/>
                    <a:pt x="1" y="124"/>
                  </a:cubicBezTo>
                  <a:cubicBezTo>
                    <a:pt x="0" y="120"/>
                    <a:pt x="1" y="116"/>
                    <a:pt x="5" y="113"/>
                  </a:cubicBezTo>
                  <a:cubicBezTo>
                    <a:pt x="169" y="2"/>
                    <a:pt x="169" y="2"/>
                    <a:pt x="169" y="2"/>
                  </a:cubicBezTo>
                  <a:cubicBezTo>
                    <a:pt x="172" y="0"/>
                    <a:pt x="176" y="0"/>
                    <a:pt x="179" y="2"/>
                  </a:cubicBezTo>
                  <a:cubicBezTo>
                    <a:pt x="343" y="111"/>
                    <a:pt x="343" y="111"/>
                    <a:pt x="343" y="111"/>
                  </a:cubicBezTo>
                  <a:cubicBezTo>
                    <a:pt x="347" y="113"/>
                    <a:pt x="348" y="117"/>
                    <a:pt x="347" y="121"/>
                  </a:cubicBezTo>
                  <a:cubicBezTo>
                    <a:pt x="346" y="124"/>
                    <a:pt x="342" y="127"/>
                    <a:pt x="339" y="127"/>
                  </a:cubicBezTo>
                  <a:cubicBezTo>
                    <a:pt x="10" y="130"/>
                    <a:pt x="10" y="130"/>
                    <a:pt x="10" y="130"/>
                  </a:cubicBezTo>
                  <a:cubicBezTo>
                    <a:pt x="10" y="130"/>
                    <a:pt x="10" y="130"/>
                    <a:pt x="10" y="130"/>
                  </a:cubicBezTo>
                  <a:close/>
                  <a:moveTo>
                    <a:pt x="175" y="20"/>
                  </a:moveTo>
                  <a:cubicBezTo>
                    <a:pt x="39" y="112"/>
                    <a:pt x="39" y="112"/>
                    <a:pt x="39" y="112"/>
                  </a:cubicBezTo>
                  <a:cubicBezTo>
                    <a:pt x="309" y="109"/>
                    <a:pt x="309" y="109"/>
                    <a:pt x="309" y="109"/>
                  </a:cubicBezTo>
                  <a:lnTo>
                    <a:pt x="175"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Oval 68"/>
            <p:cNvSpPr>
              <a:spLocks noChangeArrowheads="1"/>
            </p:cNvSpPr>
            <p:nvPr/>
          </p:nvSpPr>
          <p:spPr bwMode="gray">
            <a:xfrm>
              <a:off x="3527425" y="2171701"/>
              <a:ext cx="55563"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Oval 69"/>
            <p:cNvSpPr>
              <a:spLocks noChangeArrowheads="1"/>
            </p:cNvSpPr>
            <p:nvPr/>
          </p:nvSpPr>
          <p:spPr bwMode="gray">
            <a:xfrm>
              <a:off x="3440113" y="2171701"/>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Freeform 70"/>
            <p:cNvSpPr>
              <a:spLocks/>
            </p:cNvSpPr>
            <p:nvPr/>
          </p:nvSpPr>
          <p:spPr bwMode="gray">
            <a:xfrm>
              <a:off x="3541713" y="2187576"/>
              <a:ext cx="115888" cy="25400"/>
            </a:xfrm>
            <a:custGeom>
              <a:avLst/>
              <a:gdLst>
                <a:gd name="T0" fmla="*/ 2147483646 w 82"/>
                <a:gd name="T1" fmla="*/ 2147483646 h 18"/>
                <a:gd name="T2" fmla="*/ 2147483646 w 82"/>
                <a:gd name="T3" fmla="*/ 2147483646 h 18"/>
                <a:gd name="T4" fmla="*/ 0 w 82"/>
                <a:gd name="T5" fmla="*/ 2147483646 h 18"/>
                <a:gd name="T6" fmla="*/ 2147483646 w 82"/>
                <a:gd name="T7" fmla="*/ 0 h 18"/>
                <a:gd name="T8" fmla="*/ 2147483646 w 82"/>
                <a:gd name="T9" fmla="*/ 0 h 18"/>
                <a:gd name="T10" fmla="*/ 2147483646 w 82"/>
                <a:gd name="T11" fmla="*/ 2147483646 h 18"/>
                <a:gd name="T12" fmla="*/ 2147483646 w 82"/>
                <a:gd name="T13" fmla="*/ 2147483646 h 18"/>
                <a:gd name="T14" fmla="*/ 0 60000 65536"/>
                <a:gd name="T15" fmla="*/ 0 60000 65536"/>
                <a:gd name="T16" fmla="*/ 0 60000 65536"/>
                <a:gd name="T17" fmla="*/ 0 60000 65536"/>
                <a:gd name="T18" fmla="*/ 0 60000 65536"/>
                <a:gd name="T19" fmla="*/ 0 60000 65536"/>
                <a:gd name="T20" fmla="*/ 0 60000 65536"/>
                <a:gd name="T21" fmla="*/ 0 w 82"/>
                <a:gd name="T22" fmla="*/ 0 h 18"/>
                <a:gd name="T23" fmla="*/ 82 w 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18">
                  <a:moveTo>
                    <a:pt x="73" y="18"/>
                  </a:moveTo>
                  <a:cubicBezTo>
                    <a:pt x="9" y="18"/>
                    <a:pt x="9" y="18"/>
                    <a:pt x="9" y="18"/>
                  </a:cubicBezTo>
                  <a:cubicBezTo>
                    <a:pt x="4" y="18"/>
                    <a:pt x="0" y="14"/>
                    <a:pt x="0" y="9"/>
                  </a:cubicBezTo>
                  <a:cubicBezTo>
                    <a:pt x="0" y="4"/>
                    <a:pt x="4" y="0"/>
                    <a:pt x="9" y="0"/>
                  </a:cubicBezTo>
                  <a:cubicBezTo>
                    <a:pt x="73" y="0"/>
                    <a:pt x="73" y="0"/>
                    <a:pt x="73" y="0"/>
                  </a:cubicBezTo>
                  <a:cubicBezTo>
                    <a:pt x="78" y="0"/>
                    <a:pt x="82" y="4"/>
                    <a:pt x="82" y="9"/>
                  </a:cubicBezTo>
                  <a:cubicBezTo>
                    <a:pt x="82" y="14"/>
                    <a:pt x="78" y="18"/>
                    <a:pt x="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71"/>
            <p:cNvSpPr>
              <a:spLocks/>
            </p:cNvSpPr>
            <p:nvPr/>
          </p:nvSpPr>
          <p:spPr bwMode="gray">
            <a:xfrm>
              <a:off x="3167063" y="2187576"/>
              <a:ext cx="315913" cy="25400"/>
            </a:xfrm>
            <a:custGeom>
              <a:avLst/>
              <a:gdLst>
                <a:gd name="T0" fmla="*/ 2147483646 w 225"/>
                <a:gd name="T1" fmla="*/ 2147483646 h 18"/>
                <a:gd name="T2" fmla="*/ 2147483646 w 225"/>
                <a:gd name="T3" fmla="*/ 2147483646 h 18"/>
                <a:gd name="T4" fmla="*/ 0 w 225"/>
                <a:gd name="T5" fmla="*/ 2147483646 h 18"/>
                <a:gd name="T6" fmla="*/ 2147483646 w 225"/>
                <a:gd name="T7" fmla="*/ 0 h 18"/>
                <a:gd name="T8" fmla="*/ 2147483646 w 225"/>
                <a:gd name="T9" fmla="*/ 0 h 18"/>
                <a:gd name="T10" fmla="*/ 2147483646 w 225"/>
                <a:gd name="T11" fmla="*/ 2147483646 h 18"/>
                <a:gd name="T12" fmla="*/ 2147483646 w 225"/>
                <a:gd name="T13" fmla="*/ 2147483646 h 18"/>
                <a:gd name="T14" fmla="*/ 0 60000 65536"/>
                <a:gd name="T15" fmla="*/ 0 60000 65536"/>
                <a:gd name="T16" fmla="*/ 0 60000 65536"/>
                <a:gd name="T17" fmla="*/ 0 60000 65536"/>
                <a:gd name="T18" fmla="*/ 0 60000 65536"/>
                <a:gd name="T19" fmla="*/ 0 60000 65536"/>
                <a:gd name="T20" fmla="*/ 0 60000 65536"/>
                <a:gd name="T21" fmla="*/ 0 w 225"/>
                <a:gd name="T22" fmla="*/ 0 h 18"/>
                <a:gd name="T23" fmla="*/ 225 w 2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5" h="18">
                  <a:moveTo>
                    <a:pt x="216" y="18"/>
                  </a:moveTo>
                  <a:cubicBezTo>
                    <a:pt x="9" y="18"/>
                    <a:pt x="9" y="18"/>
                    <a:pt x="9" y="18"/>
                  </a:cubicBezTo>
                  <a:cubicBezTo>
                    <a:pt x="4" y="18"/>
                    <a:pt x="0" y="14"/>
                    <a:pt x="0" y="9"/>
                  </a:cubicBezTo>
                  <a:cubicBezTo>
                    <a:pt x="0" y="4"/>
                    <a:pt x="4" y="0"/>
                    <a:pt x="9" y="0"/>
                  </a:cubicBezTo>
                  <a:cubicBezTo>
                    <a:pt x="216" y="0"/>
                    <a:pt x="216" y="0"/>
                    <a:pt x="216" y="0"/>
                  </a:cubicBezTo>
                  <a:cubicBezTo>
                    <a:pt x="221" y="0"/>
                    <a:pt x="225" y="4"/>
                    <a:pt x="225" y="9"/>
                  </a:cubicBezTo>
                  <a:cubicBezTo>
                    <a:pt x="225" y="14"/>
                    <a:pt x="221" y="18"/>
                    <a:pt x="2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Freeform 72"/>
            <p:cNvSpPr>
              <a:spLocks/>
            </p:cNvSpPr>
            <p:nvPr/>
          </p:nvSpPr>
          <p:spPr bwMode="gray">
            <a:xfrm>
              <a:off x="3214688" y="2122489"/>
              <a:ext cx="395288" cy="23813"/>
            </a:xfrm>
            <a:custGeom>
              <a:avLst/>
              <a:gdLst>
                <a:gd name="T0" fmla="*/ 2147483646 w 282"/>
                <a:gd name="T1" fmla="*/ 2147483646 h 18"/>
                <a:gd name="T2" fmla="*/ 2147483646 w 282"/>
                <a:gd name="T3" fmla="*/ 2147483646 h 18"/>
                <a:gd name="T4" fmla="*/ 0 w 282"/>
                <a:gd name="T5" fmla="*/ 2147483646 h 18"/>
                <a:gd name="T6" fmla="*/ 2147483646 w 282"/>
                <a:gd name="T7" fmla="*/ 0 h 18"/>
                <a:gd name="T8" fmla="*/ 2147483646 w 282"/>
                <a:gd name="T9" fmla="*/ 0 h 18"/>
                <a:gd name="T10" fmla="*/ 2147483646 w 282"/>
                <a:gd name="T11" fmla="*/ 2147483646 h 18"/>
                <a:gd name="T12" fmla="*/ 2147483646 w 282"/>
                <a:gd name="T13" fmla="*/ 2147483646 h 18"/>
                <a:gd name="T14" fmla="*/ 0 60000 65536"/>
                <a:gd name="T15" fmla="*/ 0 60000 65536"/>
                <a:gd name="T16" fmla="*/ 0 60000 65536"/>
                <a:gd name="T17" fmla="*/ 0 60000 65536"/>
                <a:gd name="T18" fmla="*/ 0 60000 65536"/>
                <a:gd name="T19" fmla="*/ 0 60000 65536"/>
                <a:gd name="T20" fmla="*/ 0 60000 65536"/>
                <a:gd name="T21" fmla="*/ 0 w 282"/>
                <a:gd name="T22" fmla="*/ 0 h 18"/>
                <a:gd name="T23" fmla="*/ 282 w 28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 h="18">
                  <a:moveTo>
                    <a:pt x="273" y="18"/>
                  </a:moveTo>
                  <a:cubicBezTo>
                    <a:pt x="9" y="18"/>
                    <a:pt x="9" y="18"/>
                    <a:pt x="9" y="18"/>
                  </a:cubicBezTo>
                  <a:cubicBezTo>
                    <a:pt x="4" y="18"/>
                    <a:pt x="0" y="14"/>
                    <a:pt x="0" y="9"/>
                  </a:cubicBezTo>
                  <a:cubicBezTo>
                    <a:pt x="0" y="4"/>
                    <a:pt x="4" y="0"/>
                    <a:pt x="9" y="0"/>
                  </a:cubicBezTo>
                  <a:cubicBezTo>
                    <a:pt x="273" y="0"/>
                    <a:pt x="273" y="0"/>
                    <a:pt x="273" y="0"/>
                  </a:cubicBezTo>
                  <a:cubicBezTo>
                    <a:pt x="278" y="0"/>
                    <a:pt x="282" y="4"/>
                    <a:pt x="282" y="9"/>
                  </a:cubicBezTo>
                  <a:cubicBezTo>
                    <a:pt x="282" y="14"/>
                    <a:pt x="278" y="18"/>
                    <a:pt x="27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Freeform 209"/>
            <p:cNvSpPr>
              <a:spLocks noEditPoints="1"/>
            </p:cNvSpPr>
            <p:nvPr/>
          </p:nvSpPr>
          <p:spPr bwMode="gray">
            <a:xfrm>
              <a:off x="3232150" y="1912938"/>
              <a:ext cx="101600" cy="187325"/>
            </a:xfrm>
            <a:custGeom>
              <a:avLst/>
              <a:gdLst>
                <a:gd name="T0" fmla="*/ 2147483646 w 73"/>
                <a:gd name="T1" fmla="*/ 2147483646 h 134"/>
                <a:gd name="T2" fmla="*/ 2147483646 w 73"/>
                <a:gd name="T3" fmla="*/ 2147483646 h 134"/>
                <a:gd name="T4" fmla="*/ 0 w 73"/>
                <a:gd name="T5" fmla="*/ 2147483646 h 134"/>
                <a:gd name="T6" fmla="*/ 0 w 73"/>
                <a:gd name="T7" fmla="*/ 2147483646 h 134"/>
                <a:gd name="T8" fmla="*/ 2147483646 w 73"/>
                <a:gd name="T9" fmla="*/ 0 h 134"/>
                <a:gd name="T10" fmla="*/ 2147483646 w 73"/>
                <a:gd name="T11" fmla="*/ 0 h 134"/>
                <a:gd name="T12" fmla="*/ 2147483646 w 73"/>
                <a:gd name="T13" fmla="*/ 2147483646 h 134"/>
                <a:gd name="T14" fmla="*/ 2147483646 w 73"/>
                <a:gd name="T15" fmla="*/ 2147483646 h 134"/>
                <a:gd name="T16" fmla="*/ 2147483646 w 73"/>
                <a:gd name="T17" fmla="*/ 2147483646 h 134"/>
                <a:gd name="T18" fmla="*/ 2147483646 w 73"/>
                <a:gd name="T19" fmla="*/ 2147483646 h 134"/>
                <a:gd name="T20" fmla="*/ 2147483646 w 73"/>
                <a:gd name="T21" fmla="*/ 2147483646 h 134"/>
                <a:gd name="T22" fmla="*/ 2147483646 w 73"/>
                <a:gd name="T23" fmla="*/ 2147483646 h 134"/>
                <a:gd name="T24" fmla="*/ 2147483646 w 73"/>
                <a:gd name="T25" fmla="*/ 2147483646 h 134"/>
                <a:gd name="T26" fmla="*/ 2147483646 w 73"/>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34"/>
                <a:gd name="T44" fmla="*/ 73 w 73"/>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34">
                  <a:moveTo>
                    <a:pt x="64" y="134"/>
                  </a:moveTo>
                  <a:cubicBezTo>
                    <a:pt x="9" y="134"/>
                    <a:pt x="9" y="134"/>
                    <a:pt x="9" y="134"/>
                  </a:cubicBezTo>
                  <a:cubicBezTo>
                    <a:pt x="4" y="134"/>
                    <a:pt x="0" y="130"/>
                    <a:pt x="0" y="125"/>
                  </a:cubicBezTo>
                  <a:cubicBezTo>
                    <a:pt x="0" y="9"/>
                    <a:pt x="0" y="9"/>
                    <a:pt x="0" y="9"/>
                  </a:cubicBezTo>
                  <a:cubicBezTo>
                    <a:pt x="0" y="4"/>
                    <a:pt x="4" y="0"/>
                    <a:pt x="9" y="0"/>
                  </a:cubicBezTo>
                  <a:cubicBezTo>
                    <a:pt x="64" y="0"/>
                    <a:pt x="64" y="0"/>
                    <a:pt x="64" y="0"/>
                  </a:cubicBezTo>
                  <a:cubicBezTo>
                    <a:pt x="69" y="0"/>
                    <a:pt x="73" y="4"/>
                    <a:pt x="73" y="9"/>
                  </a:cubicBezTo>
                  <a:cubicBezTo>
                    <a:pt x="73" y="125"/>
                    <a:pt x="73" y="125"/>
                    <a:pt x="73" y="125"/>
                  </a:cubicBezTo>
                  <a:cubicBezTo>
                    <a:pt x="73" y="130"/>
                    <a:pt x="69" y="134"/>
                    <a:pt x="64" y="134"/>
                  </a:cubicBezTo>
                  <a:close/>
                  <a:moveTo>
                    <a:pt x="18" y="116"/>
                  </a:moveTo>
                  <a:cubicBezTo>
                    <a:pt x="55" y="116"/>
                    <a:pt x="55" y="116"/>
                    <a:pt x="55" y="116"/>
                  </a:cubicBezTo>
                  <a:cubicBezTo>
                    <a:pt x="55" y="18"/>
                    <a:pt x="55" y="18"/>
                    <a:pt x="55"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210"/>
            <p:cNvSpPr>
              <a:spLocks noEditPoints="1"/>
            </p:cNvSpPr>
            <p:nvPr/>
          </p:nvSpPr>
          <p:spPr bwMode="gray">
            <a:xfrm>
              <a:off x="3362325"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211"/>
            <p:cNvSpPr>
              <a:spLocks noEditPoints="1"/>
            </p:cNvSpPr>
            <p:nvPr/>
          </p:nvSpPr>
          <p:spPr bwMode="gray">
            <a:xfrm>
              <a:off x="3492500" y="1912938"/>
              <a:ext cx="100013" cy="187325"/>
            </a:xfrm>
            <a:custGeom>
              <a:avLst/>
              <a:gdLst>
                <a:gd name="T0" fmla="*/ 2147483646 w 72"/>
                <a:gd name="T1" fmla="*/ 2147483646 h 134"/>
                <a:gd name="T2" fmla="*/ 2147483646 w 72"/>
                <a:gd name="T3" fmla="*/ 2147483646 h 134"/>
                <a:gd name="T4" fmla="*/ 0 w 72"/>
                <a:gd name="T5" fmla="*/ 2147483646 h 134"/>
                <a:gd name="T6" fmla="*/ 0 w 72"/>
                <a:gd name="T7" fmla="*/ 2147483646 h 134"/>
                <a:gd name="T8" fmla="*/ 2147483646 w 72"/>
                <a:gd name="T9" fmla="*/ 0 h 134"/>
                <a:gd name="T10" fmla="*/ 2147483646 w 72"/>
                <a:gd name="T11" fmla="*/ 0 h 134"/>
                <a:gd name="T12" fmla="*/ 2147483646 w 72"/>
                <a:gd name="T13" fmla="*/ 2147483646 h 134"/>
                <a:gd name="T14" fmla="*/ 2147483646 w 72"/>
                <a:gd name="T15" fmla="*/ 2147483646 h 134"/>
                <a:gd name="T16" fmla="*/ 2147483646 w 72"/>
                <a:gd name="T17" fmla="*/ 2147483646 h 134"/>
                <a:gd name="T18" fmla="*/ 2147483646 w 72"/>
                <a:gd name="T19" fmla="*/ 2147483646 h 134"/>
                <a:gd name="T20" fmla="*/ 2147483646 w 72"/>
                <a:gd name="T21" fmla="*/ 2147483646 h 134"/>
                <a:gd name="T22" fmla="*/ 2147483646 w 72"/>
                <a:gd name="T23" fmla="*/ 2147483646 h 134"/>
                <a:gd name="T24" fmla="*/ 2147483646 w 72"/>
                <a:gd name="T25" fmla="*/ 2147483646 h 134"/>
                <a:gd name="T26" fmla="*/ 2147483646 w 72"/>
                <a:gd name="T27" fmla="*/ 2147483646 h 1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34"/>
                <a:gd name="T44" fmla="*/ 72 w 72"/>
                <a:gd name="T45" fmla="*/ 134 h 1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34">
                  <a:moveTo>
                    <a:pt x="63" y="134"/>
                  </a:moveTo>
                  <a:cubicBezTo>
                    <a:pt x="9" y="134"/>
                    <a:pt x="9" y="134"/>
                    <a:pt x="9" y="134"/>
                  </a:cubicBezTo>
                  <a:cubicBezTo>
                    <a:pt x="4" y="134"/>
                    <a:pt x="0" y="130"/>
                    <a:pt x="0" y="125"/>
                  </a:cubicBezTo>
                  <a:cubicBezTo>
                    <a:pt x="0" y="9"/>
                    <a:pt x="0" y="9"/>
                    <a:pt x="0" y="9"/>
                  </a:cubicBezTo>
                  <a:cubicBezTo>
                    <a:pt x="0" y="4"/>
                    <a:pt x="4" y="0"/>
                    <a:pt x="9" y="0"/>
                  </a:cubicBezTo>
                  <a:cubicBezTo>
                    <a:pt x="63" y="0"/>
                    <a:pt x="63" y="0"/>
                    <a:pt x="63" y="0"/>
                  </a:cubicBezTo>
                  <a:cubicBezTo>
                    <a:pt x="68" y="0"/>
                    <a:pt x="72" y="4"/>
                    <a:pt x="72" y="9"/>
                  </a:cubicBezTo>
                  <a:cubicBezTo>
                    <a:pt x="72" y="125"/>
                    <a:pt x="72" y="125"/>
                    <a:pt x="72" y="125"/>
                  </a:cubicBezTo>
                  <a:cubicBezTo>
                    <a:pt x="72" y="130"/>
                    <a:pt x="68" y="134"/>
                    <a:pt x="63" y="134"/>
                  </a:cubicBezTo>
                  <a:close/>
                  <a:moveTo>
                    <a:pt x="18" y="116"/>
                  </a:moveTo>
                  <a:cubicBezTo>
                    <a:pt x="54" y="116"/>
                    <a:pt x="54" y="116"/>
                    <a:pt x="54" y="116"/>
                  </a:cubicBezTo>
                  <a:cubicBezTo>
                    <a:pt x="54" y="18"/>
                    <a:pt x="54" y="18"/>
                    <a:pt x="54" y="18"/>
                  </a:cubicBezTo>
                  <a:cubicBezTo>
                    <a:pt x="18" y="18"/>
                    <a:pt x="18" y="18"/>
                    <a:pt x="18" y="18"/>
                  </a:cubicBezTo>
                  <a:lnTo>
                    <a:pt x="18"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3" name="梯形 142"/>
          <p:cNvSpPr/>
          <p:nvPr/>
        </p:nvSpPr>
        <p:spPr bwMode="gray">
          <a:xfrm>
            <a:off x="762199" y="5556040"/>
            <a:ext cx="10670778" cy="554327"/>
          </a:xfrm>
          <a:prstGeom prst="trapezoid">
            <a:avLst>
              <a:gd name="adj" fmla="val 144940"/>
            </a:avLst>
          </a:prstGeom>
          <a:gradFill>
            <a:gsLst>
              <a:gs pos="43000">
                <a:srgbClr val="7F7F7F">
                  <a:alpha val="8000"/>
                </a:srgbClr>
              </a:gs>
              <a:gs pos="0">
                <a:srgbClr val="7F7F7F">
                  <a:alpha val="0"/>
                </a:srgbClr>
              </a:gs>
            </a:gsLst>
            <a:lin ang="5400000" scaled="0"/>
          </a:gradFill>
          <a:ln w="12700">
            <a:gradFill>
              <a:gsLst>
                <a:gs pos="53000">
                  <a:srgbClr val="666666">
                    <a:lumMod val="60000"/>
                    <a:lumOff val="40000"/>
                  </a:srgbClr>
                </a:gs>
                <a:gs pos="100000">
                  <a:srgbClr val="666666">
                    <a:lumMod val="20000"/>
                    <a:lumOff val="80000"/>
                    <a:alpha val="0"/>
                  </a:srgbClr>
                </a:gs>
              </a:gsLst>
              <a:lin ang="16200000" scaled="0"/>
            </a:gradFill>
          </a:ln>
        </p:spPr>
        <p:txBody>
          <a:bodyPr vert="horz" wrap="square" lIns="91440" tIns="45720" rIns="91440" bIns="45720" numCol="1" anchor="t" anchorCtr="0" compatLnSpc="1">
            <a:prstTxWarp prst="textNoShape">
              <a:avLst/>
            </a:prstTxWarp>
            <a:noAutofit/>
          </a:bodyPr>
          <a:lstStyle/>
          <a:p>
            <a:pPr defTabSz="914400" fontAlgn="ctr">
              <a:defRPr/>
            </a:pPr>
            <a:endParaRPr lang="en-US" altLang="zh-CN" kern="0" dirty="0">
              <a:solidFill>
                <a:sysClr val="windowText" lastClr="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67"/>
          <p:cNvSpPr txBox="1"/>
          <p:nvPr/>
        </p:nvSpPr>
        <p:spPr bwMode="gray">
          <a:xfrm>
            <a:off x="2844994" y="5781096"/>
            <a:ext cx="7006015" cy="323165"/>
          </a:xfrm>
          <a:prstGeom prst="rect">
            <a:avLst/>
          </a:prstGeom>
          <a:noFill/>
        </p:spPr>
        <p:txBody>
          <a:bodyPr wrap="square" lIns="0" tIns="0" rIns="0" bIns="0" rtlCol="0" anchor="ctr">
            <a:noAutofit/>
          </a:bodyPr>
          <a:lstStyle/>
          <a:p>
            <a:pPr algn="ctr" defTabSz="914051" fontAlgn="ctr"/>
            <a:r>
              <a:rPr lang="en-US" sz="2100" b="1"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IPv6+</a:t>
            </a:r>
            <a:r>
              <a:rPr lang="en-US" dirty="0">
                <a:solidFill>
                  <a:srgbClr val="C7000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t>
            </a:r>
            <a:r>
              <a:rPr lang="en-US"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lays the foundation for the digital infrastructure.</a:t>
            </a:r>
          </a:p>
        </p:txBody>
      </p:sp>
    </p:spTree>
    <p:extLst>
      <p:ext uri="{BB962C8B-B14F-4D97-AF65-F5344CB8AC3E}">
        <p14:creationId xmlns:p14="http://schemas.microsoft.com/office/powerpoint/2010/main" val="37383181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圆角矩形 50"/>
          <p:cNvSpPr/>
          <p:nvPr/>
        </p:nvSpPr>
        <p:spPr bwMode="gray">
          <a:xfrm>
            <a:off x="8851900" y="3238571"/>
            <a:ext cx="2897187" cy="2172414"/>
          </a:xfrm>
          <a:prstGeom prst="roundRect">
            <a:avLst>
              <a:gd name="adj" fmla="val 35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4296812" y="3251254"/>
            <a:ext cx="4441788" cy="2237538"/>
          </a:xfrm>
          <a:prstGeom prst="roundRect">
            <a:avLst>
              <a:gd name="adj" fmla="val 353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p:nvPr/>
        </p:nvSpPr>
        <p:spPr bwMode="gray">
          <a:xfrm>
            <a:off x="1742061" y="3238571"/>
            <a:ext cx="2414524" cy="2172414"/>
          </a:xfrm>
          <a:prstGeom prst="roundRect">
            <a:avLst>
              <a:gd name="adj" fmla="val 359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1742060" y="2104175"/>
            <a:ext cx="10007028" cy="766663"/>
          </a:xfrm>
          <a:prstGeom prst="roundRect">
            <a:avLst>
              <a:gd name="adj" fmla="val 1067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430523" y="2098150"/>
            <a:ext cx="1286446" cy="778713"/>
          </a:xfrm>
          <a:prstGeom prst="roundRect">
            <a:avLst>
              <a:gd name="adj" fmla="val 12172"/>
            </a:avLst>
          </a:prstGeom>
          <a:solidFill>
            <a:srgbClr val="BEE9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430523" y="3251254"/>
            <a:ext cx="1286446" cy="2159731"/>
          </a:xfrm>
          <a:prstGeom prst="roundRect">
            <a:avLst>
              <a:gd name="adj" fmla="val 5508"/>
            </a:avLst>
          </a:prstGeom>
          <a:solidFill>
            <a:srgbClr val="BEE9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a:ln>
            <a:noFill/>
          </a:ln>
        </p:spPr>
        <p:txBody>
          <a:bodyPr wrap="square">
            <a:noAutofit/>
          </a:bodyPr>
          <a:lstStyle/>
          <a:p>
            <a:pPr fontAlgn="ctr"/>
            <a:r>
              <a:rPr lang="en-US" dirty="0">
                <a:latin typeface="Huawei Sans" panose="020C0503030203020204" pitchFamily="34" charset="0"/>
              </a:rPr>
              <a:t>CloudWAN 3.0: Management, Control, and Analysis Platform + Intelligent Universal Service Routers for the Cloud Era</a:t>
            </a:r>
          </a:p>
        </p:txBody>
      </p:sp>
      <p:pic>
        <p:nvPicPr>
          <p:cNvPr id="86" name="图片 66" descr="DSC_1890-半宽.JPG"/>
          <p:cNvPicPr>
            <a:picLocks noChangeAspect="1"/>
          </p:cNvPicPr>
          <p:nvPr/>
        </p:nvPicPr>
        <p:blipFill>
          <a:blip r:embed="rId3" cstate="print">
            <a:clrChange>
              <a:clrFrom>
                <a:srgbClr val="FFFFFF"/>
              </a:clrFrom>
              <a:clrTo>
                <a:srgbClr val="FFFFFF">
                  <a:alpha val="0"/>
                </a:srgbClr>
              </a:clrTo>
            </a:clrChange>
          </a:blip>
          <a:stretch>
            <a:fillRect/>
          </a:stretch>
        </p:blipFill>
        <p:spPr bwMode="gray">
          <a:xfrm>
            <a:off x="3855465" y="2221294"/>
            <a:ext cx="655526" cy="532425"/>
          </a:xfrm>
          <a:prstGeom prst="rect">
            <a:avLst/>
          </a:prstGeom>
        </p:spPr>
      </p:pic>
      <p:sp>
        <p:nvSpPr>
          <p:cNvPr id="88" name="Text Box 34"/>
          <p:cNvSpPr txBox="1">
            <a:spLocks noChangeArrowheads="1"/>
          </p:cNvSpPr>
          <p:nvPr/>
        </p:nvSpPr>
        <p:spPr bwMode="gray">
          <a:xfrm>
            <a:off x="329244" y="2343433"/>
            <a:ext cx="1550746" cy="2881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management</a:t>
            </a:r>
          </a:p>
        </p:txBody>
      </p:sp>
      <p:sp>
        <p:nvSpPr>
          <p:cNvPr id="89" name="Text Box 34"/>
          <p:cNvSpPr txBox="1">
            <a:spLocks noChangeArrowheads="1"/>
          </p:cNvSpPr>
          <p:nvPr/>
        </p:nvSpPr>
        <p:spPr bwMode="gray">
          <a:xfrm>
            <a:off x="557932" y="3969734"/>
            <a:ext cx="1127479" cy="2881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Metro router</a:t>
            </a:r>
          </a:p>
        </p:txBody>
      </p:sp>
      <p:sp>
        <p:nvSpPr>
          <p:cNvPr id="91" name="Text Box 34"/>
          <p:cNvSpPr txBox="1">
            <a:spLocks noChangeArrowheads="1"/>
          </p:cNvSpPr>
          <p:nvPr/>
        </p:nvSpPr>
        <p:spPr bwMode="gray">
          <a:xfrm>
            <a:off x="5244188" y="3275966"/>
            <a:ext cx="3395729" cy="2881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40E universal service router</a:t>
            </a:r>
          </a:p>
        </p:txBody>
      </p:sp>
      <p:sp>
        <p:nvSpPr>
          <p:cNvPr id="94" name="Text Box 34"/>
          <p:cNvSpPr txBox="1">
            <a:spLocks noChangeArrowheads="1"/>
          </p:cNvSpPr>
          <p:nvPr/>
        </p:nvSpPr>
        <p:spPr bwMode="gray">
          <a:xfrm>
            <a:off x="1716969" y="3275966"/>
            <a:ext cx="2794932" cy="503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algn="r" defTabSz="1218660" fontAlgn="ctr">
              <a:defRPr/>
            </a:pPr>
            <a:r>
              <a:rPr lang="en-US"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a:t>
            </a: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9000 </a:t>
            </a:r>
          </a:p>
          <a:p>
            <a:pPr algn="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Backbone router</a:t>
            </a:r>
          </a:p>
        </p:txBody>
      </p:sp>
      <p:sp>
        <p:nvSpPr>
          <p:cNvPr id="96" name="Text Box 7"/>
          <p:cNvSpPr txBox="1">
            <a:spLocks noChangeArrowheads="1"/>
          </p:cNvSpPr>
          <p:nvPr/>
        </p:nvSpPr>
        <p:spPr bwMode="gray">
          <a:xfrm>
            <a:off x="1788601" y="5137775"/>
            <a:ext cx="1486552" cy="257369"/>
          </a:xfrm>
          <a:prstGeom prst="rect">
            <a:avLst/>
          </a:prstGeom>
          <a:noFill/>
          <a:ln w="9525" algn="ctr">
            <a:noFill/>
            <a:miter lim="800000"/>
            <a:headEnd/>
            <a:tailEnd/>
          </a:ln>
        </p:spPr>
        <p:txBody>
          <a:bodyPr wrap="square" lIns="36000" tIns="36000" rIns="36000" bIns="36000">
            <a:noAutofit/>
          </a:bodyPr>
          <a:lstStyle/>
          <a:p>
            <a:pP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9000-20</a:t>
            </a:r>
          </a:p>
        </p:txBody>
      </p:sp>
      <p:pic>
        <p:nvPicPr>
          <p:cNvPr id="98" name="图片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93023" y="3548351"/>
            <a:ext cx="613317" cy="1569980"/>
          </a:xfrm>
          <a:prstGeom prst="rect">
            <a:avLst/>
          </a:prstGeom>
        </p:spPr>
      </p:pic>
      <p:sp>
        <p:nvSpPr>
          <p:cNvPr id="101" name="Text Box 7"/>
          <p:cNvSpPr txBox="1">
            <a:spLocks noChangeArrowheads="1"/>
          </p:cNvSpPr>
          <p:nvPr/>
        </p:nvSpPr>
        <p:spPr bwMode="gray">
          <a:xfrm>
            <a:off x="4510991" y="5137775"/>
            <a:ext cx="1552275" cy="257369"/>
          </a:xfrm>
          <a:prstGeom prst="rect">
            <a:avLst/>
          </a:prstGeom>
          <a:noFill/>
          <a:ln w="9525" algn="ctr">
            <a:noFill/>
            <a:miter lim="800000"/>
            <a:headEnd/>
            <a:tailEnd/>
          </a:ln>
        </p:spPr>
        <p:txBody>
          <a:bodyPr wrap="square" lIns="36000" tIns="36000" rIns="36000" bIns="36000">
            <a:noAutofit/>
          </a:bodyPr>
          <a:lstStyle/>
          <a:p>
            <a:pPr algn="ctr" defTabSz="712268" fontAlgn="ctr"/>
            <a:r>
              <a:rPr lang="en-US" sz="1200" b="1" dirty="0">
                <a:solidFill>
                  <a:prstClr val="black"/>
                </a:solidFill>
                <a:latin typeface="Huawei Sans" panose="020C0503030203020204" pitchFamily="34" charset="0"/>
                <a:ea typeface="方正兰亭黑简体" panose="02000000000000000000" pitchFamily="2" charset="-122"/>
                <a:cs typeface="Times New Roman" pitchFamily="18" charset="0"/>
                <a:sym typeface="Huawei Sans" panose="020C0503030203020204" pitchFamily="34" charset="0"/>
              </a:rPr>
              <a:t>NetEngine40E-X16A</a:t>
            </a:r>
          </a:p>
        </p:txBody>
      </p:sp>
      <p:pic>
        <p:nvPicPr>
          <p:cNvPr id="102" name="图片 10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6236204" y="4078410"/>
            <a:ext cx="2153673" cy="1059365"/>
          </a:xfrm>
          <a:prstGeom prst="rect">
            <a:avLst/>
          </a:prstGeom>
        </p:spPr>
      </p:pic>
      <p:pic>
        <p:nvPicPr>
          <p:cNvPr id="103" name="图片 102"/>
          <p:cNvPicPr>
            <a:picLocks noChangeAspect="1"/>
          </p:cNvPicPr>
          <p:nvPr/>
        </p:nvPicPr>
        <p:blipFill rotWithShape="1">
          <a:blip r:embed="rId6" cstate="print">
            <a:extLst>
              <a:ext uri="{28A0092B-C50C-407E-A947-70E740481C1C}">
                <a14:useLocalDpi xmlns:a14="http://schemas.microsoft.com/office/drawing/2010/main" val="0"/>
              </a:ext>
            </a:extLst>
          </a:blip>
          <a:srcRect l="38825" t="5983" r="40976"/>
          <a:stretch/>
        </p:blipFill>
        <p:spPr bwMode="gray">
          <a:xfrm>
            <a:off x="4612917" y="3535205"/>
            <a:ext cx="690880" cy="1628933"/>
          </a:xfrm>
          <a:prstGeom prst="rect">
            <a:avLst/>
          </a:prstGeom>
        </p:spPr>
      </p:pic>
      <p:sp>
        <p:nvSpPr>
          <p:cNvPr id="104" name="Text Box 34"/>
          <p:cNvSpPr txBox="1">
            <a:spLocks noChangeArrowheads="1"/>
          </p:cNvSpPr>
          <p:nvPr/>
        </p:nvSpPr>
        <p:spPr bwMode="gray">
          <a:xfrm>
            <a:off x="4612917" y="2343433"/>
            <a:ext cx="6689643" cy="2881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algn="l"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iMaster NCE = U2000 (management) + Controller (control) + uTraffic (analysis)</a:t>
            </a:r>
          </a:p>
        </p:txBody>
      </p:sp>
      <p:sp>
        <p:nvSpPr>
          <p:cNvPr id="105" name="Text Box 7"/>
          <p:cNvSpPr txBox="1">
            <a:spLocks noChangeArrowheads="1"/>
          </p:cNvSpPr>
          <p:nvPr/>
        </p:nvSpPr>
        <p:spPr bwMode="gray">
          <a:xfrm>
            <a:off x="6926430" y="5137775"/>
            <a:ext cx="1464110" cy="257369"/>
          </a:xfrm>
          <a:prstGeom prst="rect">
            <a:avLst/>
          </a:prstGeom>
          <a:noFill/>
          <a:ln w="9525" algn="ctr">
            <a:noFill/>
            <a:miter lim="800000"/>
            <a:headEnd/>
            <a:tailEnd/>
          </a:ln>
        </p:spPr>
        <p:txBody>
          <a:bodyPr wrap="square" lIns="36000" tIns="36000" rIns="36000" bIns="36000">
            <a:noAutofit/>
          </a:bodyPr>
          <a:lstStyle/>
          <a:p>
            <a:pPr algn="ctr" defTabSz="712268" fontAlgn="ctr"/>
            <a:r>
              <a:rPr lang="en-US" sz="1200" b="1" dirty="0">
                <a:solidFill>
                  <a:prstClr val="black"/>
                </a:solidFill>
                <a:latin typeface="Huawei Sans" panose="020C0503030203020204" pitchFamily="34" charset="0"/>
                <a:ea typeface="方正兰亭黑简体" panose="02000000000000000000" pitchFamily="2" charset="-122"/>
                <a:cs typeface="Times New Roman" pitchFamily="18" charset="0"/>
                <a:sym typeface="Huawei Sans" panose="020C0503030203020204" pitchFamily="34" charset="0"/>
              </a:rPr>
              <a:t>NetEngine40E-X8A</a:t>
            </a:r>
          </a:p>
        </p:txBody>
      </p:sp>
      <p:sp>
        <p:nvSpPr>
          <p:cNvPr id="106" name="Text Box 34"/>
          <p:cNvSpPr txBox="1">
            <a:spLocks noChangeArrowheads="1"/>
          </p:cNvSpPr>
          <p:nvPr/>
        </p:nvSpPr>
        <p:spPr bwMode="gray">
          <a:xfrm>
            <a:off x="8626257" y="3275966"/>
            <a:ext cx="3229254" cy="503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lIns="36000" tIns="36000" rIns="36000" bIns="36000" anchor="ctr" anchorCtr="1">
            <a:noAutofit/>
          </a:bodyPr>
          <a:lstStyle>
            <a:defPPr>
              <a:defRPr lang="zh-CN"/>
            </a:defPPr>
            <a:lvl1pPr algn="ctr" eaLnBrk="0" hangingPunct="0">
              <a:defRPr sz="1000">
                <a:latin typeface="+mn-lt"/>
                <a:ea typeface="华文楷体" pitchFamily="2" charset="-122"/>
                <a:cs typeface="Arial" pitchFamily="34" charset="0"/>
              </a:defRPr>
            </a:lvl1pPr>
          </a:lstStyle>
          <a:p>
            <a:pPr algn="r" defTabSz="1218660" fontAlgn="ctr">
              <a:defRPr/>
            </a:pPr>
            <a:r>
              <a:rPr lang="en-US" sz="1200" b="1"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a:t>
            </a: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8000 Smart router</a:t>
            </a:r>
          </a:p>
        </p:txBody>
      </p:sp>
      <p:pic>
        <p:nvPicPr>
          <p:cNvPr id="110" name="图片 10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187655" y="3697507"/>
            <a:ext cx="1009024" cy="567577"/>
          </a:xfrm>
          <a:prstGeom prst="rect">
            <a:avLst/>
          </a:prstGeom>
        </p:spPr>
      </p:pic>
      <p:sp>
        <p:nvSpPr>
          <p:cNvPr id="113" name="Text Box 7"/>
          <p:cNvSpPr txBox="1">
            <a:spLocks noChangeArrowheads="1"/>
          </p:cNvSpPr>
          <p:nvPr/>
        </p:nvSpPr>
        <p:spPr bwMode="gray">
          <a:xfrm>
            <a:off x="9067514" y="4141359"/>
            <a:ext cx="1249307"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M8</a:t>
            </a:r>
          </a:p>
        </p:txBody>
      </p:sp>
      <p:pic>
        <p:nvPicPr>
          <p:cNvPr id="114" name="图片 1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0546741" y="3754674"/>
            <a:ext cx="993742" cy="558979"/>
          </a:xfrm>
          <a:prstGeom prst="rect">
            <a:avLst/>
          </a:prstGeom>
        </p:spPr>
      </p:pic>
      <p:sp>
        <p:nvSpPr>
          <p:cNvPr id="115" name="Text Box 7"/>
          <p:cNvSpPr txBox="1">
            <a:spLocks noChangeArrowheads="1"/>
          </p:cNvSpPr>
          <p:nvPr/>
        </p:nvSpPr>
        <p:spPr bwMode="gray">
          <a:xfrm>
            <a:off x="10418960" y="4132486"/>
            <a:ext cx="1247270"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M6</a:t>
            </a:r>
          </a:p>
        </p:txBody>
      </p:sp>
      <p:pic>
        <p:nvPicPr>
          <p:cNvPr id="116" name="图片 1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9150357" y="4479998"/>
            <a:ext cx="1083621" cy="609536"/>
          </a:xfrm>
          <a:prstGeom prst="rect">
            <a:avLst/>
          </a:prstGeom>
        </p:spPr>
      </p:pic>
      <p:sp>
        <p:nvSpPr>
          <p:cNvPr id="117" name="Text Box 7"/>
          <p:cNvSpPr txBox="1">
            <a:spLocks noChangeArrowheads="1"/>
          </p:cNvSpPr>
          <p:nvPr/>
        </p:nvSpPr>
        <p:spPr bwMode="gray">
          <a:xfrm>
            <a:off x="9067514" y="4945322"/>
            <a:ext cx="1249307"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F1A</a:t>
            </a:r>
          </a:p>
        </p:txBody>
      </p:sp>
      <p:pic>
        <p:nvPicPr>
          <p:cNvPr id="118" name="图片 1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0543421" y="4478104"/>
            <a:ext cx="1000382" cy="666921"/>
          </a:xfrm>
          <a:prstGeom prst="rect">
            <a:avLst/>
          </a:prstGeom>
        </p:spPr>
      </p:pic>
      <p:sp>
        <p:nvSpPr>
          <p:cNvPr id="119" name="Text Box 7"/>
          <p:cNvSpPr txBox="1">
            <a:spLocks noChangeArrowheads="1"/>
          </p:cNvSpPr>
          <p:nvPr/>
        </p:nvSpPr>
        <p:spPr bwMode="gray">
          <a:xfrm>
            <a:off x="10418959" y="4945322"/>
            <a:ext cx="1249307" cy="442035"/>
          </a:xfrm>
          <a:prstGeom prst="rect">
            <a:avLst/>
          </a:prstGeom>
          <a:noFill/>
          <a:ln w="9525" algn="ctr">
            <a:noFill/>
            <a:miter lim="800000"/>
            <a:headEnd/>
            <a:tailEnd/>
          </a:ln>
        </p:spPr>
        <p:txBody>
          <a:bodyPr wrap="square" lIns="36000" tIns="36000" rIns="36000" bIns="36000">
            <a:noAutofit/>
          </a:bodyPr>
          <a:lstStyle/>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NetEngine 8000</a:t>
            </a:r>
          </a:p>
          <a:p>
            <a:pPr algn="ctr" defTabSz="1218660" fontAlgn="ctr">
              <a:defRPr/>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M1A/M1C</a:t>
            </a:r>
          </a:p>
        </p:txBody>
      </p:sp>
    </p:spTree>
    <p:extLst>
      <p:ext uri="{BB962C8B-B14F-4D97-AF65-F5344CB8AC3E}">
        <p14:creationId xmlns:p14="http://schemas.microsoft.com/office/powerpoint/2010/main" val="33716778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AutoShape 30"/>
          <p:cNvSpPr>
            <a:spLocks noChangeArrowheads="1"/>
          </p:cNvSpPr>
          <p:nvPr/>
        </p:nvSpPr>
        <p:spPr bwMode="gray">
          <a:xfrm rot="5400000">
            <a:off x="2950388" y="2942851"/>
            <a:ext cx="200005" cy="2919412"/>
          </a:xfrm>
          <a:prstGeom prst="can">
            <a:avLst>
              <a:gd name="adj" fmla="val 35210"/>
            </a:avLst>
          </a:prstGeom>
          <a:solidFill>
            <a:srgbClr val="DDDDDD">
              <a:alpha val="27000"/>
            </a:srgbClr>
          </a:solidFill>
          <a:ln w="3175">
            <a:solidFill>
              <a:srgbClr val="4F81BD">
                <a:shade val="50000"/>
              </a:srgbClr>
            </a:solidFill>
            <a:prstDash val="dash"/>
            <a:round/>
            <a:headEnd/>
            <a:tailEnd/>
          </a:ln>
        </p:spPr>
        <p:txBody>
          <a:bodyPr rot="10800000" vert="eaVert" wrap="none" lIns="91323" tIns="45663" rIns="91323" bIns="45663" anchor="ct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5638" algn="l" rtl="0" fontAlgn="base">
              <a:spcBef>
                <a:spcPct val="0"/>
              </a:spcBef>
              <a:spcAft>
                <a:spcPct val="0"/>
              </a:spcAft>
              <a:defRPr kern="1200">
                <a:solidFill>
                  <a:schemeClr val="tx1"/>
                </a:solidFill>
                <a:latin typeface="Calibri" pitchFamily="34" charset="0"/>
                <a:ea typeface="宋体" pitchFamily="2" charset="-122"/>
                <a:cs typeface="+mn-cs"/>
              </a:defRPr>
            </a:lvl2pPr>
            <a:lvl3pPr marL="911273" algn="l" rtl="0" fontAlgn="base">
              <a:spcBef>
                <a:spcPct val="0"/>
              </a:spcBef>
              <a:spcAft>
                <a:spcPct val="0"/>
              </a:spcAft>
              <a:defRPr kern="1200">
                <a:solidFill>
                  <a:schemeClr val="tx1"/>
                </a:solidFill>
                <a:latin typeface="Calibri" pitchFamily="34" charset="0"/>
                <a:ea typeface="宋体" pitchFamily="2" charset="-122"/>
                <a:cs typeface="+mn-cs"/>
              </a:defRPr>
            </a:lvl3pPr>
            <a:lvl4pPr marL="1366904" algn="l" rtl="0" fontAlgn="base">
              <a:spcBef>
                <a:spcPct val="0"/>
              </a:spcBef>
              <a:spcAft>
                <a:spcPct val="0"/>
              </a:spcAft>
              <a:defRPr kern="1200">
                <a:solidFill>
                  <a:schemeClr val="tx1"/>
                </a:solidFill>
                <a:latin typeface="Calibri" pitchFamily="34" charset="0"/>
                <a:ea typeface="宋体" pitchFamily="2" charset="-122"/>
                <a:cs typeface="+mn-cs"/>
              </a:defRPr>
            </a:lvl4pPr>
            <a:lvl5pPr marL="1822542" algn="l" rtl="0" fontAlgn="base">
              <a:spcBef>
                <a:spcPct val="0"/>
              </a:spcBef>
              <a:spcAft>
                <a:spcPct val="0"/>
              </a:spcAft>
              <a:defRPr kern="1200">
                <a:solidFill>
                  <a:schemeClr val="tx1"/>
                </a:solidFill>
                <a:latin typeface="Calibri" pitchFamily="34" charset="0"/>
                <a:ea typeface="宋体" pitchFamily="2" charset="-122"/>
                <a:cs typeface="+mn-cs"/>
              </a:defRPr>
            </a:lvl5pPr>
            <a:lvl6pPr marL="2278172" algn="l" defTabSz="911273" rtl="0" eaLnBrk="1" latinLnBrk="0" hangingPunct="1">
              <a:defRPr kern="1200">
                <a:solidFill>
                  <a:schemeClr val="tx1"/>
                </a:solidFill>
                <a:latin typeface="Calibri" pitchFamily="34" charset="0"/>
                <a:ea typeface="宋体" pitchFamily="2" charset="-122"/>
                <a:cs typeface="+mn-cs"/>
              </a:defRPr>
            </a:lvl6pPr>
            <a:lvl7pPr marL="2733809" algn="l" defTabSz="911273" rtl="0" eaLnBrk="1" latinLnBrk="0" hangingPunct="1">
              <a:defRPr kern="1200">
                <a:solidFill>
                  <a:schemeClr val="tx1"/>
                </a:solidFill>
                <a:latin typeface="Calibri" pitchFamily="34" charset="0"/>
                <a:ea typeface="宋体" pitchFamily="2" charset="-122"/>
                <a:cs typeface="+mn-cs"/>
              </a:defRPr>
            </a:lvl7pPr>
            <a:lvl8pPr marL="3189445" algn="l" defTabSz="911273" rtl="0" eaLnBrk="1" latinLnBrk="0" hangingPunct="1">
              <a:defRPr kern="1200">
                <a:solidFill>
                  <a:schemeClr val="tx1"/>
                </a:solidFill>
                <a:latin typeface="Calibri" pitchFamily="34" charset="0"/>
                <a:ea typeface="宋体" pitchFamily="2" charset="-122"/>
                <a:cs typeface="+mn-cs"/>
              </a:defRPr>
            </a:lvl8pPr>
            <a:lvl9pPr marL="3645085" algn="l" defTabSz="911273" rtl="0" eaLnBrk="1" latinLnBrk="0" hangingPunct="1">
              <a:defRPr kern="1200">
                <a:solidFill>
                  <a:schemeClr val="tx1"/>
                </a:solidFill>
                <a:latin typeface="Calibri" pitchFamily="34" charset="0"/>
                <a:ea typeface="宋体" pitchFamily="2" charset="-122"/>
                <a:cs typeface="+mn-cs"/>
              </a:defRPr>
            </a:lvl9pPr>
          </a:lstStyle>
          <a:p>
            <a:pPr algn="ctr" defTabSz="913572">
              <a:defRPr/>
            </a:pPr>
            <a:endParaRPr lang="en-US" altLang="zh-CN" sz="12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标题 1"/>
          <p:cNvSpPr>
            <a:spLocks noGrp="1"/>
          </p:cNvSpPr>
          <p:nvPr>
            <p:ph type="title"/>
          </p:nvPr>
        </p:nvSpPr>
        <p:spPr bwMode="gray"/>
        <p:txBody>
          <a:bodyPr/>
          <a:lstStyle/>
          <a:p>
            <a:r>
              <a:rPr lang="en-US"/>
              <a:t>CloudWAN 3.0: Management, Control, and Analysis Platform iMaster NCE-IP</a:t>
            </a:r>
            <a:endParaRPr lang="en-US" dirty="0"/>
          </a:p>
        </p:txBody>
      </p:sp>
      <p:sp>
        <p:nvSpPr>
          <p:cNvPr id="3" name="圆角矩形 124"/>
          <p:cNvSpPr/>
          <p:nvPr/>
        </p:nvSpPr>
        <p:spPr bwMode="gray">
          <a:xfrm>
            <a:off x="6216715" y="5082893"/>
            <a:ext cx="5027249" cy="1015255"/>
          </a:xfrm>
          <a:prstGeom prst="roundRect">
            <a:avLst>
              <a:gd name="adj" fmla="val 4051"/>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801688" fontAlgn="ctr">
              <a:defRPr/>
            </a:pPr>
            <a:endParaRPr lang="en-US" altLang="zh-CN" sz="2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文本框 226"/>
          <p:cNvSpPr txBox="1"/>
          <p:nvPr/>
        </p:nvSpPr>
        <p:spPr bwMode="gray">
          <a:xfrm rot="16200000">
            <a:off x="5377292" y="5323977"/>
            <a:ext cx="1015255" cy="53308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Analysis</a:t>
            </a:r>
          </a:p>
        </p:txBody>
      </p:sp>
      <p:sp>
        <p:nvSpPr>
          <p:cNvPr id="5" name="圆角矩形 126"/>
          <p:cNvSpPr/>
          <p:nvPr/>
        </p:nvSpPr>
        <p:spPr bwMode="gray">
          <a:xfrm>
            <a:off x="6199041" y="3336800"/>
            <a:ext cx="5046419" cy="1288038"/>
          </a:xfrm>
          <a:prstGeom prst="roundRect">
            <a:avLst>
              <a:gd name="adj" fmla="val 4051"/>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801688" fontAlgn="ctr"/>
            <a:endParaRPr lang="en-US" altLang="zh-CN" sz="2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文本框 226"/>
          <p:cNvSpPr txBox="1"/>
          <p:nvPr/>
        </p:nvSpPr>
        <p:spPr bwMode="gray">
          <a:xfrm rot="16200000">
            <a:off x="5241778" y="3715154"/>
            <a:ext cx="1286281" cy="533085"/>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Controller</a:t>
            </a:r>
          </a:p>
        </p:txBody>
      </p:sp>
      <p:sp>
        <p:nvSpPr>
          <p:cNvPr id="7" name="圆角矩形 128"/>
          <p:cNvSpPr/>
          <p:nvPr/>
        </p:nvSpPr>
        <p:spPr bwMode="gray">
          <a:xfrm>
            <a:off x="6215408" y="1498863"/>
            <a:ext cx="5028668" cy="1499961"/>
          </a:xfrm>
          <a:prstGeom prst="roundRect">
            <a:avLst>
              <a:gd name="adj" fmla="val 4051"/>
            </a:avLst>
          </a:prstGeom>
          <a:solidFill>
            <a:schemeClr val="bg1">
              <a:lumMod val="95000"/>
            </a:schemeClr>
          </a:solid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defTabSz="801688" fontAlgn="ctr"/>
            <a:endParaRPr lang="en-US" altLang="zh-CN" sz="2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226"/>
          <p:cNvSpPr txBox="1"/>
          <p:nvPr/>
        </p:nvSpPr>
        <p:spPr bwMode="gray">
          <a:xfrm rot="16200000">
            <a:off x="5134936" y="1982299"/>
            <a:ext cx="1499961" cy="533084"/>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fontAlgn="ctr">
              <a:defRPr sz="1400">
                <a:solidFill>
                  <a:srgbClr val="30B5C5"/>
                </a:solidFill>
                <a:latin typeface="Huawei Sans" panose="020C0503030203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ym typeface="Huawei Sans" panose="020C0503030203020204" pitchFamily="34" charset="0"/>
              </a:rPr>
              <a:t>Management</a:t>
            </a:r>
          </a:p>
        </p:txBody>
      </p:sp>
      <p:sp>
        <p:nvSpPr>
          <p:cNvPr id="9" name="TextBox 2"/>
          <p:cNvSpPr txBox="1"/>
          <p:nvPr/>
        </p:nvSpPr>
        <p:spPr bwMode="gray">
          <a:xfrm>
            <a:off x="6276164" y="1826144"/>
            <a:ext cx="4790904" cy="815608"/>
          </a:xfrm>
          <a:prstGeom prst="rect">
            <a:avLst/>
          </a:prstGeom>
          <a:noFill/>
        </p:spPr>
        <p:txBody>
          <a:bodyPr wrap="square" rtlCol="0" anchor="ctr">
            <a:noAutofit/>
          </a:bodyPr>
          <a:lstStyle/>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 management:</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topology, alarm, configuration, and inventory management</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management</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tunnel and VPN service management</a:t>
            </a:r>
          </a:p>
        </p:txBody>
      </p:sp>
      <p:sp>
        <p:nvSpPr>
          <p:cNvPr id="10" name="TextBox 90"/>
          <p:cNvSpPr txBox="1"/>
          <p:nvPr/>
        </p:nvSpPr>
        <p:spPr bwMode="gray">
          <a:xfrm>
            <a:off x="6276165" y="3372961"/>
            <a:ext cx="4967800" cy="1215717"/>
          </a:xfrm>
          <a:prstGeom prst="rect">
            <a:avLst/>
          </a:prstGeom>
          <a:noFill/>
        </p:spPr>
        <p:txBody>
          <a:bodyPr wrap="square" rtlCol="0" anchor="ctr">
            <a:noAutofit/>
          </a:bodyPr>
          <a:lstStyle/>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Centralized path computation</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path computation based on multiple constraints</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Logical topologies</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cost, delay, and bandwidth topologies</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Network optimization</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service path adjustment and optimization</a:t>
            </a:r>
          </a:p>
        </p:txBody>
      </p:sp>
      <p:sp>
        <p:nvSpPr>
          <p:cNvPr id="11" name="TextBox 91"/>
          <p:cNvSpPr txBox="1"/>
          <p:nvPr/>
        </p:nvSpPr>
        <p:spPr bwMode="gray">
          <a:xfrm>
            <a:off x="6276164" y="5222344"/>
            <a:ext cx="5018693" cy="815608"/>
          </a:xfrm>
          <a:prstGeom prst="rect">
            <a:avLst/>
          </a:prstGeom>
          <a:noFill/>
        </p:spPr>
        <p:txBody>
          <a:bodyPr wrap="square" rtlCol="0" anchor="ctr">
            <a:noAutofit/>
          </a:bodyPr>
          <a:lstStyle/>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Basic network analysis</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display and analysis of performance, traffic, and quality</a:t>
            </a:r>
          </a:p>
          <a:p>
            <a:pPr marL="182563" indent="-182563" defTabSz="914400" fontAlgn="ctr">
              <a:spcBef>
                <a:spcPts val="600"/>
              </a:spcBef>
              <a:buFont typeface="Arial" panose="020B0604020202020204" pitchFamily="34" charset="0"/>
              <a:buChar char="•"/>
            </a:pPr>
            <a:r>
              <a:rPr lang="en-US" sz="12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Analysis-based prediction</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 traffic, fault, and exception prediction</a:t>
            </a:r>
          </a:p>
        </p:txBody>
      </p:sp>
      <p:sp>
        <p:nvSpPr>
          <p:cNvPr id="29" name="TextBox 428"/>
          <p:cNvSpPr txBox="1"/>
          <p:nvPr/>
        </p:nvSpPr>
        <p:spPr bwMode="gray">
          <a:xfrm>
            <a:off x="2661592" y="4258284"/>
            <a:ext cx="893193" cy="276999"/>
          </a:xfrm>
          <a:prstGeom prst="rect">
            <a:avLst/>
          </a:prstGeom>
          <a:noFill/>
        </p:spPr>
        <p:txBody>
          <a:bodyPr wrap="square" rtlCol="0">
            <a:noAutofit/>
          </a:bodyPr>
          <a:lstStyle/>
          <a:p>
            <a:pPr algn="ctr" defTabSz="914034" fontAlgn="ctr">
              <a:defRPr/>
            </a:pPr>
            <a:r>
              <a:rPr lang="en-US" sz="1200" dirty="0">
                <a:solidFill>
                  <a:srgbClr val="1D1D1A">
                    <a:lumMod val="90000"/>
                    <a:lumOff val="1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E2E SRv6</a:t>
            </a:r>
          </a:p>
        </p:txBody>
      </p:sp>
      <p:grpSp>
        <p:nvGrpSpPr>
          <p:cNvPr id="33" name="组合 32"/>
          <p:cNvGrpSpPr/>
          <p:nvPr/>
        </p:nvGrpSpPr>
        <p:grpSpPr bwMode="gray">
          <a:xfrm>
            <a:off x="1197425" y="4715247"/>
            <a:ext cx="3677743" cy="813000"/>
            <a:chOff x="1101546" y="5041933"/>
            <a:chExt cx="4826614" cy="1259118"/>
          </a:xfrm>
        </p:grpSpPr>
        <p:sp>
          <p:nvSpPr>
            <p:cNvPr id="34" name="Freeform 78"/>
            <p:cNvSpPr>
              <a:spLocks noEditPoints="1"/>
            </p:cNvSpPr>
            <p:nvPr/>
          </p:nvSpPr>
          <p:spPr bwMode="gray">
            <a:xfrm>
              <a:off x="1101546" y="5813273"/>
              <a:ext cx="303053" cy="228687"/>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Freeform 75"/>
            <p:cNvSpPr>
              <a:spLocks/>
            </p:cNvSpPr>
            <p:nvPr/>
          </p:nvSpPr>
          <p:spPr bwMode="gray">
            <a:xfrm>
              <a:off x="1494514" y="5236875"/>
              <a:ext cx="216618" cy="179211"/>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梯形 35"/>
            <p:cNvSpPr/>
            <p:nvPr/>
          </p:nvSpPr>
          <p:spPr bwMode="gray">
            <a:xfrm>
              <a:off x="1420146" y="5041933"/>
              <a:ext cx="4210813" cy="1220146"/>
            </a:xfrm>
            <a:prstGeom prst="trapezoid">
              <a:avLst>
                <a:gd name="adj" fmla="val 52146"/>
              </a:avLst>
            </a:prstGeom>
            <a:gradFill rotWithShape="1">
              <a:gsLst>
                <a:gs pos="0">
                  <a:srgbClr val="666666">
                    <a:alpha val="21000"/>
                  </a:srgbClr>
                </a:gs>
                <a:gs pos="100000">
                  <a:srgbClr val="666666">
                    <a:lumMod val="85000"/>
                    <a:alpha val="8000"/>
                  </a:srgbClr>
                </a:gs>
              </a:gsLst>
              <a:lin ang="16200000"/>
            </a:gradFill>
            <a:ln>
              <a:noFill/>
            </a:ln>
            <a:effectLst/>
            <a:extLs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TextBox 425"/>
            <p:cNvSpPr txBox="1"/>
            <p:nvPr/>
          </p:nvSpPr>
          <p:spPr bwMode="gray">
            <a:xfrm>
              <a:off x="2758236" y="5494779"/>
              <a:ext cx="1540371" cy="428997"/>
            </a:xfrm>
            <a:prstGeom prst="rect">
              <a:avLst/>
            </a:prstGeom>
            <a:noFill/>
          </p:spPr>
          <p:txBody>
            <a:bodyPr wrap="square" rtlCol="0">
              <a:noAutofit/>
            </a:bodyPr>
            <a:lstStyle/>
            <a:p>
              <a:pPr algn="ctr" defTabSz="914034"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Backbone</a:t>
              </a:r>
            </a:p>
          </p:txBody>
        </p:sp>
        <p:grpSp>
          <p:nvGrpSpPr>
            <p:cNvPr id="38" name="组合 37"/>
            <p:cNvGrpSpPr/>
            <p:nvPr/>
          </p:nvGrpSpPr>
          <p:grpSpPr bwMode="gray">
            <a:xfrm>
              <a:off x="1803581" y="5138958"/>
              <a:ext cx="3434936" cy="825001"/>
              <a:chOff x="1803581" y="5040649"/>
              <a:chExt cx="3434936" cy="825001"/>
            </a:xfrm>
          </p:grpSpPr>
          <p:sp>
            <p:nvSpPr>
              <p:cNvPr id="55" name="椭圆 9"/>
              <p:cNvSpPr/>
              <p:nvPr/>
            </p:nvSpPr>
            <p:spPr bwMode="gray">
              <a:xfrm>
                <a:off x="2939169" y="5359581"/>
                <a:ext cx="1155141" cy="438053"/>
              </a:xfrm>
              <a:prstGeom prst="ellipse">
                <a:avLst/>
              </a:prstGeom>
              <a:noFill/>
              <a:ln w="6350" cap="flat" cmpd="sng" algn="ctr">
                <a:solidFill>
                  <a:srgbClr val="1D1D1A">
                    <a:lumMod val="75000"/>
                  </a:srgbClr>
                </a:solidFill>
                <a:prstDash val="solid"/>
              </a:ln>
              <a:effectLst/>
              <a:extLst/>
            </p:spPr>
            <p:txBody>
              <a:bodyPr vert="horz" wrap="square" lIns="91350" tIns="45676" rIns="91350" bIns="45676" numCol="1" rtlCol="0" anchor="t" anchorCtr="0" compatLnSpc="1">
                <a:prstTxWarp prst="textNoShape">
                  <a:avLst/>
                </a:prstTxWarp>
                <a:noAutofit/>
              </a:bodyPr>
              <a:lstStyle/>
              <a:p>
                <a:pPr defTabSz="1218296" fontAlgn="ctr">
                  <a:defRPr/>
                </a:pPr>
                <a:endParaRPr lang="en-US"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6" name="直接连接符 55"/>
              <p:cNvCxnSpPr/>
              <p:nvPr/>
            </p:nvCxnSpPr>
            <p:spPr bwMode="gray">
              <a:xfrm>
                <a:off x="2089243" y="5341409"/>
                <a:ext cx="274684" cy="138329"/>
              </a:xfrm>
              <a:prstGeom prst="line">
                <a:avLst/>
              </a:prstGeom>
              <a:noFill/>
              <a:ln w="6350" cap="flat" cmpd="sng" algn="ctr">
                <a:solidFill>
                  <a:srgbClr val="1D1D1A">
                    <a:lumMod val="75000"/>
                  </a:srgbClr>
                </a:solidFill>
                <a:prstDash val="sysDash"/>
              </a:ln>
              <a:effectLst/>
            </p:spPr>
          </p:cxnSp>
          <p:cxnSp>
            <p:nvCxnSpPr>
              <p:cNvPr id="57" name="直接连接符 56"/>
              <p:cNvCxnSpPr/>
              <p:nvPr/>
            </p:nvCxnSpPr>
            <p:spPr bwMode="gray">
              <a:xfrm flipV="1">
                <a:off x="1853234" y="5479737"/>
                <a:ext cx="520734" cy="319487"/>
              </a:xfrm>
              <a:prstGeom prst="line">
                <a:avLst/>
              </a:prstGeom>
              <a:noFill/>
              <a:ln w="6350" cap="flat" cmpd="sng" algn="ctr">
                <a:solidFill>
                  <a:srgbClr val="1D1D1A">
                    <a:lumMod val="75000"/>
                  </a:srgbClr>
                </a:solidFill>
                <a:prstDash val="sysDash"/>
              </a:ln>
              <a:effectLst/>
            </p:spPr>
          </p:cxnSp>
          <p:cxnSp>
            <p:nvCxnSpPr>
              <p:cNvPr id="58" name="直接连接符 57"/>
              <p:cNvCxnSpPr/>
              <p:nvPr/>
            </p:nvCxnSpPr>
            <p:spPr bwMode="gray">
              <a:xfrm flipV="1">
                <a:off x="1978663" y="5479737"/>
                <a:ext cx="395304" cy="90582"/>
              </a:xfrm>
              <a:prstGeom prst="line">
                <a:avLst/>
              </a:prstGeom>
              <a:noFill/>
              <a:ln w="6350" cap="flat" cmpd="sng" algn="ctr">
                <a:solidFill>
                  <a:srgbClr val="1D1D1A">
                    <a:lumMod val="75000"/>
                  </a:srgbClr>
                </a:solidFill>
                <a:prstDash val="sysDash"/>
              </a:ln>
              <a:effectLst/>
            </p:spPr>
          </p:cxnSp>
          <p:cxnSp>
            <p:nvCxnSpPr>
              <p:cNvPr id="59" name="直接连接符 58"/>
              <p:cNvCxnSpPr/>
              <p:nvPr/>
            </p:nvCxnSpPr>
            <p:spPr bwMode="gray">
              <a:xfrm>
                <a:off x="1978663" y="5570318"/>
                <a:ext cx="385268" cy="141805"/>
              </a:xfrm>
              <a:prstGeom prst="line">
                <a:avLst/>
              </a:prstGeom>
              <a:noFill/>
              <a:ln w="6350" cap="flat" cmpd="sng" algn="ctr">
                <a:solidFill>
                  <a:srgbClr val="1D1D1A">
                    <a:lumMod val="75000"/>
                  </a:srgbClr>
                </a:solidFill>
                <a:prstDash val="sysDash"/>
              </a:ln>
              <a:effectLst/>
            </p:spPr>
          </p:cxnSp>
          <p:cxnSp>
            <p:nvCxnSpPr>
              <p:cNvPr id="60" name="直接连接符 59"/>
              <p:cNvCxnSpPr/>
              <p:nvPr/>
            </p:nvCxnSpPr>
            <p:spPr bwMode="gray">
              <a:xfrm flipV="1">
                <a:off x="1853234" y="5712123"/>
                <a:ext cx="520734" cy="87100"/>
              </a:xfrm>
              <a:prstGeom prst="line">
                <a:avLst/>
              </a:prstGeom>
              <a:noFill/>
              <a:ln w="6350" cap="flat" cmpd="sng" algn="ctr">
                <a:solidFill>
                  <a:srgbClr val="1D1D1A">
                    <a:lumMod val="75000"/>
                  </a:srgbClr>
                </a:solidFill>
                <a:prstDash val="sysDash"/>
              </a:ln>
              <a:effectLst/>
            </p:spPr>
          </p:cxnSp>
          <p:cxnSp>
            <p:nvCxnSpPr>
              <p:cNvPr id="61" name="直接连接符 60"/>
              <p:cNvCxnSpPr/>
              <p:nvPr/>
            </p:nvCxnSpPr>
            <p:spPr bwMode="gray">
              <a:xfrm>
                <a:off x="2089243" y="5341410"/>
                <a:ext cx="284723" cy="370712"/>
              </a:xfrm>
              <a:prstGeom prst="line">
                <a:avLst/>
              </a:prstGeom>
              <a:noFill/>
              <a:ln w="6350" cap="flat" cmpd="sng" algn="ctr">
                <a:solidFill>
                  <a:srgbClr val="1D1D1A">
                    <a:lumMod val="75000"/>
                  </a:srgbClr>
                </a:solidFill>
                <a:prstDash val="sysDash"/>
              </a:ln>
              <a:effectLst/>
            </p:spPr>
          </p:cxnSp>
          <p:cxnSp>
            <p:nvCxnSpPr>
              <p:cNvPr id="62" name="直接连接符 61"/>
              <p:cNvCxnSpPr/>
              <p:nvPr/>
            </p:nvCxnSpPr>
            <p:spPr bwMode="gray">
              <a:xfrm flipH="1" flipV="1">
                <a:off x="2403378" y="5479735"/>
                <a:ext cx="545316" cy="319486"/>
              </a:xfrm>
              <a:prstGeom prst="line">
                <a:avLst/>
              </a:prstGeom>
              <a:noFill/>
              <a:ln w="6350" cap="flat" cmpd="sng" algn="ctr">
                <a:solidFill>
                  <a:srgbClr val="1D1D1A">
                    <a:lumMod val="75000"/>
                  </a:srgbClr>
                </a:solidFill>
                <a:prstDash val="sysDash"/>
              </a:ln>
              <a:effectLst/>
            </p:spPr>
          </p:cxnSp>
          <p:cxnSp>
            <p:nvCxnSpPr>
              <p:cNvPr id="63" name="直接连接符 62"/>
              <p:cNvCxnSpPr/>
              <p:nvPr/>
            </p:nvCxnSpPr>
            <p:spPr bwMode="gray">
              <a:xfrm flipH="1" flipV="1">
                <a:off x="2413415" y="5479738"/>
                <a:ext cx="429535" cy="70885"/>
              </a:xfrm>
              <a:prstGeom prst="line">
                <a:avLst/>
              </a:prstGeom>
              <a:noFill/>
              <a:ln w="6350" cap="flat" cmpd="sng" algn="ctr">
                <a:solidFill>
                  <a:srgbClr val="1D1D1A">
                    <a:lumMod val="75000"/>
                  </a:srgbClr>
                </a:solidFill>
                <a:prstDash val="sysDash"/>
              </a:ln>
              <a:effectLst/>
            </p:spPr>
          </p:cxnSp>
          <p:cxnSp>
            <p:nvCxnSpPr>
              <p:cNvPr id="64" name="直接连接符 63"/>
              <p:cNvCxnSpPr/>
              <p:nvPr/>
            </p:nvCxnSpPr>
            <p:spPr bwMode="gray">
              <a:xfrm flipH="1">
                <a:off x="2403378" y="5318057"/>
                <a:ext cx="329453" cy="161677"/>
              </a:xfrm>
              <a:prstGeom prst="line">
                <a:avLst/>
              </a:prstGeom>
              <a:noFill/>
              <a:ln w="6350" cap="flat" cmpd="sng" algn="ctr">
                <a:solidFill>
                  <a:srgbClr val="1D1D1A">
                    <a:lumMod val="75000"/>
                  </a:srgbClr>
                </a:solidFill>
                <a:prstDash val="sysDash"/>
              </a:ln>
              <a:effectLst/>
            </p:spPr>
          </p:cxnSp>
          <p:cxnSp>
            <p:nvCxnSpPr>
              <p:cNvPr id="65" name="直接连接符 64"/>
              <p:cNvCxnSpPr/>
              <p:nvPr/>
            </p:nvCxnSpPr>
            <p:spPr bwMode="gray">
              <a:xfrm flipH="1">
                <a:off x="2399070" y="5334104"/>
                <a:ext cx="329453" cy="394062"/>
              </a:xfrm>
              <a:prstGeom prst="line">
                <a:avLst/>
              </a:prstGeom>
              <a:noFill/>
              <a:ln w="6350" cap="flat" cmpd="sng" algn="ctr">
                <a:solidFill>
                  <a:srgbClr val="1D1D1A">
                    <a:lumMod val="75000"/>
                  </a:srgbClr>
                </a:solidFill>
                <a:prstDash val="sysDash"/>
              </a:ln>
              <a:effectLst/>
            </p:spPr>
          </p:cxnSp>
          <p:cxnSp>
            <p:nvCxnSpPr>
              <p:cNvPr id="66" name="直接连接符 65"/>
              <p:cNvCxnSpPr/>
              <p:nvPr/>
            </p:nvCxnSpPr>
            <p:spPr bwMode="gray">
              <a:xfrm flipH="1">
                <a:off x="2403377" y="5550622"/>
                <a:ext cx="439572" cy="161499"/>
              </a:xfrm>
              <a:prstGeom prst="line">
                <a:avLst/>
              </a:prstGeom>
              <a:noFill/>
              <a:ln w="6350" cap="flat" cmpd="sng" algn="ctr">
                <a:solidFill>
                  <a:srgbClr val="1D1D1A">
                    <a:lumMod val="75000"/>
                  </a:srgbClr>
                </a:solidFill>
                <a:prstDash val="sysDash"/>
              </a:ln>
              <a:effectLst/>
            </p:spPr>
          </p:cxnSp>
          <p:cxnSp>
            <p:nvCxnSpPr>
              <p:cNvPr id="67" name="直接连接符 66"/>
              <p:cNvCxnSpPr/>
              <p:nvPr/>
            </p:nvCxnSpPr>
            <p:spPr bwMode="gray">
              <a:xfrm flipH="1" flipV="1">
                <a:off x="2413415" y="5712124"/>
                <a:ext cx="564689" cy="87098"/>
              </a:xfrm>
              <a:prstGeom prst="line">
                <a:avLst/>
              </a:prstGeom>
              <a:noFill/>
              <a:ln w="6350" cap="flat" cmpd="sng" algn="ctr">
                <a:solidFill>
                  <a:srgbClr val="1D1D1A">
                    <a:lumMod val="75000"/>
                  </a:srgbClr>
                </a:solidFill>
                <a:prstDash val="sysDash"/>
              </a:ln>
              <a:effectLst/>
            </p:spPr>
          </p:cxnSp>
          <p:cxnSp>
            <p:nvCxnSpPr>
              <p:cNvPr id="68" name="直接连接符 67"/>
              <p:cNvCxnSpPr/>
              <p:nvPr/>
            </p:nvCxnSpPr>
            <p:spPr bwMode="gray">
              <a:xfrm>
                <a:off x="4344354" y="5320188"/>
                <a:ext cx="274685" cy="138329"/>
              </a:xfrm>
              <a:prstGeom prst="line">
                <a:avLst/>
              </a:prstGeom>
              <a:noFill/>
              <a:ln w="6350" cap="flat" cmpd="sng" algn="ctr">
                <a:solidFill>
                  <a:srgbClr val="1D1D1A">
                    <a:lumMod val="75000"/>
                  </a:srgbClr>
                </a:solidFill>
                <a:prstDash val="sysDash"/>
              </a:ln>
              <a:effectLst/>
            </p:spPr>
          </p:cxnSp>
          <p:cxnSp>
            <p:nvCxnSpPr>
              <p:cNvPr id="69" name="直接连接符 68"/>
              <p:cNvCxnSpPr/>
              <p:nvPr/>
            </p:nvCxnSpPr>
            <p:spPr bwMode="gray">
              <a:xfrm flipV="1">
                <a:off x="4108343" y="5458517"/>
                <a:ext cx="520734" cy="319487"/>
              </a:xfrm>
              <a:prstGeom prst="line">
                <a:avLst/>
              </a:prstGeom>
              <a:noFill/>
              <a:ln w="6350" cap="flat" cmpd="sng" algn="ctr">
                <a:solidFill>
                  <a:srgbClr val="1D1D1A">
                    <a:lumMod val="75000"/>
                  </a:srgbClr>
                </a:solidFill>
                <a:prstDash val="sysDash"/>
              </a:ln>
              <a:effectLst/>
            </p:spPr>
          </p:cxnSp>
          <p:cxnSp>
            <p:nvCxnSpPr>
              <p:cNvPr id="70" name="直接连接符 69"/>
              <p:cNvCxnSpPr/>
              <p:nvPr/>
            </p:nvCxnSpPr>
            <p:spPr bwMode="gray">
              <a:xfrm flipV="1">
                <a:off x="4233772" y="5458517"/>
                <a:ext cx="395304" cy="90581"/>
              </a:xfrm>
              <a:prstGeom prst="line">
                <a:avLst/>
              </a:prstGeom>
              <a:noFill/>
              <a:ln w="6350" cap="flat" cmpd="sng" algn="ctr">
                <a:solidFill>
                  <a:srgbClr val="1D1D1A">
                    <a:lumMod val="75000"/>
                  </a:srgbClr>
                </a:solidFill>
                <a:prstDash val="sysDash"/>
              </a:ln>
              <a:effectLst/>
            </p:spPr>
          </p:cxnSp>
          <p:cxnSp>
            <p:nvCxnSpPr>
              <p:cNvPr id="71" name="直接连接符 70"/>
              <p:cNvCxnSpPr/>
              <p:nvPr/>
            </p:nvCxnSpPr>
            <p:spPr bwMode="gray">
              <a:xfrm>
                <a:off x="4233772" y="5549096"/>
                <a:ext cx="385267" cy="141805"/>
              </a:xfrm>
              <a:prstGeom prst="line">
                <a:avLst/>
              </a:prstGeom>
              <a:noFill/>
              <a:ln w="6350" cap="flat" cmpd="sng" algn="ctr">
                <a:solidFill>
                  <a:srgbClr val="1D1D1A">
                    <a:lumMod val="75000"/>
                  </a:srgbClr>
                </a:solidFill>
                <a:prstDash val="sysDash"/>
              </a:ln>
              <a:effectLst/>
            </p:spPr>
          </p:cxnSp>
          <p:cxnSp>
            <p:nvCxnSpPr>
              <p:cNvPr id="72" name="直接连接符 71"/>
              <p:cNvCxnSpPr/>
              <p:nvPr/>
            </p:nvCxnSpPr>
            <p:spPr bwMode="gray">
              <a:xfrm flipV="1">
                <a:off x="4108343" y="5690901"/>
                <a:ext cx="520734" cy="87100"/>
              </a:xfrm>
              <a:prstGeom prst="line">
                <a:avLst/>
              </a:prstGeom>
              <a:noFill/>
              <a:ln w="6350" cap="flat" cmpd="sng" algn="ctr">
                <a:solidFill>
                  <a:srgbClr val="1D1D1A">
                    <a:lumMod val="75000"/>
                  </a:srgbClr>
                </a:solidFill>
                <a:prstDash val="sysDash"/>
              </a:ln>
              <a:effectLst/>
            </p:spPr>
          </p:cxnSp>
          <p:cxnSp>
            <p:nvCxnSpPr>
              <p:cNvPr id="73" name="直接连接符 72"/>
              <p:cNvCxnSpPr/>
              <p:nvPr/>
            </p:nvCxnSpPr>
            <p:spPr bwMode="gray">
              <a:xfrm>
                <a:off x="4344354" y="5320190"/>
                <a:ext cx="284723" cy="370712"/>
              </a:xfrm>
              <a:prstGeom prst="line">
                <a:avLst/>
              </a:prstGeom>
              <a:noFill/>
              <a:ln w="6350" cap="flat" cmpd="sng" algn="ctr">
                <a:solidFill>
                  <a:srgbClr val="1D1D1A">
                    <a:lumMod val="75000"/>
                  </a:srgbClr>
                </a:solidFill>
                <a:prstDash val="sysDash"/>
              </a:ln>
              <a:effectLst/>
            </p:spPr>
          </p:cxnSp>
          <p:cxnSp>
            <p:nvCxnSpPr>
              <p:cNvPr id="74" name="直接连接符 73"/>
              <p:cNvCxnSpPr/>
              <p:nvPr/>
            </p:nvCxnSpPr>
            <p:spPr bwMode="gray">
              <a:xfrm flipH="1" flipV="1">
                <a:off x="4658487" y="5458515"/>
                <a:ext cx="545317" cy="319486"/>
              </a:xfrm>
              <a:prstGeom prst="line">
                <a:avLst/>
              </a:prstGeom>
              <a:noFill/>
              <a:ln w="6350" cap="flat" cmpd="sng" algn="ctr">
                <a:solidFill>
                  <a:srgbClr val="1D1D1A">
                    <a:lumMod val="75000"/>
                  </a:srgbClr>
                </a:solidFill>
                <a:prstDash val="sysDash"/>
              </a:ln>
              <a:effectLst/>
            </p:spPr>
          </p:cxnSp>
          <p:cxnSp>
            <p:nvCxnSpPr>
              <p:cNvPr id="75" name="直接连接符 74"/>
              <p:cNvCxnSpPr/>
              <p:nvPr/>
            </p:nvCxnSpPr>
            <p:spPr bwMode="gray">
              <a:xfrm flipH="1" flipV="1">
                <a:off x="4668525" y="5458518"/>
                <a:ext cx="429535" cy="70885"/>
              </a:xfrm>
              <a:prstGeom prst="line">
                <a:avLst/>
              </a:prstGeom>
              <a:noFill/>
              <a:ln w="6350" cap="flat" cmpd="sng" algn="ctr">
                <a:solidFill>
                  <a:srgbClr val="1D1D1A">
                    <a:lumMod val="75000"/>
                  </a:srgbClr>
                </a:solidFill>
                <a:prstDash val="sysDash"/>
              </a:ln>
              <a:effectLst/>
            </p:spPr>
          </p:cxnSp>
          <p:cxnSp>
            <p:nvCxnSpPr>
              <p:cNvPr id="76" name="直接连接符 75"/>
              <p:cNvCxnSpPr/>
              <p:nvPr/>
            </p:nvCxnSpPr>
            <p:spPr bwMode="gray">
              <a:xfrm flipH="1">
                <a:off x="4658487" y="5296837"/>
                <a:ext cx="329453" cy="161677"/>
              </a:xfrm>
              <a:prstGeom prst="line">
                <a:avLst/>
              </a:prstGeom>
              <a:noFill/>
              <a:ln w="6350" cap="flat" cmpd="sng" algn="ctr">
                <a:solidFill>
                  <a:srgbClr val="1D1D1A">
                    <a:lumMod val="75000"/>
                  </a:srgbClr>
                </a:solidFill>
                <a:prstDash val="sysDash"/>
              </a:ln>
              <a:effectLst/>
            </p:spPr>
          </p:cxnSp>
          <p:cxnSp>
            <p:nvCxnSpPr>
              <p:cNvPr id="77" name="直接连接符 76"/>
              <p:cNvCxnSpPr/>
              <p:nvPr/>
            </p:nvCxnSpPr>
            <p:spPr bwMode="gray">
              <a:xfrm flipH="1">
                <a:off x="4654180" y="5312883"/>
                <a:ext cx="329453" cy="394062"/>
              </a:xfrm>
              <a:prstGeom prst="line">
                <a:avLst/>
              </a:prstGeom>
              <a:noFill/>
              <a:ln w="6350" cap="flat" cmpd="sng" algn="ctr">
                <a:solidFill>
                  <a:srgbClr val="1D1D1A">
                    <a:lumMod val="75000"/>
                  </a:srgbClr>
                </a:solidFill>
                <a:prstDash val="sysDash"/>
              </a:ln>
              <a:effectLst/>
            </p:spPr>
          </p:cxnSp>
          <p:cxnSp>
            <p:nvCxnSpPr>
              <p:cNvPr id="78" name="直接连接符 77"/>
              <p:cNvCxnSpPr/>
              <p:nvPr/>
            </p:nvCxnSpPr>
            <p:spPr bwMode="gray">
              <a:xfrm flipH="1">
                <a:off x="4658487" y="5529402"/>
                <a:ext cx="439572" cy="161499"/>
              </a:xfrm>
              <a:prstGeom prst="line">
                <a:avLst/>
              </a:prstGeom>
              <a:noFill/>
              <a:ln w="6350" cap="flat" cmpd="sng" algn="ctr">
                <a:solidFill>
                  <a:srgbClr val="1D1D1A">
                    <a:lumMod val="75000"/>
                  </a:srgbClr>
                </a:solidFill>
                <a:prstDash val="sysDash"/>
              </a:ln>
              <a:effectLst/>
            </p:spPr>
          </p:cxnSp>
          <p:cxnSp>
            <p:nvCxnSpPr>
              <p:cNvPr id="79" name="直接连接符 78"/>
              <p:cNvCxnSpPr/>
              <p:nvPr/>
            </p:nvCxnSpPr>
            <p:spPr bwMode="gray">
              <a:xfrm flipH="1" flipV="1">
                <a:off x="4668525" y="5690903"/>
                <a:ext cx="564690" cy="87098"/>
              </a:xfrm>
              <a:prstGeom prst="line">
                <a:avLst/>
              </a:prstGeom>
              <a:noFill/>
              <a:ln w="6350" cap="flat" cmpd="sng" algn="ctr">
                <a:solidFill>
                  <a:srgbClr val="1D1D1A">
                    <a:lumMod val="75000"/>
                  </a:srgbClr>
                </a:solidFill>
                <a:prstDash val="sysDash"/>
              </a:ln>
              <a:effectLst/>
            </p:spPr>
          </p:cxnSp>
          <p:sp>
            <p:nvSpPr>
              <p:cNvPr id="80" name="Freeform 126"/>
              <p:cNvSpPr>
                <a:spLocks/>
              </p:cNvSpPr>
              <p:nvPr/>
            </p:nvSpPr>
            <p:spPr bwMode="gray">
              <a:xfrm>
                <a:off x="3410455" y="5220002"/>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 name="Freeform 126"/>
              <p:cNvSpPr>
                <a:spLocks/>
              </p:cNvSpPr>
              <p:nvPr/>
            </p:nvSpPr>
            <p:spPr bwMode="gray">
              <a:xfrm>
                <a:off x="3859763" y="5284033"/>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 name="Freeform 126"/>
              <p:cNvSpPr>
                <a:spLocks/>
              </p:cNvSpPr>
              <p:nvPr/>
            </p:nvSpPr>
            <p:spPr bwMode="gray">
              <a:xfrm>
                <a:off x="2959586" y="5302117"/>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 name="椭圆 82"/>
              <p:cNvSpPr/>
              <p:nvPr/>
            </p:nvSpPr>
            <p:spPr bwMode="gray">
              <a:xfrm>
                <a:off x="2000489" y="529404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 name="椭圆 83"/>
              <p:cNvSpPr/>
              <p:nvPr/>
            </p:nvSpPr>
            <p:spPr bwMode="gray">
              <a:xfrm>
                <a:off x="1893455" y="552525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 name="椭圆 84"/>
              <p:cNvSpPr/>
              <p:nvPr/>
            </p:nvSpPr>
            <p:spPr bwMode="gray">
              <a:xfrm>
                <a:off x="1803581" y="574535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 name="椭圆 85"/>
              <p:cNvSpPr/>
              <p:nvPr/>
            </p:nvSpPr>
            <p:spPr bwMode="gray">
              <a:xfrm>
                <a:off x="2351816" y="543418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 name="椭圆 86"/>
              <p:cNvSpPr/>
              <p:nvPr/>
            </p:nvSpPr>
            <p:spPr bwMode="gray">
              <a:xfrm>
                <a:off x="2351816" y="566413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 name="椭圆 87"/>
              <p:cNvSpPr/>
              <p:nvPr/>
            </p:nvSpPr>
            <p:spPr bwMode="gray">
              <a:xfrm>
                <a:off x="2729085" y="527672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 name="椭圆 88"/>
              <p:cNvSpPr/>
              <p:nvPr/>
            </p:nvSpPr>
            <p:spPr bwMode="gray">
              <a:xfrm>
                <a:off x="2818896" y="554539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椭圆 89"/>
              <p:cNvSpPr/>
              <p:nvPr/>
            </p:nvSpPr>
            <p:spPr bwMode="gray">
              <a:xfrm>
                <a:off x="2892578" y="5765430"/>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 name="椭圆 90"/>
              <p:cNvSpPr/>
              <p:nvPr/>
            </p:nvSpPr>
            <p:spPr bwMode="gray">
              <a:xfrm>
                <a:off x="4256553" y="527193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 name="椭圆 91"/>
              <p:cNvSpPr/>
              <p:nvPr/>
            </p:nvSpPr>
            <p:spPr bwMode="gray">
              <a:xfrm>
                <a:off x="4149520" y="550314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 name="椭圆 92"/>
              <p:cNvSpPr/>
              <p:nvPr/>
            </p:nvSpPr>
            <p:spPr bwMode="gray">
              <a:xfrm>
                <a:off x="4059645" y="5723231"/>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 name="椭圆 93"/>
              <p:cNvSpPr/>
              <p:nvPr/>
            </p:nvSpPr>
            <p:spPr bwMode="gray">
              <a:xfrm>
                <a:off x="4607880" y="5412062"/>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 name="椭圆 94"/>
              <p:cNvSpPr/>
              <p:nvPr/>
            </p:nvSpPr>
            <p:spPr bwMode="gray">
              <a:xfrm>
                <a:off x="4607880" y="5642018"/>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 name="椭圆 95"/>
              <p:cNvSpPr/>
              <p:nvPr/>
            </p:nvSpPr>
            <p:spPr bwMode="gray">
              <a:xfrm>
                <a:off x="4994500" y="5270719"/>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 name="椭圆 96"/>
              <p:cNvSpPr/>
              <p:nvPr/>
            </p:nvSpPr>
            <p:spPr bwMode="gray">
              <a:xfrm>
                <a:off x="5074960" y="5501163"/>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8" name="椭圆 97"/>
              <p:cNvSpPr/>
              <p:nvPr/>
            </p:nvSpPr>
            <p:spPr bwMode="gray">
              <a:xfrm>
                <a:off x="5148643" y="5721187"/>
                <a:ext cx="89874" cy="100220"/>
              </a:xfrm>
              <a:prstGeom prst="ellipse">
                <a:avLst/>
              </a:prstGeom>
              <a:solidFill>
                <a:srgbClr val="1D1D1A">
                  <a:lumMod val="50000"/>
                  <a:lumOff val="50000"/>
                </a:srgbClr>
              </a:solidFill>
              <a:ln w="12700" cap="flat" cmpd="sng" algn="ctr">
                <a:solidFill>
                  <a:srgbClr val="1D1D1A">
                    <a:lumMod val="75000"/>
                  </a:srgbClr>
                </a:solidFill>
                <a:prstDash val="solid"/>
                <a:miter lim="800000"/>
              </a:ln>
              <a:effectLst/>
            </p:spPr>
            <p:txBody>
              <a:bodyPr wrap="square" rtlCol="0" anchor="ctr">
                <a:noAutofit/>
              </a:bodyPr>
              <a:lstStyle/>
              <a:p>
                <a:pPr algn="ct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9" name="Freeform 126"/>
              <p:cNvSpPr>
                <a:spLocks/>
              </p:cNvSpPr>
              <p:nvPr/>
            </p:nvSpPr>
            <p:spPr bwMode="gray">
              <a:xfrm>
                <a:off x="2012784" y="5093488"/>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0" name="Freeform 126"/>
              <p:cNvSpPr>
                <a:spLocks/>
              </p:cNvSpPr>
              <p:nvPr/>
            </p:nvSpPr>
            <p:spPr bwMode="gray">
              <a:xfrm>
                <a:off x="4942630" y="5040649"/>
                <a:ext cx="213801" cy="174346"/>
              </a:xfrm>
              <a:custGeom>
                <a:avLst/>
                <a:gdLst>
                  <a:gd name="T0" fmla="*/ 2147483647 w 1754"/>
                  <a:gd name="T1" fmla="*/ 2147483647 h 1066"/>
                  <a:gd name="T2" fmla="*/ 2147483647 w 1754"/>
                  <a:gd name="T3" fmla="*/ 2147483647 h 1066"/>
                  <a:gd name="T4" fmla="*/ 2147483647 w 1754"/>
                  <a:gd name="T5" fmla="*/ 2147483647 h 1066"/>
                  <a:gd name="T6" fmla="*/ 2147483647 w 1754"/>
                  <a:gd name="T7" fmla="*/ 2147483647 h 1066"/>
                  <a:gd name="T8" fmla="*/ 2147483647 w 1754"/>
                  <a:gd name="T9" fmla="*/ 2147483647 h 1066"/>
                  <a:gd name="T10" fmla="*/ 2147483647 w 1754"/>
                  <a:gd name="T11" fmla="*/ 2147483647 h 1066"/>
                  <a:gd name="T12" fmla="*/ 2147483647 w 1754"/>
                  <a:gd name="T13" fmla="*/ 2147483647 h 1066"/>
                  <a:gd name="T14" fmla="*/ 2147483647 w 1754"/>
                  <a:gd name="T15" fmla="*/ 2147483647 h 1066"/>
                  <a:gd name="T16" fmla="*/ 2147483647 w 1754"/>
                  <a:gd name="T17" fmla="*/ 2147483647 h 1066"/>
                  <a:gd name="T18" fmla="*/ 2147483647 w 1754"/>
                  <a:gd name="T19" fmla="*/ 2147483647 h 1066"/>
                  <a:gd name="T20" fmla="*/ 2147483647 w 1754"/>
                  <a:gd name="T21" fmla="*/ 2147483647 h 1066"/>
                  <a:gd name="T22" fmla="*/ 2147483647 w 1754"/>
                  <a:gd name="T23" fmla="*/ 2147483647 h 1066"/>
                  <a:gd name="T24" fmla="*/ 2147483647 w 1754"/>
                  <a:gd name="T25" fmla="*/ 2147483647 h 1066"/>
                  <a:gd name="T26" fmla="*/ 2147483647 w 1754"/>
                  <a:gd name="T27" fmla="*/ 2147483647 h 1066"/>
                  <a:gd name="T28" fmla="*/ 2147483647 w 1754"/>
                  <a:gd name="T29" fmla="*/ 2147483647 h 1066"/>
                  <a:gd name="T30" fmla="*/ 2147483647 w 1754"/>
                  <a:gd name="T31" fmla="*/ 2147483647 h 1066"/>
                  <a:gd name="T32" fmla="*/ 2147483647 w 1754"/>
                  <a:gd name="T33" fmla="*/ 2147483647 h 1066"/>
                  <a:gd name="T34" fmla="*/ 0 w 1754"/>
                  <a:gd name="T35" fmla="*/ 2147483647 h 1066"/>
                  <a:gd name="T36" fmla="*/ 2147483647 w 1754"/>
                  <a:gd name="T37" fmla="*/ 2147483647 h 1066"/>
                  <a:gd name="T38" fmla="*/ 2147483647 w 1754"/>
                  <a:gd name="T39" fmla="*/ 0 h 1066"/>
                  <a:gd name="T40" fmla="*/ 2147483647 w 1754"/>
                  <a:gd name="T41" fmla="*/ 2147483647 h 1066"/>
                  <a:gd name="T42" fmla="*/ 2147483647 w 1754"/>
                  <a:gd name="T43" fmla="*/ 2147483647 h 1066"/>
                  <a:gd name="T44" fmla="*/ 2147483647 w 1754"/>
                  <a:gd name="T45" fmla="*/ 2147483647 h 1066"/>
                  <a:gd name="T46" fmla="*/ 2147483647 w 1754"/>
                  <a:gd name="T47" fmla="*/ 2147483647 h 10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54"/>
                  <a:gd name="T73" fmla="*/ 0 h 1066"/>
                  <a:gd name="T74" fmla="*/ 1754 w 1754"/>
                  <a:gd name="T75" fmla="*/ 1066 h 10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54" h="1066">
                    <a:moveTo>
                      <a:pt x="1494" y="1066"/>
                    </a:moveTo>
                    <a:lnTo>
                      <a:pt x="1494" y="1066"/>
                    </a:lnTo>
                    <a:lnTo>
                      <a:pt x="1389" y="1066"/>
                    </a:lnTo>
                    <a:lnTo>
                      <a:pt x="1389" y="999"/>
                    </a:lnTo>
                    <a:lnTo>
                      <a:pt x="1494" y="999"/>
                    </a:lnTo>
                    <a:cubicBezTo>
                      <a:pt x="1519" y="999"/>
                      <a:pt x="1541" y="993"/>
                      <a:pt x="1555" y="982"/>
                    </a:cubicBezTo>
                    <a:cubicBezTo>
                      <a:pt x="1639" y="913"/>
                      <a:pt x="1688" y="814"/>
                      <a:pt x="1688" y="711"/>
                    </a:cubicBezTo>
                    <a:cubicBezTo>
                      <a:pt x="1688" y="523"/>
                      <a:pt x="1535" y="369"/>
                      <a:pt x="1348" y="367"/>
                    </a:cubicBezTo>
                    <a:cubicBezTo>
                      <a:pt x="1336" y="367"/>
                      <a:pt x="1325" y="360"/>
                      <a:pt x="1319" y="350"/>
                    </a:cubicBezTo>
                    <a:cubicBezTo>
                      <a:pt x="1222" y="175"/>
                      <a:pt x="1038" y="67"/>
                      <a:pt x="839" y="67"/>
                    </a:cubicBezTo>
                    <a:cubicBezTo>
                      <a:pt x="589" y="67"/>
                      <a:pt x="370" y="236"/>
                      <a:pt x="307" y="478"/>
                    </a:cubicBezTo>
                    <a:cubicBezTo>
                      <a:pt x="304" y="491"/>
                      <a:pt x="293" y="501"/>
                      <a:pt x="280" y="503"/>
                    </a:cubicBezTo>
                    <a:cubicBezTo>
                      <a:pt x="159" y="521"/>
                      <a:pt x="67" y="627"/>
                      <a:pt x="67" y="750"/>
                    </a:cubicBezTo>
                    <a:cubicBezTo>
                      <a:pt x="67" y="887"/>
                      <a:pt x="179" y="999"/>
                      <a:pt x="317" y="999"/>
                    </a:cubicBezTo>
                    <a:lnTo>
                      <a:pt x="1183" y="999"/>
                    </a:lnTo>
                    <a:lnTo>
                      <a:pt x="1183" y="1066"/>
                    </a:lnTo>
                    <a:lnTo>
                      <a:pt x="317" y="1066"/>
                    </a:lnTo>
                    <a:cubicBezTo>
                      <a:pt x="142" y="1066"/>
                      <a:pt x="0" y="924"/>
                      <a:pt x="0" y="750"/>
                    </a:cubicBezTo>
                    <a:cubicBezTo>
                      <a:pt x="0" y="602"/>
                      <a:pt x="106" y="473"/>
                      <a:pt x="248" y="441"/>
                    </a:cubicBezTo>
                    <a:cubicBezTo>
                      <a:pt x="326" y="180"/>
                      <a:pt x="565" y="0"/>
                      <a:pt x="839" y="0"/>
                    </a:cubicBezTo>
                    <a:cubicBezTo>
                      <a:pt x="1056" y="0"/>
                      <a:pt x="1256" y="115"/>
                      <a:pt x="1368" y="301"/>
                    </a:cubicBezTo>
                    <a:cubicBezTo>
                      <a:pt x="1583" y="313"/>
                      <a:pt x="1754" y="493"/>
                      <a:pt x="1754" y="711"/>
                    </a:cubicBezTo>
                    <a:cubicBezTo>
                      <a:pt x="1754" y="834"/>
                      <a:pt x="1697" y="952"/>
                      <a:pt x="1597" y="1034"/>
                    </a:cubicBezTo>
                    <a:cubicBezTo>
                      <a:pt x="1571" y="1055"/>
                      <a:pt x="1535" y="1066"/>
                      <a:pt x="1494" y="1066"/>
                    </a:cubicBezTo>
                    <a:close/>
                  </a:path>
                </a:pathLst>
              </a:custGeom>
              <a:solidFill>
                <a:sysClr val="window" lastClr="FFFFFF"/>
              </a:solidFill>
              <a:ln>
                <a:solidFill>
                  <a:srgbClr val="1D1D1A">
                    <a:lumMod val="75000"/>
                  </a:srgbClr>
                </a:solidFill>
              </a:ln>
              <a:extLst/>
            </p:spPr>
            <p:txBody>
              <a:bodyPr wrap="square">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9" name="组合 245"/>
            <p:cNvGrpSpPr/>
            <p:nvPr/>
          </p:nvGrpSpPr>
          <p:grpSpPr bwMode="gray">
            <a:xfrm>
              <a:off x="1316738" y="5490544"/>
              <a:ext cx="211686" cy="265105"/>
              <a:chOff x="15730538" y="3268663"/>
              <a:chExt cx="765175" cy="1123950"/>
            </a:xfrm>
            <a:solidFill>
              <a:srgbClr val="1D1D1A">
                <a:lumMod val="50000"/>
                <a:lumOff val="50000"/>
              </a:srgbClr>
            </a:solidFill>
          </p:grpSpPr>
          <p:sp>
            <p:nvSpPr>
              <p:cNvPr id="50" name="Freeform 57"/>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58"/>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59"/>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Freeform 60"/>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Freeform 61"/>
              <p:cNvSpPr>
                <a:spLocks noEditPoints="1"/>
              </p:cNvSpPr>
              <p:nvPr/>
            </p:nvSpPr>
            <p:spPr bwMode="gray">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0" name="Freeform 75"/>
            <p:cNvSpPr>
              <a:spLocks/>
            </p:cNvSpPr>
            <p:nvPr/>
          </p:nvSpPr>
          <p:spPr bwMode="gray">
            <a:xfrm>
              <a:off x="5419646" y="5326880"/>
              <a:ext cx="216618" cy="179211"/>
            </a:xfrm>
            <a:custGeom>
              <a:avLst/>
              <a:gdLst>
                <a:gd name="T0" fmla="*/ 2147483646 w 1443"/>
                <a:gd name="T1" fmla="*/ 2147483646 h 1005"/>
                <a:gd name="T2" fmla="*/ 2147483646 w 1443"/>
                <a:gd name="T3" fmla="*/ 2147483646 h 1005"/>
                <a:gd name="T4" fmla="*/ 2147483646 w 1443"/>
                <a:gd name="T5" fmla="*/ 2147483646 h 1005"/>
                <a:gd name="T6" fmla="*/ 2147483646 w 1443"/>
                <a:gd name="T7" fmla="*/ 0 h 1005"/>
                <a:gd name="T8" fmla="*/ 2147483646 w 1443"/>
                <a:gd name="T9" fmla="*/ 0 h 1005"/>
                <a:gd name="T10" fmla="*/ 2147483646 w 1443"/>
                <a:gd name="T11" fmla="*/ 2147483646 h 1005"/>
                <a:gd name="T12" fmla="*/ 2147483646 w 1443"/>
                <a:gd name="T13" fmla="*/ 2147483646 h 1005"/>
                <a:gd name="T14" fmla="*/ 2147483646 w 1443"/>
                <a:gd name="T15" fmla="*/ 2147483646 h 1005"/>
                <a:gd name="T16" fmla="*/ 2147483646 w 1443"/>
                <a:gd name="T17" fmla="*/ 2147483646 h 1005"/>
                <a:gd name="T18" fmla="*/ 2147483646 w 1443"/>
                <a:gd name="T19" fmla="*/ 2147483646 h 1005"/>
                <a:gd name="T20" fmla="*/ 0 w 1443"/>
                <a:gd name="T21" fmla="*/ 2147483646 h 1005"/>
                <a:gd name="T22" fmla="*/ 2147483646 w 1443"/>
                <a:gd name="T23" fmla="*/ 2147483646 h 1005"/>
                <a:gd name="T24" fmla="*/ 2147483646 w 1443"/>
                <a:gd name="T25" fmla="*/ 2147483646 h 1005"/>
                <a:gd name="T26" fmla="*/ 2147483646 w 1443"/>
                <a:gd name="T27" fmla="*/ 2147483646 h 1005"/>
                <a:gd name="T28" fmla="*/ 2147483646 w 1443"/>
                <a:gd name="T29" fmla="*/ 2147483646 h 1005"/>
                <a:gd name="T30" fmla="*/ 2147483646 w 1443"/>
                <a:gd name="T31" fmla="*/ 2147483646 h 1005"/>
                <a:gd name="T32" fmla="*/ 2147483646 w 1443"/>
                <a:gd name="T33" fmla="*/ 2147483646 h 1005"/>
                <a:gd name="T34" fmla="*/ 2147483646 w 1443"/>
                <a:gd name="T35" fmla="*/ 2147483646 h 1005"/>
                <a:gd name="T36" fmla="*/ 2147483646 w 1443"/>
                <a:gd name="T37" fmla="*/ 2147483646 h 1005"/>
                <a:gd name="T38" fmla="*/ 2147483646 w 1443"/>
                <a:gd name="T39" fmla="*/ 2147483646 h 1005"/>
                <a:gd name="T40" fmla="*/ 2147483646 w 1443"/>
                <a:gd name="T41" fmla="*/ 2147483646 h 1005"/>
                <a:gd name="T42" fmla="*/ 2147483646 w 1443"/>
                <a:gd name="T43" fmla="*/ 2147483646 h 1005"/>
                <a:gd name="T44" fmla="*/ 2147483646 w 1443"/>
                <a:gd name="T45" fmla="*/ 2147483646 h 1005"/>
                <a:gd name="T46" fmla="*/ 2147483646 w 1443"/>
                <a:gd name="T47" fmla="*/ 2147483646 h 1005"/>
                <a:gd name="T48" fmla="*/ 2147483646 w 1443"/>
                <a:gd name="T49" fmla="*/ 2147483646 h 1005"/>
                <a:gd name="T50" fmla="*/ 2147483646 w 1443"/>
                <a:gd name="T51" fmla="*/ 2147483646 h 1005"/>
                <a:gd name="T52" fmla="*/ 2147483646 w 1443"/>
                <a:gd name="T53" fmla="*/ 2147483646 h 1005"/>
                <a:gd name="T54" fmla="*/ 2147483646 w 1443"/>
                <a:gd name="T55" fmla="*/ 2147483646 h 1005"/>
                <a:gd name="T56" fmla="*/ 2147483646 w 1443"/>
                <a:gd name="T57" fmla="*/ 2147483646 h 1005"/>
                <a:gd name="T58" fmla="*/ 2147483646 w 1443"/>
                <a:gd name="T59" fmla="*/ 2147483646 h 1005"/>
                <a:gd name="T60" fmla="*/ 2147483646 w 1443"/>
                <a:gd name="T61" fmla="*/ 2147483646 h 1005"/>
                <a:gd name="T62" fmla="*/ 2147483646 w 1443"/>
                <a:gd name="T63" fmla="*/ 2147483646 h 1005"/>
                <a:gd name="T64" fmla="*/ 2147483646 w 1443"/>
                <a:gd name="T65" fmla="*/ 2147483646 h 1005"/>
                <a:gd name="T66" fmla="*/ 2147483646 w 1443"/>
                <a:gd name="T67" fmla="*/ 2147483646 h 1005"/>
                <a:gd name="T68" fmla="*/ 2147483646 w 1443"/>
                <a:gd name="T69" fmla="*/ 2147483646 h 1005"/>
                <a:gd name="T70" fmla="*/ 2147483646 w 1443"/>
                <a:gd name="T71" fmla="*/ 2147483646 h 1005"/>
                <a:gd name="T72" fmla="*/ 2147483646 w 1443"/>
                <a:gd name="T73" fmla="*/ 2147483646 h 1005"/>
                <a:gd name="T74" fmla="*/ 2147483646 w 1443"/>
                <a:gd name="T75" fmla="*/ 2147483646 h 1005"/>
                <a:gd name="T76" fmla="*/ 2147483646 w 1443"/>
                <a:gd name="T77" fmla="*/ 2147483646 h 1005"/>
                <a:gd name="T78" fmla="*/ 2147483646 w 1443"/>
                <a:gd name="T79" fmla="*/ 2147483646 h 1005"/>
                <a:gd name="T80" fmla="*/ 2147483646 w 1443"/>
                <a:gd name="T81" fmla="*/ 2147483646 h 1005"/>
                <a:gd name="T82" fmla="*/ 2147483646 w 1443"/>
                <a:gd name="T83" fmla="*/ 2147483646 h 1005"/>
                <a:gd name="T84" fmla="*/ 2147483646 w 1443"/>
                <a:gd name="T85" fmla="*/ 2147483646 h 1005"/>
                <a:gd name="T86" fmla="*/ 2147483646 w 1443"/>
                <a:gd name="T87" fmla="*/ 2147483646 h 1005"/>
                <a:gd name="T88" fmla="*/ 2147483646 w 1443"/>
                <a:gd name="T89" fmla="*/ 2147483646 h 1005"/>
                <a:gd name="T90" fmla="*/ 2147483646 w 1443"/>
                <a:gd name="T91" fmla="*/ 2147483646 h 1005"/>
                <a:gd name="T92" fmla="*/ 2147483646 w 1443"/>
                <a:gd name="T93" fmla="*/ 2147483646 h 1005"/>
                <a:gd name="T94" fmla="*/ 2147483646 w 1443"/>
                <a:gd name="T95" fmla="*/ 2147483646 h 1005"/>
                <a:gd name="T96" fmla="*/ 2147483646 w 1443"/>
                <a:gd name="T97" fmla="*/ 2147483646 h 1005"/>
                <a:gd name="T98" fmla="*/ 2147483646 w 1443"/>
                <a:gd name="T99" fmla="*/ 2147483646 h 1005"/>
                <a:gd name="T100" fmla="*/ 2147483646 w 1443"/>
                <a:gd name="T101" fmla="*/ 2147483646 h 1005"/>
                <a:gd name="T102" fmla="*/ 2147483646 w 1443"/>
                <a:gd name="T103" fmla="*/ 2147483646 h 1005"/>
                <a:gd name="T104" fmla="*/ 2147483646 w 1443"/>
                <a:gd name="T105" fmla="*/ 2147483646 h 1005"/>
                <a:gd name="T106" fmla="*/ 2147483646 w 1443"/>
                <a:gd name="T107" fmla="*/ 2147483646 h 1005"/>
                <a:gd name="T108" fmla="*/ 2147483646 w 1443"/>
                <a:gd name="T109" fmla="*/ 2147483646 h 1005"/>
                <a:gd name="T110" fmla="*/ 2147483646 w 1443"/>
                <a:gd name="T111" fmla="*/ 2147483646 h 1005"/>
                <a:gd name="T112" fmla="*/ 2147483646 w 1443"/>
                <a:gd name="T113" fmla="*/ 2147483646 h 1005"/>
                <a:gd name="T114" fmla="*/ 2147483646 w 1443"/>
                <a:gd name="T115" fmla="*/ 2147483646 h 1005"/>
                <a:gd name="T116" fmla="*/ 2147483646 w 1443"/>
                <a:gd name="T117" fmla="*/ 2147483646 h 1005"/>
                <a:gd name="T118" fmla="*/ 2147483646 w 1443"/>
                <a:gd name="T119" fmla="*/ 2147483646 h 1005"/>
                <a:gd name="T120" fmla="*/ 2147483646 w 1443"/>
                <a:gd name="T121" fmla="*/ 2147483646 h 1005"/>
                <a:gd name="T122" fmla="*/ 2147483646 w 1443"/>
                <a:gd name="T123" fmla="*/ 2147483646 h 10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43" h="1005">
                  <a:moveTo>
                    <a:pt x="1400" y="449"/>
                  </a:moveTo>
                  <a:lnTo>
                    <a:pt x="1208" y="315"/>
                  </a:lnTo>
                  <a:lnTo>
                    <a:pt x="986" y="162"/>
                  </a:lnTo>
                  <a:lnTo>
                    <a:pt x="778" y="17"/>
                  </a:lnTo>
                  <a:lnTo>
                    <a:pt x="765" y="8"/>
                  </a:lnTo>
                  <a:lnTo>
                    <a:pt x="751" y="3"/>
                  </a:lnTo>
                  <a:lnTo>
                    <a:pt x="736" y="0"/>
                  </a:lnTo>
                  <a:lnTo>
                    <a:pt x="721" y="0"/>
                  </a:lnTo>
                  <a:lnTo>
                    <a:pt x="707" y="0"/>
                  </a:lnTo>
                  <a:lnTo>
                    <a:pt x="692" y="3"/>
                  </a:lnTo>
                  <a:lnTo>
                    <a:pt x="679" y="8"/>
                  </a:lnTo>
                  <a:lnTo>
                    <a:pt x="665" y="17"/>
                  </a:lnTo>
                  <a:lnTo>
                    <a:pt x="43" y="449"/>
                  </a:lnTo>
                  <a:lnTo>
                    <a:pt x="39" y="452"/>
                  </a:lnTo>
                  <a:lnTo>
                    <a:pt x="26" y="465"/>
                  </a:lnTo>
                  <a:lnTo>
                    <a:pt x="14" y="481"/>
                  </a:lnTo>
                  <a:lnTo>
                    <a:pt x="5" y="497"/>
                  </a:lnTo>
                  <a:lnTo>
                    <a:pt x="0" y="514"/>
                  </a:lnTo>
                  <a:lnTo>
                    <a:pt x="0" y="533"/>
                  </a:lnTo>
                  <a:lnTo>
                    <a:pt x="2" y="551"/>
                  </a:lnTo>
                  <a:lnTo>
                    <a:pt x="9" y="570"/>
                  </a:lnTo>
                  <a:lnTo>
                    <a:pt x="17" y="587"/>
                  </a:lnTo>
                  <a:lnTo>
                    <a:pt x="24" y="595"/>
                  </a:lnTo>
                  <a:lnTo>
                    <a:pt x="31" y="602"/>
                  </a:lnTo>
                  <a:lnTo>
                    <a:pt x="46" y="614"/>
                  </a:lnTo>
                  <a:lnTo>
                    <a:pt x="63" y="622"/>
                  </a:lnTo>
                  <a:lnTo>
                    <a:pt x="81" y="627"/>
                  </a:lnTo>
                  <a:lnTo>
                    <a:pt x="100" y="629"/>
                  </a:lnTo>
                  <a:lnTo>
                    <a:pt x="118" y="627"/>
                  </a:lnTo>
                  <a:lnTo>
                    <a:pt x="137" y="621"/>
                  </a:lnTo>
                  <a:lnTo>
                    <a:pt x="147" y="617"/>
                  </a:lnTo>
                  <a:lnTo>
                    <a:pt x="156" y="610"/>
                  </a:lnTo>
                  <a:lnTo>
                    <a:pt x="161" y="607"/>
                  </a:lnTo>
                  <a:lnTo>
                    <a:pt x="157" y="963"/>
                  </a:lnTo>
                  <a:lnTo>
                    <a:pt x="159" y="972"/>
                  </a:lnTo>
                  <a:lnTo>
                    <a:pt x="161" y="980"/>
                  </a:lnTo>
                  <a:lnTo>
                    <a:pt x="164" y="987"/>
                  </a:lnTo>
                  <a:lnTo>
                    <a:pt x="169" y="993"/>
                  </a:lnTo>
                  <a:lnTo>
                    <a:pt x="176" y="999"/>
                  </a:lnTo>
                  <a:lnTo>
                    <a:pt x="183" y="1002"/>
                  </a:lnTo>
                  <a:lnTo>
                    <a:pt x="191" y="1005"/>
                  </a:lnTo>
                  <a:lnTo>
                    <a:pt x="199" y="1005"/>
                  </a:lnTo>
                  <a:lnTo>
                    <a:pt x="560" y="1005"/>
                  </a:lnTo>
                  <a:lnTo>
                    <a:pt x="562" y="744"/>
                  </a:lnTo>
                  <a:lnTo>
                    <a:pt x="562" y="734"/>
                  </a:lnTo>
                  <a:lnTo>
                    <a:pt x="566" y="722"/>
                  </a:lnTo>
                  <a:lnTo>
                    <a:pt x="569" y="712"/>
                  </a:lnTo>
                  <a:lnTo>
                    <a:pt x="574" y="700"/>
                  </a:lnTo>
                  <a:lnTo>
                    <a:pt x="581" y="691"/>
                  </a:lnTo>
                  <a:lnTo>
                    <a:pt x="589" y="681"/>
                  </a:lnTo>
                  <a:lnTo>
                    <a:pt x="598" y="673"/>
                  </a:lnTo>
                  <a:lnTo>
                    <a:pt x="608" y="664"/>
                  </a:lnTo>
                  <a:lnTo>
                    <a:pt x="619" y="658"/>
                  </a:lnTo>
                  <a:lnTo>
                    <a:pt x="631" y="651"/>
                  </a:lnTo>
                  <a:lnTo>
                    <a:pt x="645" y="646"/>
                  </a:lnTo>
                  <a:lnTo>
                    <a:pt x="658" y="641"/>
                  </a:lnTo>
                  <a:lnTo>
                    <a:pt x="673" y="637"/>
                  </a:lnTo>
                  <a:lnTo>
                    <a:pt x="689" y="636"/>
                  </a:lnTo>
                  <a:lnTo>
                    <a:pt x="704" y="634"/>
                  </a:lnTo>
                  <a:lnTo>
                    <a:pt x="721" y="632"/>
                  </a:lnTo>
                  <a:lnTo>
                    <a:pt x="736" y="634"/>
                  </a:lnTo>
                  <a:lnTo>
                    <a:pt x="753" y="636"/>
                  </a:lnTo>
                  <a:lnTo>
                    <a:pt x="768" y="639"/>
                  </a:lnTo>
                  <a:lnTo>
                    <a:pt x="781" y="643"/>
                  </a:lnTo>
                  <a:lnTo>
                    <a:pt x="795" y="648"/>
                  </a:lnTo>
                  <a:lnTo>
                    <a:pt x="808" y="653"/>
                  </a:lnTo>
                  <a:lnTo>
                    <a:pt x="820" y="659"/>
                  </a:lnTo>
                  <a:lnTo>
                    <a:pt x="832" y="666"/>
                  </a:lnTo>
                  <a:lnTo>
                    <a:pt x="842" y="675"/>
                  </a:lnTo>
                  <a:lnTo>
                    <a:pt x="851" y="683"/>
                  </a:lnTo>
                  <a:lnTo>
                    <a:pt x="859" y="693"/>
                  </a:lnTo>
                  <a:lnTo>
                    <a:pt x="866" y="703"/>
                  </a:lnTo>
                  <a:lnTo>
                    <a:pt x="871" y="713"/>
                  </a:lnTo>
                  <a:lnTo>
                    <a:pt x="874" y="724"/>
                  </a:lnTo>
                  <a:lnTo>
                    <a:pt x="876" y="735"/>
                  </a:lnTo>
                  <a:lnTo>
                    <a:pt x="878" y="747"/>
                  </a:lnTo>
                  <a:lnTo>
                    <a:pt x="876" y="1005"/>
                  </a:lnTo>
                  <a:lnTo>
                    <a:pt x="1222" y="1005"/>
                  </a:lnTo>
                  <a:lnTo>
                    <a:pt x="1230" y="1005"/>
                  </a:lnTo>
                  <a:lnTo>
                    <a:pt x="1239" y="1002"/>
                  </a:lnTo>
                  <a:lnTo>
                    <a:pt x="1245" y="999"/>
                  </a:lnTo>
                  <a:lnTo>
                    <a:pt x="1252" y="993"/>
                  </a:lnTo>
                  <a:lnTo>
                    <a:pt x="1257" y="987"/>
                  </a:lnTo>
                  <a:lnTo>
                    <a:pt x="1260" y="980"/>
                  </a:lnTo>
                  <a:lnTo>
                    <a:pt x="1264" y="972"/>
                  </a:lnTo>
                  <a:lnTo>
                    <a:pt x="1264" y="963"/>
                  </a:lnTo>
                  <a:lnTo>
                    <a:pt x="1267" y="597"/>
                  </a:lnTo>
                  <a:lnTo>
                    <a:pt x="1287" y="610"/>
                  </a:lnTo>
                  <a:lnTo>
                    <a:pt x="1301" y="619"/>
                  </a:lnTo>
                  <a:lnTo>
                    <a:pt x="1314" y="624"/>
                  </a:lnTo>
                  <a:lnTo>
                    <a:pt x="1330" y="627"/>
                  </a:lnTo>
                  <a:lnTo>
                    <a:pt x="1343" y="629"/>
                  </a:lnTo>
                  <a:lnTo>
                    <a:pt x="1355" y="627"/>
                  </a:lnTo>
                  <a:lnTo>
                    <a:pt x="1367" y="626"/>
                  </a:lnTo>
                  <a:lnTo>
                    <a:pt x="1379" y="622"/>
                  </a:lnTo>
                  <a:lnTo>
                    <a:pt x="1389" y="617"/>
                  </a:lnTo>
                  <a:lnTo>
                    <a:pt x="1399" y="612"/>
                  </a:lnTo>
                  <a:lnTo>
                    <a:pt x="1409" y="605"/>
                  </a:lnTo>
                  <a:lnTo>
                    <a:pt x="1417" y="597"/>
                  </a:lnTo>
                  <a:lnTo>
                    <a:pt x="1424" y="587"/>
                  </a:lnTo>
                  <a:lnTo>
                    <a:pt x="1431" y="578"/>
                  </a:lnTo>
                  <a:lnTo>
                    <a:pt x="1434" y="568"/>
                  </a:lnTo>
                  <a:lnTo>
                    <a:pt x="1441" y="551"/>
                  </a:lnTo>
                  <a:lnTo>
                    <a:pt x="1443" y="536"/>
                  </a:lnTo>
                  <a:lnTo>
                    <a:pt x="1443" y="523"/>
                  </a:lnTo>
                  <a:lnTo>
                    <a:pt x="1439" y="508"/>
                  </a:lnTo>
                  <a:lnTo>
                    <a:pt x="1436" y="494"/>
                  </a:lnTo>
                  <a:lnTo>
                    <a:pt x="1429" y="482"/>
                  </a:lnTo>
                  <a:lnTo>
                    <a:pt x="1422" y="469"/>
                  </a:lnTo>
                  <a:lnTo>
                    <a:pt x="1412" y="459"/>
                  </a:lnTo>
                  <a:lnTo>
                    <a:pt x="1400" y="449"/>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1" name="组合 245"/>
            <p:cNvGrpSpPr/>
            <p:nvPr/>
          </p:nvGrpSpPr>
          <p:grpSpPr bwMode="gray">
            <a:xfrm>
              <a:off x="5541731" y="5531186"/>
              <a:ext cx="199316" cy="221734"/>
              <a:chOff x="15730538" y="3268663"/>
              <a:chExt cx="765175" cy="1123950"/>
            </a:xfrm>
            <a:solidFill>
              <a:srgbClr val="1D1D1A">
                <a:lumMod val="50000"/>
                <a:lumOff val="50000"/>
              </a:srgbClr>
            </a:solidFill>
          </p:grpSpPr>
          <p:sp>
            <p:nvSpPr>
              <p:cNvPr id="45" name="Freeform 57"/>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58"/>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59"/>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60"/>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61"/>
              <p:cNvSpPr>
                <a:spLocks noEditPoints="1"/>
              </p:cNvSpPr>
              <p:nvPr/>
            </p:nvSpPr>
            <p:spPr bwMode="gray">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2" name="Freeform 78"/>
            <p:cNvSpPr>
              <a:spLocks noEditPoints="1"/>
            </p:cNvSpPr>
            <p:nvPr/>
          </p:nvSpPr>
          <p:spPr bwMode="gray">
            <a:xfrm>
              <a:off x="5625107" y="5806361"/>
              <a:ext cx="303053" cy="228687"/>
            </a:xfrm>
            <a:custGeom>
              <a:avLst/>
              <a:gdLst>
                <a:gd name="T0" fmla="*/ 2147483646 w 1923"/>
                <a:gd name="T1" fmla="*/ 2147483646 h 1181"/>
                <a:gd name="T2" fmla="*/ 2147483646 w 1923"/>
                <a:gd name="T3" fmla="*/ 2147483646 h 1181"/>
                <a:gd name="T4" fmla="*/ 2147483646 w 1923"/>
                <a:gd name="T5" fmla="*/ 0 h 1181"/>
                <a:gd name="T6" fmla="*/ 2147483646 w 1923"/>
                <a:gd name="T7" fmla="*/ 2147483646 h 1181"/>
                <a:gd name="T8" fmla="*/ 2147483646 w 1923"/>
                <a:gd name="T9" fmla="*/ 2147483646 h 1181"/>
                <a:gd name="T10" fmla="*/ 2147483646 w 1923"/>
                <a:gd name="T11" fmla="*/ 2147483646 h 1181"/>
                <a:gd name="T12" fmla="*/ 2147483646 w 1923"/>
                <a:gd name="T13" fmla="*/ 2147483646 h 1181"/>
                <a:gd name="T14" fmla="*/ 2147483646 w 1923"/>
                <a:gd name="T15" fmla="*/ 2147483646 h 1181"/>
                <a:gd name="T16" fmla="*/ 2147483646 w 1923"/>
                <a:gd name="T17" fmla="*/ 2147483646 h 1181"/>
                <a:gd name="T18" fmla="*/ 2147483646 w 1923"/>
                <a:gd name="T19" fmla="*/ 2147483646 h 1181"/>
                <a:gd name="T20" fmla="*/ 2147483646 w 1923"/>
                <a:gd name="T21" fmla="*/ 2147483646 h 1181"/>
                <a:gd name="T22" fmla="*/ 2147483646 w 1923"/>
                <a:gd name="T23" fmla="*/ 2147483646 h 1181"/>
                <a:gd name="T24" fmla="*/ 2147483646 w 1923"/>
                <a:gd name="T25" fmla="*/ 2147483646 h 1181"/>
                <a:gd name="T26" fmla="*/ 2147483646 w 1923"/>
                <a:gd name="T27" fmla="*/ 2147483646 h 1181"/>
                <a:gd name="T28" fmla="*/ 2147483646 w 1923"/>
                <a:gd name="T29" fmla="*/ 2147483646 h 1181"/>
                <a:gd name="T30" fmla="*/ 2147483646 w 1923"/>
                <a:gd name="T31" fmla="*/ 2147483646 h 1181"/>
                <a:gd name="T32" fmla="*/ 2147483646 w 1923"/>
                <a:gd name="T33" fmla="*/ 2147483646 h 1181"/>
                <a:gd name="T34" fmla="*/ 2147483646 w 1923"/>
                <a:gd name="T35" fmla="*/ 2147483646 h 1181"/>
                <a:gd name="T36" fmla="*/ 2147483646 w 1923"/>
                <a:gd name="T37" fmla="*/ 2147483646 h 1181"/>
                <a:gd name="T38" fmla="*/ 2147483646 w 1923"/>
                <a:gd name="T39" fmla="*/ 2147483646 h 1181"/>
                <a:gd name="T40" fmla="*/ 2147483646 w 1923"/>
                <a:gd name="T41" fmla="*/ 2147483646 h 1181"/>
                <a:gd name="T42" fmla="*/ 2147483646 w 1923"/>
                <a:gd name="T43" fmla="*/ 2147483646 h 1181"/>
                <a:gd name="T44" fmla="*/ 2147483646 w 1923"/>
                <a:gd name="T45" fmla="*/ 2147483646 h 1181"/>
                <a:gd name="T46" fmla="*/ 2147483646 w 1923"/>
                <a:gd name="T47" fmla="*/ 2147483646 h 1181"/>
                <a:gd name="T48" fmla="*/ 2147483646 w 1923"/>
                <a:gd name="T49" fmla="*/ 2147483646 h 1181"/>
                <a:gd name="T50" fmla="*/ 2147483646 w 1923"/>
                <a:gd name="T51" fmla="*/ 2147483646 h 1181"/>
                <a:gd name="T52" fmla="*/ 2147483646 w 1923"/>
                <a:gd name="T53" fmla="*/ 2147483646 h 1181"/>
                <a:gd name="T54" fmla="*/ 2147483646 w 1923"/>
                <a:gd name="T55" fmla="*/ 2147483646 h 1181"/>
                <a:gd name="T56" fmla="*/ 2147483646 w 1923"/>
                <a:gd name="T57" fmla="*/ 2147483646 h 1181"/>
                <a:gd name="T58" fmla="*/ 2147483646 w 1923"/>
                <a:gd name="T59" fmla="*/ 2147483646 h 1181"/>
                <a:gd name="T60" fmla="*/ 2147483646 w 1923"/>
                <a:gd name="T61" fmla="*/ 2147483646 h 1181"/>
                <a:gd name="T62" fmla="*/ 2147483646 w 1923"/>
                <a:gd name="T63" fmla="*/ 2147483646 h 1181"/>
                <a:gd name="T64" fmla="*/ 2147483646 w 1923"/>
                <a:gd name="T65" fmla="*/ 2147483646 h 1181"/>
                <a:gd name="T66" fmla="*/ 2147483646 w 1923"/>
                <a:gd name="T67" fmla="*/ 2147483646 h 1181"/>
                <a:gd name="T68" fmla="*/ 2147483646 w 1923"/>
                <a:gd name="T69" fmla="*/ 2147483646 h 1181"/>
                <a:gd name="T70" fmla="*/ 2147483646 w 1923"/>
                <a:gd name="T71" fmla="*/ 2147483646 h 1181"/>
                <a:gd name="T72" fmla="*/ 2147483646 w 1923"/>
                <a:gd name="T73" fmla="*/ 2147483646 h 1181"/>
                <a:gd name="T74" fmla="*/ 2147483646 w 1923"/>
                <a:gd name="T75" fmla="*/ 2147483646 h 1181"/>
                <a:gd name="T76" fmla="*/ 2147483646 w 1923"/>
                <a:gd name="T77" fmla="*/ 2147483646 h 1181"/>
                <a:gd name="T78" fmla="*/ 2147483646 w 1923"/>
                <a:gd name="T79" fmla="*/ 2147483646 h 1181"/>
                <a:gd name="T80" fmla="*/ 2147483646 w 1923"/>
                <a:gd name="T81" fmla="*/ 2147483646 h 1181"/>
                <a:gd name="T82" fmla="*/ 2147483646 w 1923"/>
                <a:gd name="T83" fmla="*/ 2147483646 h 1181"/>
                <a:gd name="T84" fmla="*/ 2147483646 w 1923"/>
                <a:gd name="T85" fmla="*/ 2147483646 h 1181"/>
                <a:gd name="T86" fmla="*/ 2147483646 w 1923"/>
                <a:gd name="T87" fmla="*/ 2147483646 h 1181"/>
                <a:gd name="T88" fmla="*/ 2147483646 w 1923"/>
                <a:gd name="T89" fmla="*/ 2147483646 h 1181"/>
                <a:gd name="T90" fmla="*/ 2147483646 w 1923"/>
                <a:gd name="T91" fmla="*/ 2147483646 h 1181"/>
                <a:gd name="T92" fmla="*/ 2147483646 w 1923"/>
                <a:gd name="T93" fmla="*/ 2147483646 h 1181"/>
                <a:gd name="T94" fmla="*/ 2147483646 w 1923"/>
                <a:gd name="T95" fmla="*/ 2147483646 h 1181"/>
                <a:gd name="T96" fmla="*/ 2147483646 w 1923"/>
                <a:gd name="T97" fmla="*/ 2147483646 h 1181"/>
                <a:gd name="T98" fmla="*/ 2147483646 w 1923"/>
                <a:gd name="T99" fmla="*/ 2147483646 h 1181"/>
                <a:gd name="T100" fmla="*/ 2147483646 w 1923"/>
                <a:gd name="T101" fmla="*/ 2147483646 h 1181"/>
                <a:gd name="T102" fmla="*/ 2147483646 w 1923"/>
                <a:gd name="T103" fmla="*/ 2147483646 h 11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3" y="176"/>
                  </a:lnTo>
                  <a:lnTo>
                    <a:pt x="522" y="170"/>
                  </a:lnTo>
                  <a:lnTo>
                    <a:pt x="516" y="169"/>
                  </a:lnTo>
                  <a:lnTo>
                    <a:pt x="511" y="169"/>
                  </a:lnTo>
                  <a:lnTo>
                    <a:pt x="314" y="203"/>
                  </a:lnTo>
                  <a:lnTo>
                    <a:pt x="309" y="204"/>
                  </a:lnTo>
                  <a:lnTo>
                    <a:pt x="304" y="208"/>
                  </a:lnTo>
                  <a:lnTo>
                    <a:pt x="301" y="213"/>
                  </a:lnTo>
                  <a:lnTo>
                    <a:pt x="301" y="218"/>
                  </a:lnTo>
                  <a:lnTo>
                    <a:pt x="301" y="262"/>
                  </a:lnTo>
                  <a:lnTo>
                    <a:pt x="181" y="262"/>
                  </a:lnTo>
                  <a:lnTo>
                    <a:pt x="181" y="1019"/>
                  </a:lnTo>
                  <a:lnTo>
                    <a:pt x="125" y="1019"/>
                  </a:lnTo>
                  <a:lnTo>
                    <a:pt x="118" y="1019"/>
                  </a:lnTo>
                  <a:lnTo>
                    <a:pt x="113" y="1021"/>
                  </a:lnTo>
                  <a:lnTo>
                    <a:pt x="108" y="1024"/>
                  </a:lnTo>
                  <a:lnTo>
                    <a:pt x="103" y="1029"/>
                  </a:lnTo>
                  <a:lnTo>
                    <a:pt x="2" y="1169"/>
                  </a:lnTo>
                  <a:lnTo>
                    <a:pt x="0" y="1174"/>
                  </a:lnTo>
                  <a:lnTo>
                    <a:pt x="2" y="1178"/>
                  </a:lnTo>
                  <a:lnTo>
                    <a:pt x="4" y="1179"/>
                  </a:lnTo>
                  <a:lnTo>
                    <a:pt x="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4" y="604"/>
                  </a:lnTo>
                  <a:lnTo>
                    <a:pt x="429" y="601"/>
                  </a:lnTo>
                  <a:lnTo>
                    <a:pt x="425" y="597"/>
                  </a:lnTo>
                  <a:lnTo>
                    <a:pt x="425" y="591"/>
                  </a:lnTo>
                  <a:lnTo>
                    <a:pt x="425" y="533"/>
                  </a:lnTo>
                  <a:lnTo>
                    <a:pt x="425" y="528"/>
                  </a:lnTo>
                  <a:lnTo>
                    <a:pt x="429" y="523"/>
                  </a:lnTo>
                  <a:lnTo>
                    <a:pt x="434" y="521"/>
                  </a:lnTo>
                  <a:lnTo>
                    <a:pt x="439" y="520"/>
                  </a:lnTo>
                  <a:lnTo>
                    <a:pt x="498" y="520"/>
                  </a:lnTo>
                  <a:lnTo>
                    <a:pt x="505" y="521"/>
                  </a:lnTo>
                  <a:lnTo>
                    <a:pt x="508" y="523"/>
                  </a:lnTo>
                  <a:lnTo>
                    <a:pt x="511" y="528"/>
                  </a:lnTo>
                  <a:lnTo>
                    <a:pt x="513" y="533"/>
                  </a:lnTo>
                  <a:lnTo>
                    <a:pt x="513" y="591"/>
                  </a:lnTo>
                  <a:lnTo>
                    <a:pt x="511" y="597"/>
                  </a:lnTo>
                  <a:lnTo>
                    <a:pt x="508" y="601"/>
                  </a:lnTo>
                  <a:lnTo>
                    <a:pt x="505" y="604"/>
                  </a:lnTo>
                  <a:lnTo>
                    <a:pt x="498" y="606"/>
                  </a:lnTo>
                  <a:close/>
                  <a:moveTo>
                    <a:pt x="513" y="874"/>
                  </a:moveTo>
                  <a:lnTo>
                    <a:pt x="513" y="933"/>
                  </a:lnTo>
                  <a:lnTo>
                    <a:pt x="511" y="938"/>
                  </a:lnTo>
                  <a:lnTo>
                    <a:pt x="508" y="941"/>
                  </a:lnTo>
                  <a:lnTo>
                    <a:pt x="505" y="945"/>
                  </a:lnTo>
                  <a:lnTo>
                    <a:pt x="498" y="947"/>
                  </a:lnTo>
                  <a:lnTo>
                    <a:pt x="439" y="947"/>
                  </a:lnTo>
                  <a:lnTo>
                    <a:pt x="434" y="945"/>
                  </a:lnTo>
                  <a:lnTo>
                    <a:pt x="429" y="941"/>
                  </a:lnTo>
                  <a:lnTo>
                    <a:pt x="425" y="938"/>
                  </a:lnTo>
                  <a:lnTo>
                    <a:pt x="425" y="933"/>
                  </a:lnTo>
                  <a:lnTo>
                    <a:pt x="425" y="874"/>
                  </a:lnTo>
                  <a:lnTo>
                    <a:pt x="425" y="869"/>
                  </a:lnTo>
                  <a:lnTo>
                    <a:pt x="429" y="866"/>
                  </a:lnTo>
                  <a:lnTo>
                    <a:pt x="434" y="862"/>
                  </a:lnTo>
                  <a:lnTo>
                    <a:pt x="439" y="860"/>
                  </a:lnTo>
                  <a:lnTo>
                    <a:pt x="498" y="860"/>
                  </a:lnTo>
                  <a:lnTo>
                    <a:pt x="505" y="862"/>
                  </a:lnTo>
                  <a:lnTo>
                    <a:pt x="508" y="866"/>
                  </a:lnTo>
                  <a:lnTo>
                    <a:pt x="511" y="869"/>
                  </a:lnTo>
                  <a:lnTo>
                    <a:pt x="513" y="874"/>
                  </a:lnTo>
                  <a:close/>
                  <a:moveTo>
                    <a:pt x="348" y="734"/>
                  </a:moveTo>
                  <a:lnTo>
                    <a:pt x="348" y="791"/>
                  </a:lnTo>
                  <a:lnTo>
                    <a:pt x="346" y="796"/>
                  </a:lnTo>
                  <a:lnTo>
                    <a:pt x="343" y="801"/>
                  </a:lnTo>
                  <a:lnTo>
                    <a:pt x="339" y="805"/>
                  </a:lnTo>
                  <a:lnTo>
                    <a:pt x="334" y="805"/>
                  </a:lnTo>
                  <a:lnTo>
                    <a:pt x="274" y="805"/>
                  </a:lnTo>
                  <a:lnTo>
                    <a:pt x="269" y="805"/>
                  </a:lnTo>
                  <a:lnTo>
                    <a:pt x="263" y="801"/>
                  </a:lnTo>
                  <a:lnTo>
                    <a:pt x="262" y="796"/>
                  </a:lnTo>
                  <a:lnTo>
                    <a:pt x="260" y="791"/>
                  </a:lnTo>
                  <a:lnTo>
                    <a:pt x="260" y="734"/>
                  </a:lnTo>
                  <a:lnTo>
                    <a:pt x="262" y="729"/>
                  </a:lnTo>
                  <a:lnTo>
                    <a:pt x="263" y="724"/>
                  </a:lnTo>
                  <a:lnTo>
                    <a:pt x="269" y="720"/>
                  </a:lnTo>
                  <a:lnTo>
                    <a:pt x="274" y="720"/>
                  </a:lnTo>
                  <a:lnTo>
                    <a:pt x="334" y="720"/>
                  </a:lnTo>
                  <a:lnTo>
                    <a:pt x="339" y="720"/>
                  </a:lnTo>
                  <a:lnTo>
                    <a:pt x="343" y="724"/>
                  </a:lnTo>
                  <a:lnTo>
                    <a:pt x="346" y="729"/>
                  </a:lnTo>
                  <a:lnTo>
                    <a:pt x="348" y="734"/>
                  </a:lnTo>
                  <a:close/>
                  <a:moveTo>
                    <a:pt x="243" y="397"/>
                  </a:moveTo>
                  <a:lnTo>
                    <a:pt x="243" y="397"/>
                  </a:lnTo>
                  <a:lnTo>
                    <a:pt x="245" y="391"/>
                  </a:lnTo>
                  <a:lnTo>
                    <a:pt x="248" y="386"/>
                  </a:lnTo>
                  <a:lnTo>
                    <a:pt x="252" y="385"/>
                  </a:lnTo>
                  <a:lnTo>
                    <a:pt x="258" y="383"/>
                  </a:lnTo>
                  <a:lnTo>
                    <a:pt x="317" y="383"/>
                  </a:lnTo>
                  <a:lnTo>
                    <a:pt x="322" y="385"/>
                  </a:lnTo>
                  <a:lnTo>
                    <a:pt x="328" y="386"/>
                  </a:lnTo>
                  <a:lnTo>
                    <a:pt x="331" y="391"/>
                  </a:lnTo>
                  <a:lnTo>
                    <a:pt x="331" y="397"/>
                  </a:lnTo>
                  <a:lnTo>
                    <a:pt x="331" y="454"/>
                  </a:lnTo>
                  <a:lnTo>
                    <a:pt x="331" y="461"/>
                  </a:lnTo>
                  <a:lnTo>
                    <a:pt x="328" y="464"/>
                  </a:lnTo>
                  <a:lnTo>
                    <a:pt x="322" y="467"/>
                  </a:lnTo>
                  <a:lnTo>
                    <a:pt x="317"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6" y="98"/>
                  </a:lnTo>
                  <a:lnTo>
                    <a:pt x="1490" y="100"/>
                  </a:lnTo>
                  <a:lnTo>
                    <a:pt x="1490" y="101"/>
                  </a:lnTo>
                  <a:lnTo>
                    <a:pt x="1491" y="105"/>
                  </a:lnTo>
                  <a:lnTo>
                    <a:pt x="1491" y="464"/>
                  </a:lnTo>
                  <a:lnTo>
                    <a:pt x="1491" y="938"/>
                  </a:lnTo>
                  <a:lnTo>
                    <a:pt x="1490" y="940"/>
                  </a:lnTo>
                  <a:lnTo>
                    <a:pt x="1490" y="941"/>
                  </a:lnTo>
                  <a:lnTo>
                    <a:pt x="1486" y="943"/>
                  </a:lnTo>
                  <a:lnTo>
                    <a:pt x="1485" y="945"/>
                  </a:lnTo>
                  <a:lnTo>
                    <a:pt x="1471" y="945"/>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80" y="98"/>
                  </a:lnTo>
                  <a:lnTo>
                    <a:pt x="1382" y="100"/>
                  </a:lnTo>
                  <a:lnTo>
                    <a:pt x="1383" y="101"/>
                  </a:lnTo>
                  <a:lnTo>
                    <a:pt x="1383" y="105"/>
                  </a:lnTo>
                  <a:lnTo>
                    <a:pt x="1383" y="938"/>
                  </a:lnTo>
                  <a:lnTo>
                    <a:pt x="1383" y="940"/>
                  </a:lnTo>
                  <a:lnTo>
                    <a:pt x="1382" y="941"/>
                  </a:lnTo>
                  <a:lnTo>
                    <a:pt x="1380" y="943"/>
                  </a:lnTo>
                  <a:lnTo>
                    <a:pt x="1377"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4" y="98"/>
                  </a:lnTo>
                  <a:lnTo>
                    <a:pt x="1276" y="100"/>
                  </a:lnTo>
                  <a:lnTo>
                    <a:pt x="1277" y="101"/>
                  </a:lnTo>
                  <a:lnTo>
                    <a:pt x="1277" y="105"/>
                  </a:lnTo>
                  <a:lnTo>
                    <a:pt x="1277" y="938"/>
                  </a:lnTo>
                  <a:lnTo>
                    <a:pt x="1277" y="940"/>
                  </a:lnTo>
                  <a:lnTo>
                    <a:pt x="1276" y="941"/>
                  </a:lnTo>
                  <a:lnTo>
                    <a:pt x="1274" y="943"/>
                  </a:lnTo>
                  <a:lnTo>
                    <a:pt x="1270" y="945"/>
                  </a:lnTo>
                  <a:lnTo>
                    <a:pt x="1257" y="945"/>
                  </a:lnTo>
                  <a:lnTo>
                    <a:pt x="1254" y="943"/>
                  </a:lnTo>
                  <a:lnTo>
                    <a:pt x="1252" y="941"/>
                  </a:lnTo>
                  <a:lnTo>
                    <a:pt x="1250" y="940"/>
                  </a:lnTo>
                  <a:lnTo>
                    <a:pt x="1250" y="938"/>
                  </a:lnTo>
                  <a:lnTo>
                    <a:pt x="1250" y="105"/>
                  </a:lnTo>
                  <a:close/>
                </a:path>
              </a:pathLst>
            </a:custGeom>
            <a:solidFill>
              <a:srgbClr val="A7A7A7"/>
            </a:solidFill>
            <a:ln>
              <a:noFill/>
            </a:ln>
            <a:effectLst/>
            <a:extLst>
              <a:ext uri="{91240B29-F687-4F45-9708-019B960494DF}">
                <a14:hiddenLine xmlns:a14="http://schemas.microsoft.com/office/drawing/2010/main" w="12700" cap="flat" algn="ctr">
                  <a:solidFill>
                    <a:srgbClr val="000000"/>
                  </a:solidFill>
                  <a:prstDash val="sysDash"/>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defTabSz="914034"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TextBox 425"/>
            <p:cNvSpPr txBox="1"/>
            <p:nvPr/>
          </p:nvSpPr>
          <p:spPr bwMode="gray">
            <a:xfrm>
              <a:off x="1926150" y="5872054"/>
              <a:ext cx="854939" cy="428997"/>
            </a:xfrm>
            <a:prstGeom prst="rect">
              <a:avLst/>
            </a:prstGeom>
            <a:noFill/>
          </p:spPr>
          <p:txBody>
            <a:bodyPr wrap="square" rtlCol="0">
              <a:noAutofit/>
            </a:bodyPr>
            <a:lstStyle/>
            <a:p>
              <a:pPr algn="ctr" defTabSz="914034"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Metro</a:t>
              </a:r>
            </a:p>
          </p:txBody>
        </p:sp>
        <p:sp>
          <p:nvSpPr>
            <p:cNvPr id="44" name="TextBox 425"/>
            <p:cNvSpPr txBox="1"/>
            <p:nvPr/>
          </p:nvSpPr>
          <p:spPr bwMode="gray">
            <a:xfrm>
              <a:off x="4292799" y="5850507"/>
              <a:ext cx="855845" cy="428997"/>
            </a:xfrm>
            <a:prstGeom prst="rect">
              <a:avLst/>
            </a:prstGeom>
            <a:noFill/>
          </p:spPr>
          <p:txBody>
            <a:bodyPr wrap="square" rtlCol="0">
              <a:noAutofit/>
            </a:bodyPr>
            <a:lstStyle/>
            <a:p>
              <a:pPr algn="ctr" defTabSz="914034"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Metro</a:t>
              </a:r>
            </a:p>
          </p:txBody>
        </p:sp>
      </p:grpSp>
      <p:grpSp>
        <p:nvGrpSpPr>
          <p:cNvPr id="120" name="组合 119"/>
          <p:cNvGrpSpPr/>
          <p:nvPr/>
        </p:nvGrpSpPr>
        <p:grpSpPr bwMode="gray">
          <a:xfrm>
            <a:off x="910780" y="2802797"/>
            <a:ext cx="4295941" cy="1277033"/>
            <a:chOff x="2291068" y="2574861"/>
            <a:chExt cx="3749443" cy="1801258"/>
          </a:xfrm>
        </p:grpSpPr>
        <p:pic>
          <p:nvPicPr>
            <p:cNvPr id="121" name="图片 120">
              <a:extLst>
                <a:ext uri="{FF2B5EF4-FFF2-40B4-BE49-F238E27FC236}">
                  <a16:creationId xmlns:a16="http://schemas.microsoft.com/office/drawing/2014/main" xmlns="" id="{FE7BFBF9-A0D7-41CA-A0ED-1E3CC5904C3D}"/>
                </a:ext>
              </a:extLst>
            </p:cNvPr>
            <p:cNvPicPr>
              <a:picLocks noChangeAspect="1"/>
            </p:cNvPicPr>
            <p:nvPr/>
          </p:nvPicPr>
          <p:blipFill>
            <a:blip r:embed="rId3"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bwMode="gray">
            <a:xfrm flipV="1">
              <a:off x="2878612" y="2574861"/>
              <a:ext cx="2559246" cy="1801258"/>
            </a:xfrm>
            <a:prstGeom prst="rect">
              <a:avLst/>
            </a:prstGeom>
          </p:spPr>
        </p:pic>
        <p:grpSp>
          <p:nvGrpSpPr>
            <p:cNvPr id="122" name="组合 121"/>
            <p:cNvGrpSpPr/>
            <p:nvPr/>
          </p:nvGrpSpPr>
          <p:grpSpPr bwMode="gray">
            <a:xfrm>
              <a:off x="2291068" y="3373968"/>
              <a:ext cx="3749443" cy="285710"/>
              <a:chOff x="2997903" y="3443655"/>
              <a:chExt cx="2812082" cy="214285"/>
            </a:xfrm>
          </p:grpSpPr>
          <p:sp>
            <p:nvSpPr>
              <p:cNvPr id="123" name="TextBox 416"/>
              <p:cNvSpPr txBox="1"/>
              <p:nvPr/>
            </p:nvSpPr>
            <p:spPr bwMode="gray">
              <a:xfrm>
                <a:off x="2997903" y="3462584"/>
                <a:ext cx="881312" cy="195356"/>
              </a:xfrm>
              <a:prstGeom prst="rect">
                <a:avLst/>
              </a:prstGeom>
              <a:noFill/>
            </p:spPr>
            <p:txBody>
              <a:bodyPr wrap="square" lIns="0" tIns="0" rIns="0" bIns="0" rtlCol="0" anchor="ctr">
                <a:noAutofit/>
              </a:bodyPr>
              <a:lstStyle/>
              <a:p>
                <a:pPr algn="ctr" defTabSz="1218682"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NETCONF/YANG</a:t>
                </a:r>
              </a:p>
            </p:txBody>
          </p:sp>
          <p:sp>
            <p:nvSpPr>
              <p:cNvPr id="124" name="TextBox 417"/>
              <p:cNvSpPr txBox="1"/>
              <p:nvPr/>
            </p:nvSpPr>
            <p:spPr bwMode="gray">
              <a:xfrm>
                <a:off x="5123454" y="3443655"/>
                <a:ext cx="686531" cy="195356"/>
              </a:xfrm>
              <a:prstGeom prst="rect">
                <a:avLst/>
              </a:prstGeom>
              <a:noFill/>
            </p:spPr>
            <p:txBody>
              <a:bodyPr wrap="square" lIns="0" tIns="0" rIns="0" bIns="0" rtlCol="0" anchor="ctr">
                <a:noAutofit/>
              </a:bodyPr>
              <a:lstStyle/>
              <a:p>
                <a:pPr defTabSz="1218682" fontAlgn="ctr">
                  <a:defRPr/>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Telemetry</a:t>
                </a:r>
              </a:p>
            </p:txBody>
          </p:sp>
        </p:grpSp>
      </p:grpSp>
      <p:grpSp>
        <p:nvGrpSpPr>
          <p:cNvPr id="125" name="组合 124"/>
          <p:cNvGrpSpPr/>
          <p:nvPr/>
        </p:nvGrpSpPr>
        <p:grpSpPr bwMode="gray">
          <a:xfrm>
            <a:off x="2219959" y="3110187"/>
            <a:ext cx="1849563" cy="794571"/>
            <a:chOff x="1441461" y="2190162"/>
            <a:chExt cx="4311295" cy="1866238"/>
          </a:xfrm>
        </p:grpSpPr>
        <p:pic>
          <p:nvPicPr>
            <p:cNvPr id="126" name="图片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012622" y="2190162"/>
              <a:ext cx="876544" cy="1163185"/>
            </a:xfrm>
            <a:prstGeom prst="rect">
              <a:avLst/>
            </a:prstGeom>
          </p:spPr>
        </p:pic>
        <p:pic>
          <p:nvPicPr>
            <p:cNvPr id="127" name="图片 1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441461" y="2726542"/>
              <a:ext cx="805293" cy="936333"/>
            </a:xfrm>
            <a:prstGeom prst="rect">
              <a:avLst/>
            </a:prstGeom>
          </p:spPr>
        </p:pic>
        <p:pic>
          <p:nvPicPr>
            <p:cNvPr id="128" name="图片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229725" y="2983816"/>
              <a:ext cx="1634334" cy="1046770"/>
            </a:xfrm>
            <a:prstGeom prst="rect">
              <a:avLst/>
            </a:prstGeom>
          </p:spPr>
        </p:pic>
        <p:pic>
          <p:nvPicPr>
            <p:cNvPr id="129" name="图片 1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704411" y="2509665"/>
              <a:ext cx="1417650" cy="900627"/>
            </a:xfrm>
            <a:prstGeom prst="rect">
              <a:avLst/>
            </a:prstGeom>
          </p:spPr>
        </p:pic>
        <p:pic>
          <p:nvPicPr>
            <p:cNvPr id="130" name="图片 1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763529" y="2699383"/>
              <a:ext cx="1354536" cy="860674"/>
            </a:xfrm>
            <a:prstGeom prst="rect">
              <a:avLst/>
            </a:prstGeom>
          </p:spPr>
        </p:pic>
        <p:pic>
          <p:nvPicPr>
            <p:cNvPr id="131" name="图片 130"/>
            <p:cNvPicPr>
              <a:picLocks noChangeAspect="1"/>
            </p:cNvPicPr>
            <p:nvPr/>
          </p:nvPicPr>
          <p:blipFill>
            <a:blip r:embed="rId9"/>
            <a:stretch>
              <a:fillRect/>
            </a:stretch>
          </p:blipFill>
          <p:spPr bwMode="gray">
            <a:xfrm>
              <a:off x="2432684" y="3713910"/>
              <a:ext cx="1228417" cy="342490"/>
            </a:xfrm>
            <a:prstGeom prst="rect">
              <a:avLst/>
            </a:prstGeom>
          </p:spPr>
        </p:pic>
        <p:pic>
          <p:nvPicPr>
            <p:cNvPr id="132" name="图片 1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4711046" y="3297197"/>
              <a:ext cx="1041710" cy="262860"/>
            </a:xfrm>
            <a:prstGeom prst="rect">
              <a:avLst/>
            </a:prstGeom>
          </p:spPr>
        </p:pic>
        <p:pic>
          <p:nvPicPr>
            <p:cNvPr id="133" name="图片 1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bwMode="gray">
            <a:xfrm>
              <a:off x="3881088" y="3608367"/>
              <a:ext cx="1253893" cy="242311"/>
            </a:xfrm>
            <a:prstGeom prst="rect">
              <a:avLst/>
            </a:prstGeom>
          </p:spPr>
        </p:pic>
      </p:grpSp>
      <p:sp>
        <p:nvSpPr>
          <p:cNvPr id="134" name="文本框 5">
            <a:extLst>
              <a:ext uri="{FF2B5EF4-FFF2-40B4-BE49-F238E27FC236}">
                <a16:creationId xmlns:a16="http://schemas.microsoft.com/office/drawing/2014/main" xmlns="" id="{0B6E795E-134E-40AA-98D8-EB3A60B89AD5}"/>
              </a:ext>
            </a:extLst>
          </p:cNvPr>
          <p:cNvSpPr txBox="1"/>
          <p:nvPr/>
        </p:nvSpPr>
        <p:spPr bwMode="gray">
          <a:xfrm>
            <a:off x="1289915" y="5486983"/>
            <a:ext cx="3543552" cy="522964"/>
          </a:xfrm>
          <a:prstGeom prst="rect">
            <a:avLst/>
          </a:prstGeom>
          <a:noFill/>
        </p:spPr>
        <p:txBody>
          <a:bodyPr wrap="square" rtlCol="0" anchor="ctr" anchorCtr="0">
            <a:noAutofit/>
          </a:bodyPr>
          <a:lstStyle>
            <a:defPPr>
              <a:defRPr lang="zh-CN"/>
            </a:defPPr>
            <a:lvl1pPr algn="ctr">
              <a:defRPr sz="2000" b="1">
                <a:solidFill>
                  <a:prstClr val="black"/>
                </a:solidFill>
                <a:latin typeface="微软雅黑" panose="020B0503020204020204" pitchFamily="34" charset="-122"/>
                <a:ea typeface="微软雅黑" panose="020B0503020204020204" pitchFamily="34" charset="-122"/>
              </a:defRPr>
            </a:lvl1pPr>
          </a:lstStyle>
          <a:p>
            <a:pPr defTabSz="914034" fontAlgn="ctr">
              <a:spcBef>
                <a:spcPts val="600"/>
              </a:spcBef>
              <a:defRPr/>
            </a:pPr>
            <a:r>
              <a:rPr lang="en-US" sz="1399"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Simplified architecture, intelligent connection, intelligent O&amp;M</a:t>
            </a:r>
          </a:p>
        </p:txBody>
      </p:sp>
      <p:sp>
        <p:nvSpPr>
          <p:cNvPr id="136" name="Freeform 159"/>
          <p:cNvSpPr/>
          <p:nvPr/>
        </p:nvSpPr>
        <p:spPr bwMode="gray">
          <a:xfrm flipH="1">
            <a:off x="1938614" y="1633303"/>
            <a:ext cx="2370434" cy="123909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127"/>
          <p:cNvSpPr txBox="1">
            <a:spLocks noChangeArrowheads="1"/>
          </p:cNvSpPr>
          <p:nvPr/>
        </p:nvSpPr>
        <p:spPr bwMode="gray">
          <a:xfrm>
            <a:off x="2007615" y="2416126"/>
            <a:ext cx="672066" cy="261847"/>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Manager</a:t>
            </a:r>
          </a:p>
        </p:txBody>
      </p:sp>
      <p:sp>
        <p:nvSpPr>
          <p:cNvPr id="139" name="TextBox 127"/>
          <p:cNvSpPr txBox="1">
            <a:spLocks noChangeArrowheads="1"/>
          </p:cNvSpPr>
          <p:nvPr/>
        </p:nvSpPr>
        <p:spPr bwMode="gray">
          <a:xfrm>
            <a:off x="2757339" y="2416126"/>
            <a:ext cx="738024" cy="261847"/>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Controller</a:t>
            </a:r>
          </a:p>
        </p:txBody>
      </p:sp>
      <p:sp>
        <p:nvSpPr>
          <p:cNvPr id="140" name="TextBox 127"/>
          <p:cNvSpPr txBox="1">
            <a:spLocks noChangeArrowheads="1"/>
          </p:cNvSpPr>
          <p:nvPr/>
        </p:nvSpPr>
        <p:spPr bwMode="gray">
          <a:xfrm>
            <a:off x="3573022" y="2416126"/>
            <a:ext cx="663153" cy="261847"/>
          </a:xfrm>
          <a:prstGeom prst="rect">
            <a:avLst/>
          </a:prstGeom>
          <a:noFill/>
          <a:ln w="9525">
            <a:noFill/>
            <a:miter lim="800000"/>
            <a:headEnd/>
            <a:tailEnd/>
          </a:ln>
        </p:spPr>
        <p:txBody>
          <a:bodyPr wrap="square" lIns="0" tIns="0" rIns="0" bIns="0" anchor="ctr" anchorCtr="0">
            <a:noAutofit/>
          </a:bodyPr>
          <a:lstStyle/>
          <a:p>
            <a:pPr algn="ctr" defTabSz="914416" eaLnBrk="0" fontAlgn="ctr" hangingPunct="0">
              <a:buSzPct val="100000"/>
              <a:defRPr/>
            </a:pPr>
            <a:r>
              <a:rPr lang="en-US" sz="1200" dirty="0">
                <a:solidFill>
                  <a:prstClr val="black"/>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Analyzer</a:t>
            </a:r>
          </a:p>
        </p:txBody>
      </p:sp>
      <p:pic>
        <p:nvPicPr>
          <p:cNvPr id="14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gray">
          <a:xfrm>
            <a:off x="2337277" y="2077883"/>
            <a:ext cx="1573108" cy="285613"/>
          </a:xfrm>
          <a:prstGeom prst="rect">
            <a:avLst/>
          </a:prstGeom>
          <a:noFill/>
          <a:extLst>
            <a:ext uri="{909E8E84-426E-40DD-AFC4-6F175D3DCCD1}">
              <a14:hiddenFill xmlns:a14="http://schemas.microsoft.com/office/drawing/2010/main">
                <a:solidFill>
                  <a:srgbClr val="FFFFFF"/>
                </a:solidFill>
              </a14:hiddenFill>
            </a:ext>
          </a:extLst>
        </p:spPr>
      </p:pic>
      <p:sp>
        <p:nvSpPr>
          <p:cNvPr id="142" name="Freeform 12"/>
          <p:cNvSpPr>
            <a:spLocks/>
          </p:cNvSpPr>
          <p:nvPr/>
        </p:nvSpPr>
        <p:spPr bwMode="gray">
          <a:xfrm>
            <a:off x="1262584" y="4303789"/>
            <a:ext cx="369013" cy="203556"/>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a:extLst/>
        </p:spPr>
        <p:txBody>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43" name="组合 258"/>
          <p:cNvGrpSpPr/>
          <p:nvPr/>
        </p:nvGrpSpPr>
        <p:grpSpPr bwMode="gray">
          <a:xfrm>
            <a:off x="4556744" y="4325012"/>
            <a:ext cx="166398" cy="161111"/>
            <a:chOff x="14673263" y="8921751"/>
            <a:chExt cx="2636837" cy="1538288"/>
          </a:xfrm>
        </p:grpSpPr>
        <p:sp>
          <p:nvSpPr>
            <p:cNvPr id="144" name="Rectangle 6"/>
            <p:cNvSpPr>
              <a:spLocks noChangeArrowheads="1"/>
            </p:cNvSpPr>
            <p:nvPr/>
          </p:nvSpPr>
          <p:spPr bwMode="gray">
            <a:xfrm>
              <a:off x="14673263" y="1024255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Rectangle 7"/>
            <p:cNvSpPr>
              <a:spLocks noChangeArrowheads="1"/>
            </p:cNvSpPr>
            <p:nvPr/>
          </p:nvSpPr>
          <p:spPr bwMode="gray">
            <a:xfrm>
              <a:off x="14673263" y="1005522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Freeform 8"/>
            <p:cNvSpPr>
              <a:spLocks/>
            </p:cNvSpPr>
            <p:nvPr/>
          </p:nvSpPr>
          <p:spPr bwMode="gray">
            <a:xfrm>
              <a:off x="14871700" y="9994901"/>
              <a:ext cx="511175" cy="465138"/>
            </a:xfrm>
            <a:custGeom>
              <a:avLst/>
              <a:gdLst>
                <a:gd name="T0" fmla="*/ 114 w 136"/>
                <a:gd name="T1" fmla="*/ 0 h 124"/>
                <a:gd name="T2" fmla="*/ 0 w 136"/>
                <a:gd name="T3" fmla="*/ 0 h 124"/>
                <a:gd name="T4" fmla="*/ 0 w 136"/>
                <a:gd name="T5" fmla="*/ 124 h 124"/>
                <a:gd name="T6" fmla="*/ 114 w 136"/>
                <a:gd name="T7" fmla="*/ 124 h 124"/>
                <a:gd name="T8" fmla="*/ 136 w 136"/>
                <a:gd name="T9" fmla="*/ 102 h 124"/>
                <a:gd name="T10" fmla="*/ 136 w 136"/>
                <a:gd name="T11" fmla="*/ 22 h 124"/>
                <a:gd name="T12" fmla="*/ 114 w 136"/>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114" y="0"/>
                  </a:moveTo>
                  <a:cubicBezTo>
                    <a:pt x="0" y="0"/>
                    <a:pt x="0" y="0"/>
                    <a:pt x="0" y="0"/>
                  </a:cubicBezTo>
                  <a:cubicBezTo>
                    <a:pt x="0" y="124"/>
                    <a:pt x="0" y="124"/>
                    <a:pt x="0" y="124"/>
                  </a:cubicBezTo>
                  <a:cubicBezTo>
                    <a:pt x="114" y="124"/>
                    <a:pt x="114" y="124"/>
                    <a:pt x="114" y="124"/>
                  </a:cubicBezTo>
                  <a:cubicBezTo>
                    <a:pt x="126" y="124"/>
                    <a:pt x="136" y="114"/>
                    <a:pt x="136" y="102"/>
                  </a:cubicBezTo>
                  <a:cubicBezTo>
                    <a:pt x="136" y="22"/>
                    <a:pt x="136" y="22"/>
                    <a:pt x="136" y="22"/>
                  </a:cubicBezTo>
                  <a:cubicBezTo>
                    <a:pt x="136" y="10"/>
                    <a:pt x="126" y="0"/>
                    <a:pt x="114"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Freeform 9"/>
            <p:cNvSpPr>
              <a:spLocks/>
            </p:cNvSpPr>
            <p:nvPr/>
          </p:nvSpPr>
          <p:spPr bwMode="gray">
            <a:xfrm>
              <a:off x="15382875" y="10136188"/>
              <a:ext cx="138112" cy="180975"/>
            </a:xfrm>
            <a:custGeom>
              <a:avLst/>
              <a:gdLst>
                <a:gd name="T0" fmla="*/ 28 w 37"/>
                <a:gd name="T1" fmla="*/ 0 h 48"/>
                <a:gd name="T2" fmla="*/ 0 w 37"/>
                <a:gd name="T3" fmla="*/ 0 h 48"/>
                <a:gd name="T4" fmla="*/ 0 w 37"/>
                <a:gd name="T5" fmla="*/ 48 h 48"/>
                <a:gd name="T6" fmla="*/ 28 w 37"/>
                <a:gd name="T7" fmla="*/ 48 h 48"/>
                <a:gd name="T8" fmla="*/ 37 w 37"/>
                <a:gd name="T9" fmla="*/ 40 h 48"/>
                <a:gd name="T10" fmla="*/ 37 w 37"/>
                <a:gd name="T11" fmla="*/ 8 h 48"/>
                <a:gd name="T12" fmla="*/ 28 w 3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8" y="0"/>
                  </a:moveTo>
                  <a:cubicBezTo>
                    <a:pt x="0" y="0"/>
                    <a:pt x="0" y="0"/>
                    <a:pt x="0" y="0"/>
                  </a:cubicBezTo>
                  <a:cubicBezTo>
                    <a:pt x="0" y="48"/>
                    <a:pt x="0" y="48"/>
                    <a:pt x="0" y="48"/>
                  </a:cubicBezTo>
                  <a:cubicBezTo>
                    <a:pt x="28" y="48"/>
                    <a:pt x="28" y="48"/>
                    <a:pt x="28" y="48"/>
                  </a:cubicBezTo>
                  <a:cubicBezTo>
                    <a:pt x="33" y="48"/>
                    <a:pt x="37" y="44"/>
                    <a:pt x="37" y="40"/>
                  </a:cubicBezTo>
                  <a:cubicBezTo>
                    <a:pt x="37" y="8"/>
                    <a:pt x="37" y="8"/>
                    <a:pt x="37" y="8"/>
                  </a:cubicBezTo>
                  <a:cubicBezTo>
                    <a:pt x="37" y="4"/>
                    <a:pt x="33" y="0"/>
                    <a:pt x="28" y="0"/>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Line 10"/>
            <p:cNvSpPr>
              <a:spLocks noChangeShapeType="1"/>
            </p:cNvSpPr>
            <p:nvPr/>
          </p:nvSpPr>
          <p:spPr bwMode="gray">
            <a:xfrm>
              <a:off x="15022513"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Line 11"/>
            <p:cNvSpPr>
              <a:spLocks noChangeShapeType="1"/>
            </p:cNvSpPr>
            <p:nvPr/>
          </p:nvSpPr>
          <p:spPr bwMode="gray">
            <a:xfrm>
              <a:off x="15127288" y="10110788"/>
              <a:ext cx="0" cy="231775"/>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 name="Rectangle 12"/>
            <p:cNvSpPr>
              <a:spLocks noChangeArrowheads="1"/>
            </p:cNvSpPr>
            <p:nvPr/>
          </p:nvSpPr>
          <p:spPr bwMode="gray">
            <a:xfrm>
              <a:off x="17111663" y="8982076"/>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Rectangle 13"/>
            <p:cNvSpPr>
              <a:spLocks noChangeArrowheads="1"/>
            </p:cNvSpPr>
            <p:nvPr/>
          </p:nvSpPr>
          <p:spPr bwMode="gray">
            <a:xfrm>
              <a:off x="17111663" y="9169401"/>
              <a:ext cx="198437" cy="157163"/>
            </a:xfrm>
            <a:prstGeom prst="rect">
              <a:avLst/>
            </a:pr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Freeform 14"/>
            <p:cNvSpPr>
              <a:spLocks/>
            </p:cNvSpPr>
            <p:nvPr/>
          </p:nvSpPr>
          <p:spPr bwMode="gray">
            <a:xfrm>
              <a:off x="16600488" y="8921751"/>
              <a:ext cx="511175" cy="465138"/>
            </a:xfrm>
            <a:custGeom>
              <a:avLst/>
              <a:gdLst>
                <a:gd name="T0" fmla="*/ 22 w 136"/>
                <a:gd name="T1" fmla="*/ 124 h 124"/>
                <a:gd name="T2" fmla="*/ 136 w 136"/>
                <a:gd name="T3" fmla="*/ 124 h 124"/>
                <a:gd name="T4" fmla="*/ 136 w 136"/>
                <a:gd name="T5" fmla="*/ 0 h 124"/>
                <a:gd name="T6" fmla="*/ 22 w 136"/>
                <a:gd name="T7" fmla="*/ 0 h 124"/>
                <a:gd name="T8" fmla="*/ 0 w 136"/>
                <a:gd name="T9" fmla="*/ 22 h 124"/>
                <a:gd name="T10" fmla="*/ 0 w 136"/>
                <a:gd name="T11" fmla="*/ 102 h 124"/>
                <a:gd name="T12" fmla="*/ 22 w 136"/>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36" h="124">
                  <a:moveTo>
                    <a:pt x="22" y="124"/>
                  </a:moveTo>
                  <a:cubicBezTo>
                    <a:pt x="136" y="124"/>
                    <a:pt x="136" y="124"/>
                    <a:pt x="136" y="124"/>
                  </a:cubicBezTo>
                  <a:cubicBezTo>
                    <a:pt x="136" y="0"/>
                    <a:pt x="136" y="0"/>
                    <a:pt x="136" y="0"/>
                  </a:cubicBezTo>
                  <a:cubicBezTo>
                    <a:pt x="22" y="0"/>
                    <a:pt x="22" y="0"/>
                    <a:pt x="22" y="0"/>
                  </a:cubicBezTo>
                  <a:cubicBezTo>
                    <a:pt x="10" y="0"/>
                    <a:pt x="0" y="10"/>
                    <a:pt x="0" y="22"/>
                  </a:cubicBezTo>
                  <a:cubicBezTo>
                    <a:pt x="0" y="102"/>
                    <a:pt x="0" y="102"/>
                    <a:pt x="0" y="102"/>
                  </a:cubicBezTo>
                  <a:cubicBezTo>
                    <a:pt x="0" y="114"/>
                    <a:pt x="10" y="124"/>
                    <a:pt x="22" y="124"/>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Freeform 15"/>
            <p:cNvSpPr>
              <a:spLocks/>
            </p:cNvSpPr>
            <p:nvPr/>
          </p:nvSpPr>
          <p:spPr bwMode="gray">
            <a:xfrm>
              <a:off x="16465550" y="9064626"/>
              <a:ext cx="134937" cy="179388"/>
            </a:xfrm>
            <a:custGeom>
              <a:avLst/>
              <a:gdLst>
                <a:gd name="T0" fmla="*/ 9 w 36"/>
                <a:gd name="T1" fmla="*/ 48 h 48"/>
                <a:gd name="T2" fmla="*/ 36 w 36"/>
                <a:gd name="T3" fmla="*/ 48 h 48"/>
                <a:gd name="T4" fmla="*/ 36 w 36"/>
                <a:gd name="T5" fmla="*/ 0 h 48"/>
                <a:gd name="T6" fmla="*/ 9 w 36"/>
                <a:gd name="T7" fmla="*/ 0 h 48"/>
                <a:gd name="T8" fmla="*/ 0 w 36"/>
                <a:gd name="T9" fmla="*/ 8 h 48"/>
                <a:gd name="T10" fmla="*/ 0 w 36"/>
                <a:gd name="T11" fmla="*/ 40 h 48"/>
                <a:gd name="T12" fmla="*/ 9 w 3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9" y="48"/>
                  </a:moveTo>
                  <a:cubicBezTo>
                    <a:pt x="36" y="48"/>
                    <a:pt x="36" y="48"/>
                    <a:pt x="36" y="48"/>
                  </a:cubicBezTo>
                  <a:cubicBezTo>
                    <a:pt x="36" y="0"/>
                    <a:pt x="36" y="0"/>
                    <a:pt x="36" y="0"/>
                  </a:cubicBezTo>
                  <a:cubicBezTo>
                    <a:pt x="9" y="0"/>
                    <a:pt x="9" y="0"/>
                    <a:pt x="9" y="0"/>
                  </a:cubicBezTo>
                  <a:cubicBezTo>
                    <a:pt x="4" y="0"/>
                    <a:pt x="0" y="4"/>
                    <a:pt x="0" y="8"/>
                  </a:cubicBezTo>
                  <a:cubicBezTo>
                    <a:pt x="0" y="40"/>
                    <a:pt x="0" y="40"/>
                    <a:pt x="0" y="40"/>
                  </a:cubicBezTo>
                  <a:cubicBezTo>
                    <a:pt x="0" y="44"/>
                    <a:pt x="4" y="48"/>
                    <a:pt x="9" y="48"/>
                  </a:cubicBezTo>
                  <a:close/>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 name="Line 16"/>
            <p:cNvSpPr>
              <a:spLocks noChangeShapeType="1"/>
            </p:cNvSpPr>
            <p:nvPr/>
          </p:nvSpPr>
          <p:spPr bwMode="gray">
            <a:xfrm flipV="1">
              <a:off x="16960850"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 name="Line 17"/>
            <p:cNvSpPr>
              <a:spLocks noChangeShapeType="1"/>
            </p:cNvSpPr>
            <p:nvPr/>
          </p:nvSpPr>
          <p:spPr bwMode="gray">
            <a:xfrm flipV="1">
              <a:off x="16856075" y="9037638"/>
              <a:ext cx="0" cy="233363"/>
            </a:xfrm>
            <a:prstGeom prst="line">
              <a:avLst/>
            </a:prstGeom>
            <a:noFill/>
            <a:ln w="9"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 name="Freeform 18"/>
            <p:cNvSpPr>
              <a:spLocks/>
            </p:cNvSpPr>
            <p:nvPr/>
          </p:nvSpPr>
          <p:spPr bwMode="gray">
            <a:xfrm>
              <a:off x="15251113" y="9153526"/>
              <a:ext cx="1495425" cy="536575"/>
            </a:xfrm>
            <a:custGeom>
              <a:avLst/>
              <a:gdLst>
                <a:gd name="T0" fmla="*/ 399 w 399"/>
                <a:gd name="T1" fmla="*/ 143 h 143"/>
                <a:gd name="T2" fmla="*/ 72 w 399"/>
                <a:gd name="T3" fmla="*/ 143 h 143"/>
                <a:gd name="T4" fmla="*/ 0 w 399"/>
                <a:gd name="T5" fmla="*/ 71 h 143"/>
                <a:gd name="T6" fmla="*/ 0 w 399"/>
                <a:gd name="T7" fmla="*/ 71 h 143"/>
                <a:gd name="T8" fmla="*/ 72 w 399"/>
                <a:gd name="T9" fmla="*/ 0 h 143"/>
                <a:gd name="T10" fmla="*/ 324 w 399"/>
                <a:gd name="T11" fmla="*/ 0 h 143"/>
              </a:gdLst>
              <a:ahLst/>
              <a:cxnLst>
                <a:cxn ang="0">
                  <a:pos x="T0" y="T1"/>
                </a:cxn>
                <a:cxn ang="0">
                  <a:pos x="T2" y="T3"/>
                </a:cxn>
                <a:cxn ang="0">
                  <a:pos x="T4" y="T5"/>
                </a:cxn>
                <a:cxn ang="0">
                  <a:pos x="T6" y="T7"/>
                </a:cxn>
                <a:cxn ang="0">
                  <a:pos x="T8" y="T9"/>
                </a:cxn>
                <a:cxn ang="0">
                  <a:pos x="T10" y="T11"/>
                </a:cxn>
              </a:cxnLst>
              <a:rect l="0" t="0" r="r" b="b"/>
              <a:pathLst>
                <a:path w="399" h="143">
                  <a:moveTo>
                    <a:pt x="399" y="143"/>
                  </a:moveTo>
                  <a:cubicBezTo>
                    <a:pt x="72" y="143"/>
                    <a:pt x="72" y="143"/>
                    <a:pt x="72" y="143"/>
                  </a:cubicBezTo>
                  <a:cubicBezTo>
                    <a:pt x="32" y="143"/>
                    <a:pt x="0" y="111"/>
                    <a:pt x="0" y="71"/>
                  </a:cubicBezTo>
                  <a:cubicBezTo>
                    <a:pt x="0" y="71"/>
                    <a:pt x="0" y="71"/>
                    <a:pt x="0" y="71"/>
                  </a:cubicBezTo>
                  <a:cubicBezTo>
                    <a:pt x="0" y="32"/>
                    <a:pt x="32" y="0"/>
                    <a:pt x="72" y="0"/>
                  </a:cubicBezTo>
                  <a:cubicBezTo>
                    <a:pt x="324" y="0"/>
                    <a:pt x="324" y="0"/>
                    <a:pt x="324" y="0"/>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 name="Freeform 19"/>
            <p:cNvSpPr>
              <a:spLocks/>
            </p:cNvSpPr>
            <p:nvPr/>
          </p:nvSpPr>
          <p:spPr bwMode="gray">
            <a:xfrm>
              <a:off x="15520988" y="9690101"/>
              <a:ext cx="1492250" cy="536575"/>
            </a:xfrm>
            <a:custGeom>
              <a:avLst/>
              <a:gdLst>
                <a:gd name="T0" fmla="*/ 0 w 398"/>
                <a:gd name="T1" fmla="*/ 0 h 143"/>
                <a:gd name="T2" fmla="*/ 327 w 398"/>
                <a:gd name="T3" fmla="*/ 0 h 143"/>
                <a:gd name="T4" fmla="*/ 398 w 398"/>
                <a:gd name="T5" fmla="*/ 72 h 143"/>
                <a:gd name="T6" fmla="*/ 398 w 398"/>
                <a:gd name="T7" fmla="*/ 72 h 143"/>
                <a:gd name="T8" fmla="*/ 327 w 398"/>
                <a:gd name="T9" fmla="*/ 143 h 143"/>
                <a:gd name="T10" fmla="*/ 0 w 398"/>
                <a:gd name="T11" fmla="*/ 143 h 143"/>
              </a:gdLst>
              <a:ahLst/>
              <a:cxnLst>
                <a:cxn ang="0">
                  <a:pos x="T0" y="T1"/>
                </a:cxn>
                <a:cxn ang="0">
                  <a:pos x="T2" y="T3"/>
                </a:cxn>
                <a:cxn ang="0">
                  <a:pos x="T4" y="T5"/>
                </a:cxn>
                <a:cxn ang="0">
                  <a:pos x="T6" y="T7"/>
                </a:cxn>
                <a:cxn ang="0">
                  <a:pos x="T8" y="T9"/>
                </a:cxn>
                <a:cxn ang="0">
                  <a:pos x="T10" y="T11"/>
                </a:cxn>
              </a:cxnLst>
              <a:rect l="0" t="0" r="r" b="b"/>
              <a:pathLst>
                <a:path w="398" h="143">
                  <a:moveTo>
                    <a:pt x="0" y="0"/>
                  </a:moveTo>
                  <a:cubicBezTo>
                    <a:pt x="327" y="0"/>
                    <a:pt x="327" y="0"/>
                    <a:pt x="327" y="0"/>
                  </a:cubicBezTo>
                  <a:cubicBezTo>
                    <a:pt x="366" y="0"/>
                    <a:pt x="398" y="32"/>
                    <a:pt x="398" y="72"/>
                  </a:cubicBezTo>
                  <a:cubicBezTo>
                    <a:pt x="398" y="72"/>
                    <a:pt x="398" y="72"/>
                    <a:pt x="398" y="72"/>
                  </a:cubicBezTo>
                  <a:cubicBezTo>
                    <a:pt x="398" y="111"/>
                    <a:pt x="366" y="143"/>
                    <a:pt x="327" y="143"/>
                  </a:cubicBezTo>
                  <a:cubicBezTo>
                    <a:pt x="0" y="143"/>
                    <a:pt x="0" y="143"/>
                    <a:pt x="0" y="143"/>
                  </a:cubicBezTo>
                </a:path>
              </a:pathLst>
            </a:custGeom>
            <a:noFill/>
            <a:ln w="9"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3308" tIns="56654" rIns="113308" bIns="56654" numCol="1" anchor="t" anchorCtr="0" compatLnSpc="1">
              <a:prstTxWarp prst="textNoShape">
                <a:avLst/>
              </a:prstTxWarp>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59" name="Freeform 12"/>
          <p:cNvSpPr>
            <a:spLocks/>
          </p:cNvSpPr>
          <p:nvPr/>
        </p:nvSpPr>
        <p:spPr bwMode="gray">
          <a:xfrm>
            <a:off x="4469477" y="4303789"/>
            <a:ext cx="341385" cy="203556"/>
          </a:xfrm>
          <a:custGeom>
            <a:avLst/>
            <a:gdLst>
              <a:gd name="T0" fmla="*/ 2368 w 2488"/>
              <a:gd name="T1" fmla="*/ 0 h 1122"/>
              <a:gd name="T2" fmla="*/ 120 w 2488"/>
              <a:gd name="T3" fmla="*/ 0 h 1122"/>
              <a:gd name="T4" fmla="*/ 0 w 2488"/>
              <a:gd name="T5" fmla="*/ 561 h 1122"/>
              <a:gd name="T6" fmla="*/ 120 w 2488"/>
              <a:gd name="T7" fmla="*/ 1122 h 1122"/>
              <a:gd name="T8" fmla="*/ 2368 w 2488"/>
              <a:gd name="T9" fmla="*/ 1122 h 1122"/>
              <a:gd name="T10" fmla="*/ 2488 w 2488"/>
              <a:gd name="T11" fmla="*/ 561 h 1122"/>
              <a:gd name="T12" fmla="*/ 2368 w 2488"/>
              <a:gd name="T13" fmla="*/ 0 h 1122"/>
            </a:gdLst>
            <a:ahLst/>
            <a:cxnLst>
              <a:cxn ang="0">
                <a:pos x="T0" y="T1"/>
              </a:cxn>
              <a:cxn ang="0">
                <a:pos x="T2" y="T3"/>
              </a:cxn>
              <a:cxn ang="0">
                <a:pos x="T4" y="T5"/>
              </a:cxn>
              <a:cxn ang="0">
                <a:pos x="T6" y="T7"/>
              </a:cxn>
              <a:cxn ang="0">
                <a:pos x="T8" y="T9"/>
              </a:cxn>
              <a:cxn ang="0">
                <a:pos x="T10" y="T11"/>
              </a:cxn>
              <a:cxn ang="0">
                <a:pos x="T12" y="T13"/>
              </a:cxn>
            </a:cxnLst>
            <a:rect l="0" t="0" r="r" b="b"/>
            <a:pathLst>
              <a:path w="2488" h="1122">
                <a:moveTo>
                  <a:pt x="2368" y="0"/>
                </a:moveTo>
                <a:cubicBezTo>
                  <a:pt x="120" y="0"/>
                  <a:pt x="120" y="0"/>
                  <a:pt x="120" y="0"/>
                </a:cubicBezTo>
                <a:cubicBezTo>
                  <a:pt x="54" y="0"/>
                  <a:pt x="0" y="252"/>
                  <a:pt x="0" y="561"/>
                </a:cubicBezTo>
                <a:cubicBezTo>
                  <a:pt x="0" y="871"/>
                  <a:pt x="54" y="1122"/>
                  <a:pt x="120" y="1122"/>
                </a:cubicBezTo>
                <a:cubicBezTo>
                  <a:pt x="2368" y="1122"/>
                  <a:pt x="2368" y="1122"/>
                  <a:pt x="2368" y="1122"/>
                </a:cubicBezTo>
                <a:cubicBezTo>
                  <a:pt x="2434" y="1122"/>
                  <a:pt x="2488" y="871"/>
                  <a:pt x="2488" y="561"/>
                </a:cubicBezTo>
                <a:cubicBezTo>
                  <a:pt x="2488" y="252"/>
                  <a:pt x="2434" y="0"/>
                  <a:pt x="2368" y="0"/>
                </a:cubicBezTo>
                <a:close/>
              </a:path>
            </a:pathLst>
          </a:custGeom>
          <a:solidFill>
            <a:srgbClr val="0070C0">
              <a:alpha val="80000"/>
            </a:srgbClr>
          </a:solidFill>
          <a:ln w="12700">
            <a:noFill/>
            <a:miter lim="800000"/>
            <a:headEnd/>
            <a:tailEnd/>
          </a:ln>
          <a:extLst/>
        </p:spPr>
        <p:txBody>
          <a:bodyPr/>
          <a:lstStyle/>
          <a:p>
            <a:pPr defTabSz="1218296">
              <a:defRPr/>
            </a:pPr>
            <a:endParaRPr lang="zh-CN" altLang="en-US" sz="1200" kern="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60" name="图片 15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1274331" y="4292052"/>
            <a:ext cx="313687" cy="227031"/>
          </a:xfrm>
          <a:prstGeom prst="rect">
            <a:avLst/>
          </a:prstGeom>
        </p:spPr>
      </p:pic>
      <p:pic>
        <p:nvPicPr>
          <p:cNvPr id="161" name="图片 16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bwMode="gray">
          <a:xfrm>
            <a:off x="4487695" y="4292052"/>
            <a:ext cx="313687" cy="227031"/>
          </a:xfrm>
          <a:prstGeom prst="rect">
            <a:avLst/>
          </a:prstGeom>
        </p:spPr>
      </p:pic>
    </p:spTree>
    <p:extLst>
      <p:ext uri="{BB962C8B-B14F-4D97-AF65-F5344CB8AC3E}">
        <p14:creationId xmlns:p14="http://schemas.microsoft.com/office/powerpoint/2010/main" val="38146819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圆角矩形 624"/>
          <p:cNvSpPr/>
          <p:nvPr/>
        </p:nvSpPr>
        <p:spPr bwMode="gray">
          <a:xfrm>
            <a:off x="693727"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6" name="圆角矩形 625"/>
          <p:cNvSpPr/>
          <p:nvPr/>
        </p:nvSpPr>
        <p:spPr bwMode="gray">
          <a:xfrm>
            <a:off x="1660133"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7" name="圆角矩形 626"/>
          <p:cNvSpPr/>
          <p:nvPr/>
        </p:nvSpPr>
        <p:spPr bwMode="gray">
          <a:xfrm>
            <a:off x="2656870"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2" name="圆角矩形 621"/>
          <p:cNvSpPr/>
          <p:nvPr/>
        </p:nvSpPr>
        <p:spPr bwMode="gray">
          <a:xfrm>
            <a:off x="693727"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3" name="圆角矩形 622"/>
          <p:cNvSpPr/>
          <p:nvPr/>
        </p:nvSpPr>
        <p:spPr bwMode="gray">
          <a:xfrm>
            <a:off x="1660133"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4" name="圆角矩形 623"/>
          <p:cNvSpPr/>
          <p:nvPr/>
        </p:nvSpPr>
        <p:spPr bwMode="gray">
          <a:xfrm>
            <a:off x="2656870"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693727"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4" name="圆角矩形 443"/>
          <p:cNvSpPr/>
          <p:nvPr/>
        </p:nvSpPr>
        <p:spPr bwMode="gray">
          <a:xfrm>
            <a:off x="5001267" y="1500970"/>
            <a:ext cx="3182379" cy="4699805"/>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3" name="圆角矩形 442"/>
          <p:cNvSpPr/>
          <p:nvPr/>
        </p:nvSpPr>
        <p:spPr bwMode="gray">
          <a:xfrm>
            <a:off x="521261" y="1515125"/>
            <a:ext cx="3272741" cy="4685649"/>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dirty="0"/>
              <a:t>One-Hop Cloud Access: SRv6-based Fast, Simplified Service Provisioning Across Domains</a:t>
            </a:r>
          </a:p>
        </p:txBody>
      </p:sp>
      <p:sp>
        <p:nvSpPr>
          <p:cNvPr id="3" name="文本框 2"/>
          <p:cNvSpPr txBox="1"/>
          <p:nvPr/>
        </p:nvSpPr>
        <p:spPr bwMode="gray">
          <a:xfrm>
            <a:off x="575278" y="1555252"/>
            <a:ext cx="3178864" cy="110799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Siloed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networks, isolated data islands</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Layered and segmented networks, difficult for cloud access</a:t>
            </a:r>
          </a:p>
        </p:txBody>
      </p:sp>
      <p:sp>
        <p:nvSpPr>
          <p:cNvPr id="442" name="文本框 441"/>
          <p:cNvSpPr txBox="1"/>
          <p:nvPr/>
        </p:nvSpPr>
        <p:spPr bwMode="gray">
          <a:xfrm>
            <a:off x="5179624" y="1555252"/>
            <a:ext cx="2787441" cy="1107996"/>
          </a:xfrm>
          <a:prstGeom prst="rect">
            <a:avLst/>
          </a:prstGeom>
          <a:noFill/>
        </p:spPr>
        <p:txBody>
          <a:bodyPr wrap="square" rtlCol="0">
            <a:noAutofit/>
          </a:bodyPr>
          <a:lstStyle/>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Multi-cloud data convergence and sharing</a:t>
            </a:r>
          </a:p>
          <a:p>
            <a:pPr marL="285750" indent="-285750"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SRv6-based one-hop cloud access, enabling fast provisioning</a:t>
            </a:r>
          </a:p>
        </p:txBody>
      </p:sp>
      <p:grpSp>
        <p:nvGrpSpPr>
          <p:cNvPr id="5" name="组合 4"/>
          <p:cNvGrpSpPr/>
          <p:nvPr/>
        </p:nvGrpSpPr>
        <p:grpSpPr bwMode="gray">
          <a:xfrm>
            <a:off x="4157069" y="3068644"/>
            <a:ext cx="509593" cy="192967"/>
            <a:chOff x="3984654" y="3481778"/>
            <a:chExt cx="299782" cy="113518"/>
          </a:xfrm>
        </p:grpSpPr>
        <p:sp>
          <p:nvSpPr>
            <p:cNvPr id="4" name="燕尾形 3"/>
            <p:cNvSpPr>
              <a:spLocks noChangeAspect="1"/>
            </p:cNvSpPr>
            <p:nvPr/>
          </p:nvSpPr>
          <p:spPr bwMode="gray">
            <a:xfrm>
              <a:off x="3984654" y="3506499"/>
              <a:ext cx="64077" cy="64077"/>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6" name="燕尾形 445"/>
            <p:cNvSpPr>
              <a:spLocks noChangeAspect="1"/>
            </p:cNvSpPr>
            <p:nvPr/>
          </p:nvSpPr>
          <p:spPr bwMode="gray">
            <a:xfrm>
              <a:off x="4043391" y="3506499"/>
              <a:ext cx="64077" cy="64077"/>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7" name="燕尾形 446"/>
            <p:cNvSpPr>
              <a:spLocks noChangeAspect="1"/>
            </p:cNvSpPr>
            <p:nvPr/>
          </p:nvSpPr>
          <p:spPr bwMode="gray">
            <a:xfrm>
              <a:off x="4102128" y="3506499"/>
              <a:ext cx="64077" cy="6407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8" name="燕尾形 447"/>
            <p:cNvSpPr>
              <a:spLocks noChangeAspect="1"/>
            </p:cNvSpPr>
            <p:nvPr/>
          </p:nvSpPr>
          <p:spPr bwMode="gray">
            <a:xfrm>
              <a:off x="4136145" y="3481778"/>
              <a:ext cx="113518" cy="113518"/>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9" name="燕尾形 448"/>
            <p:cNvSpPr>
              <a:spLocks noChangeAspect="1"/>
            </p:cNvSpPr>
            <p:nvPr/>
          </p:nvSpPr>
          <p:spPr bwMode="gray">
            <a:xfrm>
              <a:off x="4233712" y="3506499"/>
              <a:ext cx="50724" cy="64077"/>
            </a:xfrm>
            <a:prstGeom prst="chevron">
              <a:avLst>
                <a:gd name="adj" fmla="val 682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bwMode="gray">
          <a:xfrm>
            <a:off x="3810610" y="3373722"/>
            <a:ext cx="116958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Cloudification of numerous industries</a:t>
            </a:r>
          </a:p>
        </p:txBody>
      </p:sp>
      <p:grpSp>
        <p:nvGrpSpPr>
          <p:cNvPr id="460" name="组合 389"/>
          <p:cNvGrpSpPr>
            <a:grpSpLocks noChangeAspect="1"/>
          </p:cNvGrpSpPr>
          <p:nvPr/>
        </p:nvGrpSpPr>
        <p:grpSpPr bwMode="gray">
          <a:xfrm>
            <a:off x="1818553" y="5540679"/>
            <a:ext cx="418895" cy="336172"/>
            <a:chOff x="2185988" y="2281238"/>
            <a:chExt cx="577850" cy="463550"/>
          </a:xfrm>
        </p:grpSpPr>
        <p:sp>
          <p:nvSpPr>
            <p:cNvPr id="461" name="Oval 22"/>
            <p:cNvSpPr>
              <a:spLocks noChangeArrowheads="1"/>
            </p:cNvSpPr>
            <p:nvPr/>
          </p:nvSpPr>
          <p:spPr bwMode="gray">
            <a:xfrm>
              <a:off x="2709863" y="2560638"/>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2" name="Oval 23"/>
            <p:cNvSpPr>
              <a:spLocks noChangeArrowheads="1"/>
            </p:cNvSpPr>
            <p:nvPr/>
          </p:nvSpPr>
          <p:spPr bwMode="gray">
            <a:xfrm>
              <a:off x="2709863" y="2643188"/>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3" name="Freeform 105"/>
            <p:cNvSpPr>
              <a:spLocks/>
            </p:cNvSpPr>
            <p:nvPr/>
          </p:nvSpPr>
          <p:spPr bwMode="gray">
            <a:xfrm>
              <a:off x="2416176" y="2355850"/>
              <a:ext cx="95250" cy="23813"/>
            </a:xfrm>
            <a:custGeom>
              <a:avLst/>
              <a:gdLst>
                <a:gd name="T0" fmla="*/ 2147483646 w 72"/>
                <a:gd name="T1" fmla="*/ 2147483646 h 18"/>
                <a:gd name="T2" fmla="*/ 2147483646 w 72"/>
                <a:gd name="T3" fmla="*/ 2147483646 h 18"/>
                <a:gd name="T4" fmla="*/ 0 w 72"/>
                <a:gd name="T5" fmla="*/ 2147483646 h 18"/>
                <a:gd name="T6" fmla="*/ 2147483646 w 72"/>
                <a:gd name="T7" fmla="*/ 0 h 18"/>
                <a:gd name="T8" fmla="*/ 2147483646 w 72"/>
                <a:gd name="T9" fmla="*/ 0 h 18"/>
                <a:gd name="T10" fmla="*/ 2147483646 w 72"/>
                <a:gd name="T11" fmla="*/ 2147483646 h 18"/>
                <a:gd name="T12" fmla="*/ 2147483646 w 72"/>
                <a:gd name="T13" fmla="*/ 2147483646 h 18"/>
                <a:gd name="T14" fmla="*/ 0 60000 65536"/>
                <a:gd name="T15" fmla="*/ 0 60000 65536"/>
                <a:gd name="T16" fmla="*/ 0 60000 65536"/>
                <a:gd name="T17" fmla="*/ 0 60000 65536"/>
                <a:gd name="T18" fmla="*/ 0 60000 65536"/>
                <a:gd name="T19" fmla="*/ 0 60000 65536"/>
                <a:gd name="T20" fmla="*/ 0 60000 65536"/>
                <a:gd name="T21" fmla="*/ 0 w 72"/>
                <a:gd name="T22" fmla="*/ 0 h 18"/>
                <a:gd name="T23" fmla="*/ 72 w 7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8">
                  <a:moveTo>
                    <a:pt x="63" y="18"/>
                  </a:moveTo>
                  <a:cubicBezTo>
                    <a:pt x="9" y="18"/>
                    <a:pt x="9" y="18"/>
                    <a:pt x="9" y="18"/>
                  </a:cubicBezTo>
                  <a:cubicBezTo>
                    <a:pt x="4" y="18"/>
                    <a:pt x="0" y="14"/>
                    <a:pt x="0" y="9"/>
                  </a:cubicBezTo>
                  <a:cubicBezTo>
                    <a:pt x="0" y="4"/>
                    <a:pt x="4" y="0"/>
                    <a:pt x="9" y="0"/>
                  </a:cubicBezTo>
                  <a:cubicBezTo>
                    <a:pt x="63" y="0"/>
                    <a:pt x="63" y="0"/>
                    <a:pt x="63" y="0"/>
                  </a:cubicBezTo>
                  <a:cubicBezTo>
                    <a:pt x="68" y="0"/>
                    <a:pt x="72" y="4"/>
                    <a:pt x="72" y="9"/>
                  </a:cubicBezTo>
                  <a:cubicBezTo>
                    <a:pt x="72" y="14"/>
                    <a:pt x="68" y="18"/>
                    <a:pt x="6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4" name="Freeform 106"/>
            <p:cNvSpPr>
              <a:spLocks/>
            </p:cNvSpPr>
            <p:nvPr/>
          </p:nvSpPr>
          <p:spPr bwMode="gray">
            <a:xfrm>
              <a:off x="2451101" y="2317750"/>
              <a:ext cx="25400" cy="98425"/>
            </a:xfrm>
            <a:custGeom>
              <a:avLst/>
              <a:gdLst>
                <a:gd name="T0" fmla="*/ 2147483646 w 18"/>
                <a:gd name="T1" fmla="*/ 2147483646 h 73"/>
                <a:gd name="T2" fmla="*/ 0 w 18"/>
                <a:gd name="T3" fmla="*/ 2147483646 h 73"/>
                <a:gd name="T4" fmla="*/ 0 w 18"/>
                <a:gd name="T5" fmla="*/ 2147483646 h 73"/>
                <a:gd name="T6" fmla="*/ 2147483646 w 18"/>
                <a:gd name="T7" fmla="*/ 0 h 73"/>
                <a:gd name="T8" fmla="*/ 2147483646 w 18"/>
                <a:gd name="T9" fmla="*/ 2147483646 h 73"/>
                <a:gd name="T10" fmla="*/ 2147483646 w 18"/>
                <a:gd name="T11" fmla="*/ 2147483646 h 73"/>
                <a:gd name="T12" fmla="*/ 2147483646 w 18"/>
                <a:gd name="T13" fmla="*/ 2147483646 h 73"/>
                <a:gd name="T14" fmla="*/ 0 60000 65536"/>
                <a:gd name="T15" fmla="*/ 0 60000 65536"/>
                <a:gd name="T16" fmla="*/ 0 60000 65536"/>
                <a:gd name="T17" fmla="*/ 0 60000 65536"/>
                <a:gd name="T18" fmla="*/ 0 60000 65536"/>
                <a:gd name="T19" fmla="*/ 0 60000 65536"/>
                <a:gd name="T20" fmla="*/ 0 60000 65536"/>
                <a:gd name="T21" fmla="*/ 0 w 18"/>
                <a:gd name="T22" fmla="*/ 0 h 73"/>
                <a:gd name="T23" fmla="*/ 18 w 18"/>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3">
                  <a:moveTo>
                    <a:pt x="9" y="73"/>
                  </a:moveTo>
                  <a:cubicBezTo>
                    <a:pt x="4" y="73"/>
                    <a:pt x="0" y="69"/>
                    <a:pt x="0" y="64"/>
                  </a:cubicBezTo>
                  <a:cubicBezTo>
                    <a:pt x="0" y="9"/>
                    <a:pt x="0" y="9"/>
                    <a:pt x="0" y="9"/>
                  </a:cubicBezTo>
                  <a:cubicBezTo>
                    <a:pt x="0" y="5"/>
                    <a:pt x="4" y="0"/>
                    <a:pt x="9" y="0"/>
                  </a:cubicBezTo>
                  <a:cubicBezTo>
                    <a:pt x="14" y="0"/>
                    <a:pt x="18" y="5"/>
                    <a:pt x="18" y="9"/>
                  </a:cubicBezTo>
                  <a:cubicBezTo>
                    <a:pt x="18" y="64"/>
                    <a:pt x="18" y="64"/>
                    <a:pt x="18" y="64"/>
                  </a:cubicBezTo>
                  <a:cubicBezTo>
                    <a:pt x="18" y="69"/>
                    <a:pt x="14" y="73"/>
                    <a:pt x="9" y="7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5" name="Freeform 122"/>
            <p:cNvSpPr>
              <a:spLocks/>
            </p:cNvSpPr>
            <p:nvPr/>
          </p:nvSpPr>
          <p:spPr bwMode="gray">
            <a:xfrm>
              <a:off x="2319338" y="2281238"/>
              <a:ext cx="295275" cy="463550"/>
            </a:xfrm>
            <a:custGeom>
              <a:avLst/>
              <a:gdLst>
                <a:gd name="T0" fmla="*/ 2147483646 w 219"/>
                <a:gd name="T1" fmla="*/ 2147483646 h 345"/>
                <a:gd name="T2" fmla="*/ 2147483646 w 219"/>
                <a:gd name="T3" fmla="*/ 2147483646 h 345"/>
                <a:gd name="T4" fmla="*/ 2147483646 w 219"/>
                <a:gd name="T5" fmla="*/ 2147483646 h 345"/>
                <a:gd name="T6" fmla="*/ 2147483646 w 219"/>
                <a:gd name="T7" fmla="*/ 2147483646 h 345"/>
                <a:gd name="T8" fmla="*/ 2147483646 w 219"/>
                <a:gd name="T9" fmla="*/ 2147483646 h 345"/>
                <a:gd name="T10" fmla="*/ 2147483646 w 219"/>
                <a:gd name="T11" fmla="*/ 2147483646 h 345"/>
                <a:gd name="T12" fmla="*/ 2147483646 w 219"/>
                <a:gd name="T13" fmla="*/ 2147483646 h 345"/>
                <a:gd name="T14" fmla="*/ 2147483646 w 219"/>
                <a:gd name="T15" fmla="*/ 2147483646 h 345"/>
                <a:gd name="T16" fmla="*/ 0 w 219"/>
                <a:gd name="T17" fmla="*/ 2147483646 h 345"/>
                <a:gd name="T18" fmla="*/ 0 w 219"/>
                <a:gd name="T19" fmla="*/ 2147483646 h 345"/>
                <a:gd name="T20" fmla="*/ 2147483646 w 219"/>
                <a:gd name="T21" fmla="*/ 0 h 345"/>
                <a:gd name="T22" fmla="*/ 2147483646 w 219"/>
                <a:gd name="T23" fmla="*/ 0 h 345"/>
                <a:gd name="T24" fmla="*/ 2147483646 w 219"/>
                <a:gd name="T25" fmla="*/ 2147483646 h 345"/>
                <a:gd name="T26" fmla="*/ 2147483646 w 219"/>
                <a:gd name="T27" fmla="*/ 2147483646 h 345"/>
                <a:gd name="T28" fmla="*/ 2147483646 w 219"/>
                <a:gd name="T29" fmla="*/ 2147483646 h 3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9"/>
                <a:gd name="T46" fmla="*/ 0 h 345"/>
                <a:gd name="T47" fmla="*/ 219 w 219"/>
                <a:gd name="T48" fmla="*/ 345 h 3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9" h="345">
                  <a:moveTo>
                    <a:pt x="210" y="345"/>
                  </a:moveTo>
                  <a:cubicBezTo>
                    <a:pt x="205" y="345"/>
                    <a:pt x="201" y="341"/>
                    <a:pt x="201" y="336"/>
                  </a:cubicBezTo>
                  <a:cubicBezTo>
                    <a:pt x="201" y="32"/>
                    <a:pt x="201" y="32"/>
                    <a:pt x="201" y="32"/>
                  </a:cubicBezTo>
                  <a:cubicBezTo>
                    <a:pt x="201" y="24"/>
                    <a:pt x="195" y="18"/>
                    <a:pt x="187" y="18"/>
                  </a:cubicBezTo>
                  <a:cubicBezTo>
                    <a:pt x="31" y="18"/>
                    <a:pt x="31" y="18"/>
                    <a:pt x="31" y="18"/>
                  </a:cubicBezTo>
                  <a:cubicBezTo>
                    <a:pt x="24" y="18"/>
                    <a:pt x="18" y="24"/>
                    <a:pt x="18" y="32"/>
                  </a:cubicBezTo>
                  <a:cubicBezTo>
                    <a:pt x="18" y="336"/>
                    <a:pt x="18" y="336"/>
                    <a:pt x="18" y="336"/>
                  </a:cubicBezTo>
                  <a:cubicBezTo>
                    <a:pt x="18" y="341"/>
                    <a:pt x="14" y="345"/>
                    <a:pt x="9" y="345"/>
                  </a:cubicBezTo>
                  <a:cubicBezTo>
                    <a:pt x="4" y="345"/>
                    <a:pt x="0" y="341"/>
                    <a:pt x="0" y="336"/>
                  </a:cubicBezTo>
                  <a:cubicBezTo>
                    <a:pt x="0" y="32"/>
                    <a:pt x="0" y="32"/>
                    <a:pt x="0" y="32"/>
                  </a:cubicBezTo>
                  <a:cubicBezTo>
                    <a:pt x="0" y="15"/>
                    <a:pt x="14" y="0"/>
                    <a:pt x="31" y="0"/>
                  </a:cubicBezTo>
                  <a:cubicBezTo>
                    <a:pt x="187" y="0"/>
                    <a:pt x="187" y="0"/>
                    <a:pt x="187" y="0"/>
                  </a:cubicBezTo>
                  <a:cubicBezTo>
                    <a:pt x="205" y="0"/>
                    <a:pt x="219" y="15"/>
                    <a:pt x="219" y="32"/>
                  </a:cubicBezTo>
                  <a:cubicBezTo>
                    <a:pt x="219" y="336"/>
                    <a:pt x="219" y="336"/>
                    <a:pt x="219" y="336"/>
                  </a:cubicBezTo>
                  <a:cubicBezTo>
                    <a:pt x="219" y="341"/>
                    <a:pt x="215" y="345"/>
                    <a:pt x="210" y="34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6" name="Freeform 123"/>
            <p:cNvSpPr>
              <a:spLocks/>
            </p:cNvSpPr>
            <p:nvPr/>
          </p:nvSpPr>
          <p:spPr bwMode="gray">
            <a:xfrm>
              <a:off x="2589213" y="2463800"/>
              <a:ext cx="158750" cy="134938"/>
            </a:xfrm>
            <a:custGeom>
              <a:avLst/>
              <a:gdLst>
                <a:gd name="T0" fmla="*/ 2147483646 w 118"/>
                <a:gd name="T1" fmla="*/ 2147483646 h 100"/>
                <a:gd name="T2" fmla="*/ 2147483646 w 118"/>
                <a:gd name="T3" fmla="*/ 2147483646 h 100"/>
                <a:gd name="T4" fmla="*/ 2147483646 w 118"/>
                <a:gd name="T5" fmla="*/ 2147483646 h 100"/>
                <a:gd name="T6" fmla="*/ 2147483646 w 118"/>
                <a:gd name="T7" fmla="*/ 2147483646 h 100"/>
                <a:gd name="T8" fmla="*/ 2147483646 w 118"/>
                <a:gd name="T9" fmla="*/ 2147483646 h 100"/>
                <a:gd name="T10" fmla="*/ 0 w 118"/>
                <a:gd name="T11" fmla="*/ 2147483646 h 100"/>
                <a:gd name="T12" fmla="*/ 2147483646 w 118"/>
                <a:gd name="T13" fmla="*/ 0 h 100"/>
                <a:gd name="T14" fmla="*/ 2147483646 w 118"/>
                <a:gd name="T15" fmla="*/ 0 h 100"/>
                <a:gd name="T16" fmla="*/ 2147483646 w 118"/>
                <a:gd name="T17" fmla="*/ 2147483646 h 100"/>
                <a:gd name="T18" fmla="*/ 2147483646 w 118"/>
                <a:gd name="T19" fmla="*/ 2147483646 h 100"/>
                <a:gd name="T20" fmla="*/ 2147483646 w 11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8"/>
                <a:gd name="T34" fmla="*/ 0 h 100"/>
                <a:gd name="T35" fmla="*/ 118 w 118"/>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8" h="100">
                  <a:moveTo>
                    <a:pt x="109" y="100"/>
                  </a:moveTo>
                  <a:cubicBezTo>
                    <a:pt x="104" y="100"/>
                    <a:pt x="100" y="96"/>
                    <a:pt x="100" y="91"/>
                  </a:cubicBezTo>
                  <a:cubicBezTo>
                    <a:pt x="100" y="32"/>
                    <a:pt x="100" y="32"/>
                    <a:pt x="100" y="32"/>
                  </a:cubicBezTo>
                  <a:cubicBezTo>
                    <a:pt x="100" y="24"/>
                    <a:pt x="94" y="18"/>
                    <a:pt x="86" y="18"/>
                  </a:cubicBezTo>
                  <a:cubicBezTo>
                    <a:pt x="9" y="18"/>
                    <a:pt x="9" y="18"/>
                    <a:pt x="9" y="18"/>
                  </a:cubicBezTo>
                  <a:cubicBezTo>
                    <a:pt x="4" y="18"/>
                    <a:pt x="0" y="14"/>
                    <a:pt x="0" y="9"/>
                  </a:cubicBezTo>
                  <a:cubicBezTo>
                    <a:pt x="0" y="4"/>
                    <a:pt x="4" y="0"/>
                    <a:pt x="9" y="0"/>
                  </a:cubicBezTo>
                  <a:cubicBezTo>
                    <a:pt x="86" y="0"/>
                    <a:pt x="86" y="0"/>
                    <a:pt x="86" y="0"/>
                  </a:cubicBezTo>
                  <a:cubicBezTo>
                    <a:pt x="104" y="0"/>
                    <a:pt x="118" y="15"/>
                    <a:pt x="118" y="32"/>
                  </a:cubicBezTo>
                  <a:cubicBezTo>
                    <a:pt x="118" y="91"/>
                    <a:pt x="118" y="91"/>
                    <a:pt x="118" y="91"/>
                  </a:cubicBezTo>
                  <a:cubicBezTo>
                    <a:pt x="118" y="96"/>
                    <a:pt x="114" y="100"/>
                    <a:pt x="109"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7" name="Freeform 124"/>
            <p:cNvSpPr>
              <a:spLocks/>
            </p:cNvSpPr>
            <p:nvPr/>
          </p:nvSpPr>
          <p:spPr bwMode="gray">
            <a:xfrm>
              <a:off x="2185988" y="2463800"/>
              <a:ext cx="561975" cy="280988"/>
            </a:xfrm>
            <a:custGeom>
              <a:avLst/>
              <a:gdLst>
                <a:gd name="T0" fmla="*/ 2147483646 w 419"/>
                <a:gd name="T1" fmla="*/ 2147483646 h 209"/>
                <a:gd name="T2" fmla="*/ 2147483646 w 419"/>
                <a:gd name="T3" fmla="*/ 2147483646 h 209"/>
                <a:gd name="T4" fmla="*/ 0 w 419"/>
                <a:gd name="T5" fmla="*/ 2147483646 h 209"/>
                <a:gd name="T6" fmla="*/ 0 w 419"/>
                <a:gd name="T7" fmla="*/ 2147483646 h 209"/>
                <a:gd name="T8" fmla="*/ 2147483646 w 419"/>
                <a:gd name="T9" fmla="*/ 0 h 209"/>
                <a:gd name="T10" fmla="*/ 2147483646 w 419"/>
                <a:gd name="T11" fmla="*/ 0 h 209"/>
                <a:gd name="T12" fmla="*/ 2147483646 w 419"/>
                <a:gd name="T13" fmla="*/ 2147483646 h 209"/>
                <a:gd name="T14" fmla="*/ 2147483646 w 419"/>
                <a:gd name="T15" fmla="*/ 2147483646 h 209"/>
                <a:gd name="T16" fmla="*/ 2147483646 w 419"/>
                <a:gd name="T17" fmla="*/ 2147483646 h 209"/>
                <a:gd name="T18" fmla="*/ 2147483646 w 419"/>
                <a:gd name="T19" fmla="*/ 2147483646 h 209"/>
                <a:gd name="T20" fmla="*/ 2147483646 w 419"/>
                <a:gd name="T21" fmla="*/ 2147483646 h 209"/>
                <a:gd name="T22" fmla="*/ 2147483646 w 419"/>
                <a:gd name="T23" fmla="*/ 2147483646 h 209"/>
                <a:gd name="T24" fmla="*/ 2147483646 w 419"/>
                <a:gd name="T25" fmla="*/ 2147483646 h 209"/>
                <a:gd name="T26" fmla="*/ 2147483646 w 419"/>
                <a:gd name="T27" fmla="*/ 2147483646 h 209"/>
                <a:gd name="T28" fmla="*/ 2147483646 w 419"/>
                <a:gd name="T29" fmla="*/ 2147483646 h 209"/>
                <a:gd name="T30" fmla="*/ 2147483646 w 419"/>
                <a:gd name="T31" fmla="*/ 2147483646 h 209"/>
                <a:gd name="T32" fmla="*/ 2147483646 w 419"/>
                <a:gd name="T33" fmla="*/ 2147483646 h 209"/>
                <a:gd name="T34" fmla="*/ 2147483646 w 419"/>
                <a:gd name="T35" fmla="*/ 2147483646 h 209"/>
                <a:gd name="T36" fmla="*/ 2147483646 w 419"/>
                <a:gd name="T37" fmla="*/ 2147483646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9"/>
                <a:gd name="T58" fmla="*/ 0 h 209"/>
                <a:gd name="T59" fmla="*/ 419 w 41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9" h="209">
                  <a:moveTo>
                    <a:pt x="387" y="209"/>
                  </a:moveTo>
                  <a:cubicBezTo>
                    <a:pt x="31" y="209"/>
                    <a:pt x="31" y="209"/>
                    <a:pt x="31" y="209"/>
                  </a:cubicBezTo>
                  <a:cubicBezTo>
                    <a:pt x="14" y="209"/>
                    <a:pt x="0" y="195"/>
                    <a:pt x="0" y="177"/>
                  </a:cubicBezTo>
                  <a:cubicBezTo>
                    <a:pt x="0" y="32"/>
                    <a:pt x="0" y="32"/>
                    <a:pt x="0" y="32"/>
                  </a:cubicBezTo>
                  <a:cubicBezTo>
                    <a:pt x="0" y="15"/>
                    <a:pt x="14" y="0"/>
                    <a:pt x="31" y="0"/>
                  </a:cubicBezTo>
                  <a:cubicBezTo>
                    <a:pt x="109" y="0"/>
                    <a:pt x="109" y="0"/>
                    <a:pt x="109" y="0"/>
                  </a:cubicBezTo>
                  <a:cubicBezTo>
                    <a:pt x="114" y="0"/>
                    <a:pt x="118" y="4"/>
                    <a:pt x="118" y="9"/>
                  </a:cubicBezTo>
                  <a:cubicBezTo>
                    <a:pt x="118" y="14"/>
                    <a:pt x="114" y="18"/>
                    <a:pt x="109" y="18"/>
                  </a:cubicBezTo>
                  <a:cubicBezTo>
                    <a:pt x="31" y="18"/>
                    <a:pt x="31" y="18"/>
                    <a:pt x="31" y="18"/>
                  </a:cubicBezTo>
                  <a:cubicBezTo>
                    <a:pt x="24" y="18"/>
                    <a:pt x="18" y="24"/>
                    <a:pt x="18" y="32"/>
                  </a:cubicBezTo>
                  <a:cubicBezTo>
                    <a:pt x="18" y="177"/>
                    <a:pt x="18" y="177"/>
                    <a:pt x="18" y="177"/>
                  </a:cubicBezTo>
                  <a:cubicBezTo>
                    <a:pt x="18" y="185"/>
                    <a:pt x="24" y="191"/>
                    <a:pt x="31" y="191"/>
                  </a:cubicBezTo>
                  <a:cubicBezTo>
                    <a:pt x="387" y="191"/>
                    <a:pt x="387" y="191"/>
                    <a:pt x="387" y="191"/>
                  </a:cubicBezTo>
                  <a:cubicBezTo>
                    <a:pt x="395" y="191"/>
                    <a:pt x="401" y="185"/>
                    <a:pt x="401" y="177"/>
                  </a:cubicBezTo>
                  <a:cubicBezTo>
                    <a:pt x="401" y="153"/>
                    <a:pt x="401" y="153"/>
                    <a:pt x="401" y="153"/>
                  </a:cubicBezTo>
                  <a:cubicBezTo>
                    <a:pt x="401" y="148"/>
                    <a:pt x="405" y="144"/>
                    <a:pt x="410" y="144"/>
                  </a:cubicBezTo>
                  <a:cubicBezTo>
                    <a:pt x="415" y="144"/>
                    <a:pt x="419" y="148"/>
                    <a:pt x="419" y="153"/>
                  </a:cubicBezTo>
                  <a:cubicBezTo>
                    <a:pt x="419" y="177"/>
                    <a:pt x="419" y="177"/>
                    <a:pt x="419" y="177"/>
                  </a:cubicBezTo>
                  <a:cubicBezTo>
                    <a:pt x="419" y="195"/>
                    <a:pt x="405" y="209"/>
                    <a:pt x="387" y="2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8" name="Freeform 125"/>
            <p:cNvSpPr>
              <a:spLocks noEditPoints="1"/>
            </p:cNvSpPr>
            <p:nvPr/>
          </p:nvSpPr>
          <p:spPr bwMode="gray">
            <a:xfrm>
              <a:off x="2374901" y="243205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9" name="Freeform 126"/>
            <p:cNvSpPr>
              <a:spLocks noEditPoints="1"/>
            </p:cNvSpPr>
            <p:nvPr/>
          </p:nvSpPr>
          <p:spPr bwMode="gray">
            <a:xfrm>
              <a:off x="2489201" y="243205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0" name="Freeform 127"/>
            <p:cNvSpPr>
              <a:spLocks noEditPoints="1"/>
            </p:cNvSpPr>
            <p:nvPr/>
          </p:nvSpPr>
          <p:spPr bwMode="gray">
            <a:xfrm>
              <a:off x="2374901"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1" name="Freeform 128"/>
            <p:cNvSpPr>
              <a:spLocks noEditPoints="1"/>
            </p:cNvSpPr>
            <p:nvPr/>
          </p:nvSpPr>
          <p:spPr bwMode="gray">
            <a:xfrm>
              <a:off x="2227263"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2" name="Freeform 129"/>
            <p:cNvSpPr>
              <a:spLocks noEditPoints="1"/>
            </p:cNvSpPr>
            <p:nvPr/>
          </p:nvSpPr>
          <p:spPr bwMode="gray">
            <a:xfrm>
              <a:off x="2636838"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3" name="Freeform 130"/>
            <p:cNvSpPr>
              <a:spLocks noEditPoints="1"/>
            </p:cNvSpPr>
            <p:nvPr/>
          </p:nvSpPr>
          <p:spPr bwMode="gray">
            <a:xfrm>
              <a:off x="2489201"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4" name="Freeform 131"/>
            <p:cNvSpPr>
              <a:spLocks noEditPoints="1"/>
            </p:cNvSpPr>
            <p:nvPr/>
          </p:nvSpPr>
          <p:spPr bwMode="gray">
            <a:xfrm>
              <a:off x="2424113" y="2620963"/>
              <a:ext cx="87313" cy="120650"/>
            </a:xfrm>
            <a:custGeom>
              <a:avLst/>
              <a:gdLst>
                <a:gd name="T0" fmla="*/ 2147483646 w 65"/>
                <a:gd name="T1" fmla="*/ 2147483646 h 89"/>
                <a:gd name="T2" fmla="*/ 2147483646 w 65"/>
                <a:gd name="T3" fmla="*/ 2147483646 h 89"/>
                <a:gd name="T4" fmla="*/ 0 w 65"/>
                <a:gd name="T5" fmla="*/ 2147483646 h 89"/>
                <a:gd name="T6" fmla="*/ 0 w 65"/>
                <a:gd name="T7" fmla="*/ 2147483646 h 89"/>
                <a:gd name="T8" fmla="*/ 2147483646 w 65"/>
                <a:gd name="T9" fmla="*/ 0 h 89"/>
                <a:gd name="T10" fmla="*/ 2147483646 w 65"/>
                <a:gd name="T11" fmla="*/ 0 h 89"/>
                <a:gd name="T12" fmla="*/ 2147483646 w 65"/>
                <a:gd name="T13" fmla="*/ 2147483646 h 89"/>
                <a:gd name="T14" fmla="*/ 2147483646 w 65"/>
                <a:gd name="T15" fmla="*/ 2147483646 h 89"/>
                <a:gd name="T16" fmla="*/ 2147483646 w 65"/>
                <a:gd name="T17" fmla="*/ 2147483646 h 89"/>
                <a:gd name="T18" fmla="*/ 2147483646 w 65"/>
                <a:gd name="T19" fmla="*/ 2147483646 h 89"/>
                <a:gd name="T20" fmla="*/ 2147483646 w 65"/>
                <a:gd name="T21" fmla="*/ 2147483646 h 89"/>
                <a:gd name="T22" fmla="*/ 2147483646 w 65"/>
                <a:gd name="T23" fmla="*/ 2147483646 h 89"/>
                <a:gd name="T24" fmla="*/ 2147483646 w 65"/>
                <a:gd name="T25" fmla="*/ 2147483646 h 89"/>
                <a:gd name="T26" fmla="*/ 2147483646 w 65"/>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89"/>
                <a:gd name="T44" fmla="*/ 65 w 65"/>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89">
                  <a:moveTo>
                    <a:pt x="59" y="89"/>
                  </a:moveTo>
                  <a:cubicBezTo>
                    <a:pt x="6" y="89"/>
                    <a:pt x="6" y="89"/>
                    <a:pt x="6" y="89"/>
                  </a:cubicBezTo>
                  <a:cubicBezTo>
                    <a:pt x="3" y="89"/>
                    <a:pt x="0" y="86"/>
                    <a:pt x="0" y="83"/>
                  </a:cubicBezTo>
                  <a:cubicBezTo>
                    <a:pt x="0" y="6"/>
                    <a:pt x="0" y="6"/>
                    <a:pt x="0" y="6"/>
                  </a:cubicBezTo>
                  <a:cubicBezTo>
                    <a:pt x="0" y="2"/>
                    <a:pt x="3" y="0"/>
                    <a:pt x="6" y="0"/>
                  </a:cubicBezTo>
                  <a:cubicBezTo>
                    <a:pt x="59" y="0"/>
                    <a:pt x="59" y="0"/>
                    <a:pt x="59" y="0"/>
                  </a:cubicBezTo>
                  <a:cubicBezTo>
                    <a:pt x="62" y="0"/>
                    <a:pt x="65" y="2"/>
                    <a:pt x="65" y="6"/>
                  </a:cubicBezTo>
                  <a:cubicBezTo>
                    <a:pt x="65" y="83"/>
                    <a:pt x="65" y="83"/>
                    <a:pt x="65" y="83"/>
                  </a:cubicBezTo>
                  <a:cubicBezTo>
                    <a:pt x="65" y="86"/>
                    <a:pt x="62" y="89"/>
                    <a:pt x="59" y="89"/>
                  </a:cubicBezTo>
                  <a:close/>
                  <a:moveTo>
                    <a:pt x="12" y="77"/>
                  </a:moveTo>
                  <a:cubicBezTo>
                    <a:pt x="53" y="77"/>
                    <a:pt x="53" y="77"/>
                    <a:pt x="53" y="77"/>
                  </a:cubicBezTo>
                  <a:cubicBezTo>
                    <a:pt x="53" y="12"/>
                    <a:pt x="53" y="12"/>
                    <a:pt x="53" y="12"/>
                  </a:cubicBezTo>
                  <a:cubicBezTo>
                    <a:pt x="12" y="12"/>
                    <a:pt x="12" y="12"/>
                    <a:pt x="12" y="12"/>
                  </a:cubicBezTo>
                  <a:lnTo>
                    <a:pt x="12" y="7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5" name="组合 468"/>
          <p:cNvGrpSpPr>
            <a:grpSpLocks noChangeAspect="1"/>
          </p:cNvGrpSpPr>
          <p:nvPr/>
        </p:nvGrpSpPr>
        <p:grpSpPr bwMode="gray">
          <a:xfrm>
            <a:off x="2832409" y="5490077"/>
            <a:ext cx="472578" cy="437377"/>
            <a:chOff x="7108826" y="566738"/>
            <a:chExt cx="698500" cy="646113"/>
          </a:xfrm>
        </p:grpSpPr>
        <p:sp>
          <p:nvSpPr>
            <p:cNvPr id="476" name="Freeform 512"/>
            <p:cNvSpPr>
              <a:spLocks/>
            </p:cNvSpPr>
            <p:nvPr/>
          </p:nvSpPr>
          <p:spPr bwMode="gray">
            <a:xfrm>
              <a:off x="7237413" y="714376"/>
              <a:ext cx="423863" cy="441325"/>
            </a:xfrm>
            <a:custGeom>
              <a:avLst/>
              <a:gdLst>
                <a:gd name="T0" fmla="*/ 2147483646 w 315"/>
                <a:gd name="T1" fmla="*/ 2147483646 h 328"/>
                <a:gd name="T2" fmla="*/ 2147483646 w 315"/>
                <a:gd name="T3" fmla="*/ 2147483646 h 328"/>
                <a:gd name="T4" fmla="*/ 2147483646 w 315"/>
                <a:gd name="T5" fmla="*/ 2147483646 h 328"/>
                <a:gd name="T6" fmla="*/ 2147483646 w 315"/>
                <a:gd name="T7" fmla="*/ 2147483646 h 328"/>
                <a:gd name="T8" fmla="*/ 2147483646 w 315"/>
                <a:gd name="T9" fmla="*/ 2147483646 h 328"/>
                <a:gd name="T10" fmla="*/ 2147483646 w 315"/>
                <a:gd name="T11" fmla="*/ 2147483646 h 328"/>
                <a:gd name="T12" fmla="*/ 2147483646 w 315"/>
                <a:gd name="T13" fmla="*/ 2147483646 h 328"/>
                <a:gd name="T14" fmla="*/ 0 w 315"/>
                <a:gd name="T15" fmla="*/ 2147483646 h 328"/>
                <a:gd name="T16" fmla="*/ 0 w 315"/>
                <a:gd name="T17" fmla="*/ 2147483646 h 328"/>
                <a:gd name="T18" fmla="*/ 2147483646 w 315"/>
                <a:gd name="T19" fmla="*/ 0 h 328"/>
                <a:gd name="T20" fmla="*/ 2147483646 w 315"/>
                <a:gd name="T21" fmla="*/ 0 h 328"/>
                <a:gd name="T22" fmla="*/ 2147483646 w 315"/>
                <a:gd name="T23" fmla="*/ 2147483646 h 328"/>
                <a:gd name="T24" fmla="*/ 2147483646 w 315"/>
                <a:gd name="T25" fmla="*/ 2147483646 h 3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5"/>
                <a:gd name="T40" fmla="*/ 0 h 328"/>
                <a:gd name="T41" fmla="*/ 315 w 315"/>
                <a:gd name="T42" fmla="*/ 328 h 3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5" h="328">
                  <a:moveTo>
                    <a:pt x="315" y="328"/>
                  </a:moveTo>
                  <a:cubicBezTo>
                    <a:pt x="297" y="328"/>
                    <a:pt x="297" y="328"/>
                    <a:pt x="297" y="328"/>
                  </a:cubicBezTo>
                  <a:cubicBezTo>
                    <a:pt x="297" y="32"/>
                    <a:pt x="297" y="32"/>
                    <a:pt x="297" y="32"/>
                  </a:cubicBezTo>
                  <a:cubicBezTo>
                    <a:pt x="297" y="24"/>
                    <a:pt x="291" y="18"/>
                    <a:pt x="283" y="18"/>
                  </a:cubicBezTo>
                  <a:cubicBezTo>
                    <a:pt x="32" y="18"/>
                    <a:pt x="32" y="18"/>
                    <a:pt x="32" y="18"/>
                  </a:cubicBezTo>
                  <a:cubicBezTo>
                    <a:pt x="24" y="18"/>
                    <a:pt x="18" y="24"/>
                    <a:pt x="18" y="32"/>
                  </a:cubicBezTo>
                  <a:cubicBezTo>
                    <a:pt x="18" y="328"/>
                    <a:pt x="18" y="328"/>
                    <a:pt x="18" y="328"/>
                  </a:cubicBezTo>
                  <a:cubicBezTo>
                    <a:pt x="0" y="328"/>
                    <a:pt x="0" y="328"/>
                    <a:pt x="0" y="328"/>
                  </a:cubicBezTo>
                  <a:cubicBezTo>
                    <a:pt x="0" y="32"/>
                    <a:pt x="0" y="32"/>
                    <a:pt x="0" y="32"/>
                  </a:cubicBezTo>
                  <a:cubicBezTo>
                    <a:pt x="0" y="14"/>
                    <a:pt x="14" y="0"/>
                    <a:pt x="32" y="0"/>
                  </a:cubicBezTo>
                  <a:cubicBezTo>
                    <a:pt x="283" y="0"/>
                    <a:pt x="283" y="0"/>
                    <a:pt x="283" y="0"/>
                  </a:cubicBezTo>
                  <a:cubicBezTo>
                    <a:pt x="301" y="0"/>
                    <a:pt x="315" y="14"/>
                    <a:pt x="315" y="32"/>
                  </a:cubicBezTo>
                  <a:lnTo>
                    <a:pt x="315" y="3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Freeform 513"/>
            <p:cNvSpPr>
              <a:spLocks/>
            </p:cNvSpPr>
            <p:nvPr/>
          </p:nvSpPr>
          <p:spPr bwMode="gray">
            <a:xfrm>
              <a:off x="7578726" y="1057276"/>
              <a:ext cx="212725" cy="111125"/>
            </a:xfrm>
            <a:custGeom>
              <a:avLst/>
              <a:gdLst>
                <a:gd name="T0" fmla="*/ 2147483646 w 158"/>
                <a:gd name="T1" fmla="*/ 2147483646 h 83"/>
                <a:gd name="T2" fmla="*/ 0 w 158"/>
                <a:gd name="T3" fmla="*/ 2147483646 h 83"/>
                <a:gd name="T4" fmla="*/ 0 w 158"/>
                <a:gd name="T5" fmla="*/ 2147483646 h 83"/>
                <a:gd name="T6" fmla="*/ 2147483646 w 158"/>
                <a:gd name="T7" fmla="*/ 2147483646 h 83"/>
                <a:gd name="T8" fmla="*/ 2147483646 w 158"/>
                <a:gd name="T9" fmla="*/ 2147483646 h 83"/>
                <a:gd name="T10" fmla="*/ 2147483646 w 158"/>
                <a:gd name="T11" fmla="*/ 0 h 83"/>
                <a:gd name="T12" fmla="*/ 2147483646 w 158"/>
                <a:gd name="T13" fmla="*/ 0 h 83"/>
                <a:gd name="T14" fmla="*/ 2147483646 w 158"/>
                <a:gd name="T15" fmla="*/ 2147483646 h 83"/>
                <a:gd name="T16" fmla="*/ 2147483646 w 158"/>
                <a:gd name="T17" fmla="*/ 2147483646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
                <a:gd name="T28" fmla="*/ 0 h 83"/>
                <a:gd name="T29" fmla="*/ 158 w 158"/>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 h="83">
                  <a:moveTo>
                    <a:pt x="127" y="83"/>
                  </a:moveTo>
                  <a:cubicBezTo>
                    <a:pt x="0" y="83"/>
                    <a:pt x="0" y="83"/>
                    <a:pt x="0" y="83"/>
                  </a:cubicBezTo>
                  <a:cubicBezTo>
                    <a:pt x="0" y="65"/>
                    <a:pt x="0" y="65"/>
                    <a:pt x="0" y="65"/>
                  </a:cubicBezTo>
                  <a:cubicBezTo>
                    <a:pt x="127" y="65"/>
                    <a:pt x="127" y="65"/>
                    <a:pt x="127" y="65"/>
                  </a:cubicBezTo>
                  <a:cubicBezTo>
                    <a:pt x="134" y="65"/>
                    <a:pt x="140" y="59"/>
                    <a:pt x="140" y="52"/>
                  </a:cubicBezTo>
                  <a:cubicBezTo>
                    <a:pt x="140" y="0"/>
                    <a:pt x="140" y="0"/>
                    <a:pt x="140" y="0"/>
                  </a:cubicBezTo>
                  <a:cubicBezTo>
                    <a:pt x="158" y="0"/>
                    <a:pt x="158" y="0"/>
                    <a:pt x="158" y="0"/>
                  </a:cubicBezTo>
                  <a:cubicBezTo>
                    <a:pt x="158" y="52"/>
                    <a:pt x="158" y="52"/>
                    <a:pt x="158" y="52"/>
                  </a:cubicBezTo>
                  <a:cubicBezTo>
                    <a:pt x="158" y="69"/>
                    <a:pt x="144" y="83"/>
                    <a:pt x="127" y="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8" name="Freeform 514"/>
            <p:cNvSpPr>
              <a:spLocks/>
            </p:cNvSpPr>
            <p:nvPr/>
          </p:nvSpPr>
          <p:spPr bwMode="gray">
            <a:xfrm>
              <a:off x="7650163" y="869951"/>
              <a:ext cx="141288" cy="10477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0 w 105"/>
                <a:gd name="T9" fmla="*/ 2147483646 h 78"/>
                <a:gd name="T10" fmla="*/ 0 w 105"/>
                <a:gd name="T11" fmla="*/ 0 h 78"/>
                <a:gd name="T12" fmla="*/ 2147483646 w 105"/>
                <a:gd name="T13" fmla="*/ 0 h 78"/>
                <a:gd name="T14" fmla="*/ 2147483646 w 105"/>
                <a:gd name="T15" fmla="*/ 2147483646 h 78"/>
                <a:gd name="T16" fmla="*/ 2147483646 w 105"/>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78"/>
                <a:gd name="T29" fmla="*/ 105 w 105"/>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78">
                  <a:moveTo>
                    <a:pt x="105" y="78"/>
                  </a:moveTo>
                  <a:cubicBezTo>
                    <a:pt x="87" y="78"/>
                    <a:pt x="87" y="78"/>
                    <a:pt x="87" y="78"/>
                  </a:cubicBezTo>
                  <a:cubicBezTo>
                    <a:pt x="87" y="32"/>
                    <a:pt x="87" y="32"/>
                    <a:pt x="87" y="32"/>
                  </a:cubicBezTo>
                  <a:cubicBezTo>
                    <a:pt x="87" y="24"/>
                    <a:pt x="81" y="18"/>
                    <a:pt x="74" y="18"/>
                  </a:cubicBezTo>
                  <a:cubicBezTo>
                    <a:pt x="0" y="18"/>
                    <a:pt x="0" y="18"/>
                    <a:pt x="0" y="18"/>
                  </a:cubicBezTo>
                  <a:cubicBezTo>
                    <a:pt x="0" y="0"/>
                    <a:pt x="0" y="0"/>
                    <a:pt x="0" y="0"/>
                  </a:cubicBezTo>
                  <a:cubicBezTo>
                    <a:pt x="74" y="0"/>
                    <a:pt x="74" y="0"/>
                    <a:pt x="74" y="0"/>
                  </a:cubicBezTo>
                  <a:cubicBezTo>
                    <a:pt x="91" y="0"/>
                    <a:pt x="105" y="14"/>
                    <a:pt x="105" y="32"/>
                  </a:cubicBezTo>
                  <a:lnTo>
                    <a:pt x="105"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Freeform 515"/>
            <p:cNvSpPr>
              <a:spLocks/>
            </p:cNvSpPr>
            <p:nvPr/>
          </p:nvSpPr>
          <p:spPr bwMode="gray">
            <a:xfrm>
              <a:off x="7108826" y="869951"/>
              <a:ext cx="212725" cy="298450"/>
            </a:xfrm>
            <a:custGeom>
              <a:avLst/>
              <a:gdLst>
                <a:gd name="T0" fmla="*/ 2147483646 w 158"/>
                <a:gd name="T1" fmla="*/ 2147483646 h 222"/>
                <a:gd name="T2" fmla="*/ 2147483646 w 158"/>
                <a:gd name="T3" fmla="*/ 2147483646 h 222"/>
                <a:gd name="T4" fmla="*/ 0 w 158"/>
                <a:gd name="T5" fmla="*/ 2147483646 h 222"/>
                <a:gd name="T6" fmla="*/ 0 w 158"/>
                <a:gd name="T7" fmla="*/ 2147483646 h 222"/>
                <a:gd name="T8" fmla="*/ 2147483646 w 158"/>
                <a:gd name="T9" fmla="*/ 0 h 222"/>
                <a:gd name="T10" fmla="*/ 2147483646 w 158"/>
                <a:gd name="T11" fmla="*/ 0 h 222"/>
                <a:gd name="T12" fmla="*/ 2147483646 w 158"/>
                <a:gd name="T13" fmla="*/ 2147483646 h 222"/>
                <a:gd name="T14" fmla="*/ 2147483646 w 158"/>
                <a:gd name="T15" fmla="*/ 2147483646 h 222"/>
                <a:gd name="T16" fmla="*/ 2147483646 w 158"/>
                <a:gd name="T17" fmla="*/ 2147483646 h 222"/>
                <a:gd name="T18" fmla="*/ 2147483646 w 158"/>
                <a:gd name="T19" fmla="*/ 2147483646 h 222"/>
                <a:gd name="T20" fmla="*/ 2147483646 w 158"/>
                <a:gd name="T21" fmla="*/ 2147483646 h 222"/>
                <a:gd name="T22" fmla="*/ 2147483646 w 158"/>
                <a:gd name="T23" fmla="*/ 2147483646 h 222"/>
                <a:gd name="T24" fmla="*/ 2147483646 w 158"/>
                <a:gd name="T25" fmla="*/ 2147483646 h 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8"/>
                <a:gd name="T40" fmla="*/ 0 h 222"/>
                <a:gd name="T41" fmla="*/ 158 w 158"/>
                <a:gd name="T42" fmla="*/ 222 h 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8" h="222">
                  <a:moveTo>
                    <a:pt x="158" y="222"/>
                  </a:moveTo>
                  <a:cubicBezTo>
                    <a:pt x="32" y="222"/>
                    <a:pt x="32" y="222"/>
                    <a:pt x="32" y="222"/>
                  </a:cubicBezTo>
                  <a:cubicBezTo>
                    <a:pt x="14" y="222"/>
                    <a:pt x="0" y="208"/>
                    <a:pt x="0" y="191"/>
                  </a:cubicBezTo>
                  <a:cubicBezTo>
                    <a:pt x="0" y="32"/>
                    <a:pt x="0" y="32"/>
                    <a:pt x="0" y="32"/>
                  </a:cubicBezTo>
                  <a:cubicBezTo>
                    <a:pt x="0" y="14"/>
                    <a:pt x="14" y="0"/>
                    <a:pt x="32" y="0"/>
                  </a:cubicBezTo>
                  <a:cubicBezTo>
                    <a:pt x="105" y="0"/>
                    <a:pt x="105" y="0"/>
                    <a:pt x="105" y="0"/>
                  </a:cubicBezTo>
                  <a:cubicBezTo>
                    <a:pt x="105" y="18"/>
                    <a:pt x="105" y="18"/>
                    <a:pt x="105" y="18"/>
                  </a:cubicBezTo>
                  <a:cubicBezTo>
                    <a:pt x="32" y="18"/>
                    <a:pt x="32" y="18"/>
                    <a:pt x="32" y="18"/>
                  </a:cubicBezTo>
                  <a:cubicBezTo>
                    <a:pt x="24" y="18"/>
                    <a:pt x="18" y="24"/>
                    <a:pt x="18" y="32"/>
                  </a:cubicBezTo>
                  <a:cubicBezTo>
                    <a:pt x="18" y="191"/>
                    <a:pt x="18" y="191"/>
                    <a:pt x="18" y="191"/>
                  </a:cubicBezTo>
                  <a:cubicBezTo>
                    <a:pt x="18" y="198"/>
                    <a:pt x="24" y="204"/>
                    <a:pt x="32" y="204"/>
                  </a:cubicBezTo>
                  <a:cubicBezTo>
                    <a:pt x="158" y="204"/>
                    <a:pt x="158" y="204"/>
                    <a:pt x="158" y="204"/>
                  </a:cubicBezTo>
                  <a:lnTo>
                    <a:pt x="158" y="2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0" name="Oval 516"/>
            <p:cNvSpPr>
              <a:spLocks noChangeArrowheads="1"/>
            </p:cNvSpPr>
            <p:nvPr/>
          </p:nvSpPr>
          <p:spPr bwMode="gray">
            <a:xfrm>
              <a:off x="7751763" y="9509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1" name="Freeform 517"/>
            <p:cNvSpPr>
              <a:spLocks/>
            </p:cNvSpPr>
            <p:nvPr/>
          </p:nvSpPr>
          <p:spPr bwMode="gray">
            <a:xfrm>
              <a:off x="7751763" y="1033463"/>
              <a:ext cx="55563" cy="53975"/>
            </a:xfrm>
            <a:custGeom>
              <a:avLst/>
              <a:gdLst>
                <a:gd name="T0" fmla="*/ 2147483646 w 41"/>
                <a:gd name="T1" fmla="*/ 0 h 40"/>
                <a:gd name="T2" fmla="*/ 2147483646 w 41"/>
                <a:gd name="T3" fmla="*/ 2147483646 h 40"/>
                <a:gd name="T4" fmla="*/ 2147483646 w 41"/>
                <a:gd name="T5" fmla="*/ 2147483646 h 40"/>
                <a:gd name="T6" fmla="*/ 0 w 41"/>
                <a:gd name="T7" fmla="*/ 2147483646 h 40"/>
                <a:gd name="T8" fmla="*/ 2147483646 w 41"/>
                <a:gd name="T9" fmla="*/ 0 h 40"/>
                <a:gd name="T10" fmla="*/ 0 60000 65536"/>
                <a:gd name="T11" fmla="*/ 0 60000 65536"/>
                <a:gd name="T12" fmla="*/ 0 60000 65536"/>
                <a:gd name="T13" fmla="*/ 0 60000 65536"/>
                <a:gd name="T14" fmla="*/ 0 60000 65536"/>
                <a:gd name="T15" fmla="*/ 0 w 41"/>
                <a:gd name="T16" fmla="*/ 0 h 40"/>
                <a:gd name="T17" fmla="*/ 41 w 41"/>
                <a:gd name="T18" fmla="*/ 40 h 40"/>
              </a:gdLst>
              <a:ahLst/>
              <a:cxnLst>
                <a:cxn ang="T10">
                  <a:pos x="T0" y="T1"/>
                </a:cxn>
                <a:cxn ang="T11">
                  <a:pos x="T2" y="T3"/>
                </a:cxn>
                <a:cxn ang="T12">
                  <a:pos x="T4" y="T5"/>
                </a:cxn>
                <a:cxn ang="T13">
                  <a:pos x="T6" y="T7"/>
                </a:cxn>
                <a:cxn ang="T14">
                  <a:pos x="T8" y="T9"/>
                </a:cxn>
              </a:cxnLst>
              <a:rect l="T15" t="T16" r="T17" b="T18"/>
              <a:pathLst>
                <a:path w="41" h="40">
                  <a:moveTo>
                    <a:pt x="20" y="0"/>
                  </a:moveTo>
                  <a:cubicBezTo>
                    <a:pt x="31" y="0"/>
                    <a:pt x="41" y="9"/>
                    <a:pt x="41" y="20"/>
                  </a:cubicBezTo>
                  <a:cubicBezTo>
                    <a:pt x="40" y="31"/>
                    <a:pt x="31" y="40"/>
                    <a:pt x="20" y="40"/>
                  </a:cubicBezTo>
                  <a:cubicBezTo>
                    <a:pt x="9" y="40"/>
                    <a:pt x="0" y="31"/>
                    <a:pt x="0" y="20"/>
                  </a:cubicBezTo>
                  <a:cubicBezTo>
                    <a:pt x="0" y="9"/>
                    <a:pt x="9" y="0"/>
                    <a:pt x="20"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2" name="Rectangle 518"/>
            <p:cNvSpPr>
              <a:spLocks noChangeArrowheads="1"/>
            </p:cNvSpPr>
            <p:nvPr/>
          </p:nvSpPr>
          <p:spPr bwMode="gray">
            <a:xfrm>
              <a:off x="7437438" y="566738"/>
              <a:ext cx="25400" cy="1603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3" name="Rectangle 519"/>
            <p:cNvSpPr>
              <a:spLocks noChangeArrowheads="1"/>
            </p:cNvSpPr>
            <p:nvPr/>
          </p:nvSpPr>
          <p:spPr bwMode="gray">
            <a:xfrm>
              <a:off x="7450138" y="566738"/>
              <a:ext cx="65088" cy="4286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4" name="Freeform 520"/>
            <p:cNvSpPr>
              <a:spLocks noEditPoints="1"/>
            </p:cNvSpPr>
            <p:nvPr/>
          </p:nvSpPr>
          <p:spPr bwMode="gray">
            <a:xfrm>
              <a:off x="7345363" y="782638"/>
              <a:ext cx="207963" cy="111125"/>
            </a:xfrm>
            <a:custGeom>
              <a:avLst/>
              <a:gdLst>
                <a:gd name="T0" fmla="*/ 2147483646 w 155"/>
                <a:gd name="T1" fmla="*/ 2147483646 h 82"/>
                <a:gd name="T2" fmla="*/ 2147483646 w 155"/>
                <a:gd name="T3" fmla="*/ 2147483646 h 82"/>
                <a:gd name="T4" fmla="*/ 0 w 155"/>
                <a:gd name="T5" fmla="*/ 2147483646 h 82"/>
                <a:gd name="T6" fmla="*/ 0 w 155"/>
                <a:gd name="T7" fmla="*/ 2147483646 h 82"/>
                <a:gd name="T8" fmla="*/ 2147483646 w 155"/>
                <a:gd name="T9" fmla="*/ 0 h 82"/>
                <a:gd name="T10" fmla="*/ 2147483646 w 155"/>
                <a:gd name="T11" fmla="*/ 0 h 82"/>
                <a:gd name="T12" fmla="*/ 2147483646 w 155"/>
                <a:gd name="T13" fmla="*/ 2147483646 h 82"/>
                <a:gd name="T14" fmla="*/ 2147483646 w 155"/>
                <a:gd name="T15" fmla="*/ 2147483646 h 82"/>
                <a:gd name="T16" fmla="*/ 2147483646 w 155"/>
                <a:gd name="T17" fmla="*/ 2147483646 h 82"/>
                <a:gd name="T18" fmla="*/ 2147483646 w 155"/>
                <a:gd name="T19" fmla="*/ 2147483646 h 82"/>
                <a:gd name="T20" fmla="*/ 2147483646 w 155"/>
                <a:gd name="T21" fmla="*/ 2147483646 h 82"/>
                <a:gd name="T22" fmla="*/ 2147483646 w 155"/>
                <a:gd name="T23" fmla="*/ 2147483646 h 82"/>
                <a:gd name="T24" fmla="*/ 2147483646 w 155"/>
                <a:gd name="T25" fmla="*/ 2147483646 h 82"/>
                <a:gd name="T26" fmla="*/ 2147483646 w 155"/>
                <a:gd name="T27" fmla="*/ 2147483646 h 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5"/>
                <a:gd name="T43" fmla="*/ 0 h 82"/>
                <a:gd name="T44" fmla="*/ 155 w 155"/>
                <a:gd name="T45" fmla="*/ 82 h 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5" h="82">
                  <a:moveTo>
                    <a:pt x="146" y="82"/>
                  </a:moveTo>
                  <a:cubicBezTo>
                    <a:pt x="9" y="82"/>
                    <a:pt x="9" y="82"/>
                    <a:pt x="9" y="82"/>
                  </a:cubicBezTo>
                  <a:cubicBezTo>
                    <a:pt x="4" y="82"/>
                    <a:pt x="0" y="78"/>
                    <a:pt x="0" y="73"/>
                  </a:cubicBezTo>
                  <a:cubicBezTo>
                    <a:pt x="0" y="9"/>
                    <a:pt x="0" y="9"/>
                    <a:pt x="0" y="9"/>
                  </a:cubicBezTo>
                  <a:cubicBezTo>
                    <a:pt x="0" y="4"/>
                    <a:pt x="4" y="0"/>
                    <a:pt x="9" y="0"/>
                  </a:cubicBezTo>
                  <a:cubicBezTo>
                    <a:pt x="146" y="0"/>
                    <a:pt x="146" y="0"/>
                    <a:pt x="146" y="0"/>
                  </a:cubicBezTo>
                  <a:cubicBezTo>
                    <a:pt x="151" y="0"/>
                    <a:pt x="155" y="4"/>
                    <a:pt x="155" y="9"/>
                  </a:cubicBezTo>
                  <a:cubicBezTo>
                    <a:pt x="155" y="73"/>
                    <a:pt x="155" y="73"/>
                    <a:pt x="155" y="73"/>
                  </a:cubicBezTo>
                  <a:cubicBezTo>
                    <a:pt x="155" y="78"/>
                    <a:pt x="151" y="82"/>
                    <a:pt x="146" y="82"/>
                  </a:cubicBezTo>
                  <a:close/>
                  <a:moveTo>
                    <a:pt x="18" y="64"/>
                  </a:moveTo>
                  <a:cubicBezTo>
                    <a:pt x="137" y="64"/>
                    <a:pt x="137" y="64"/>
                    <a:pt x="137" y="64"/>
                  </a:cubicBezTo>
                  <a:cubicBezTo>
                    <a:pt x="137" y="18"/>
                    <a:pt x="137" y="18"/>
                    <a:pt x="137" y="18"/>
                  </a:cubicBezTo>
                  <a:cubicBezTo>
                    <a:pt x="18" y="18"/>
                    <a:pt x="18" y="18"/>
                    <a:pt x="18" y="18"/>
                  </a:cubicBezTo>
                  <a:lnTo>
                    <a:pt x="18" y="6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5" name="Freeform 521"/>
            <p:cNvSpPr>
              <a:spLocks/>
            </p:cNvSpPr>
            <p:nvPr/>
          </p:nvSpPr>
          <p:spPr bwMode="gray">
            <a:xfrm>
              <a:off x="7323138" y="938213"/>
              <a:ext cx="252413" cy="23813"/>
            </a:xfrm>
            <a:custGeom>
              <a:avLst/>
              <a:gdLst>
                <a:gd name="T0" fmla="*/ 2147483646 w 187"/>
                <a:gd name="T1" fmla="*/ 2147483646 h 18"/>
                <a:gd name="T2" fmla="*/ 2147483646 w 187"/>
                <a:gd name="T3" fmla="*/ 2147483646 h 18"/>
                <a:gd name="T4" fmla="*/ 0 w 187"/>
                <a:gd name="T5" fmla="*/ 2147483646 h 18"/>
                <a:gd name="T6" fmla="*/ 2147483646 w 187"/>
                <a:gd name="T7" fmla="*/ 0 h 18"/>
                <a:gd name="T8" fmla="*/ 2147483646 w 187"/>
                <a:gd name="T9" fmla="*/ 0 h 18"/>
                <a:gd name="T10" fmla="*/ 2147483646 w 187"/>
                <a:gd name="T11" fmla="*/ 2147483646 h 18"/>
                <a:gd name="T12" fmla="*/ 2147483646 w 187"/>
                <a:gd name="T13" fmla="*/ 2147483646 h 18"/>
                <a:gd name="T14" fmla="*/ 0 60000 65536"/>
                <a:gd name="T15" fmla="*/ 0 60000 65536"/>
                <a:gd name="T16" fmla="*/ 0 60000 65536"/>
                <a:gd name="T17" fmla="*/ 0 60000 65536"/>
                <a:gd name="T18" fmla="*/ 0 60000 65536"/>
                <a:gd name="T19" fmla="*/ 0 60000 65536"/>
                <a:gd name="T20" fmla="*/ 0 60000 65536"/>
                <a:gd name="T21" fmla="*/ 0 w 187"/>
                <a:gd name="T22" fmla="*/ 0 h 18"/>
                <a:gd name="T23" fmla="*/ 187 w 18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7" h="18">
                  <a:moveTo>
                    <a:pt x="178" y="18"/>
                  </a:moveTo>
                  <a:cubicBezTo>
                    <a:pt x="9" y="18"/>
                    <a:pt x="9" y="18"/>
                    <a:pt x="9" y="18"/>
                  </a:cubicBezTo>
                  <a:cubicBezTo>
                    <a:pt x="4" y="18"/>
                    <a:pt x="0" y="14"/>
                    <a:pt x="0" y="9"/>
                  </a:cubicBezTo>
                  <a:cubicBezTo>
                    <a:pt x="0" y="4"/>
                    <a:pt x="4" y="0"/>
                    <a:pt x="9" y="0"/>
                  </a:cubicBezTo>
                  <a:cubicBezTo>
                    <a:pt x="178" y="0"/>
                    <a:pt x="178" y="0"/>
                    <a:pt x="178" y="0"/>
                  </a:cubicBezTo>
                  <a:cubicBezTo>
                    <a:pt x="183" y="0"/>
                    <a:pt x="187" y="4"/>
                    <a:pt x="187" y="9"/>
                  </a:cubicBezTo>
                  <a:cubicBezTo>
                    <a:pt x="187" y="14"/>
                    <a:pt x="183" y="18"/>
                    <a:pt x="17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6" name="Freeform 522"/>
            <p:cNvSpPr>
              <a:spLocks/>
            </p:cNvSpPr>
            <p:nvPr/>
          </p:nvSpPr>
          <p:spPr bwMode="gray">
            <a:xfrm>
              <a:off x="73548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7" name="Freeform 523"/>
            <p:cNvSpPr>
              <a:spLocks/>
            </p:cNvSpPr>
            <p:nvPr/>
          </p:nvSpPr>
          <p:spPr bwMode="gray">
            <a:xfrm>
              <a:off x="75199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8" name="Freeform 524"/>
            <p:cNvSpPr>
              <a:spLocks noEditPoints="1"/>
            </p:cNvSpPr>
            <p:nvPr/>
          </p:nvSpPr>
          <p:spPr bwMode="gray">
            <a:xfrm>
              <a:off x="7331076" y="1058863"/>
              <a:ext cx="238125" cy="66675"/>
            </a:xfrm>
            <a:custGeom>
              <a:avLst/>
              <a:gdLst>
                <a:gd name="T0" fmla="*/ 2147483646 w 177"/>
                <a:gd name="T1" fmla="*/ 2147483646 h 50"/>
                <a:gd name="T2" fmla="*/ 2147483646 w 177"/>
                <a:gd name="T3" fmla="*/ 2147483646 h 50"/>
                <a:gd name="T4" fmla="*/ 0 w 177"/>
                <a:gd name="T5" fmla="*/ 2147483646 h 50"/>
                <a:gd name="T6" fmla="*/ 0 w 177"/>
                <a:gd name="T7" fmla="*/ 2147483646 h 50"/>
                <a:gd name="T8" fmla="*/ 2147483646 w 177"/>
                <a:gd name="T9" fmla="*/ 0 h 50"/>
                <a:gd name="T10" fmla="*/ 2147483646 w 177"/>
                <a:gd name="T11" fmla="*/ 0 h 50"/>
                <a:gd name="T12" fmla="*/ 2147483646 w 177"/>
                <a:gd name="T13" fmla="*/ 2147483646 h 50"/>
                <a:gd name="T14" fmla="*/ 2147483646 w 177"/>
                <a:gd name="T15" fmla="*/ 2147483646 h 50"/>
                <a:gd name="T16" fmla="*/ 2147483646 w 177"/>
                <a:gd name="T17" fmla="*/ 2147483646 h 50"/>
                <a:gd name="T18" fmla="*/ 2147483646 w 177"/>
                <a:gd name="T19" fmla="*/ 2147483646 h 50"/>
                <a:gd name="T20" fmla="*/ 2147483646 w 177"/>
                <a:gd name="T21" fmla="*/ 2147483646 h 50"/>
                <a:gd name="T22" fmla="*/ 2147483646 w 177"/>
                <a:gd name="T23" fmla="*/ 2147483646 h 50"/>
                <a:gd name="T24" fmla="*/ 2147483646 w 177"/>
                <a:gd name="T25" fmla="*/ 2147483646 h 50"/>
                <a:gd name="T26" fmla="*/ 2147483646 w 17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7"/>
                <a:gd name="T43" fmla="*/ 0 h 50"/>
                <a:gd name="T44" fmla="*/ 177 w 17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7" h="50">
                  <a:moveTo>
                    <a:pt x="168" y="50"/>
                  </a:moveTo>
                  <a:cubicBezTo>
                    <a:pt x="9" y="50"/>
                    <a:pt x="9" y="50"/>
                    <a:pt x="9" y="50"/>
                  </a:cubicBezTo>
                  <a:cubicBezTo>
                    <a:pt x="4" y="50"/>
                    <a:pt x="0" y="46"/>
                    <a:pt x="0" y="41"/>
                  </a:cubicBezTo>
                  <a:cubicBezTo>
                    <a:pt x="0" y="9"/>
                    <a:pt x="0" y="9"/>
                    <a:pt x="0" y="9"/>
                  </a:cubicBezTo>
                  <a:cubicBezTo>
                    <a:pt x="0" y="4"/>
                    <a:pt x="4" y="0"/>
                    <a:pt x="9" y="0"/>
                  </a:cubicBezTo>
                  <a:cubicBezTo>
                    <a:pt x="168" y="0"/>
                    <a:pt x="168" y="0"/>
                    <a:pt x="168" y="0"/>
                  </a:cubicBezTo>
                  <a:cubicBezTo>
                    <a:pt x="173" y="0"/>
                    <a:pt x="177" y="4"/>
                    <a:pt x="177" y="9"/>
                  </a:cubicBezTo>
                  <a:cubicBezTo>
                    <a:pt x="177" y="41"/>
                    <a:pt x="177" y="41"/>
                    <a:pt x="177" y="41"/>
                  </a:cubicBezTo>
                  <a:cubicBezTo>
                    <a:pt x="177" y="46"/>
                    <a:pt x="173" y="50"/>
                    <a:pt x="168" y="50"/>
                  </a:cubicBezTo>
                  <a:close/>
                  <a:moveTo>
                    <a:pt x="18" y="32"/>
                  </a:moveTo>
                  <a:cubicBezTo>
                    <a:pt x="159" y="32"/>
                    <a:pt x="159" y="32"/>
                    <a:pt x="159" y="32"/>
                  </a:cubicBezTo>
                  <a:cubicBezTo>
                    <a:pt x="159" y="18"/>
                    <a:pt x="159" y="18"/>
                    <a:pt x="15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9" name="Freeform 525"/>
            <p:cNvSpPr>
              <a:spLocks noEditPoints="1"/>
            </p:cNvSpPr>
            <p:nvPr/>
          </p:nvSpPr>
          <p:spPr bwMode="gray">
            <a:xfrm>
              <a:off x="7308851" y="1101726"/>
              <a:ext cx="280988" cy="68263"/>
            </a:xfrm>
            <a:custGeom>
              <a:avLst/>
              <a:gdLst>
                <a:gd name="T0" fmla="*/ 2147483646 w 209"/>
                <a:gd name="T1" fmla="*/ 2147483646 h 51"/>
                <a:gd name="T2" fmla="*/ 2147483646 w 209"/>
                <a:gd name="T3" fmla="*/ 2147483646 h 51"/>
                <a:gd name="T4" fmla="*/ 0 w 209"/>
                <a:gd name="T5" fmla="*/ 2147483646 h 51"/>
                <a:gd name="T6" fmla="*/ 0 w 209"/>
                <a:gd name="T7" fmla="*/ 2147483646 h 51"/>
                <a:gd name="T8" fmla="*/ 2147483646 w 209"/>
                <a:gd name="T9" fmla="*/ 0 h 51"/>
                <a:gd name="T10" fmla="*/ 2147483646 w 209"/>
                <a:gd name="T11" fmla="*/ 0 h 51"/>
                <a:gd name="T12" fmla="*/ 2147483646 w 209"/>
                <a:gd name="T13" fmla="*/ 2147483646 h 51"/>
                <a:gd name="T14" fmla="*/ 2147483646 w 209"/>
                <a:gd name="T15" fmla="*/ 2147483646 h 51"/>
                <a:gd name="T16" fmla="*/ 2147483646 w 209"/>
                <a:gd name="T17" fmla="*/ 2147483646 h 51"/>
                <a:gd name="T18" fmla="*/ 2147483646 w 209"/>
                <a:gd name="T19" fmla="*/ 2147483646 h 51"/>
                <a:gd name="T20" fmla="*/ 2147483646 w 209"/>
                <a:gd name="T21" fmla="*/ 2147483646 h 51"/>
                <a:gd name="T22" fmla="*/ 2147483646 w 209"/>
                <a:gd name="T23" fmla="*/ 2147483646 h 51"/>
                <a:gd name="T24" fmla="*/ 2147483646 w 209"/>
                <a:gd name="T25" fmla="*/ 2147483646 h 51"/>
                <a:gd name="T26" fmla="*/ 2147483646 w 209"/>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9"/>
                <a:gd name="T43" fmla="*/ 0 h 51"/>
                <a:gd name="T44" fmla="*/ 209 w 209"/>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9" h="51">
                  <a:moveTo>
                    <a:pt x="200" y="51"/>
                  </a:moveTo>
                  <a:cubicBezTo>
                    <a:pt x="9" y="51"/>
                    <a:pt x="9" y="51"/>
                    <a:pt x="9" y="51"/>
                  </a:cubicBezTo>
                  <a:cubicBezTo>
                    <a:pt x="4" y="51"/>
                    <a:pt x="0" y="47"/>
                    <a:pt x="0" y="42"/>
                  </a:cubicBezTo>
                  <a:cubicBezTo>
                    <a:pt x="0" y="9"/>
                    <a:pt x="0" y="9"/>
                    <a:pt x="0" y="9"/>
                  </a:cubicBezTo>
                  <a:cubicBezTo>
                    <a:pt x="0" y="4"/>
                    <a:pt x="4" y="0"/>
                    <a:pt x="9" y="0"/>
                  </a:cubicBezTo>
                  <a:cubicBezTo>
                    <a:pt x="200" y="0"/>
                    <a:pt x="200" y="0"/>
                    <a:pt x="200" y="0"/>
                  </a:cubicBezTo>
                  <a:cubicBezTo>
                    <a:pt x="205" y="0"/>
                    <a:pt x="209" y="4"/>
                    <a:pt x="209" y="9"/>
                  </a:cubicBezTo>
                  <a:cubicBezTo>
                    <a:pt x="209" y="42"/>
                    <a:pt x="209" y="42"/>
                    <a:pt x="209" y="42"/>
                  </a:cubicBezTo>
                  <a:cubicBezTo>
                    <a:pt x="209" y="47"/>
                    <a:pt x="205" y="51"/>
                    <a:pt x="200" y="51"/>
                  </a:cubicBezTo>
                  <a:close/>
                  <a:moveTo>
                    <a:pt x="18" y="33"/>
                  </a:moveTo>
                  <a:cubicBezTo>
                    <a:pt x="191" y="33"/>
                    <a:pt x="191" y="33"/>
                    <a:pt x="191" y="33"/>
                  </a:cubicBezTo>
                  <a:cubicBezTo>
                    <a:pt x="191" y="18"/>
                    <a:pt x="191" y="18"/>
                    <a:pt x="191" y="18"/>
                  </a:cubicBezTo>
                  <a:cubicBezTo>
                    <a:pt x="18" y="18"/>
                    <a:pt x="18" y="18"/>
                    <a:pt x="18" y="18"/>
                  </a:cubicBezTo>
                  <a:lnTo>
                    <a:pt x="18" y="3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0" name="Freeform 526"/>
            <p:cNvSpPr>
              <a:spLocks noEditPoints="1"/>
            </p:cNvSpPr>
            <p:nvPr/>
          </p:nvSpPr>
          <p:spPr bwMode="gray">
            <a:xfrm>
              <a:off x="7269163" y="1146176"/>
              <a:ext cx="360363" cy="66675"/>
            </a:xfrm>
            <a:custGeom>
              <a:avLst/>
              <a:gdLst>
                <a:gd name="T0" fmla="*/ 2147483646 w 267"/>
                <a:gd name="T1" fmla="*/ 2147483646 h 50"/>
                <a:gd name="T2" fmla="*/ 2147483646 w 267"/>
                <a:gd name="T3" fmla="*/ 2147483646 h 50"/>
                <a:gd name="T4" fmla="*/ 0 w 267"/>
                <a:gd name="T5" fmla="*/ 2147483646 h 50"/>
                <a:gd name="T6" fmla="*/ 0 w 267"/>
                <a:gd name="T7" fmla="*/ 2147483646 h 50"/>
                <a:gd name="T8" fmla="*/ 2147483646 w 267"/>
                <a:gd name="T9" fmla="*/ 0 h 50"/>
                <a:gd name="T10" fmla="*/ 2147483646 w 267"/>
                <a:gd name="T11" fmla="*/ 0 h 50"/>
                <a:gd name="T12" fmla="*/ 2147483646 w 267"/>
                <a:gd name="T13" fmla="*/ 2147483646 h 50"/>
                <a:gd name="T14" fmla="*/ 2147483646 w 267"/>
                <a:gd name="T15" fmla="*/ 2147483646 h 50"/>
                <a:gd name="T16" fmla="*/ 2147483646 w 267"/>
                <a:gd name="T17" fmla="*/ 2147483646 h 50"/>
                <a:gd name="T18" fmla="*/ 2147483646 w 267"/>
                <a:gd name="T19" fmla="*/ 2147483646 h 50"/>
                <a:gd name="T20" fmla="*/ 2147483646 w 267"/>
                <a:gd name="T21" fmla="*/ 2147483646 h 50"/>
                <a:gd name="T22" fmla="*/ 2147483646 w 267"/>
                <a:gd name="T23" fmla="*/ 2147483646 h 50"/>
                <a:gd name="T24" fmla="*/ 2147483646 w 267"/>
                <a:gd name="T25" fmla="*/ 2147483646 h 50"/>
                <a:gd name="T26" fmla="*/ 2147483646 w 26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7"/>
                <a:gd name="T43" fmla="*/ 0 h 50"/>
                <a:gd name="T44" fmla="*/ 267 w 26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7" h="50">
                  <a:moveTo>
                    <a:pt x="258" y="50"/>
                  </a:moveTo>
                  <a:cubicBezTo>
                    <a:pt x="9" y="50"/>
                    <a:pt x="9" y="50"/>
                    <a:pt x="9" y="50"/>
                  </a:cubicBezTo>
                  <a:cubicBezTo>
                    <a:pt x="4" y="50"/>
                    <a:pt x="0" y="46"/>
                    <a:pt x="0" y="41"/>
                  </a:cubicBezTo>
                  <a:cubicBezTo>
                    <a:pt x="0" y="9"/>
                    <a:pt x="0" y="9"/>
                    <a:pt x="0" y="9"/>
                  </a:cubicBezTo>
                  <a:cubicBezTo>
                    <a:pt x="0" y="4"/>
                    <a:pt x="4" y="0"/>
                    <a:pt x="9" y="0"/>
                  </a:cubicBezTo>
                  <a:cubicBezTo>
                    <a:pt x="258" y="0"/>
                    <a:pt x="258" y="0"/>
                    <a:pt x="258" y="0"/>
                  </a:cubicBezTo>
                  <a:cubicBezTo>
                    <a:pt x="263" y="0"/>
                    <a:pt x="267" y="4"/>
                    <a:pt x="267" y="9"/>
                  </a:cubicBezTo>
                  <a:cubicBezTo>
                    <a:pt x="267" y="41"/>
                    <a:pt x="267" y="41"/>
                    <a:pt x="267" y="41"/>
                  </a:cubicBezTo>
                  <a:cubicBezTo>
                    <a:pt x="267" y="46"/>
                    <a:pt x="263" y="50"/>
                    <a:pt x="258" y="50"/>
                  </a:cubicBezTo>
                  <a:close/>
                  <a:moveTo>
                    <a:pt x="18" y="32"/>
                  </a:moveTo>
                  <a:cubicBezTo>
                    <a:pt x="249" y="32"/>
                    <a:pt x="249" y="32"/>
                    <a:pt x="249" y="32"/>
                  </a:cubicBezTo>
                  <a:cubicBezTo>
                    <a:pt x="249" y="18"/>
                    <a:pt x="249" y="18"/>
                    <a:pt x="24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1" name="组合 456"/>
          <p:cNvGrpSpPr>
            <a:grpSpLocks noChangeAspect="1"/>
          </p:cNvGrpSpPr>
          <p:nvPr/>
        </p:nvGrpSpPr>
        <p:grpSpPr bwMode="gray">
          <a:xfrm>
            <a:off x="883773" y="5533558"/>
            <a:ext cx="373614" cy="350414"/>
            <a:chOff x="2976563" y="1047750"/>
            <a:chExt cx="741363" cy="695325"/>
          </a:xfrm>
        </p:grpSpPr>
        <p:sp>
          <p:nvSpPr>
            <p:cNvPr id="492" name="Oval 448"/>
            <p:cNvSpPr>
              <a:spLocks noChangeArrowheads="1"/>
            </p:cNvSpPr>
            <p:nvPr/>
          </p:nvSpPr>
          <p:spPr bwMode="gray">
            <a:xfrm>
              <a:off x="3652838" y="1624013"/>
              <a:ext cx="65088"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3" name="Oval 449"/>
            <p:cNvSpPr>
              <a:spLocks noChangeArrowheads="1"/>
            </p:cNvSpPr>
            <p:nvPr/>
          </p:nvSpPr>
          <p:spPr bwMode="gray">
            <a:xfrm>
              <a:off x="3652838" y="1522413"/>
              <a:ext cx="65088"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4" name="Freeform 450"/>
            <p:cNvSpPr>
              <a:spLocks/>
            </p:cNvSpPr>
            <p:nvPr/>
          </p:nvSpPr>
          <p:spPr bwMode="gray">
            <a:xfrm>
              <a:off x="3402013" y="1524000"/>
              <a:ext cx="152400" cy="206375"/>
            </a:xfrm>
            <a:custGeom>
              <a:avLst/>
              <a:gdLst>
                <a:gd name="T0" fmla="*/ 152400 w 93"/>
                <a:gd name="T1" fmla="*/ 206375 h 125"/>
                <a:gd name="T2" fmla="*/ 132735 w 93"/>
                <a:gd name="T3" fmla="*/ 206375 h 125"/>
                <a:gd name="T4" fmla="*/ 132735 w 93"/>
                <a:gd name="T5" fmla="*/ 47879 h 125"/>
                <a:gd name="T6" fmla="*/ 104877 w 93"/>
                <a:gd name="T7" fmla="*/ 19812 h 125"/>
                <a:gd name="T8" fmla="*/ 45884 w 93"/>
                <a:gd name="T9" fmla="*/ 19812 h 125"/>
                <a:gd name="T10" fmla="*/ 19665 w 93"/>
                <a:gd name="T11" fmla="*/ 47879 h 125"/>
                <a:gd name="T12" fmla="*/ 19665 w 93"/>
                <a:gd name="T13" fmla="*/ 206375 h 125"/>
                <a:gd name="T14" fmla="*/ 0 w 93"/>
                <a:gd name="T15" fmla="*/ 206375 h 125"/>
                <a:gd name="T16" fmla="*/ 0 w 93"/>
                <a:gd name="T17" fmla="*/ 47879 h 125"/>
                <a:gd name="T18" fmla="*/ 45884 w 93"/>
                <a:gd name="T19" fmla="*/ 0 h 125"/>
                <a:gd name="T20" fmla="*/ 104877 w 93"/>
                <a:gd name="T21" fmla="*/ 0 h 125"/>
                <a:gd name="T22" fmla="*/ 152400 w 93"/>
                <a:gd name="T23" fmla="*/ 47879 h 125"/>
                <a:gd name="T24" fmla="*/ 152400 w 93"/>
                <a:gd name="T25" fmla="*/ 206375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125"/>
                <a:gd name="T41" fmla="*/ 93 w 9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125">
                  <a:moveTo>
                    <a:pt x="93" y="125"/>
                  </a:moveTo>
                  <a:cubicBezTo>
                    <a:pt x="81" y="125"/>
                    <a:pt x="81" y="125"/>
                    <a:pt x="81" y="125"/>
                  </a:cubicBezTo>
                  <a:cubicBezTo>
                    <a:pt x="81" y="29"/>
                    <a:pt x="81" y="29"/>
                    <a:pt x="81" y="29"/>
                  </a:cubicBezTo>
                  <a:cubicBezTo>
                    <a:pt x="81" y="19"/>
                    <a:pt x="74" y="12"/>
                    <a:pt x="64" y="12"/>
                  </a:cubicBezTo>
                  <a:cubicBezTo>
                    <a:pt x="28" y="12"/>
                    <a:pt x="28" y="12"/>
                    <a:pt x="28" y="12"/>
                  </a:cubicBezTo>
                  <a:cubicBezTo>
                    <a:pt x="19" y="12"/>
                    <a:pt x="12" y="19"/>
                    <a:pt x="12" y="29"/>
                  </a:cubicBezTo>
                  <a:cubicBezTo>
                    <a:pt x="12" y="125"/>
                    <a:pt x="12" y="125"/>
                    <a:pt x="12" y="125"/>
                  </a:cubicBezTo>
                  <a:cubicBezTo>
                    <a:pt x="0" y="125"/>
                    <a:pt x="0" y="125"/>
                    <a:pt x="0" y="125"/>
                  </a:cubicBezTo>
                  <a:cubicBezTo>
                    <a:pt x="0" y="29"/>
                    <a:pt x="0" y="29"/>
                    <a:pt x="0" y="29"/>
                  </a:cubicBezTo>
                  <a:cubicBezTo>
                    <a:pt x="0" y="13"/>
                    <a:pt x="12" y="0"/>
                    <a:pt x="28" y="0"/>
                  </a:cubicBezTo>
                  <a:cubicBezTo>
                    <a:pt x="64" y="0"/>
                    <a:pt x="64" y="0"/>
                    <a:pt x="64" y="0"/>
                  </a:cubicBezTo>
                  <a:cubicBezTo>
                    <a:pt x="80" y="0"/>
                    <a:pt x="93" y="13"/>
                    <a:pt x="93" y="29"/>
                  </a:cubicBezTo>
                  <a:lnTo>
                    <a:pt x="93" y="12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5" name="Freeform 451"/>
            <p:cNvSpPr>
              <a:spLocks noEditPoints="1"/>
            </p:cNvSpPr>
            <p:nvPr/>
          </p:nvSpPr>
          <p:spPr bwMode="gray">
            <a:xfrm>
              <a:off x="2976563" y="1047750"/>
              <a:ext cx="723900" cy="695325"/>
            </a:xfrm>
            <a:custGeom>
              <a:avLst/>
              <a:gdLst>
                <a:gd name="T0" fmla="*/ 671253 w 440"/>
                <a:gd name="T1" fmla="*/ 695325 h 423"/>
                <a:gd name="T2" fmla="*/ 52647 w 440"/>
                <a:gd name="T3" fmla="*/ 695325 h 423"/>
                <a:gd name="T4" fmla="*/ 0 w 440"/>
                <a:gd name="T5" fmla="*/ 642724 h 423"/>
                <a:gd name="T6" fmla="*/ 0 w 440"/>
                <a:gd name="T7" fmla="*/ 52601 h 423"/>
                <a:gd name="T8" fmla="*/ 52647 w 440"/>
                <a:gd name="T9" fmla="*/ 0 h 423"/>
                <a:gd name="T10" fmla="*/ 253365 w 440"/>
                <a:gd name="T11" fmla="*/ 0 h 423"/>
                <a:gd name="T12" fmla="*/ 304367 w 440"/>
                <a:gd name="T13" fmla="*/ 52601 h 423"/>
                <a:gd name="T14" fmla="*/ 304367 w 440"/>
                <a:gd name="T15" fmla="*/ 665737 h 423"/>
                <a:gd name="T16" fmla="*/ 671253 w 440"/>
                <a:gd name="T17" fmla="*/ 665737 h 423"/>
                <a:gd name="T18" fmla="*/ 694286 w 440"/>
                <a:gd name="T19" fmla="*/ 642724 h 423"/>
                <a:gd name="T20" fmla="*/ 694286 w 440"/>
                <a:gd name="T21" fmla="*/ 609848 h 423"/>
                <a:gd name="T22" fmla="*/ 723900 w 440"/>
                <a:gd name="T23" fmla="*/ 609848 h 423"/>
                <a:gd name="T24" fmla="*/ 723900 w 440"/>
                <a:gd name="T25" fmla="*/ 642724 h 423"/>
                <a:gd name="T26" fmla="*/ 671253 w 440"/>
                <a:gd name="T27" fmla="*/ 695325 h 423"/>
                <a:gd name="T28" fmla="*/ 52647 w 440"/>
                <a:gd name="T29" fmla="*/ 29588 h 423"/>
                <a:gd name="T30" fmla="*/ 29614 w 440"/>
                <a:gd name="T31" fmla="*/ 52601 h 423"/>
                <a:gd name="T32" fmla="*/ 29614 w 440"/>
                <a:gd name="T33" fmla="*/ 642724 h 423"/>
                <a:gd name="T34" fmla="*/ 52647 w 440"/>
                <a:gd name="T35" fmla="*/ 665737 h 423"/>
                <a:gd name="T36" fmla="*/ 274753 w 440"/>
                <a:gd name="T37" fmla="*/ 665737 h 423"/>
                <a:gd name="T38" fmla="*/ 274753 w 440"/>
                <a:gd name="T39" fmla="*/ 52601 h 423"/>
                <a:gd name="T40" fmla="*/ 253365 w 440"/>
                <a:gd name="T41" fmla="*/ 29588 h 423"/>
                <a:gd name="T42" fmla="*/ 52647 w 440"/>
                <a:gd name="T43" fmla="*/ 29588 h 4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0"/>
                <a:gd name="T67" fmla="*/ 0 h 423"/>
                <a:gd name="T68" fmla="*/ 440 w 440"/>
                <a:gd name="T69" fmla="*/ 423 h 4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0" h="423">
                  <a:moveTo>
                    <a:pt x="408" y="423"/>
                  </a:moveTo>
                  <a:cubicBezTo>
                    <a:pt x="32" y="423"/>
                    <a:pt x="32" y="423"/>
                    <a:pt x="32" y="423"/>
                  </a:cubicBezTo>
                  <a:cubicBezTo>
                    <a:pt x="16" y="423"/>
                    <a:pt x="0" y="408"/>
                    <a:pt x="0" y="391"/>
                  </a:cubicBezTo>
                  <a:cubicBezTo>
                    <a:pt x="0" y="32"/>
                    <a:pt x="0" y="32"/>
                    <a:pt x="0" y="32"/>
                  </a:cubicBezTo>
                  <a:cubicBezTo>
                    <a:pt x="0" y="14"/>
                    <a:pt x="15" y="0"/>
                    <a:pt x="32" y="0"/>
                  </a:cubicBezTo>
                  <a:cubicBezTo>
                    <a:pt x="154" y="0"/>
                    <a:pt x="154" y="0"/>
                    <a:pt x="154" y="0"/>
                  </a:cubicBezTo>
                  <a:cubicBezTo>
                    <a:pt x="171" y="0"/>
                    <a:pt x="185" y="14"/>
                    <a:pt x="185" y="32"/>
                  </a:cubicBezTo>
                  <a:cubicBezTo>
                    <a:pt x="185" y="405"/>
                    <a:pt x="185" y="405"/>
                    <a:pt x="185" y="405"/>
                  </a:cubicBezTo>
                  <a:cubicBezTo>
                    <a:pt x="408" y="405"/>
                    <a:pt x="408" y="405"/>
                    <a:pt x="408" y="405"/>
                  </a:cubicBezTo>
                  <a:cubicBezTo>
                    <a:pt x="416" y="405"/>
                    <a:pt x="422" y="399"/>
                    <a:pt x="422" y="391"/>
                  </a:cubicBezTo>
                  <a:cubicBezTo>
                    <a:pt x="422" y="371"/>
                    <a:pt x="422" y="371"/>
                    <a:pt x="422" y="371"/>
                  </a:cubicBezTo>
                  <a:cubicBezTo>
                    <a:pt x="440" y="371"/>
                    <a:pt x="440" y="371"/>
                    <a:pt x="440" y="371"/>
                  </a:cubicBezTo>
                  <a:cubicBezTo>
                    <a:pt x="440" y="391"/>
                    <a:pt x="440" y="391"/>
                    <a:pt x="440" y="391"/>
                  </a:cubicBezTo>
                  <a:cubicBezTo>
                    <a:pt x="440" y="409"/>
                    <a:pt x="426" y="423"/>
                    <a:pt x="408" y="423"/>
                  </a:cubicBezTo>
                  <a:close/>
                  <a:moveTo>
                    <a:pt x="32" y="18"/>
                  </a:moveTo>
                  <a:cubicBezTo>
                    <a:pt x="25" y="18"/>
                    <a:pt x="18" y="24"/>
                    <a:pt x="18" y="32"/>
                  </a:cubicBezTo>
                  <a:cubicBezTo>
                    <a:pt x="18" y="391"/>
                    <a:pt x="18" y="391"/>
                    <a:pt x="18" y="391"/>
                  </a:cubicBezTo>
                  <a:cubicBezTo>
                    <a:pt x="18" y="398"/>
                    <a:pt x="26" y="405"/>
                    <a:pt x="32" y="405"/>
                  </a:cubicBezTo>
                  <a:cubicBezTo>
                    <a:pt x="167" y="405"/>
                    <a:pt x="167" y="405"/>
                    <a:pt x="167" y="405"/>
                  </a:cubicBezTo>
                  <a:cubicBezTo>
                    <a:pt x="167" y="32"/>
                    <a:pt x="167" y="32"/>
                    <a:pt x="167" y="32"/>
                  </a:cubicBezTo>
                  <a:cubicBezTo>
                    <a:pt x="167" y="24"/>
                    <a:pt x="161" y="18"/>
                    <a:pt x="154"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6" name="Freeform 452"/>
            <p:cNvSpPr>
              <a:spLocks/>
            </p:cNvSpPr>
            <p:nvPr/>
          </p:nvSpPr>
          <p:spPr bwMode="gray">
            <a:xfrm>
              <a:off x="3251421" y="1268413"/>
              <a:ext cx="449263" cy="422275"/>
            </a:xfrm>
            <a:custGeom>
              <a:avLst/>
              <a:gdLst>
                <a:gd name="T0" fmla="*/ 29622 w 273"/>
                <a:gd name="T1" fmla="*/ 422275 h 257"/>
                <a:gd name="T2" fmla="*/ 0 w 273"/>
                <a:gd name="T3" fmla="*/ 422275 h 257"/>
                <a:gd name="T4" fmla="*/ 0 w 273"/>
                <a:gd name="T5" fmla="*/ 52579 h 257"/>
                <a:gd name="T6" fmla="*/ 52661 w 273"/>
                <a:gd name="T7" fmla="*/ 0 h 257"/>
                <a:gd name="T8" fmla="*/ 396602 w 273"/>
                <a:gd name="T9" fmla="*/ 0 h 257"/>
                <a:gd name="T10" fmla="*/ 449263 w 273"/>
                <a:gd name="T11" fmla="*/ 52579 h 257"/>
                <a:gd name="T12" fmla="*/ 449263 w 273"/>
                <a:gd name="T13" fmla="*/ 285898 h 257"/>
                <a:gd name="T14" fmla="*/ 419641 w 273"/>
                <a:gd name="T15" fmla="*/ 285898 h 257"/>
                <a:gd name="T16" fmla="*/ 419641 w 273"/>
                <a:gd name="T17" fmla="*/ 52579 h 257"/>
                <a:gd name="T18" fmla="*/ 396602 w 273"/>
                <a:gd name="T19" fmla="*/ 29576 h 257"/>
                <a:gd name="T20" fmla="*/ 52661 w 273"/>
                <a:gd name="T21" fmla="*/ 29576 h 257"/>
                <a:gd name="T22" fmla="*/ 29622 w 273"/>
                <a:gd name="T23" fmla="*/ 52579 h 257"/>
                <a:gd name="T24" fmla="*/ 29622 w 273"/>
                <a:gd name="T25" fmla="*/ 422275 h 2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3"/>
                <a:gd name="T40" fmla="*/ 0 h 257"/>
                <a:gd name="T41" fmla="*/ 273 w 273"/>
                <a:gd name="T42" fmla="*/ 257 h 2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3" h="257">
                  <a:moveTo>
                    <a:pt x="18" y="257"/>
                  </a:moveTo>
                  <a:cubicBezTo>
                    <a:pt x="0" y="257"/>
                    <a:pt x="0" y="257"/>
                    <a:pt x="0" y="257"/>
                  </a:cubicBezTo>
                  <a:cubicBezTo>
                    <a:pt x="0" y="32"/>
                    <a:pt x="0" y="32"/>
                    <a:pt x="0" y="32"/>
                  </a:cubicBezTo>
                  <a:cubicBezTo>
                    <a:pt x="0" y="14"/>
                    <a:pt x="15" y="0"/>
                    <a:pt x="32" y="0"/>
                  </a:cubicBezTo>
                  <a:cubicBezTo>
                    <a:pt x="241" y="0"/>
                    <a:pt x="241" y="0"/>
                    <a:pt x="241" y="0"/>
                  </a:cubicBezTo>
                  <a:cubicBezTo>
                    <a:pt x="259" y="0"/>
                    <a:pt x="273" y="14"/>
                    <a:pt x="273" y="32"/>
                  </a:cubicBezTo>
                  <a:cubicBezTo>
                    <a:pt x="273" y="174"/>
                    <a:pt x="273" y="174"/>
                    <a:pt x="273" y="174"/>
                  </a:cubicBezTo>
                  <a:cubicBezTo>
                    <a:pt x="255" y="174"/>
                    <a:pt x="255" y="174"/>
                    <a:pt x="255" y="174"/>
                  </a:cubicBezTo>
                  <a:cubicBezTo>
                    <a:pt x="255" y="32"/>
                    <a:pt x="255" y="32"/>
                    <a:pt x="255" y="32"/>
                  </a:cubicBezTo>
                  <a:cubicBezTo>
                    <a:pt x="255" y="24"/>
                    <a:pt x="249" y="18"/>
                    <a:pt x="241" y="18"/>
                  </a:cubicBezTo>
                  <a:cubicBezTo>
                    <a:pt x="32" y="18"/>
                    <a:pt x="32" y="18"/>
                    <a:pt x="32" y="18"/>
                  </a:cubicBezTo>
                  <a:cubicBezTo>
                    <a:pt x="25" y="18"/>
                    <a:pt x="18" y="24"/>
                    <a:pt x="18" y="32"/>
                  </a:cubicBezTo>
                  <a:lnTo>
                    <a:pt x="18" y="25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7" name="Freeform 453"/>
            <p:cNvSpPr>
              <a:spLocks/>
            </p:cNvSpPr>
            <p:nvPr/>
          </p:nvSpPr>
          <p:spPr bwMode="gray">
            <a:xfrm>
              <a:off x="3119438" y="1139825"/>
              <a:ext cx="20638" cy="61913"/>
            </a:xfrm>
            <a:custGeom>
              <a:avLst/>
              <a:gdLst>
                <a:gd name="T0" fmla="*/ 10319 w 12"/>
                <a:gd name="T1" fmla="*/ 61913 h 38"/>
                <a:gd name="T2" fmla="*/ 0 w 12"/>
                <a:gd name="T3" fmla="*/ 52137 h 38"/>
                <a:gd name="T4" fmla="*/ 0 w 12"/>
                <a:gd name="T5" fmla="*/ 9776 h 38"/>
                <a:gd name="T6" fmla="*/ 10319 w 12"/>
                <a:gd name="T7" fmla="*/ 0 h 38"/>
                <a:gd name="T8" fmla="*/ 20638 w 12"/>
                <a:gd name="T9" fmla="*/ 9776 h 38"/>
                <a:gd name="T10" fmla="*/ 20638 w 12"/>
                <a:gd name="T11" fmla="*/ 52137 h 38"/>
                <a:gd name="T12" fmla="*/ 10319 w 12"/>
                <a:gd name="T13" fmla="*/ 61913 h 38"/>
                <a:gd name="T14" fmla="*/ 0 60000 65536"/>
                <a:gd name="T15" fmla="*/ 0 60000 65536"/>
                <a:gd name="T16" fmla="*/ 0 60000 65536"/>
                <a:gd name="T17" fmla="*/ 0 60000 65536"/>
                <a:gd name="T18" fmla="*/ 0 60000 65536"/>
                <a:gd name="T19" fmla="*/ 0 60000 65536"/>
                <a:gd name="T20" fmla="*/ 0 60000 65536"/>
                <a:gd name="T21" fmla="*/ 0 w 12"/>
                <a:gd name="T22" fmla="*/ 0 h 38"/>
                <a:gd name="T23" fmla="*/ 12 w 1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8">
                  <a:moveTo>
                    <a:pt x="6" y="38"/>
                  </a:moveTo>
                  <a:cubicBezTo>
                    <a:pt x="3" y="38"/>
                    <a:pt x="0" y="36"/>
                    <a:pt x="0" y="32"/>
                  </a:cubicBezTo>
                  <a:cubicBezTo>
                    <a:pt x="0" y="6"/>
                    <a:pt x="0" y="6"/>
                    <a:pt x="0" y="6"/>
                  </a:cubicBezTo>
                  <a:cubicBezTo>
                    <a:pt x="0" y="2"/>
                    <a:pt x="3" y="0"/>
                    <a:pt x="6" y="0"/>
                  </a:cubicBezTo>
                  <a:cubicBezTo>
                    <a:pt x="9" y="0"/>
                    <a:pt x="12" y="2"/>
                    <a:pt x="12" y="6"/>
                  </a:cubicBezTo>
                  <a:cubicBezTo>
                    <a:pt x="12" y="32"/>
                    <a:pt x="12" y="32"/>
                    <a:pt x="12" y="32"/>
                  </a:cubicBezTo>
                  <a:cubicBezTo>
                    <a:pt x="12" y="36"/>
                    <a:pt x="9" y="38"/>
                    <a:pt x="6" y="3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8" name="Freeform 454"/>
            <p:cNvSpPr>
              <a:spLocks/>
            </p:cNvSpPr>
            <p:nvPr/>
          </p:nvSpPr>
          <p:spPr bwMode="gray">
            <a:xfrm>
              <a:off x="3119438" y="1182688"/>
              <a:ext cx="63500" cy="19050"/>
            </a:xfrm>
            <a:custGeom>
              <a:avLst/>
              <a:gdLst>
                <a:gd name="T0" fmla="*/ 53474 w 38"/>
                <a:gd name="T1" fmla="*/ 19050 h 12"/>
                <a:gd name="T2" fmla="*/ 10026 w 38"/>
                <a:gd name="T3" fmla="*/ 19050 h 12"/>
                <a:gd name="T4" fmla="*/ 0 w 38"/>
                <a:gd name="T5" fmla="*/ 9525 h 12"/>
                <a:gd name="T6" fmla="*/ 10026 w 38"/>
                <a:gd name="T7" fmla="*/ 0 h 12"/>
                <a:gd name="T8" fmla="*/ 53474 w 38"/>
                <a:gd name="T9" fmla="*/ 0 h 12"/>
                <a:gd name="T10" fmla="*/ 63500 w 38"/>
                <a:gd name="T11" fmla="*/ 9525 h 12"/>
                <a:gd name="T12" fmla="*/ 53474 w 38"/>
                <a:gd name="T13" fmla="*/ 19050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32" y="12"/>
                  </a:moveTo>
                  <a:cubicBezTo>
                    <a:pt x="6" y="12"/>
                    <a:pt x="6" y="12"/>
                    <a:pt x="6" y="12"/>
                  </a:cubicBezTo>
                  <a:cubicBezTo>
                    <a:pt x="3" y="12"/>
                    <a:pt x="0" y="10"/>
                    <a:pt x="0" y="6"/>
                  </a:cubicBezTo>
                  <a:cubicBezTo>
                    <a:pt x="0" y="3"/>
                    <a:pt x="3" y="0"/>
                    <a:pt x="6" y="0"/>
                  </a:cubicBezTo>
                  <a:cubicBezTo>
                    <a:pt x="32" y="0"/>
                    <a:pt x="32" y="0"/>
                    <a:pt x="32" y="0"/>
                  </a:cubicBezTo>
                  <a:cubicBezTo>
                    <a:pt x="36" y="0"/>
                    <a:pt x="38" y="3"/>
                    <a:pt x="38" y="6"/>
                  </a:cubicBezTo>
                  <a:cubicBezTo>
                    <a:pt x="38" y="10"/>
                    <a:pt x="36" y="12"/>
                    <a:pt x="3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9" name="Freeform 455"/>
            <p:cNvSpPr>
              <a:spLocks noEditPoints="1"/>
            </p:cNvSpPr>
            <p:nvPr/>
          </p:nvSpPr>
          <p:spPr bwMode="gray">
            <a:xfrm>
              <a:off x="3048000" y="1109663"/>
              <a:ext cx="163513" cy="165100"/>
            </a:xfrm>
            <a:custGeom>
              <a:avLst/>
              <a:gdLst>
                <a:gd name="T0" fmla="*/ 81757 w 100"/>
                <a:gd name="T1" fmla="*/ 165100 h 100"/>
                <a:gd name="T2" fmla="*/ 0 w 100"/>
                <a:gd name="T3" fmla="*/ 82550 h 100"/>
                <a:gd name="T4" fmla="*/ 81757 w 100"/>
                <a:gd name="T5" fmla="*/ 0 h 100"/>
                <a:gd name="T6" fmla="*/ 163513 w 100"/>
                <a:gd name="T7" fmla="*/ 82550 h 100"/>
                <a:gd name="T8" fmla="*/ 81757 w 100"/>
                <a:gd name="T9" fmla="*/ 165100 h 100"/>
                <a:gd name="T10" fmla="*/ 81757 w 100"/>
                <a:gd name="T11" fmla="*/ 19812 h 100"/>
                <a:gd name="T12" fmla="*/ 19622 w 100"/>
                <a:gd name="T13" fmla="*/ 82550 h 100"/>
                <a:gd name="T14" fmla="*/ 81757 w 100"/>
                <a:gd name="T15" fmla="*/ 145288 h 100"/>
                <a:gd name="T16" fmla="*/ 143891 w 100"/>
                <a:gd name="T17" fmla="*/ 82550 h 100"/>
                <a:gd name="T18" fmla="*/ 81757 w 100"/>
                <a:gd name="T19" fmla="*/ 19812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0"/>
                <a:gd name="T32" fmla="*/ 100 w 10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0">
                  <a:moveTo>
                    <a:pt x="50" y="100"/>
                  </a:moveTo>
                  <a:cubicBezTo>
                    <a:pt x="23" y="100"/>
                    <a:pt x="0" y="78"/>
                    <a:pt x="0" y="50"/>
                  </a:cubicBezTo>
                  <a:cubicBezTo>
                    <a:pt x="0" y="23"/>
                    <a:pt x="23" y="0"/>
                    <a:pt x="50" y="0"/>
                  </a:cubicBezTo>
                  <a:cubicBezTo>
                    <a:pt x="78" y="0"/>
                    <a:pt x="100" y="23"/>
                    <a:pt x="100" y="50"/>
                  </a:cubicBezTo>
                  <a:cubicBezTo>
                    <a:pt x="100" y="78"/>
                    <a:pt x="78" y="100"/>
                    <a:pt x="50" y="100"/>
                  </a:cubicBezTo>
                  <a:close/>
                  <a:moveTo>
                    <a:pt x="50" y="12"/>
                  </a:moveTo>
                  <a:cubicBezTo>
                    <a:pt x="29" y="12"/>
                    <a:pt x="12" y="29"/>
                    <a:pt x="12" y="50"/>
                  </a:cubicBezTo>
                  <a:cubicBezTo>
                    <a:pt x="12" y="71"/>
                    <a:pt x="29" y="88"/>
                    <a:pt x="50" y="88"/>
                  </a:cubicBezTo>
                  <a:cubicBezTo>
                    <a:pt x="71" y="88"/>
                    <a:pt x="88" y="71"/>
                    <a:pt x="88" y="50"/>
                  </a:cubicBezTo>
                  <a:cubicBezTo>
                    <a:pt x="88" y="29"/>
                    <a:pt x="71" y="12"/>
                    <a:pt x="50"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00" name="组合 460"/>
          <p:cNvGrpSpPr>
            <a:grpSpLocks noChangeAspect="1"/>
          </p:cNvGrpSpPr>
          <p:nvPr/>
        </p:nvGrpSpPr>
        <p:grpSpPr bwMode="gray">
          <a:xfrm>
            <a:off x="923923" y="2645272"/>
            <a:ext cx="293315" cy="392055"/>
            <a:chOff x="7077076" y="1082675"/>
            <a:chExt cx="481012" cy="642938"/>
          </a:xfrm>
        </p:grpSpPr>
        <p:sp>
          <p:nvSpPr>
            <p:cNvPr id="501" name="Freeform 262"/>
            <p:cNvSpPr>
              <a:spLocks/>
            </p:cNvSpPr>
            <p:nvPr/>
          </p:nvSpPr>
          <p:spPr bwMode="gray">
            <a:xfrm>
              <a:off x="7450138" y="1222375"/>
              <a:ext cx="104775" cy="484188"/>
            </a:xfrm>
            <a:custGeom>
              <a:avLst/>
              <a:gdLst>
                <a:gd name="T0" fmla="*/ 51556 w 63"/>
                <a:gd name="T1" fmla="*/ 484188 h 295"/>
                <a:gd name="T2" fmla="*/ 0 w 63"/>
                <a:gd name="T3" fmla="*/ 484188 h 295"/>
                <a:gd name="T4" fmla="*/ 0 w 63"/>
                <a:gd name="T5" fmla="*/ 454644 h 295"/>
                <a:gd name="T6" fmla="*/ 51556 w 63"/>
                <a:gd name="T7" fmla="*/ 454644 h 295"/>
                <a:gd name="T8" fmla="*/ 74839 w 63"/>
                <a:gd name="T9" fmla="*/ 431666 h 295"/>
                <a:gd name="T10" fmla="*/ 74839 w 63"/>
                <a:gd name="T11" fmla="*/ 0 h 295"/>
                <a:gd name="T12" fmla="*/ 104775 w 63"/>
                <a:gd name="T13" fmla="*/ 0 h 295"/>
                <a:gd name="T14" fmla="*/ 104775 w 63"/>
                <a:gd name="T15" fmla="*/ 431666 h 295"/>
                <a:gd name="T16" fmla="*/ 51556 w 63"/>
                <a:gd name="T17" fmla="*/ 484188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95"/>
                <a:gd name="T29" fmla="*/ 63 w 6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95">
                  <a:moveTo>
                    <a:pt x="31" y="295"/>
                  </a:moveTo>
                  <a:cubicBezTo>
                    <a:pt x="0" y="295"/>
                    <a:pt x="0" y="295"/>
                    <a:pt x="0" y="295"/>
                  </a:cubicBezTo>
                  <a:cubicBezTo>
                    <a:pt x="0" y="277"/>
                    <a:pt x="0" y="277"/>
                    <a:pt x="0" y="277"/>
                  </a:cubicBezTo>
                  <a:cubicBezTo>
                    <a:pt x="31" y="277"/>
                    <a:pt x="31" y="277"/>
                    <a:pt x="31" y="277"/>
                  </a:cubicBezTo>
                  <a:cubicBezTo>
                    <a:pt x="39" y="277"/>
                    <a:pt x="45" y="270"/>
                    <a:pt x="45" y="263"/>
                  </a:cubicBezTo>
                  <a:cubicBezTo>
                    <a:pt x="45" y="0"/>
                    <a:pt x="45" y="0"/>
                    <a:pt x="45" y="0"/>
                  </a:cubicBezTo>
                  <a:cubicBezTo>
                    <a:pt x="63" y="0"/>
                    <a:pt x="63" y="0"/>
                    <a:pt x="63" y="0"/>
                  </a:cubicBezTo>
                  <a:cubicBezTo>
                    <a:pt x="63" y="263"/>
                    <a:pt x="63" y="263"/>
                    <a:pt x="63" y="263"/>
                  </a:cubicBezTo>
                  <a:cubicBezTo>
                    <a:pt x="63" y="280"/>
                    <a:pt x="49" y="295"/>
                    <a:pt x="31" y="29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2" name="Freeform 263"/>
            <p:cNvSpPr>
              <a:spLocks/>
            </p:cNvSpPr>
            <p:nvPr/>
          </p:nvSpPr>
          <p:spPr bwMode="gray">
            <a:xfrm>
              <a:off x="7077076" y="1085850"/>
              <a:ext cx="334963" cy="620713"/>
            </a:xfrm>
            <a:custGeom>
              <a:avLst/>
              <a:gdLst>
                <a:gd name="T0" fmla="*/ 269284 w 204"/>
                <a:gd name="T1" fmla="*/ 620713 h 378"/>
                <a:gd name="T2" fmla="*/ 52543 w 204"/>
                <a:gd name="T3" fmla="*/ 620713 h 378"/>
                <a:gd name="T4" fmla="*/ 0 w 204"/>
                <a:gd name="T5" fmla="*/ 568166 h 378"/>
                <a:gd name="T6" fmla="*/ 0 w 204"/>
                <a:gd name="T7" fmla="*/ 52547 h 378"/>
                <a:gd name="T8" fmla="*/ 52543 w 204"/>
                <a:gd name="T9" fmla="*/ 0 h 378"/>
                <a:gd name="T10" fmla="*/ 334963 w 204"/>
                <a:gd name="T11" fmla="*/ 0 h 378"/>
                <a:gd name="T12" fmla="*/ 334963 w 204"/>
                <a:gd name="T13" fmla="*/ 29558 h 378"/>
                <a:gd name="T14" fmla="*/ 52543 w 204"/>
                <a:gd name="T15" fmla="*/ 29558 h 378"/>
                <a:gd name="T16" fmla="*/ 29556 w 204"/>
                <a:gd name="T17" fmla="*/ 52547 h 378"/>
                <a:gd name="T18" fmla="*/ 29556 w 204"/>
                <a:gd name="T19" fmla="*/ 568166 h 378"/>
                <a:gd name="T20" fmla="*/ 52543 w 204"/>
                <a:gd name="T21" fmla="*/ 591155 h 378"/>
                <a:gd name="T22" fmla="*/ 269284 w 204"/>
                <a:gd name="T23" fmla="*/ 591155 h 378"/>
                <a:gd name="T24" fmla="*/ 269284 w 204"/>
                <a:gd name="T25" fmla="*/ 620713 h 3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4"/>
                <a:gd name="T40" fmla="*/ 0 h 378"/>
                <a:gd name="T41" fmla="*/ 204 w 204"/>
                <a:gd name="T42" fmla="*/ 378 h 3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4" h="378">
                  <a:moveTo>
                    <a:pt x="164" y="378"/>
                  </a:moveTo>
                  <a:cubicBezTo>
                    <a:pt x="32" y="378"/>
                    <a:pt x="32" y="378"/>
                    <a:pt x="32" y="378"/>
                  </a:cubicBezTo>
                  <a:cubicBezTo>
                    <a:pt x="14" y="378"/>
                    <a:pt x="0" y="363"/>
                    <a:pt x="0" y="346"/>
                  </a:cubicBezTo>
                  <a:cubicBezTo>
                    <a:pt x="0" y="32"/>
                    <a:pt x="0" y="32"/>
                    <a:pt x="0" y="32"/>
                  </a:cubicBezTo>
                  <a:cubicBezTo>
                    <a:pt x="0" y="14"/>
                    <a:pt x="14" y="0"/>
                    <a:pt x="32" y="0"/>
                  </a:cubicBezTo>
                  <a:cubicBezTo>
                    <a:pt x="204" y="0"/>
                    <a:pt x="204" y="0"/>
                    <a:pt x="204" y="0"/>
                  </a:cubicBezTo>
                  <a:cubicBezTo>
                    <a:pt x="204" y="18"/>
                    <a:pt x="204" y="18"/>
                    <a:pt x="204" y="18"/>
                  </a:cubicBezTo>
                  <a:cubicBezTo>
                    <a:pt x="32" y="18"/>
                    <a:pt x="32" y="18"/>
                    <a:pt x="32" y="18"/>
                  </a:cubicBezTo>
                  <a:cubicBezTo>
                    <a:pt x="24" y="18"/>
                    <a:pt x="18" y="24"/>
                    <a:pt x="18" y="32"/>
                  </a:cubicBezTo>
                  <a:cubicBezTo>
                    <a:pt x="18" y="346"/>
                    <a:pt x="18" y="346"/>
                    <a:pt x="18" y="346"/>
                  </a:cubicBezTo>
                  <a:cubicBezTo>
                    <a:pt x="18" y="353"/>
                    <a:pt x="24" y="360"/>
                    <a:pt x="32" y="360"/>
                  </a:cubicBezTo>
                  <a:cubicBezTo>
                    <a:pt x="164" y="360"/>
                    <a:pt x="164" y="360"/>
                    <a:pt x="164" y="360"/>
                  </a:cubicBezTo>
                  <a:lnTo>
                    <a:pt x="164" y="3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3" name="Freeform 264"/>
            <p:cNvSpPr>
              <a:spLocks noEditPoints="1"/>
            </p:cNvSpPr>
            <p:nvPr/>
          </p:nvSpPr>
          <p:spPr bwMode="gray">
            <a:xfrm>
              <a:off x="7386638" y="1082675"/>
              <a:ext cx="171450" cy="166688"/>
            </a:xfrm>
            <a:custGeom>
              <a:avLst/>
              <a:gdLst>
                <a:gd name="T0" fmla="*/ 135182 w 104"/>
                <a:gd name="T1" fmla="*/ 166688 h 102"/>
                <a:gd name="T2" fmla="*/ 52754 w 104"/>
                <a:gd name="T3" fmla="*/ 166688 h 102"/>
                <a:gd name="T4" fmla="*/ 0 w 104"/>
                <a:gd name="T5" fmla="*/ 114394 h 102"/>
                <a:gd name="T6" fmla="*/ 0 w 104"/>
                <a:gd name="T7" fmla="*/ 37587 h 102"/>
                <a:gd name="T8" fmla="*/ 18134 w 104"/>
                <a:gd name="T9" fmla="*/ 4903 h 102"/>
                <a:gd name="T10" fmla="*/ 52754 w 104"/>
                <a:gd name="T11" fmla="*/ 16342 h 102"/>
                <a:gd name="T12" fmla="*/ 154964 w 104"/>
                <a:gd name="T13" fmla="*/ 116028 h 102"/>
                <a:gd name="T14" fmla="*/ 166504 w 104"/>
                <a:gd name="T15" fmla="*/ 150346 h 102"/>
                <a:gd name="T16" fmla="*/ 135182 w 104"/>
                <a:gd name="T17" fmla="*/ 166688 h 102"/>
                <a:gd name="T18" fmla="*/ 29674 w 104"/>
                <a:gd name="T19" fmla="*/ 35952 h 102"/>
                <a:gd name="T20" fmla="*/ 29674 w 104"/>
                <a:gd name="T21" fmla="*/ 37587 h 102"/>
                <a:gd name="T22" fmla="*/ 29674 w 104"/>
                <a:gd name="T23" fmla="*/ 114394 h 102"/>
                <a:gd name="T24" fmla="*/ 52754 w 104"/>
                <a:gd name="T25" fmla="*/ 137272 h 102"/>
                <a:gd name="T26" fmla="*/ 135182 w 104"/>
                <a:gd name="T27" fmla="*/ 137272 h 102"/>
                <a:gd name="T28" fmla="*/ 135182 w 104"/>
                <a:gd name="T29" fmla="*/ 137272 h 102"/>
                <a:gd name="T30" fmla="*/ 135182 w 104"/>
                <a:gd name="T31" fmla="*/ 137272 h 102"/>
                <a:gd name="T32" fmla="*/ 31323 w 104"/>
                <a:gd name="T33" fmla="*/ 37587 h 102"/>
                <a:gd name="T34" fmla="*/ 29674 w 104"/>
                <a:gd name="T35" fmla="*/ 35952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4"/>
                <a:gd name="T55" fmla="*/ 0 h 102"/>
                <a:gd name="T56" fmla="*/ 104 w 104"/>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4" h="102">
                  <a:moveTo>
                    <a:pt x="82" y="102"/>
                  </a:moveTo>
                  <a:cubicBezTo>
                    <a:pt x="32" y="102"/>
                    <a:pt x="32" y="102"/>
                    <a:pt x="32" y="102"/>
                  </a:cubicBezTo>
                  <a:cubicBezTo>
                    <a:pt x="15" y="102"/>
                    <a:pt x="0" y="88"/>
                    <a:pt x="0" y="70"/>
                  </a:cubicBezTo>
                  <a:cubicBezTo>
                    <a:pt x="0" y="23"/>
                    <a:pt x="0" y="23"/>
                    <a:pt x="0" y="23"/>
                  </a:cubicBezTo>
                  <a:cubicBezTo>
                    <a:pt x="0" y="10"/>
                    <a:pt x="7" y="5"/>
                    <a:pt x="11" y="3"/>
                  </a:cubicBezTo>
                  <a:cubicBezTo>
                    <a:pt x="15" y="2"/>
                    <a:pt x="22" y="0"/>
                    <a:pt x="32" y="10"/>
                  </a:cubicBezTo>
                  <a:cubicBezTo>
                    <a:pt x="94" y="71"/>
                    <a:pt x="94" y="71"/>
                    <a:pt x="94" y="71"/>
                  </a:cubicBezTo>
                  <a:cubicBezTo>
                    <a:pt x="104" y="80"/>
                    <a:pt x="103" y="88"/>
                    <a:pt x="101" y="92"/>
                  </a:cubicBezTo>
                  <a:cubicBezTo>
                    <a:pt x="100" y="96"/>
                    <a:pt x="95" y="102"/>
                    <a:pt x="82" y="102"/>
                  </a:cubicBezTo>
                  <a:close/>
                  <a:moveTo>
                    <a:pt x="18" y="22"/>
                  </a:moveTo>
                  <a:cubicBezTo>
                    <a:pt x="18" y="22"/>
                    <a:pt x="18" y="23"/>
                    <a:pt x="18" y="23"/>
                  </a:cubicBezTo>
                  <a:cubicBezTo>
                    <a:pt x="18" y="70"/>
                    <a:pt x="18" y="70"/>
                    <a:pt x="18" y="70"/>
                  </a:cubicBezTo>
                  <a:cubicBezTo>
                    <a:pt x="18" y="78"/>
                    <a:pt x="25" y="84"/>
                    <a:pt x="32" y="84"/>
                  </a:cubicBezTo>
                  <a:cubicBezTo>
                    <a:pt x="82" y="84"/>
                    <a:pt x="82" y="84"/>
                    <a:pt x="82" y="84"/>
                  </a:cubicBezTo>
                  <a:cubicBezTo>
                    <a:pt x="82" y="84"/>
                    <a:pt x="82" y="84"/>
                    <a:pt x="82" y="84"/>
                  </a:cubicBezTo>
                  <a:cubicBezTo>
                    <a:pt x="82" y="84"/>
                    <a:pt x="82" y="84"/>
                    <a:pt x="82" y="84"/>
                  </a:cubicBezTo>
                  <a:cubicBezTo>
                    <a:pt x="19" y="23"/>
                    <a:pt x="19" y="23"/>
                    <a:pt x="19" y="23"/>
                  </a:cubicBezTo>
                  <a:cubicBezTo>
                    <a:pt x="19" y="22"/>
                    <a:pt x="19" y="22"/>
                    <a:pt x="18"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4" name="Oval 297"/>
            <p:cNvSpPr>
              <a:spLocks noChangeArrowheads="1"/>
            </p:cNvSpPr>
            <p:nvPr/>
          </p:nvSpPr>
          <p:spPr bwMode="gray">
            <a:xfrm>
              <a:off x="7312026" y="1657350"/>
              <a:ext cx="66675"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5" name="Oval 298"/>
            <p:cNvSpPr>
              <a:spLocks noChangeArrowheads="1"/>
            </p:cNvSpPr>
            <p:nvPr/>
          </p:nvSpPr>
          <p:spPr bwMode="gray">
            <a:xfrm>
              <a:off x="7412038" y="1657350"/>
              <a:ext cx="68263"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6" name="Freeform 324"/>
            <p:cNvSpPr>
              <a:spLocks/>
            </p:cNvSpPr>
            <p:nvPr/>
          </p:nvSpPr>
          <p:spPr bwMode="gray">
            <a:xfrm>
              <a:off x="7150101" y="132556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7" name="Freeform 325"/>
            <p:cNvSpPr>
              <a:spLocks/>
            </p:cNvSpPr>
            <p:nvPr/>
          </p:nvSpPr>
          <p:spPr bwMode="gray">
            <a:xfrm>
              <a:off x="7150101" y="1443037"/>
              <a:ext cx="331788" cy="28575"/>
            </a:xfrm>
            <a:custGeom>
              <a:avLst/>
              <a:gdLst>
                <a:gd name="T0" fmla="*/ 317005 w 202"/>
                <a:gd name="T1" fmla="*/ 28575 h 18"/>
                <a:gd name="T2" fmla="*/ 14783 w 202"/>
                <a:gd name="T3" fmla="*/ 28575 h 18"/>
                <a:gd name="T4" fmla="*/ 0 w 202"/>
                <a:gd name="T5" fmla="*/ 14288 h 18"/>
                <a:gd name="T6" fmla="*/ 14783 w 202"/>
                <a:gd name="T7" fmla="*/ 0 h 18"/>
                <a:gd name="T8" fmla="*/ 317005 w 202"/>
                <a:gd name="T9" fmla="*/ 0 h 18"/>
                <a:gd name="T10" fmla="*/ 331788 w 202"/>
                <a:gd name="T11" fmla="*/ 14288 h 18"/>
                <a:gd name="T12" fmla="*/ 317005 w 202"/>
                <a:gd name="T13" fmla="*/ 28575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Freeform 326"/>
            <p:cNvSpPr>
              <a:spLocks/>
            </p:cNvSpPr>
            <p:nvPr/>
          </p:nvSpPr>
          <p:spPr bwMode="gray">
            <a:xfrm>
              <a:off x="7150101" y="156051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09" name="组合 402"/>
          <p:cNvGrpSpPr>
            <a:grpSpLocks noChangeAspect="1"/>
          </p:cNvGrpSpPr>
          <p:nvPr/>
        </p:nvGrpSpPr>
        <p:grpSpPr bwMode="gray">
          <a:xfrm>
            <a:off x="1831004" y="2689802"/>
            <a:ext cx="393992" cy="302995"/>
            <a:chOff x="4643438" y="3690938"/>
            <a:chExt cx="506413" cy="390525"/>
          </a:xfrm>
        </p:grpSpPr>
        <p:sp>
          <p:nvSpPr>
            <p:cNvPr id="510" name="Oval 190"/>
            <p:cNvSpPr>
              <a:spLocks noChangeArrowheads="1"/>
            </p:cNvSpPr>
            <p:nvPr/>
          </p:nvSpPr>
          <p:spPr bwMode="gray">
            <a:xfrm>
              <a:off x="494823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1" name="Oval 191"/>
            <p:cNvSpPr>
              <a:spLocks noChangeArrowheads="1"/>
            </p:cNvSpPr>
            <p:nvPr/>
          </p:nvSpPr>
          <p:spPr bwMode="gray">
            <a:xfrm>
              <a:off x="503078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2" name="Freeform 225"/>
            <p:cNvSpPr>
              <a:spLocks/>
            </p:cNvSpPr>
            <p:nvPr/>
          </p:nvSpPr>
          <p:spPr bwMode="gray">
            <a:xfrm>
              <a:off x="4795838" y="3783013"/>
              <a:ext cx="346075" cy="193675"/>
            </a:xfrm>
            <a:custGeom>
              <a:avLst/>
              <a:gdLst>
                <a:gd name="T0" fmla="*/ 2147483646 w 257"/>
                <a:gd name="T1" fmla="*/ 2147483646 h 144"/>
                <a:gd name="T2" fmla="*/ 2147483646 w 257"/>
                <a:gd name="T3" fmla="*/ 2147483646 h 144"/>
                <a:gd name="T4" fmla="*/ 2147483646 w 257"/>
                <a:gd name="T5" fmla="*/ 2147483646 h 144"/>
                <a:gd name="T6" fmla="*/ 2147483646 w 257"/>
                <a:gd name="T7" fmla="*/ 2147483646 h 144"/>
                <a:gd name="T8" fmla="*/ 2147483646 w 257"/>
                <a:gd name="T9" fmla="*/ 2147483646 h 144"/>
                <a:gd name="T10" fmla="*/ 2147483646 w 257"/>
                <a:gd name="T11" fmla="*/ 2147483646 h 144"/>
                <a:gd name="T12" fmla="*/ 2147483646 w 257"/>
                <a:gd name="T13" fmla="*/ 2147483646 h 144"/>
                <a:gd name="T14" fmla="*/ 0 w 257"/>
                <a:gd name="T15" fmla="*/ 2147483646 h 144"/>
                <a:gd name="T16" fmla="*/ 2147483646 w 257"/>
                <a:gd name="T17" fmla="*/ 2147483646 h 144"/>
                <a:gd name="T18" fmla="*/ 2147483646 w 257"/>
                <a:gd name="T19" fmla="*/ 2147483646 h 144"/>
                <a:gd name="T20" fmla="*/ 2147483646 w 257"/>
                <a:gd name="T21" fmla="*/ 2147483646 h 144"/>
                <a:gd name="T22" fmla="*/ 2147483646 w 257"/>
                <a:gd name="T23" fmla="*/ 0 h 144"/>
                <a:gd name="T24" fmla="*/ 2147483646 w 257"/>
                <a:gd name="T25" fmla="*/ 2147483646 h 144"/>
                <a:gd name="T26" fmla="*/ 2147483646 w 257"/>
                <a:gd name="T27" fmla="*/ 2147483646 h 144"/>
                <a:gd name="T28" fmla="*/ 2147483646 w 257"/>
                <a:gd name="T29" fmla="*/ 2147483646 h 144"/>
                <a:gd name="T30" fmla="*/ 2147483646 w 257"/>
                <a:gd name="T31" fmla="*/ 2147483646 h 144"/>
                <a:gd name="T32" fmla="*/ 2147483646 w 257"/>
                <a:gd name="T33" fmla="*/ 2147483646 h 144"/>
                <a:gd name="T34" fmla="*/ 2147483646 w 257"/>
                <a:gd name="T35" fmla="*/ 2147483646 h 144"/>
                <a:gd name="T36" fmla="*/ 2147483646 w 257"/>
                <a:gd name="T37" fmla="*/ 2147483646 h 144"/>
                <a:gd name="T38" fmla="*/ 2147483646 w 257"/>
                <a:gd name="T39" fmla="*/ 2147483646 h 144"/>
                <a:gd name="T40" fmla="*/ 2147483646 w 257"/>
                <a:gd name="T41" fmla="*/ 2147483646 h 144"/>
                <a:gd name="T42" fmla="*/ 2147483646 w 257"/>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7"/>
                <a:gd name="T67" fmla="*/ 0 h 144"/>
                <a:gd name="T68" fmla="*/ 257 w 257"/>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7" h="144">
                  <a:moveTo>
                    <a:pt x="148" y="144"/>
                  </a:moveTo>
                  <a:cubicBezTo>
                    <a:pt x="148" y="144"/>
                    <a:pt x="148" y="144"/>
                    <a:pt x="148" y="144"/>
                  </a:cubicBezTo>
                  <a:cubicBezTo>
                    <a:pt x="144" y="144"/>
                    <a:pt x="141" y="142"/>
                    <a:pt x="140" y="139"/>
                  </a:cubicBezTo>
                  <a:cubicBezTo>
                    <a:pt x="95" y="30"/>
                    <a:pt x="95" y="30"/>
                    <a:pt x="95" y="30"/>
                  </a:cubicBezTo>
                  <a:cubicBezTo>
                    <a:pt x="78" y="63"/>
                    <a:pt x="78" y="63"/>
                    <a:pt x="78" y="63"/>
                  </a:cubicBezTo>
                  <a:cubicBezTo>
                    <a:pt x="76" y="66"/>
                    <a:pt x="73" y="68"/>
                    <a:pt x="70" y="68"/>
                  </a:cubicBezTo>
                  <a:cubicBezTo>
                    <a:pt x="9" y="68"/>
                    <a:pt x="9" y="68"/>
                    <a:pt x="9" y="68"/>
                  </a:cubicBezTo>
                  <a:cubicBezTo>
                    <a:pt x="4" y="68"/>
                    <a:pt x="0" y="64"/>
                    <a:pt x="0" y="59"/>
                  </a:cubicBezTo>
                  <a:cubicBezTo>
                    <a:pt x="0" y="54"/>
                    <a:pt x="4" y="50"/>
                    <a:pt x="9" y="50"/>
                  </a:cubicBezTo>
                  <a:cubicBezTo>
                    <a:pt x="64" y="50"/>
                    <a:pt x="64" y="50"/>
                    <a:pt x="64" y="50"/>
                  </a:cubicBezTo>
                  <a:cubicBezTo>
                    <a:pt x="87" y="5"/>
                    <a:pt x="87" y="5"/>
                    <a:pt x="87" y="5"/>
                  </a:cubicBezTo>
                  <a:cubicBezTo>
                    <a:pt x="89" y="2"/>
                    <a:pt x="92" y="0"/>
                    <a:pt x="96" y="0"/>
                  </a:cubicBezTo>
                  <a:cubicBezTo>
                    <a:pt x="99" y="0"/>
                    <a:pt x="102" y="2"/>
                    <a:pt x="104" y="5"/>
                  </a:cubicBezTo>
                  <a:cubicBezTo>
                    <a:pt x="149" y="114"/>
                    <a:pt x="149" y="114"/>
                    <a:pt x="149" y="114"/>
                  </a:cubicBezTo>
                  <a:cubicBezTo>
                    <a:pt x="182" y="55"/>
                    <a:pt x="182" y="55"/>
                    <a:pt x="182" y="55"/>
                  </a:cubicBezTo>
                  <a:cubicBezTo>
                    <a:pt x="184" y="52"/>
                    <a:pt x="187" y="50"/>
                    <a:pt x="190" y="50"/>
                  </a:cubicBezTo>
                  <a:cubicBezTo>
                    <a:pt x="248" y="50"/>
                    <a:pt x="248" y="50"/>
                    <a:pt x="248" y="50"/>
                  </a:cubicBezTo>
                  <a:cubicBezTo>
                    <a:pt x="253" y="50"/>
                    <a:pt x="257" y="54"/>
                    <a:pt x="257" y="59"/>
                  </a:cubicBezTo>
                  <a:cubicBezTo>
                    <a:pt x="257" y="64"/>
                    <a:pt x="253" y="68"/>
                    <a:pt x="248" y="68"/>
                  </a:cubicBezTo>
                  <a:cubicBezTo>
                    <a:pt x="195" y="68"/>
                    <a:pt x="195" y="68"/>
                    <a:pt x="195" y="68"/>
                  </a:cubicBezTo>
                  <a:cubicBezTo>
                    <a:pt x="156" y="139"/>
                    <a:pt x="156" y="139"/>
                    <a:pt x="156" y="139"/>
                  </a:cubicBezTo>
                  <a:cubicBezTo>
                    <a:pt x="155" y="142"/>
                    <a:pt x="152" y="144"/>
                    <a:pt x="148"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3" name="Freeform 283"/>
            <p:cNvSpPr>
              <a:spLocks/>
            </p:cNvSpPr>
            <p:nvPr/>
          </p:nvSpPr>
          <p:spPr bwMode="gray">
            <a:xfrm>
              <a:off x="4643438" y="3690938"/>
              <a:ext cx="506413" cy="376237"/>
            </a:xfrm>
            <a:custGeom>
              <a:avLst/>
              <a:gdLst>
                <a:gd name="T0" fmla="*/ 2147483646 w 377"/>
                <a:gd name="T1" fmla="*/ 2147483646 h 280"/>
                <a:gd name="T2" fmla="*/ 2147483646 w 377"/>
                <a:gd name="T3" fmla="*/ 2147483646 h 280"/>
                <a:gd name="T4" fmla="*/ 2147483646 w 377"/>
                <a:gd name="T5" fmla="*/ 2147483646 h 280"/>
                <a:gd name="T6" fmla="*/ 2147483646 w 377"/>
                <a:gd name="T7" fmla="*/ 2147483646 h 280"/>
                <a:gd name="T8" fmla="*/ 2147483646 w 377"/>
                <a:gd name="T9" fmla="*/ 2147483646 h 280"/>
                <a:gd name="T10" fmla="*/ 2147483646 w 377"/>
                <a:gd name="T11" fmla="*/ 2147483646 h 280"/>
                <a:gd name="T12" fmla="*/ 2147483646 w 377"/>
                <a:gd name="T13" fmla="*/ 2147483646 h 280"/>
                <a:gd name="T14" fmla="*/ 2147483646 w 377"/>
                <a:gd name="T15" fmla="*/ 2147483646 h 280"/>
                <a:gd name="T16" fmla="*/ 2147483646 w 377"/>
                <a:gd name="T17" fmla="*/ 2147483646 h 280"/>
                <a:gd name="T18" fmla="*/ 2147483646 w 377"/>
                <a:gd name="T19" fmla="*/ 2147483646 h 280"/>
                <a:gd name="T20" fmla="*/ 2147483646 w 377"/>
                <a:gd name="T21" fmla="*/ 2147483646 h 280"/>
                <a:gd name="T22" fmla="*/ 2147483646 w 377"/>
                <a:gd name="T23" fmla="*/ 2147483646 h 280"/>
                <a:gd name="T24" fmla="*/ 2147483646 w 377"/>
                <a:gd name="T25" fmla="*/ 2147483646 h 280"/>
                <a:gd name="T26" fmla="*/ 2147483646 w 377"/>
                <a:gd name="T27" fmla="*/ 2147483646 h 280"/>
                <a:gd name="T28" fmla="*/ 2147483646 w 377"/>
                <a:gd name="T29" fmla="*/ 2147483646 h 280"/>
                <a:gd name="T30" fmla="*/ 2147483646 w 377"/>
                <a:gd name="T31" fmla="*/ 2147483646 h 280"/>
                <a:gd name="T32" fmla="*/ 0 w 377"/>
                <a:gd name="T33" fmla="*/ 2147483646 h 280"/>
                <a:gd name="T34" fmla="*/ 0 w 377"/>
                <a:gd name="T35" fmla="*/ 2147483646 h 280"/>
                <a:gd name="T36" fmla="*/ 2147483646 w 377"/>
                <a:gd name="T37" fmla="*/ 0 h 280"/>
                <a:gd name="T38" fmla="*/ 2147483646 w 377"/>
                <a:gd name="T39" fmla="*/ 0 h 280"/>
                <a:gd name="T40" fmla="*/ 2147483646 w 377"/>
                <a:gd name="T41" fmla="*/ 2147483646 h 280"/>
                <a:gd name="T42" fmla="*/ 2147483646 w 377"/>
                <a:gd name="T43" fmla="*/ 2147483646 h 280"/>
                <a:gd name="T44" fmla="*/ 2147483646 w 377"/>
                <a:gd name="T45" fmla="*/ 2147483646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7"/>
                <a:gd name="T70" fmla="*/ 0 h 280"/>
                <a:gd name="T71" fmla="*/ 377 w 377"/>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7" h="280">
                  <a:moveTo>
                    <a:pt x="345" y="280"/>
                  </a:moveTo>
                  <a:cubicBezTo>
                    <a:pt x="309" y="280"/>
                    <a:pt x="309" y="280"/>
                    <a:pt x="309" y="280"/>
                  </a:cubicBezTo>
                  <a:cubicBezTo>
                    <a:pt x="304" y="280"/>
                    <a:pt x="300" y="276"/>
                    <a:pt x="300" y="271"/>
                  </a:cubicBezTo>
                  <a:cubicBezTo>
                    <a:pt x="300" y="266"/>
                    <a:pt x="304" y="262"/>
                    <a:pt x="309" y="262"/>
                  </a:cubicBezTo>
                  <a:cubicBezTo>
                    <a:pt x="345" y="262"/>
                    <a:pt x="345" y="262"/>
                    <a:pt x="345" y="262"/>
                  </a:cubicBezTo>
                  <a:cubicBezTo>
                    <a:pt x="352" y="262"/>
                    <a:pt x="359" y="256"/>
                    <a:pt x="359" y="248"/>
                  </a:cubicBezTo>
                  <a:cubicBezTo>
                    <a:pt x="359" y="32"/>
                    <a:pt x="359" y="32"/>
                    <a:pt x="359" y="32"/>
                  </a:cubicBezTo>
                  <a:cubicBezTo>
                    <a:pt x="359" y="24"/>
                    <a:pt x="352" y="18"/>
                    <a:pt x="345" y="18"/>
                  </a:cubicBezTo>
                  <a:cubicBezTo>
                    <a:pt x="32" y="18"/>
                    <a:pt x="32" y="18"/>
                    <a:pt x="32" y="18"/>
                  </a:cubicBezTo>
                  <a:cubicBezTo>
                    <a:pt x="24" y="18"/>
                    <a:pt x="18" y="24"/>
                    <a:pt x="18" y="32"/>
                  </a:cubicBezTo>
                  <a:cubicBezTo>
                    <a:pt x="18" y="248"/>
                    <a:pt x="18" y="248"/>
                    <a:pt x="18" y="248"/>
                  </a:cubicBezTo>
                  <a:cubicBezTo>
                    <a:pt x="18" y="256"/>
                    <a:pt x="24" y="262"/>
                    <a:pt x="32" y="262"/>
                  </a:cubicBezTo>
                  <a:cubicBezTo>
                    <a:pt x="248" y="262"/>
                    <a:pt x="248" y="262"/>
                    <a:pt x="248" y="262"/>
                  </a:cubicBezTo>
                  <a:cubicBezTo>
                    <a:pt x="253" y="262"/>
                    <a:pt x="257" y="266"/>
                    <a:pt x="257" y="271"/>
                  </a:cubicBezTo>
                  <a:cubicBezTo>
                    <a:pt x="257" y="276"/>
                    <a:pt x="253" y="280"/>
                    <a:pt x="248" y="280"/>
                  </a:cubicBezTo>
                  <a:cubicBezTo>
                    <a:pt x="32" y="280"/>
                    <a:pt x="32" y="280"/>
                    <a:pt x="32" y="280"/>
                  </a:cubicBezTo>
                  <a:cubicBezTo>
                    <a:pt x="14" y="280"/>
                    <a:pt x="0" y="266"/>
                    <a:pt x="0" y="248"/>
                  </a:cubicBezTo>
                  <a:cubicBezTo>
                    <a:pt x="0" y="32"/>
                    <a:pt x="0" y="32"/>
                    <a:pt x="0" y="32"/>
                  </a:cubicBezTo>
                  <a:cubicBezTo>
                    <a:pt x="0" y="14"/>
                    <a:pt x="14" y="0"/>
                    <a:pt x="32" y="0"/>
                  </a:cubicBezTo>
                  <a:cubicBezTo>
                    <a:pt x="345" y="0"/>
                    <a:pt x="345" y="0"/>
                    <a:pt x="345" y="0"/>
                  </a:cubicBezTo>
                  <a:cubicBezTo>
                    <a:pt x="362" y="0"/>
                    <a:pt x="377" y="14"/>
                    <a:pt x="377" y="32"/>
                  </a:cubicBezTo>
                  <a:cubicBezTo>
                    <a:pt x="377" y="248"/>
                    <a:pt x="377" y="248"/>
                    <a:pt x="377" y="248"/>
                  </a:cubicBezTo>
                  <a:cubicBezTo>
                    <a:pt x="377" y="266"/>
                    <a:pt x="362" y="280"/>
                    <a:pt x="345"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4" name="Freeform 284"/>
            <p:cNvSpPr>
              <a:spLocks/>
            </p:cNvSpPr>
            <p:nvPr/>
          </p:nvSpPr>
          <p:spPr bwMode="gray">
            <a:xfrm>
              <a:off x="4787900" y="3690938"/>
              <a:ext cx="23813" cy="376237"/>
            </a:xfrm>
            <a:custGeom>
              <a:avLst/>
              <a:gdLst>
                <a:gd name="T0" fmla="*/ 2147483646 w 18"/>
                <a:gd name="T1" fmla="*/ 2147483646 h 280"/>
                <a:gd name="T2" fmla="*/ 0 w 18"/>
                <a:gd name="T3" fmla="*/ 2147483646 h 280"/>
                <a:gd name="T4" fmla="*/ 0 w 18"/>
                <a:gd name="T5" fmla="*/ 2147483646 h 280"/>
                <a:gd name="T6" fmla="*/ 2147483646 w 18"/>
                <a:gd name="T7" fmla="*/ 0 h 280"/>
                <a:gd name="T8" fmla="*/ 2147483646 w 18"/>
                <a:gd name="T9" fmla="*/ 2147483646 h 280"/>
                <a:gd name="T10" fmla="*/ 2147483646 w 18"/>
                <a:gd name="T11" fmla="*/ 2147483646 h 280"/>
                <a:gd name="T12" fmla="*/ 2147483646 w 18"/>
                <a:gd name="T13" fmla="*/ 2147483646 h 280"/>
                <a:gd name="T14" fmla="*/ 0 60000 65536"/>
                <a:gd name="T15" fmla="*/ 0 60000 65536"/>
                <a:gd name="T16" fmla="*/ 0 60000 65536"/>
                <a:gd name="T17" fmla="*/ 0 60000 65536"/>
                <a:gd name="T18" fmla="*/ 0 60000 65536"/>
                <a:gd name="T19" fmla="*/ 0 60000 65536"/>
                <a:gd name="T20" fmla="*/ 0 60000 65536"/>
                <a:gd name="T21" fmla="*/ 0 w 18"/>
                <a:gd name="T22" fmla="*/ 0 h 280"/>
                <a:gd name="T23" fmla="*/ 18 w 18"/>
                <a:gd name="T24" fmla="*/ 280 h 2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80">
                  <a:moveTo>
                    <a:pt x="9" y="280"/>
                  </a:moveTo>
                  <a:cubicBezTo>
                    <a:pt x="4" y="280"/>
                    <a:pt x="0" y="276"/>
                    <a:pt x="0" y="271"/>
                  </a:cubicBezTo>
                  <a:cubicBezTo>
                    <a:pt x="0" y="9"/>
                    <a:pt x="0" y="9"/>
                    <a:pt x="0" y="9"/>
                  </a:cubicBezTo>
                  <a:cubicBezTo>
                    <a:pt x="0" y="4"/>
                    <a:pt x="4" y="0"/>
                    <a:pt x="9" y="0"/>
                  </a:cubicBezTo>
                  <a:cubicBezTo>
                    <a:pt x="14" y="0"/>
                    <a:pt x="18" y="4"/>
                    <a:pt x="18" y="9"/>
                  </a:cubicBezTo>
                  <a:cubicBezTo>
                    <a:pt x="18" y="271"/>
                    <a:pt x="18" y="271"/>
                    <a:pt x="18" y="271"/>
                  </a:cubicBezTo>
                  <a:cubicBezTo>
                    <a:pt x="18" y="276"/>
                    <a:pt x="14" y="280"/>
                    <a:pt x="9"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5" name="Freeform 285"/>
            <p:cNvSpPr>
              <a:spLocks/>
            </p:cNvSpPr>
            <p:nvPr/>
          </p:nvSpPr>
          <p:spPr bwMode="gray">
            <a:xfrm>
              <a:off x="4687888" y="3751263"/>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Freeform 286"/>
            <p:cNvSpPr>
              <a:spLocks/>
            </p:cNvSpPr>
            <p:nvPr/>
          </p:nvSpPr>
          <p:spPr bwMode="gray">
            <a:xfrm>
              <a:off x="4687888" y="37909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Freeform 287"/>
            <p:cNvSpPr>
              <a:spLocks/>
            </p:cNvSpPr>
            <p:nvPr/>
          </p:nvSpPr>
          <p:spPr bwMode="gray">
            <a:xfrm>
              <a:off x="4687888" y="38290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8" name="Freeform 288"/>
            <p:cNvSpPr>
              <a:spLocks/>
            </p:cNvSpPr>
            <p:nvPr/>
          </p:nvSpPr>
          <p:spPr bwMode="gray">
            <a:xfrm>
              <a:off x="4687888" y="38671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9" name="Freeform 289"/>
            <p:cNvSpPr>
              <a:spLocks/>
            </p:cNvSpPr>
            <p:nvPr/>
          </p:nvSpPr>
          <p:spPr bwMode="gray">
            <a:xfrm>
              <a:off x="4687888" y="3943350"/>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0" name="Freeform 290"/>
            <p:cNvSpPr>
              <a:spLocks/>
            </p:cNvSpPr>
            <p:nvPr/>
          </p:nvSpPr>
          <p:spPr bwMode="gray">
            <a:xfrm>
              <a:off x="4687888" y="3983038"/>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21" name="组合 121"/>
          <p:cNvGrpSpPr>
            <a:grpSpLocks noChangeAspect="1"/>
          </p:cNvGrpSpPr>
          <p:nvPr/>
        </p:nvGrpSpPr>
        <p:grpSpPr bwMode="gray">
          <a:xfrm>
            <a:off x="2774300" y="2632122"/>
            <a:ext cx="588796" cy="418355"/>
            <a:chOff x="923925" y="2755900"/>
            <a:chExt cx="860426" cy="611188"/>
          </a:xfrm>
        </p:grpSpPr>
        <p:sp>
          <p:nvSpPr>
            <p:cNvPr id="522" name="Freeform 74"/>
            <p:cNvSpPr>
              <a:spLocks noEditPoints="1"/>
            </p:cNvSpPr>
            <p:nvPr/>
          </p:nvSpPr>
          <p:spPr bwMode="gray">
            <a:xfrm>
              <a:off x="923925" y="2952750"/>
              <a:ext cx="466725" cy="307975"/>
            </a:xfrm>
            <a:custGeom>
              <a:avLst/>
              <a:gdLst>
                <a:gd name="T0" fmla="*/ 2147483646 w 1113"/>
                <a:gd name="T1" fmla="*/ 2147483646 h 734"/>
                <a:gd name="T2" fmla="*/ 2147483646 w 1113"/>
                <a:gd name="T3" fmla="*/ 2147483646 h 734"/>
                <a:gd name="T4" fmla="*/ 2147483646 w 1113"/>
                <a:gd name="T5" fmla="*/ 2147483646 h 734"/>
                <a:gd name="T6" fmla="*/ 2147483646 w 1113"/>
                <a:gd name="T7" fmla="*/ 2147483646 h 734"/>
                <a:gd name="T8" fmla="*/ 2147483646 w 1113"/>
                <a:gd name="T9" fmla="*/ 2147483646 h 734"/>
                <a:gd name="T10" fmla="*/ 2147483646 w 1113"/>
                <a:gd name="T11" fmla="*/ 2147483646 h 734"/>
                <a:gd name="T12" fmla="*/ 2147483646 w 1113"/>
                <a:gd name="T13" fmla="*/ 2147483646 h 734"/>
                <a:gd name="T14" fmla="*/ 2147483646 w 1113"/>
                <a:gd name="T15" fmla="*/ 2147483646 h 734"/>
                <a:gd name="T16" fmla="*/ 2147483646 w 1113"/>
                <a:gd name="T17" fmla="*/ 2147483646 h 734"/>
                <a:gd name="T18" fmla="*/ 0 w 1113"/>
                <a:gd name="T19" fmla="*/ 2147483646 h 734"/>
                <a:gd name="T20" fmla="*/ 0 w 1113"/>
                <a:gd name="T21" fmla="*/ 2147483646 h 734"/>
                <a:gd name="T22" fmla="*/ 2147483646 w 1113"/>
                <a:gd name="T23" fmla="*/ 0 h 734"/>
                <a:gd name="T24" fmla="*/ 2147483646 w 1113"/>
                <a:gd name="T25" fmla="*/ 0 h 734"/>
                <a:gd name="T26" fmla="*/ 2147483646 w 1113"/>
                <a:gd name="T27" fmla="*/ 2147483646 h 734"/>
                <a:gd name="T28" fmla="*/ 2147483646 w 1113"/>
                <a:gd name="T29" fmla="*/ 2147483646 h 734"/>
                <a:gd name="T30" fmla="*/ 2147483646 w 1113"/>
                <a:gd name="T31" fmla="*/ 2147483646 h 7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3"/>
                <a:gd name="T49" fmla="*/ 0 h 734"/>
                <a:gd name="T50" fmla="*/ 1113 w 1113"/>
                <a:gd name="T51" fmla="*/ 734 h 7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3" h="734">
                  <a:moveTo>
                    <a:pt x="53" y="680"/>
                  </a:moveTo>
                  <a:lnTo>
                    <a:pt x="53" y="680"/>
                  </a:lnTo>
                  <a:lnTo>
                    <a:pt x="1060" y="680"/>
                  </a:lnTo>
                  <a:lnTo>
                    <a:pt x="1060" y="54"/>
                  </a:lnTo>
                  <a:lnTo>
                    <a:pt x="53" y="54"/>
                  </a:lnTo>
                  <a:lnTo>
                    <a:pt x="53" y="680"/>
                  </a:lnTo>
                  <a:close/>
                  <a:moveTo>
                    <a:pt x="1087" y="734"/>
                  </a:moveTo>
                  <a:lnTo>
                    <a:pt x="1087" y="734"/>
                  </a:lnTo>
                  <a:lnTo>
                    <a:pt x="27" y="734"/>
                  </a:lnTo>
                  <a:cubicBezTo>
                    <a:pt x="12" y="734"/>
                    <a:pt x="0" y="722"/>
                    <a:pt x="0" y="707"/>
                  </a:cubicBezTo>
                  <a:lnTo>
                    <a:pt x="0" y="27"/>
                  </a:lnTo>
                  <a:cubicBezTo>
                    <a:pt x="0" y="12"/>
                    <a:pt x="12" y="0"/>
                    <a:pt x="27" y="0"/>
                  </a:cubicBezTo>
                  <a:lnTo>
                    <a:pt x="1087" y="0"/>
                  </a:lnTo>
                  <a:cubicBezTo>
                    <a:pt x="1101" y="0"/>
                    <a:pt x="1113" y="12"/>
                    <a:pt x="1113" y="27"/>
                  </a:cubicBezTo>
                  <a:lnTo>
                    <a:pt x="1113" y="707"/>
                  </a:lnTo>
                  <a:cubicBezTo>
                    <a:pt x="1113" y="722"/>
                    <a:pt x="1101" y="734"/>
                    <a:pt x="1087" y="73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Freeform 75"/>
            <p:cNvSpPr>
              <a:spLocks/>
            </p:cNvSpPr>
            <p:nvPr/>
          </p:nvSpPr>
          <p:spPr bwMode="gray">
            <a:xfrm>
              <a:off x="1079500"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7" y="181"/>
                  </a:moveTo>
                  <a:lnTo>
                    <a:pt x="27" y="181"/>
                  </a:lnTo>
                  <a:cubicBezTo>
                    <a:pt x="12" y="181"/>
                    <a:pt x="0" y="169"/>
                    <a:pt x="0" y="154"/>
                  </a:cubicBezTo>
                  <a:lnTo>
                    <a:pt x="0" y="27"/>
                  </a:lnTo>
                  <a:cubicBezTo>
                    <a:pt x="0" y="12"/>
                    <a:pt x="12" y="0"/>
                    <a:pt x="27" y="0"/>
                  </a:cubicBezTo>
                  <a:cubicBezTo>
                    <a:pt x="41" y="0"/>
                    <a:pt x="53" y="12"/>
                    <a:pt x="53" y="27"/>
                  </a:cubicBezTo>
                  <a:lnTo>
                    <a:pt x="53" y="154"/>
                  </a:lnTo>
                  <a:cubicBezTo>
                    <a:pt x="53" y="169"/>
                    <a:pt x="41" y="181"/>
                    <a:pt x="2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Freeform 76"/>
            <p:cNvSpPr>
              <a:spLocks/>
            </p:cNvSpPr>
            <p:nvPr/>
          </p:nvSpPr>
          <p:spPr bwMode="gray">
            <a:xfrm>
              <a:off x="1208088"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6" y="181"/>
                  </a:moveTo>
                  <a:lnTo>
                    <a:pt x="26" y="181"/>
                  </a:lnTo>
                  <a:cubicBezTo>
                    <a:pt x="12" y="181"/>
                    <a:pt x="0" y="169"/>
                    <a:pt x="0" y="154"/>
                  </a:cubicBezTo>
                  <a:lnTo>
                    <a:pt x="0" y="27"/>
                  </a:lnTo>
                  <a:cubicBezTo>
                    <a:pt x="0" y="12"/>
                    <a:pt x="12" y="0"/>
                    <a:pt x="26" y="0"/>
                  </a:cubicBezTo>
                  <a:cubicBezTo>
                    <a:pt x="41" y="0"/>
                    <a:pt x="53" y="12"/>
                    <a:pt x="53" y="27"/>
                  </a:cubicBezTo>
                  <a:lnTo>
                    <a:pt x="53" y="154"/>
                  </a:lnTo>
                  <a:cubicBezTo>
                    <a:pt x="53" y="169"/>
                    <a:pt x="41" y="181"/>
                    <a:pt x="26"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Freeform 77"/>
            <p:cNvSpPr>
              <a:spLocks noEditPoints="1"/>
            </p:cNvSpPr>
            <p:nvPr/>
          </p:nvSpPr>
          <p:spPr bwMode="gray">
            <a:xfrm>
              <a:off x="984250" y="3292475"/>
              <a:ext cx="344488" cy="57150"/>
            </a:xfrm>
            <a:custGeom>
              <a:avLst/>
              <a:gdLst>
                <a:gd name="T0" fmla="*/ 2147483646 w 825"/>
                <a:gd name="T1" fmla="*/ 2147483646 h 136"/>
                <a:gd name="T2" fmla="*/ 2147483646 w 825"/>
                <a:gd name="T3" fmla="*/ 2147483646 h 136"/>
                <a:gd name="T4" fmla="*/ 2147483646 w 825"/>
                <a:gd name="T5" fmla="*/ 2147483646 h 136"/>
                <a:gd name="T6" fmla="*/ 2147483646 w 825"/>
                <a:gd name="T7" fmla="*/ 2147483646 h 136"/>
                <a:gd name="T8" fmla="*/ 2147483646 w 825"/>
                <a:gd name="T9" fmla="*/ 2147483646 h 136"/>
                <a:gd name="T10" fmla="*/ 2147483646 w 825"/>
                <a:gd name="T11" fmla="*/ 2147483646 h 136"/>
                <a:gd name="T12" fmla="*/ 2147483646 w 825"/>
                <a:gd name="T13" fmla="*/ 2147483646 h 136"/>
                <a:gd name="T14" fmla="*/ 2147483646 w 825"/>
                <a:gd name="T15" fmla="*/ 2147483646 h 136"/>
                <a:gd name="T16" fmla="*/ 0 w 825"/>
                <a:gd name="T17" fmla="*/ 2147483646 h 136"/>
                <a:gd name="T18" fmla="*/ 2147483646 w 825"/>
                <a:gd name="T19" fmla="*/ 0 h 136"/>
                <a:gd name="T20" fmla="*/ 2147483646 w 825"/>
                <a:gd name="T21" fmla="*/ 0 h 136"/>
                <a:gd name="T22" fmla="*/ 2147483646 w 825"/>
                <a:gd name="T23" fmla="*/ 2147483646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5"/>
                <a:gd name="T37" fmla="*/ 0 h 136"/>
                <a:gd name="T38" fmla="*/ 825 w 825"/>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5" h="136">
                  <a:moveTo>
                    <a:pt x="89" y="83"/>
                  </a:moveTo>
                  <a:lnTo>
                    <a:pt x="89" y="83"/>
                  </a:lnTo>
                  <a:lnTo>
                    <a:pt x="742" y="83"/>
                  </a:lnTo>
                  <a:lnTo>
                    <a:pt x="728" y="53"/>
                  </a:lnTo>
                  <a:lnTo>
                    <a:pt x="105" y="53"/>
                  </a:lnTo>
                  <a:lnTo>
                    <a:pt x="89" y="83"/>
                  </a:lnTo>
                  <a:close/>
                  <a:moveTo>
                    <a:pt x="825" y="136"/>
                  </a:moveTo>
                  <a:lnTo>
                    <a:pt x="825" y="136"/>
                  </a:lnTo>
                  <a:lnTo>
                    <a:pt x="0" y="136"/>
                  </a:lnTo>
                  <a:lnTo>
                    <a:pt x="73" y="0"/>
                  </a:lnTo>
                  <a:lnTo>
                    <a:pt x="762" y="0"/>
                  </a:lnTo>
                  <a:lnTo>
                    <a:pt x="825" y="136"/>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6" name="Freeform 78"/>
            <p:cNvSpPr>
              <a:spLocks noEditPoints="1"/>
            </p:cNvSpPr>
            <p:nvPr/>
          </p:nvSpPr>
          <p:spPr bwMode="gray">
            <a:xfrm>
              <a:off x="1044575" y="3009900"/>
              <a:ext cx="225425" cy="76200"/>
            </a:xfrm>
            <a:custGeom>
              <a:avLst/>
              <a:gdLst>
                <a:gd name="T0" fmla="*/ 2147483646 w 537"/>
                <a:gd name="T1" fmla="*/ 2147483646 h 183"/>
                <a:gd name="T2" fmla="*/ 2147483646 w 537"/>
                <a:gd name="T3" fmla="*/ 2147483646 h 183"/>
                <a:gd name="T4" fmla="*/ 2147483646 w 537"/>
                <a:gd name="T5" fmla="*/ 2147483646 h 183"/>
                <a:gd name="T6" fmla="*/ 2147483646 w 537"/>
                <a:gd name="T7" fmla="*/ 2147483646 h 183"/>
                <a:gd name="T8" fmla="*/ 2147483646 w 537"/>
                <a:gd name="T9" fmla="*/ 2147483646 h 183"/>
                <a:gd name="T10" fmla="*/ 2147483646 w 537"/>
                <a:gd name="T11" fmla="*/ 2147483646 h 183"/>
                <a:gd name="T12" fmla="*/ 2147483646 w 537"/>
                <a:gd name="T13" fmla="*/ 2147483646 h 183"/>
                <a:gd name="T14" fmla="*/ 2147483646 w 537"/>
                <a:gd name="T15" fmla="*/ 2147483646 h 183"/>
                <a:gd name="T16" fmla="*/ 2147483646 w 537"/>
                <a:gd name="T17" fmla="*/ 2147483646 h 183"/>
                <a:gd name="T18" fmla="*/ 2147483646 w 537"/>
                <a:gd name="T19" fmla="*/ 2147483646 h 183"/>
                <a:gd name="T20" fmla="*/ 2147483646 w 537"/>
                <a:gd name="T21" fmla="*/ 2147483646 h 183"/>
                <a:gd name="T22" fmla="*/ 2147483646 w 537"/>
                <a:gd name="T23" fmla="*/ 2147483646 h 183"/>
                <a:gd name="T24" fmla="*/ 2147483646 w 537"/>
                <a:gd name="T25" fmla="*/ 2147483646 h 183"/>
                <a:gd name="T26" fmla="*/ 2147483646 w 537"/>
                <a:gd name="T27" fmla="*/ 2147483646 h 183"/>
                <a:gd name="T28" fmla="*/ 2147483646 w 537"/>
                <a:gd name="T29" fmla="*/ 2147483646 h 183"/>
                <a:gd name="T30" fmla="*/ 2147483646 w 537"/>
                <a:gd name="T31" fmla="*/ 2147483646 h 183"/>
                <a:gd name="T32" fmla="*/ 2147483646 w 537"/>
                <a:gd name="T33" fmla="*/ 2147483646 h 183"/>
                <a:gd name="T34" fmla="*/ 2147483646 w 537"/>
                <a:gd name="T35" fmla="*/ 2147483646 h 183"/>
                <a:gd name="T36" fmla="*/ 2147483646 w 537"/>
                <a:gd name="T37" fmla="*/ 0 h 183"/>
                <a:gd name="T38" fmla="*/ 2147483646 w 537"/>
                <a:gd name="T39" fmla="*/ 2147483646 h 183"/>
                <a:gd name="T40" fmla="*/ 2147483646 w 537"/>
                <a:gd name="T41" fmla="*/ 2147483646 h 183"/>
                <a:gd name="T42" fmla="*/ 2147483646 w 537"/>
                <a:gd name="T43" fmla="*/ 2147483646 h 183"/>
                <a:gd name="T44" fmla="*/ 2147483646 w 537"/>
                <a:gd name="T45" fmla="*/ 2147483646 h 183"/>
                <a:gd name="T46" fmla="*/ 2147483646 w 537"/>
                <a:gd name="T47" fmla="*/ 2147483646 h 1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37"/>
                <a:gd name="T73" fmla="*/ 0 h 183"/>
                <a:gd name="T74" fmla="*/ 537 w 537"/>
                <a:gd name="T75" fmla="*/ 183 h 1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37" h="183">
                  <a:moveTo>
                    <a:pt x="269" y="40"/>
                  </a:moveTo>
                  <a:lnTo>
                    <a:pt x="269" y="40"/>
                  </a:lnTo>
                  <a:cubicBezTo>
                    <a:pt x="253" y="40"/>
                    <a:pt x="237" y="43"/>
                    <a:pt x="227" y="49"/>
                  </a:cubicBezTo>
                  <a:lnTo>
                    <a:pt x="66" y="143"/>
                  </a:lnTo>
                  <a:lnTo>
                    <a:pt x="472" y="143"/>
                  </a:lnTo>
                  <a:lnTo>
                    <a:pt x="311" y="49"/>
                  </a:lnTo>
                  <a:cubicBezTo>
                    <a:pt x="300" y="43"/>
                    <a:pt x="285" y="40"/>
                    <a:pt x="269" y="40"/>
                  </a:cubicBezTo>
                  <a:close/>
                  <a:moveTo>
                    <a:pt x="49" y="152"/>
                  </a:moveTo>
                  <a:lnTo>
                    <a:pt x="49" y="152"/>
                  </a:lnTo>
                  <a:lnTo>
                    <a:pt x="49" y="163"/>
                  </a:lnTo>
                  <a:lnTo>
                    <a:pt x="49" y="152"/>
                  </a:lnTo>
                  <a:cubicBezTo>
                    <a:pt x="49" y="152"/>
                    <a:pt x="49" y="152"/>
                    <a:pt x="49" y="152"/>
                  </a:cubicBezTo>
                  <a:close/>
                  <a:moveTo>
                    <a:pt x="49" y="183"/>
                  </a:moveTo>
                  <a:lnTo>
                    <a:pt x="49" y="183"/>
                  </a:lnTo>
                  <a:cubicBezTo>
                    <a:pt x="24" y="183"/>
                    <a:pt x="9" y="175"/>
                    <a:pt x="5" y="160"/>
                  </a:cubicBezTo>
                  <a:cubicBezTo>
                    <a:pt x="0" y="144"/>
                    <a:pt x="10" y="129"/>
                    <a:pt x="34" y="115"/>
                  </a:cubicBezTo>
                  <a:lnTo>
                    <a:pt x="206" y="15"/>
                  </a:lnTo>
                  <a:cubicBezTo>
                    <a:pt x="223" y="5"/>
                    <a:pt x="246" y="0"/>
                    <a:pt x="269" y="0"/>
                  </a:cubicBezTo>
                  <a:cubicBezTo>
                    <a:pt x="292" y="0"/>
                    <a:pt x="314" y="5"/>
                    <a:pt x="331" y="15"/>
                  </a:cubicBezTo>
                  <a:lnTo>
                    <a:pt x="504" y="115"/>
                  </a:lnTo>
                  <a:cubicBezTo>
                    <a:pt x="527" y="129"/>
                    <a:pt x="537" y="144"/>
                    <a:pt x="533" y="159"/>
                  </a:cubicBezTo>
                  <a:cubicBezTo>
                    <a:pt x="529" y="175"/>
                    <a:pt x="514" y="183"/>
                    <a:pt x="488" y="183"/>
                  </a:cubicBezTo>
                  <a:lnTo>
                    <a:pt x="49" y="1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7" name="Freeform 79"/>
            <p:cNvSpPr>
              <a:spLocks noEditPoints="1"/>
            </p:cNvSpPr>
            <p:nvPr/>
          </p:nvSpPr>
          <p:spPr bwMode="gray">
            <a:xfrm>
              <a:off x="1042988" y="3097213"/>
              <a:ext cx="223838" cy="112713"/>
            </a:xfrm>
            <a:custGeom>
              <a:avLst/>
              <a:gdLst>
                <a:gd name="T0" fmla="*/ 2147483646 w 535"/>
                <a:gd name="T1" fmla="*/ 2147483646 h 269"/>
                <a:gd name="T2" fmla="*/ 2147483646 w 535"/>
                <a:gd name="T3" fmla="*/ 2147483646 h 269"/>
                <a:gd name="T4" fmla="*/ 2147483646 w 535"/>
                <a:gd name="T5" fmla="*/ 2147483646 h 269"/>
                <a:gd name="T6" fmla="*/ 2147483646 w 535"/>
                <a:gd name="T7" fmla="*/ 2147483646 h 269"/>
                <a:gd name="T8" fmla="*/ 2147483646 w 535"/>
                <a:gd name="T9" fmla="*/ 2147483646 h 269"/>
                <a:gd name="T10" fmla="*/ 2147483646 w 535"/>
                <a:gd name="T11" fmla="*/ 2147483646 h 269"/>
                <a:gd name="T12" fmla="*/ 2147483646 w 535"/>
                <a:gd name="T13" fmla="*/ 2147483646 h 269"/>
                <a:gd name="T14" fmla="*/ 2147483646 w 535"/>
                <a:gd name="T15" fmla="*/ 2147483646 h 269"/>
                <a:gd name="T16" fmla="*/ 2147483646 w 535"/>
                <a:gd name="T17" fmla="*/ 2147483646 h 269"/>
                <a:gd name="T18" fmla="*/ 2147483646 w 535"/>
                <a:gd name="T19" fmla="*/ 2147483646 h 269"/>
                <a:gd name="T20" fmla="*/ 2147483646 w 535"/>
                <a:gd name="T21" fmla="*/ 2147483646 h 269"/>
                <a:gd name="T22" fmla="*/ 2147483646 w 535"/>
                <a:gd name="T23" fmla="*/ 2147483646 h 269"/>
                <a:gd name="T24" fmla="*/ 2147483646 w 535"/>
                <a:gd name="T25" fmla="*/ 2147483646 h 269"/>
                <a:gd name="T26" fmla="*/ 2147483646 w 535"/>
                <a:gd name="T27" fmla="*/ 2147483646 h 269"/>
                <a:gd name="T28" fmla="*/ 2147483646 w 535"/>
                <a:gd name="T29" fmla="*/ 2147483646 h 269"/>
                <a:gd name="T30" fmla="*/ 2147483646 w 535"/>
                <a:gd name="T31" fmla="*/ 2147483646 h 269"/>
                <a:gd name="T32" fmla="*/ 0 w 535"/>
                <a:gd name="T33" fmla="*/ 2147483646 h 269"/>
                <a:gd name="T34" fmla="*/ 2147483646 w 535"/>
                <a:gd name="T35" fmla="*/ 2147483646 h 269"/>
                <a:gd name="T36" fmla="*/ 2147483646 w 535"/>
                <a:gd name="T37" fmla="*/ 2147483646 h 269"/>
                <a:gd name="T38" fmla="*/ 2147483646 w 535"/>
                <a:gd name="T39" fmla="*/ 0 h 269"/>
                <a:gd name="T40" fmla="*/ 2147483646 w 535"/>
                <a:gd name="T41" fmla="*/ 2147483646 h 269"/>
                <a:gd name="T42" fmla="*/ 2147483646 w 535"/>
                <a:gd name="T43" fmla="*/ 2147483646 h 269"/>
                <a:gd name="T44" fmla="*/ 2147483646 w 535"/>
                <a:gd name="T45" fmla="*/ 0 h 269"/>
                <a:gd name="T46" fmla="*/ 2147483646 w 535"/>
                <a:gd name="T47" fmla="*/ 2147483646 h 269"/>
                <a:gd name="T48" fmla="*/ 2147483646 w 535"/>
                <a:gd name="T49" fmla="*/ 2147483646 h 269"/>
                <a:gd name="T50" fmla="*/ 2147483646 w 535"/>
                <a:gd name="T51" fmla="*/ 0 h 269"/>
                <a:gd name="T52" fmla="*/ 2147483646 w 535"/>
                <a:gd name="T53" fmla="*/ 2147483646 h 269"/>
                <a:gd name="T54" fmla="*/ 2147483646 w 535"/>
                <a:gd name="T55" fmla="*/ 2147483646 h 269"/>
                <a:gd name="T56" fmla="*/ 2147483646 w 535"/>
                <a:gd name="T57" fmla="*/ 0 h 269"/>
                <a:gd name="T58" fmla="*/ 2147483646 w 535"/>
                <a:gd name="T59" fmla="*/ 2147483646 h 269"/>
                <a:gd name="T60" fmla="*/ 2147483646 w 535"/>
                <a:gd name="T61" fmla="*/ 2147483646 h 269"/>
                <a:gd name="T62" fmla="*/ 2147483646 w 535"/>
                <a:gd name="T63" fmla="*/ 2147483646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35"/>
                <a:gd name="T97" fmla="*/ 0 h 269"/>
                <a:gd name="T98" fmla="*/ 535 w 535"/>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35" h="269">
                  <a:moveTo>
                    <a:pt x="40" y="229"/>
                  </a:moveTo>
                  <a:lnTo>
                    <a:pt x="40" y="229"/>
                  </a:lnTo>
                  <a:lnTo>
                    <a:pt x="495" y="229"/>
                  </a:lnTo>
                  <a:lnTo>
                    <a:pt x="495" y="206"/>
                  </a:lnTo>
                  <a:lnTo>
                    <a:pt x="478" y="206"/>
                  </a:lnTo>
                  <a:cubicBezTo>
                    <a:pt x="467" y="206"/>
                    <a:pt x="458" y="197"/>
                    <a:pt x="458" y="186"/>
                  </a:cubicBezTo>
                  <a:lnTo>
                    <a:pt x="458" y="40"/>
                  </a:lnTo>
                  <a:lnTo>
                    <a:pt x="433" y="40"/>
                  </a:lnTo>
                  <a:lnTo>
                    <a:pt x="433" y="186"/>
                  </a:lnTo>
                  <a:cubicBezTo>
                    <a:pt x="433" y="197"/>
                    <a:pt x="424" y="206"/>
                    <a:pt x="413" y="206"/>
                  </a:cubicBezTo>
                  <a:lnTo>
                    <a:pt x="363" y="206"/>
                  </a:lnTo>
                  <a:cubicBezTo>
                    <a:pt x="352" y="206"/>
                    <a:pt x="343" y="197"/>
                    <a:pt x="343" y="186"/>
                  </a:cubicBezTo>
                  <a:lnTo>
                    <a:pt x="343" y="40"/>
                  </a:lnTo>
                  <a:lnTo>
                    <a:pt x="318" y="40"/>
                  </a:lnTo>
                  <a:lnTo>
                    <a:pt x="318" y="186"/>
                  </a:lnTo>
                  <a:cubicBezTo>
                    <a:pt x="318" y="197"/>
                    <a:pt x="309" y="206"/>
                    <a:pt x="298" y="206"/>
                  </a:cubicBezTo>
                  <a:lnTo>
                    <a:pt x="248" y="206"/>
                  </a:lnTo>
                  <a:cubicBezTo>
                    <a:pt x="237" y="206"/>
                    <a:pt x="228" y="197"/>
                    <a:pt x="228" y="186"/>
                  </a:cubicBezTo>
                  <a:lnTo>
                    <a:pt x="228" y="40"/>
                  </a:lnTo>
                  <a:lnTo>
                    <a:pt x="203" y="40"/>
                  </a:lnTo>
                  <a:lnTo>
                    <a:pt x="203" y="186"/>
                  </a:lnTo>
                  <a:cubicBezTo>
                    <a:pt x="203" y="197"/>
                    <a:pt x="194" y="206"/>
                    <a:pt x="183" y="206"/>
                  </a:cubicBezTo>
                  <a:lnTo>
                    <a:pt x="133" y="206"/>
                  </a:lnTo>
                  <a:cubicBezTo>
                    <a:pt x="122" y="206"/>
                    <a:pt x="113" y="197"/>
                    <a:pt x="113" y="186"/>
                  </a:cubicBezTo>
                  <a:lnTo>
                    <a:pt x="113" y="40"/>
                  </a:lnTo>
                  <a:lnTo>
                    <a:pt x="88" y="40"/>
                  </a:lnTo>
                  <a:lnTo>
                    <a:pt x="88" y="186"/>
                  </a:lnTo>
                  <a:cubicBezTo>
                    <a:pt x="88" y="197"/>
                    <a:pt x="79" y="206"/>
                    <a:pt x="68" y="206"/>
                  </a:cubicBezTo>
                  <a:lnTo>
                    <a:pt x="40" y="206"/>
                  </a:lnTo>
                  <a:lnTo>
                    <a:pt x="40" y="229"/>
                  </a:lnTo>
                  <a:close/>
                  <a:moveTo>
                    <a:pt x="515" y="269"/>
                  </a:moveTo>
                  <a:lnTo>
                    <a:pt x="515" y="269"/>
                  </a:lnTo>
                  <a:lnTo>
                    <a:pt x="20" y="269"/>
                  </a:lnTo>
                  <a:cubicBezTo>
                    <a:pt x="9" y="269"/>
                    <a:pt x="0" y="260"/>
                    <a:pt x="0" y="249"/>
                  </a:cubicBezTo>
                  <a:lnTo>
                    <a:pt x="0" y="186"/>
                  </a:lnTo>
                  <a:cubicBezTo>
                    <a:pt x="0" y="175"/>
                    <a:pt x="9" y="166"/>
                    <a:pt x="20" y="166"/>
                  </a:cubicBezTo>
                  <a:lnTo>
                    <a:pt x="48" y="166"/>
                  </a:lnTo>
                  <a:lnTo>
                    <a:pt x="48" y="20"/>
                  </a:lnTo>
                  <a:cubicBezTo>
                    <a:pt x="48" y="9"/>
                    <a:pt x="57" y="0"/>
                    <a:pt x="68" y="0"/>
                  </a:cubicBezTo>
                  <a:lnTo>
                    <a:pt x="133" y="0"/>
                  </a:lnTo>
                  <a:cubicBezTo>
                    <a:pt x="144" y="0"/>
                    <a:pt x="153" y="9"/>
                    <a:pt x="153" y="20"/>
                  </a:cubicBezTo>
                  <a:lnTo>
                    <a:pt x="153" y="166"/>
                  </a:lnTo>
                  <a:lnTo>
                    <a:pt x="163" y="166"/>
                  </a:lnTo>
                  <a:lnTo>
                    <a:pt x="163" y="20"/>
                  </a:lnTo>
                  <a:cubicBezTo>
                    <a:pt x="163" y="9"/>
                    <a:pt x="172" y="0"/>
                    <a:pt x="183" y="0"/>
                  </a:cubicBezTo>
                  <a:lnTo>
                    <a:pt x="248" y="0"/>
                  </a:lnTo>
                  <a:cubicBezTo>
                    <a:pt x="259" y="0"/>
                    <a:pt x="268" y="9"/>
                    <a:pt x="268" y="20"/>
                  </a:cubicBezTo>
                  <a:lnTo>
                    <a:pt x="268" y="166"/>
                  </a:lnTo>
                  <a:lnTo>
                    <a:pt x="278" y="166"/>
                  </a:lnTo>
                  <a:lnTo>
                    <a:pt x="278" y="20"/>
                  </a:lnTo>
                  <a:cubicBezTo>
                    <a:pt x="278" y="9"/>
                    <a:pt x="287" y="0"/>
                    <a:pt x="298" y="0"/>
                  </a:cubicBezTo>
                  <a:lnTo>
                    <a:pt x="363" y="0"/>
                  </a:lnTo>
                  <a:cubicBezTo>
                    <a:pt x="374" y="0"/>
                    <a:pt x="383" y="9"/>
                    <a:pt x="383" y="20"/>
                  </a:cubicBezTo>
                  <a:lnTo>
                    <a:pt x="383" y="166"/>
                  </a:lnTo>
                  <a:lnTo>
                    <a:pt x="393" y="166"/>
                  </a:lnTo>
                  <a:lnTo>
                    <a:pt x="393" y="20"/>
                  </a:lnTo>
                  <a:cubicBezTo>
                    <a:pt x="393" y="9"/>
                    <a:pt x="402" y="0"/>
                    <a:pt x="413" y="0"/>
                  </a:cubicBezTo>
                  <a:lnTo>
                    <a:pt x="478" y="0"/>
                  </a:lnTo>
                  <a:cubicBezTo>
                    <a:pt x="489" y="0"/>
                    <a:pt x="498" y="9"/>
                    <a:pt x="498" y="20"/>
                  </a:cubicBezTo>
                  <a:lnTo>
                    <a:pt x="498" y="166"/>
                  </a:lnTo>
                  <a:lnTo>
                    <a:pt x="515" y="166"/>
                  </a:lnTo>
                  <a:cubicBezTo>
                    <a:pt x="526" y="166"/>
                    <a:pt x="535" y="175"/>
                    <a:pt x="535" y="186"/>
                  </a:cubicBezTo>
                  <a:lnTo>
                    <a:pt x="535" y="249"/>
                  </a:lnTo>
                  <a:cubicBezTo>
                    <a:pt x="535" y="260"/>
                    <a:pt x="526" y="269"/>
                    <a:pt x="515" y="2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8" name="Freeform 80"/>
            <p:cNvSpPr>
              <a:spLocks/>
            </p:cNvSpPr>
            <p:nvPr/>
          </p:nvSpPr>
          <p:spPr bwMode="gray">
            <a:xfrm>
              <a:off x="1312863" y="3325813"/>
              <a:ext cx="315913" cy="23813"/>
            </a:xfrm>
            <a:custGeom>
              <a:avLst/>
              <a:gdLst>
                <a:gd name="T0" fmla="*/ 2147483646 w 755"/>
                <a:gd name="T1" fmla="*/ 2147483646 h 53"/>
                <a:gd name="T2" fmla="*/ 2147483646 w 755"/>
                <a:gd name="T3" fmla="*/ 2147483646 h 53"/>
                <a:gd name="T4" fmla="*/ 2147483646 w 755"/>
                <a:gd name="T5" fmla="*/ 2147483646 h 53"/>
                <a:gd name="T6" fmla="*/ 0 w 755"/>
                <a:gd name="T7" fmla="*/ 2147483646 h 53"/>
                <a:gd name="T8" fmla="*/ 2147483646 w 755"/>
                <a:gd name="T9" fmla="*/ 0 h 53"/>
                <a:gd name="T10" fmla="*/ 2147483646 w 755"/>
                <a:gd name="T11" fmla="*/ 0 h 53"/>
                <a:gd name="T12" fmla="*/ 2147483646 w 755"/>
                <a:gd name="T13" fmla="*/ 2147483646 h 53"/>
                <a:gd name="T14" fmla="*/ 2147483646 w 75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55"/>
                <a:gd name="T25" fmla="*/ 0 h 53"/>
                <a:gd name="T26" fmla="*/ 755 w 75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5" h="53">
                  <a:moveTo>
                    <a:pt x="729" y="53"/>
                  </a:moveTo>
                  <a:lnTo>
                    <a:pt x="729" y="53"/>
                  </a:lnTo>
                  <a:lnTo>
                    <a:pt x="27" y="53"/>
                  </a:lnTo>
                  <a:cubicBezTo>
                    <a:pt x="12" y="53"/>
                    <a:pt x="0" y="41"/>
                    <a:pt x="0" y="27"/>
                  </a:cubicBezTo>
                  <a:cubicBezTo>
                    <a:pt x="0" y="12"/>
                    <a:pt x="12" y="0"/>
                    <a:pt x="27" y="0"/>
                  </a:cubicBezTo>
                  <a:lnTo>
                    <a:pt x="729" y="0"/>
                  </a:lnTo>
                  <a:cubicBezTo>
                    <a:pt x="743" y="0"/>
                    <a:pt x="755" y="12"/>
                    <a:pt x="755" y="27"/>
                  </a:cubicBezTo>
                  <a:cubicBezTo>
                    <a:pt x="755" y="41"/>
                    <a:pt x="743" y="53"/>
                    <a:pt x="72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9" name="Freeform 81"/>
            <p:cNvSpPr>
              <a:spLocks/>
            </p:cNvSpPr>
            <p:nvPr/>
          </p:nvSpPr>
          <p:spPr bwMode="gray">
            <a:xfrm>
              <a:off x="1589088" y="3308350"/>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Freeform 82"/>
            <p:cNvSpPr>
              <a:spLocks/>
            </p:cNvSpPr>
            <p:nvPr/>
          </p:nvSpPr>
          <p:spPr bwMode="gray">
            <a:xfrm>
              <a:off x="1606550" y="3049588"/>
              <a:ext cx="22225" cy="300038"/>
            </a:xfrm>
            <a:custGeom>
              <a:avLst/>
              <a:gdLst>
                <a:gd name="T0" fmla="*/ 2147483646 w 53"/>
                <a:gd name="T1" fmla="*/ 2147483646 h 711"/>
                <a:gd name="T2" fmla="*/ 2147483646 w 53"/>
                <a:gd name="T3" fmla="*/ 2147483646 h 711"/>
                <a:gd name="T4" fmla="*/ 0 w 53"/>
                <a:gd name="T5" fmla="*/ 2147483646 h 711"/>
                <a:gd name="T6" fmla="*/ 0 w 53"/>
                <a:gd name="T7" fmla="*/ 2147483646 h 711"/>
                <a:gd name="T8" fmla="*/ 2147483646 w 53"/>
                <a:gd name="T9" fmla="*/ 0 h 711"/>
                <a:gd name="T10" fmla="*/ 2147483646 w 53"/>
                <a:gd name="T11" fmla="*/ 2147483646 h 711"/>
                <a:gd name="T12" fmla="*/ 2147483646 w 53"/>
                <a:gd name="T13" fmla="*/ 2147483646 h 711"/>
                <a:gd name="T14" fmla="*/ 2147483646 w 53"/>
                <a:gd name="T15" fmla="*/ 2147483646 h 71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711"/>
                <a:gd name="T26" fmla="*/ 53 w 53"/>
                <a:gd name="T27" fmla="*/ 711 h 7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711">
                  <a:moveTo>
                    <a:pt x="27" y="711"/>
                  </a:moveTo>
                  <a:lnTo>
                    <a:pt x="27" y="711"/>
                  </a:lnTo>
                  <a:cubicBezTo>
                    <a:pt x="12" y="711"/>
                    <a:pt x="0" y="699"/>
                    <a:pt x="0" y="685"/>
                  </a:cubicBezTo>
                  <a:lnTo>
                    <a:pt x="0" y="27"/>
                  </a:lnTo>
                  <a:cubicBezTo>
                    <a:pt x="0" y="12"/>
                    <a:pt x="12" y="0"/>
                    <a:pt x="27" y="0"/>
                  </a:cubicBezTo>
                  <a:cubicBezTo>
                    <a:pt x="41" y="0"/>
                    <a:pt x="53" y="12"/>
                    <a:pt x="53" y="27"/>
                  </a:cubicBezTo>
                  <a:lnTo>
                    <a:pt x="53" y="685"/>
                  </a:lnTo>
                  <a:cubicBezTo>
                    <a:pt x="53" y="699"/>
                    <a:pt x="41" y="711"/>
                    <a:pt x="27" y="71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Freeform 83"/>
            <p:cNvSpPr>
              <a:spLocks noEditPoints="1"/>
            </p:cNvSpPr>
            <p:nvPr/>
          </p:nvSpPr>
          <p:spPr bwMode="gray">
            <a:xfrm>
              <a:off x="1452563" y="2755900"/>
              <a:ext cx="331788" cy="317500"/>
            </a:xfrm>
            <a:custGeom>
              <a:avLst/>
              <a:gdLst>
                <a:gd name="T0" fmla="*/ 2147483646 w 789"/>
                <a:gd name="T1" fmla="*/ 2147483646 h 753"/>
                <a:gd name="T2" fmla="*/ 2147483646 w 789"/>
                <a:gd name="T3" fmla="*/ 2147483646 h 753"/>
                <a:gd name="T4" fmla="*/ 2147483646 w 789"/>
                <a:gd name="T5" fmla="*/ 2147483646 h 753"/>
                <a:gd name="T6" fmla="*/ 2147483646 w 789"/>
                <a:gd name="T7" fmla="*/ 2147483646 h 753"/>
                <a:gd name="T8" fmla="*/ 2147483646 w 789"/>
                <a:gd name="T9" fmla="*/ 2147483646 h 753"/>
                <a:gd name="T10" fmla="*/ 2147483646 w 789"/>
                <a:gd name="T11" fmla="*/ 2147483646 h 753"/>
                <a:gd name="T12" fmla="*/ 2147483646 w 789"/>
                <a:gd name="T13" fmla="*/ 2147483646 h 753"/>
                <a:gd name="T14" fmla="*/ 2147483646 w 789"/>
                <a:gd name="T15" fmla="*/ 2147483646 h 753"/>
                <a:gd name="T16" fmla="*/ 2147483646 w 789"/>
                <a:gd name="T17" fmla="*/ 2147483646 h 753"/>
                <a:gd name="T18" fmla="*/ 2147483646 w 789"/>
                <a:gd name="T19" fmla="*/ 2147483646 h 753"/>
                <a:gd name="T20" fmla="*/ 2147483646 w 789"/>
                <a:gd name="T21" fmla="*/ 2147483646 h 753"/>
                <a:gd name="T22" fmla="*/ 2147483646 w 789"/>
                <a:gd name="T23" fmla="*/ 2147483646 h 753"/>
                <a:gd name="T24" fmla="*/ 2147483646 w 789"/>
                <a:gd name="T25" fmla="*/ 2147483646 h 753"/>
                <a:gd name="T26" fmla="*/ 0 w 789"/>
                <a:gd name="T27" fmla="*/ 2147483646 h 753"/>
                <a:gd name="T28" fmla="*/ 0 w 789"/>
                <a:gd name="T29" fmla="*/ 2147483646 h 753"/>
                <a:gd name="T30" fmla="*/ 2147483646 w 789"/>
                <a:gd name="T31" fmla="*/ 0 h 753"/>
                <a:gd name="T32" fmla="*/ 2147483646 w 789"/>
                <a:gd name="T33" fmla="*/ 0 h 753"/>
                <a:gd name="T34" fmla="*/ 2147483646 w 789"/>
                <a:gd name="T35" fmla="*/ 2147483646 h 753"/>
                <a:gd name="T36" fmla="*/ 2147483646 w 789"/>
                <a:gd name="T37" fmla="*/ 2147483646 h 753"/>
                <a:gd name="T38" fmla="*/ 2147483646 w 789"/>
                <a:gd name="T39" fmla="*/ 2147483646 h 7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9"/>
                <a:gd name="T61" fmla="*/ 0 h 753"/>
                <a:gd name="T62" fmla="*/ 789 w 789"/>
                <a:gd name="T63" fmla="*/ 753 h 7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9" h="753">
                  <a:moveTo>
                    <a:pt x="80" y="53"/>
                  </a:moveTo>
                  <a:lnTo>
                    <a:pt x="80" y="53"/>
                  </a:lnTo>
                  <a:cubicBezTo>
                    <a:pt x="65" y="53"/>
                    <a:pt x="53" y="65"/>
                    <a:pt x="53" y="80"/>
                  </a:cubicBezTo>
                  <a:lnTo>
                    <a:pt x="53" y="673"/>
                  </a:lnTo>
                  <a:cubicBezTo>
                    <a:pt x="53" y="687"/>
                    <a:pt x="65" y="699"/>
                    <a:pt x="80" y="699"/>
                  </a:cubicBezTo>
                  <a:lnTo>
                    <a:pt x="709" y="699"/>
                  </a:lnTo>
                  <a:cubicBezTo>
                    <a:pt x="724" y="699"/>
                    <a:pt x="736" y="687"/>
                    <a:pt x="736" y="673"/>
                  </a:cubicBezTo>
                  <a:lnTo>
                    <a:pt x="736" y="80"/>
                  </a:lnTo>
                  <a:cubicBezTo>
                    <a:pt x="736" y="65"/>
                    <a:pt x="724" y="53"/>
                    <a:pt x="709" y="53"/>
                  </a:cubicBezTo>
                  <a:lnTo>
                    <a:pt x="80" y="53"/>
                  </a:lnTo>
                  <a:close/>
                  <a:moveTo>
                    <a:pt x="709" y="753"/>
                  </a:moveTo>
                  <a:lnTo>
                    <a:pt x="709" y="753"/>
                  </a:lnTo>
                  <a:lnTo>
                    <a:pt x="80" y="753"/>
                  </a:lnTo>
                  <a:cubicBezTo>
                    <a:pt x="36" y="753"/>
                    <a:pt x="0" y="717"/>
                    <a:pt x="0" y="673"/>
                  </a:cubicBezTo>
                  <a:lnTo>
                    <a:pt x="0" y="80"/>
                  </a:lnTo>
                  <a:cubicBezTo>
                    <a:pt x="0" y="36"/>
                    <a:pt x="36" y="0"/>
                    <a:pt x="80" y="0"/>
                  </a:cubicBezTo>
                  <a:lnTo>
                    <a:pt x="709" y="0"/>
                  </a:lnTo>
                  <a:cubicBezTo>
                    <a:pt x="753" y="0"/>
                    <a:pt x="789" y="36"/>
                    <a:pt x="789" y="80"/>
                  </a:cubicBezTo>
                  <a:lnTo>
                    <a:pt x="789" y="673"/>
                  </a:lnTo>
                  <a:cubicBezTo>
                    <a:pt x="789" y="717"/>
                    <a:pt x="753" y="753"/>
                    <a:pt x="709" y="7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Freeform 84"/>
            <p:cNvSpPr>
              <a:spLocks/>
            </p:cNvSpPr>
            <p:nvPr/>
          </p:nvSpPr>
          <p:spPr bwMode="gray">
            <a:xfrm>
              <a:off x="1146175" y="2860675"/>
              <a:ext cx="328613" cy="22225"/>
            </a:xfrm>
            <a:custGeom>
              <a:avLst/>
              <a:gdLst>
                <a:gd name="T0" fmla="*/ 2147483646 w 785"/>
                <a:gd name="T1" fmla="*/ 2147483646 h 53"/>
                <a:gd name="T2" fmla="*/ 2147483646 w 785"/>
                <a:gd name="T3" fmla="*/ 2147483646 h 53"/>
                <a:gd name="T4" fmla="*/ 2147483646 w 785"/>
                <a:gd name="T5" fmla="*/ 2147483646 h 53"/>
                <a:gd name="T6" fmla="*/ 0 w 785"/>
                <a:gd name="T7" fmla="*/ 2147483646 h 53"/>
                <a:gd name="T8" fmla="*/ 2147483646 w 785"/>
                <a:gd name="T9" fmla="*/ 0 h 53"/>
                <a:gd name="T10" fmla="*/ 2147483646 w 785"/>
                <a:gd name="T11" fmla="*/ 0 h 53"/>
                <a:gd name="T12" fmla="*/ 2147483646 w 785"/>
                <a:gd name="T13" fmla="*/ 2147483646 h 53"/>
                <a:gd name="T14" fmla="*/ 2147483646 w 78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85"/>
                <a:gd name="T25" fmla="*/ 0 h 53"/>
                <a:gd name="T26" fmla="*/ 785 w 78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5" h="53">
                  <a:moveTo>
                    <a:pt x="759" y="53"/>
                  </a:moveTo>
                  <a:lnTo>
                    <a:pt x="759" y="53"/>
                  </a:lnTo>
                  <a:lnTo>
                    <a:pt x="27" y="53"/>
                  </a:lnTo>
                  <a:cubicBezTo>
                    <a:pt x="12" y="53"/>
                    <a:pt x="0" y="41"/>
                    <a:pt x="0" y="27"/>
                  </a:cubicBezTo>
                  <a:cubicBezTo>
                    <a:pt x="0" y="12"/>
                    <a:pt x="12" y="0"/>
                    <a:pt x="27" y="0"/>
                  </a:cubicBezTo>
                  <a:lnTo>
                    <a:pt x="759" y="0"/>
                  </a:lnTo>
                  <a:cubicBezTo>
                    <a:pt x="773" y="0"/>
                    <a:pt x="785" y="12"/>
                    <a:pt x="785" y="27"/>
                  </a:cubicBezTo>
                  <a:cubicBezTo>
                    <a:pt x="785" y="41"/>
                    <a:pt x="773" y="53"/>
                    <a:pt x="75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Freeform 85"/>
            <p:cNvSpPr>
              <a:spLocks/>
            </p:cNvSpPr>
            <p:nvPr/>
          </p:nvSpPr>
          <p:spPr bwMode="gray">
            <a:xfrm>
              <a:off x="1146175" y="2860675"/>
              <a:ext cx="22225" cy="114300"/>
            </a:xfrm>
            <a:custGeom>
              <a:avLst/>
              <a:gdLst>
                <a:gd name="T0" fmla="*/ 2147483646 w 53"/>
                <a:gd name="T1" fmla="*/ 2147483646 h 273"/>
                <a:gd name="T2" fmla="*/ 2147483646 w 53"/>
                <a:gd name="T3" fmla="*/ 2147483646 h 273"/>
                <a:gd name="T4" fmla="*/ 0 w 53"/>
                <a:gd name="T5" fmla="*/ 2147483646 h 273"/>
                <a:gd name="T6" fmla="*/ 0 w 53"/>
                <a:gd name="T7" fmla="*/ 2147483646 h 273"/>
                <a:gd name="T8" fmla="*/ 2147483646 w 53"/>
                <a:gd name="T9" fmla="*/ 0 h 273"/>
                <a:gd name="T10" fmla="*/ 2147483646 w 53"/>
                <a:gd name="T11" fmla="*/ 2147483646 h 273"/>
                <a:gd name="T12" fmla="*/ 2147483646 w 53"/>
                <a:gd name="T13" fmla="*/ 2147483646 h 273"/>
                <a:gd name="T14" fmla="*/ 2147483646 w 53"/>
                <a:gd name="T15" fmla="*/ 2147483646 h 273"/>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273"/>
                <a:gd name="T26" fmla="*/ 53 w 53"/>
                <a:gd name="T27" fmla="*/ 273 h 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273">
                  <a:moveTo>
                    <a:pt x="27" y="273"/>
                  </a:moveTo>
                  <a:lnTo>
                    <a:pt x="27" y="273"/>
                  </a:lnTo>
                  <a:cubicBezTo>
                    <a:pt x="12" y="273"/>
                    <a:pt x="0" y="261"/>
                    <a:pt x="0" y="246"/>
                  </a:cubicBezTo>
                  <a:lnTo>
                    <a:pt x="0" y="27"/>
                  </a:lnTo>
                  <a:cubicBezTo>
                    <a:pt x="0" y="12"/>
                    <a:pt x="12" y="0"/>
                    <a:pt x="27" y="0"/>
                  </a:cubicBezTo>
                  <a:cubicBezTo>
                    <a:pt x="41" y="0"/>
                    <a:pt x="53" y="12"/>
                    <a:pt x="53" y="27"/>
                  </a:cubicBezTo>
                  <a:lnTo>
                    <a:pt x="53" y="246"/>
                  </a:lnTo>
                  <a:cubicBezTo>
                    <a:pt x="53" y="261"/>
                    <a:pt x="41" y="273"/>
                    <a:pt x="27" y="2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4" name="Freeform 86"/>
            <p:cNvSpPr>
              <a:spLocks/>
            </p:cNvSpPr>
            <p:nvPr/>
          </p:nvSpPr>
          <p:spPr bwMode="gray">
            <a:xfrm>
              <a:off x="1133475" y="284162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5" name="Freeform 87"/>
            <p:cNvSpPr>
              <a:spLocks noEditPoints="1"/>
            </p:cNvSpPr>
            <p:nvPr/>
          </p:nvSpPr>
          <p:spPr bwMode="gray">
            <a:xfrm>
              <a:off x="1508125" y="2879725"/>
              <a:ext cx="61913" cy="63500"/>
            </a:xfrm>
            <a:custGeom>
              <a:avLst/>
              <a:gdLst>
                <a:gd name="T0" fmla="*/ 2147483646 w 149"/>
                <a:gd name="T1" fmla="*/ 2147483646 h 153"/>
                <a:gd name="T2" fmla="*/ 2147483646 w 149"/>
                <a:gd name="T3" fmla="*/ 2147483646 h 153"/>
                <a:gd name="T4" fmla="*/ 2147483646 w 149"/>
                <a:gd name="T5" fmla="*/ 2147483646 h 153"/>
                <a:gd name="T6" fmla="*/ 2147483646 w 149"/>
                <a:gd name="T7" fmla="*/ 2147483646 h 153"/>
                <a:gd name="T8" fmla="*/ 2147483646 w 149"/>
                <a:gd name="T9" fmla="*/ 2147483646 h 153"/>
                <a:gd name="T10" fmla="*/ 2147483646 w 149"/>
                <a:gd name="T11" fmla="*/ 2147483646 h 153"/>
                <a:gd name="T12" fmla="*/ 2147483646 w 149"/>
                <a:gd name="T13" fmla="*/ 2147483646 h 153"/>
                <a:gd name="T14" fmla="*/ 2147483646 w 149"/>
                <a:gd name="T15" fmla="*/ 2147483646 h 153"/>
                <a:gd name="T16" fmla="*/ 2147483646 w 149"/>
                <a:gd name="T17" fmla="*/ 2147483646 h 153"/>
                <a:gd name="T18" fmla="*/ 2147483646 w 149"/>
                <a:gd name="T19" fmla="*/ 2147483646 h 153"/>
                <a:gd name="T20" fmla="*/ 2147483646 w 149"/>
                <a:gd name="T21" fmla="*/ 2147483646 h 153"/>
                <a:gd name="T22" fmla="*/ 2147483646 w 149"/>
                <a:gd name="T23" fmla="*/ 2147483646 h 153"/>
                <a:gd name="T24" fmla="*/ 2147483646 w 149"/>
                <a:gd name="T25" fmla="*/ 2147483646 h 153"/>
                <a:gd name="T26" fmla="*/ 2147483646 w 149"/>
                <a:gd name="T27" fmla="*/ 2147483646 h 153"/>
                <a:gd name="T28" fmla="*/ 0 w 149"/>
                <a:gd name="T29" fmla="*/ 2147483646 h 153"/>
                <a:gd name="T30" fmla="*/ 2147483646 w 149"/>
                <a:gd name="T31" fmla="*/ 0 h 153"/>
                <a:gd name="T32" fmla="*/ 2147483646 w 149"/>
                <a:gd name="T33" fmla="*/ 0 h 153"/>
                <a:gd name="T34" fmla="*/ 2147483646 w 149"/>
                <a:gd name="T35" fmla="*/ 2147483646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9"/>
                <a:gd name="T55" fmla="*/ 0 h 153"/>
                <a:gd name="T56" fmla="*/ 149 w 149"/>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9" h="153">
                  <a:moveTo>
                    <a:pt x="95" y="93"/>
                  </a:moveTo>
                  <a:lnTo>
                    <a:pt x="95" y="93"/>
                  </a:lnTo>
                  <a:lnTo>
                    <a:pt x="77" y="40"/>
                  </a:lnTo>
                  <a:cubicBezTo>
                    <a:pt x="76" y="36"/>
                    <a:pt x="75" y="32"/>
                    <a:pt x="75" y="26"/>
                  </a:cubicBezTo>
                  <a:lnTo>
                    <a:pt x="74" y="26"/>
                  </a:lnTo>
                  <a:cubicBezTo>
                    <a:pt x="74" y="31"/>
                    <a:pt x="73" y="35"/>
                    <a:pt x="71" y="39"/>
                  </a:cubicBezTo>
                  <a:lnTo>
                    <a:pt x="54" y="93"/>
                  </a:lnTo>
                  <a:lnTo>
                    <a:pt x="95" y="93"/>
                  </a:lnTo>
                  <a:close/>
                  <a:moveTo>
                    <a:pt x="149" y="153"/>
                  </a:moveTo>
                  <a:lnTo>
                    <a:pt x="149" y="153"/>
                  </a:lnTo>
                  <a:lnTo>
                    <a:pt x="114" y="153"/>
                  </a:lnTo>
                  <a:lnTo>
                    <a:pt x="102" y="118"/>
                  </a:lnTo>
                  <a:lnTo>
                    <a:pt x="47" y="118"/>
                  </a:lnTo>
                  <a:lnTo>
                    <a:pt x="36" y="153"/>
                  </a:lnTo>
                  <a:lnTo>
                    <a:pt x="0" y="153"/>
                  </a:lnTo>
                  <a:lnTo>
                    <a:pt x="56" y="0"/>
                  </a:lnTo>
                  <a:lnTo>
                    <a:pt x="94" y="0"/>
                  </a:lnTo>
                  <a:lnTo>
                    <a:pt x="149" y="1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6" name="Freeform 88"/>
            <p:cNvSpPr>
              <a:spLocks noEditPoints="1"/>
            </p:cNvSpPr>
            <p:nvPr/>
          </p:nvSpPr>
          <p:spPr bwMode="gray">
            <a:xfrm>
              <a:off x="1577975" y="2897188"/>
              <a:ext cx="46038" cy="68263"/>
            </a:xfrm>
            <a:custGeom>
              <a:avLst/>
              <a:gdLst>
                <a:gd name="T0" fmla="*/ 2147483646 w 112"/>
                <a:gd name="T1" fmla="*/ 2147483646 h 162"/>
                <a:gd name="T2" fmla="*/ 2147483646 w 112"/>
                <a:gd name="T3" fmla="*/ 2147483646 h 162"/>
                <a:gd name="T4" fmla="*/ 2147483646 w 112"/>
                <a:gd name="T5" fmla="*/ 2147483646 h 162"/>
                <a:gd name="T6" fmla="*/ 2147483646 w 112"/>
                <a:gd name="T7" fmla="*/ 2147483646 h 162"/>
                <a:gd name="T8" fmla="*/ 2147483646 w 112"/>
                <a:gd name="T9" fmla="*/ 2147483646 h 162"/>
                <a:gd name="T10" fmla="*/ 2147483646 w 112"/>
                <a:gd name="T11" fmla="*/ 2147483646 h 162"/>
                <a:gd name="T12" fmla="*/ 2147483646 w 112"/>
                <a:gd name="T13" fmla="*/ 2147483646 h 162"/>
                <a:gd name="T14" fmla="*/ 2147483646 w 112"/>
                <a:gd name="T15" fmla="*/ 2147483646 h 162"/>
                <a:gd name="T16" fmla="*/ 2147483646 w 112"/>
                <a:gd name="T17" fmla="*/ 2147483646 h 162"/>
                <a:gd name="T18" fmla="*/ 2147483646 w 112"/>
                <a:gd name="T19" fmla="*/ 2147483646 h 162"/>
                <a:gd name="T20" fmla="*/ 2147483646 w 112"/>
                <a:gd name="T21" fmla="*/ 2147483646 h 162"/>
                <a:gd name="T22" fmla="*/ 2147483646 w 112"/>
                <a:gd name="T23" fmla="*/ 2147483646 h 162"/>
                <a:gd name="T24" fmla="*/ 2147483646 w 112"/>
                <a:gd name="T25" fmla="*/ 2147483646 h 162"/>
                <a:gd name="T26" fmla="*/ 0 w 112"/>
                <a:gd name="T27" fmla="*/ 2147483646 h 162"/>
                <a:gd name="T28" fmla="*/ 0 w 112"/>
                <a:gd name="T29" fmla="*/ 2147483646 h 162"/>
                <a:gd name="T30" fmla="*/ 2147483646 w 112"/>
                <a:gd name="T31" fmla="*/ 2147483646 h 162"/>
                <a:gd name="T32" fmla="*/ 2147483646 w 112"/>
                <a:gd name="T33" fmla="*/ 2147483646 h 162"/>
                <a:gd name="T34" fmla="*/ 2147483646 w 112"/>
                <a:gd name="T35" fmla="*/ 2147483646 h 162"/>
                <a:gd name="T36" fmla="*/ 2147483646 w 112"/>
                <a:gd name="T37" fmla="*/ 0 h 162"/>
                <a:gd name="T38" fmla="*/ 2147483646 w 112"/>
                <a:gd name="T39" fmla="*/ 2147483646 h 162"/>
                <a:gd name="T40" fmla="*/ 2147483646 w 112"/>
                <a:gd name="T41" fmla="*/ 2147483646 h 162"/>
                <a:gd name="T42" fmla="*/ 2147483646 w 112"/>
                <a:gd name="T43" fmla="*/ 2147483646 h 162"/>
                <a:gd name="T44" fmla="*/ 2147483646 w 112"/>
                <a:gd name="T45" fmla="*/ 2147483646 h 162"/>
                <a:gd name="T46" fmla="*/ 2147483646 w 112"/>
                <a:gd name="T47" fmla="*/ 2147483646 h 162"/>
                <a:gd name="T48" fmla="*/ 2147483646 w 112"/>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62"/>
                <a:gd name="T77" fmla="*/ 112 w 112"/>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62">
                  <a:moveTo>
                    <a:pt x="32" y="64"/>
                  </a:moveTo>
                  <a:lnTo>
                    <a:pt x="32" y="64"/>
                  </a:lnTo>
                  <a:cubicBezTo>
                    <a:pt x="32" y="71"/>
                    <a:pt x="34" y="78"/>
                    <a:pt x="38" y="83"/>
                  </a:cubicBezTo>
                  <a:cubicBezTo>
                    <a:pt x="42" y="87"/>
                    <a:pt x="48" y="90"/>
                    <a:pt x="54" y="90"/>
                  </a:cubicBezTo>
                  <a:cubicBezTo>
                    <a:pt x="62" y="90"/>
                    <a:pt x="68" y="87"/>
                    <a:pt x="73" y="81"/>
                  </a:cubicBezTo>
                  <a:cubicBezTo>
                    <a:pt x="77" y="74"/>
                    <a:pt x="79" y="66"/>
                    <a:pt x="79" y="54"/>
                  </a:cubicBezTo>
                  <a:cubicBezTo>
                    <a:pt x="79" y="35"/>
                    <a:pt x="72" y="25"/>
                    <a:pt x="56" y="25"/>
                  </a:cubicBezTo>
                  <a:cubicBezTo>
                    <a:pt x="49" y="25"/>
                    <a:pt x="43" y="27"/>
                    <a:pt x="38" y="33"/>
                  </a:cubicBezTo>
                  <a:cubicBezTo>
                    <a:pt x="34" y="38"/>
                    <a:pt x="32" y="45"/>
                    <a:pt x="32" y="54"/>
                  </a:cubicBezTo>
                  <a:lnTo>
                    <a:pt x="32" y="64"/>
                  </a:lnTo>
                  <a:close/>
                  <a:moveTo>
                    <a:pt x="32" y="99"/>
                  </a:moveTo>
                  <a:lnTo>
                    <a:pt x="32" y="99"/>
                  </a:lnTo>
                  <a:lnTo>
                    <a:pt x="32" y="162"/>
                  </a:lnTo>
                  <a:lnTo>
                    <a:pt x="0" y="162"/>
                  </a:lnTo>
                  <a:lnTo>
                    <a:pt x="0" y="3"/>
                  </a:lnTo>
                  <a:lnTo>
                    <a:pt x="32" y="3"/>
                  </a:lnTo>
                  <a:lnTo>
                    <a:pt x="32" y="19"/>
                  </a:lnTo>
                  <a:cubicBezTo>
                    <a:pt x="41" y="7"/>
                    <a:pt x="53" y="0"/>
                    <a:pt x="68" y="0"/>
                  </a:cubicBezTo>
                  <a:cubicBezTo>
                    <a:pt x="82" y="0"/>
                    <a:pt x="92" y="5"/>
                    <a:pt x="100" y="15"/>
                  </a:cubicBezTo>
                  <a:cubicBezTo>
                    <a:pt x="108" y="24"/>
                    <a:pt x="112" y="37"/>
                    <a:pt x="112" y="54"/>
                  </a:cubicBezTo>
                  <a:cubicBezTo>
                    <a:pt x="112" y="72"/>
                    <a:pt x="107" y="87"/>
                    <a:pt x="98" y="98"/>
                  </a:cubicBezTo>
                  <a:cubicBezTo>
                    <a:pt x="89" y="109"/>
                    <a:pt x="77" y="114"/>
                    <a:pt x="63" y="114"/>
                  </a:cubicBezTo>
                  <a:cubicBezTo>
                    <a:pt x="49" y="114"/>
                    <a:pt x="39" y="109"/>
                    <a:pt x="32" y="9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7" name="Freeform 89"/>
            <p:cNvSpPr>
              <a:spLocks noEditPoints="1"/>
            </p:cNvSpPr>
            <p:nvPr/>
          </p:nvSpPr>
          <p:spPr bwMode="gray">
            <a:xfrm>
              <a:off x="1633538" y="2897188"/>
              <a:ext cx="47625" cy="68263"/>
            </a:xfrm>
            <a:custGeom>
              <a:avLst/>
              <a:gdLst>
                <a:gd name="T0" fmla="*/ 2147483646 w 111"/>
                <a:gd name="T1" fmla="*/ 2147483646 h 162"/>
                <a:gd name="T2" fmla="*/ 2147483646 w 111"/>
                <a:gd name="T3" fmla="*/ 2147483646 h 162"/>
                <a:gd name="T4" fmla="*/ 2147483646 w 111"/>
                <a:gd name="T5" fmla="*/ 2147483646 h 162"/>
                <a:gd name="T6" fmla="*/ 2147483646 w 111"/>
                <a:gd name="T7" fmla="*/ 2147483646 h 162"/>
                <a:gd name="T8" fmla="*/ 2147483646 w 111"/>
                <a:gd name="T9" fmla="*/ 2147483646 h 162"/>
                <a:gd name="T10" fmla="*/ 2147483646 w 111"/>
                <a:gd name="T11" fmla="*/ 2147483646 h 162"/>
                <a:gd name="T12" fmla="*/ 2147483646 w 111"/>
                <a:gd name="T13" fmla="*/ 2147483646 h 162"/>
                <a:gd name="T14" fmla="*/ 2147483646 w 111"/>
                <a:gd name="T15" fmla="*/ 2147483646 h 162"/>
                <a:gd name="T16" fmla="*/ 2147483646 w 111"/>
                <a:gd name="T17" fmla="*/ 2147483646 h 162"/>
                <a:gd name="T18" fmla="*/ 2147483646 w 111"/>
                <a:gd name="T19" fmla="*/ 2147483646 h 162"/>
                <a:gd name="T20" fmla="*/ 2147483646 w 111"/>
                <a:gd name="T21" fmla="*/ 2147483646 h 162"/>
                <a:gd name="T22" fmla="*/ 2147483646 w 111"/>
                <a:gd name="T23" fmla="*/ 2147483646 h 162"/>
                <a:gd name="T24" fmla="*/ 2147483646 w 111"/>
                <a:gd name="T25" fmla="*/ 2147483646 h 162"/>
                <a:gd name="T26" fmla="*/ 0 w 111"/>
                <a:gd name="T27" fmla="*/ 2147483646 h 162"/>
                <a:gd name="T28" fmla="*/ 0 w 111"/>
                <a:gd name="T29" fmla="*/ 2147483646 h 162"/>
                <a:gd name="T30" fmla="*/ 2147483646 w 111"/>
                <a:gd name="T31" fmla="*/ 2147483646 h 162"/>
                <a:gd name="T32" fmla="*/ 2147483646 w 111"/>
                <a:gd name="T33" fmla="*/ 2147483646 h 162"/>
                <a:gd name="T34" fmla="*/ 2147483646 w 111"/>
                <a:gd name="T35" fmla="*/ 2147483646 h 162"/>
                <a:gd name="T36" fmla="*/ 2147483646 w 111"/>
                <a:gd name="T37" fmla="*/ 0 h 162"/>
                <a:gd name="T38" fmla="*/ 2147483646 w 111"/>
                <a:gd name="T39" fmla="*/ 2147483646 h 162"/>
                <a:gd name="T40" fmla="*/ 2147483646 w 111"/>
                <a:gd name="T41" fmla="*/ 2147483646 h 162"/>
                <a:gd name="T42" fmla="*/ 2147483646 w 111"/>
                <a:gd name="T43" fmla="*/ 2147483646 h 162"/>
                <a:gd name="T44" fmla="*/ 2147483646 w 111"/>
                <a:gd name="T45" fmla="*/ 2147483646 h 162"/>
                <a:gd name="T46" fmla="*/ 2147483646 w 111"/>
                <a:gd name="T47" fmla="*/ 2147483646 h 162"/>
                <a:gd name="T48" fmla="*/ 2147483646 w 111"/>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162"/>
                <a:gd name="T77" fmla="*/ 111 w 111"/>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162">
                  <a:moveTo>
                    <a:pt x="31" y="64"/>
                  </a:moveTo>
                  <a:lnTo>
                    <a:pt x="31" y="64"/>
                  </a:lnTo>
                  <a:cubicBezTo>
                    <a:pt x="31" y="71"/>
                    <a:pt x="33" y="78"/>
                    <a:pt x="37" y="83"/>
                  </a:cubicBezTo>
                  <a:cubicBezTo>
                    <a:pt x="41" y="87"/>
                    <a:pt x="47" y="90"/>
                    <a:pt x="53" y="90"/>
                  </a:cubicBezTo>
                  <a:cubicBezTo>
                    <a:pt x="61" y="90"/>
                    <a:pt x="68" y="87"/>
                    <a:pt x="72" y="81"/>
                  </a:cubicBezTo>
                  <a:cubicBezTo>
                    <a:pt x="76" y="74"/>
                    <a:pt x="79" y="66"/>
                    <a:pt x="79" y="54"/>
                  </a:cubicBezTo>
                  <a:cubicBezTo>
                    <a:pt x="79" y="35"/>
                    <a:pt x="71" y="25"/>
                    <a:pt x="55" y="25"/>
                  </a:cubicBezTo>
                  <a:cubicBezTo>
                    <a:pt x="48" y="25"/>
                    <a:pt x="42" y="27"/>
                    <a:pt x="38" y="33"/>
                  </a:cubicBezTo>
                  <a:cubicBezTo>
                    <a:pt x="33" y="38"/>
                    <a:pt x="31" y="45"/>
                    <a:pt x="31" y="54"/>
                  </a:cubicBezTo>
                  <a:lnTo>
                    <a:pt x="31" y="64"/>
                  </a:lnTo>
                  <a:close/>
                  <a:moveTo>
                    <a:pt x="31" y="99"/>
                  </a:moveTo>
                  <a:lnTo>
                    <a:pt x="31" y="99"/>
                  </a:lnTo>
                  <a:lnTo>
                    <a:pt x="31" y="162"/>
                  </a:lnTo>
                  <a:lnTo>
                    <a:pt x="0" y="162"/>
                  </a:lnTo>
                  <a:lnTo>
                    <a:pt x="0" y="3"/>
                  </a:lnTo>
                  <a:lnTo>
                    <a:pt x="31" y="3"/>
                  </a:lnTo>
                  <a:lnTo>
                    <a:pt x="31" y="19"/>
                  </a:lnTo>
                  <a:lnTo>
                    <a:pt x="32" y="19"/>
                  </a:lnTo>
                  <a:cubicBezTo>
                    <a:pt x="40" y="7"/>
                    <a:pt x="52" y="0"/>
                    <a:pt x="67" y="0"/>
                  </a:cubicBezTo>
                  <a:cubicBezTo>
                    <a:pt x="81" y="0"/>
                    <a:pt x="92" y="5"/>
                    <a:pt x="100" y="15"/>
                  </a:cubicBezTo>
                  <a:cubicBezTo>
                    <a:pt x="107" y="24"/>
                    <a:pt x="111" y="37"/>
                    <a:pt x="111" y="54"/>
                  </a:cubicBezTo>
                  <a:cubicBezTo>
                    <a:pt x="111" y="72"/>
                    <a:pt x="107" y="87"/>
                    <a:pt x="98" y="98"/>
                  </a:cubicBezTo>
                  <a:cubicBezTo>
                    <a:pt x="89" y="109"/>
                    <a:pt x="77" y="114"/>
                    <a:pt x="62" y="114"/>
                  </a:cubicBezTo>
                  <a:cubicBezTo>
                    <a:pt x="49" y="114"/>
                    <a:pt x="39" y="109"/>
                    <a:pt x="32" y="99"/>
                  </a:cubicBezTo>
                  <a:lnTo>
                    <a:pt x="31" y="9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90"/>
            <p:cNvSpPr>
              <a:spLocks/>
            </p:cNvSpPr>
            <p:nvPr/>
          </p:nvSpPr>
          <p:spPr bwMode="gray">
            <a:xfrm>
              <a:off x="1689100" y="2897188"/>
              <a:ext cx="33338" cy="47625"/>
            </a:xfrm>
            <a:custGeom>
              <a:avLst/>
              <a:gdLst>
                <a:gd name="T0" fmla="*/ 0 w 82"/>
                <a:gd name="T1" fmla="*/ 2147483646 h 114"/>
                <a:gd name="T2" fmla="*/ 0 w 82"/>
                <a:gd name="T3" fmla="*/ 2147483646 h 114"/>
                <a:gd name="T4" fmla="*/ 2147483646 w 82"/>
                <a:gd name="T5" fmla="*/ 2147483646 h 114"/>
                <a:gd name="T6" fmla="*/ 2147483646 w 82"/>
                <a:gd name="T7" fmla="*/ 2147483646 h 114"/>
                <a:gd name="T8" fmla="*/ 2147483646 w 82"/>
                <a:gd name="T9" fmla="*/ 2147483646 h 114"/>
                <a:gd name="T10" fmla="*/ 2147483646 w 82"/>
                <a:gd name="T11" fmla="*/ 2147483646 h 114"/>
                <a:gd name="T12" fmla="*/ 0 w 82"/>
                <a:gd name="T13" fmla="*/ 2147483646 h 114"/>
                <a:gd name="T14" fmla="*/ 2147483646 w 82"/>
                <a:gd name="T15" fmla="*/ 2147483646 h 114"/>
                <a:gd name="T16" fmla="*/ 2147483646 w 82"/>
                <a:gd name="T17" fmla="*/ 0 h 114"/>
                <a:gd name="T18" fmla="*/ 2147483646 w 82"/>
                <a:gd name="T19" fmla="*/ 2147483646 h 114"/>
                <a:gd name="T20" fmla="*/ 2147483646 w 82"/>
                <a:gd name="T21" fmla="*/ 2147483646 h 114"/>
                <a:gd name="T22" fmla="*/ 2147483646 w 82"/>
                <a:gd name="T23" fmla="*/ 2147483646 h 114"/>
                <a:gd name="T24" fmla="*/ 2147483646 w 82"/>
                <a:gd name="T25" fmla="*/ 2147483646 h 114"/>
                <a:gd name="T26" fmla="*/ 2147483646 w 82"/>
                <a:gd name="T27" fmla="*/ 2147483646 h 114"/>
                <a:gd name="T28" fmla="*/ 2147483646 w 82"/>
                <a:gd name="T29" fmla="*/ 2147483646 h 114"/>
                <a:gd name="T30" fmla="*/ 2147483646 w 82"/>
                <a:gd name="T31" fmla="*/ 2147483646 h 114"/>
                <a:gd name="T32" fmla="*/ 2147483646 w 82"/>
                <a:gd name="T33" fmla="*/ 2147483646 h 114"/>
                <a:gd name="T34" fmla="*/ 2147483646 w 82"/>
                <a:gd name="T35" fmla="*/ 2147483646 h 114"/>
                <a:gd name="T36" fmla="*/ 2147483646 w 82"/>
                <a:gd name="T37" fmla="*/ 2147483646 h 114"/>
                <a:gd name="T38" fmla="*/ 2147483646 w 82"/>
                <a:gd name="T39" fmla="*/ 2147483646 h 114"/>
                <a:gd name="T40" fmla="*/ 0 w 82"/>
                <a:gd name="T41" fmla="*/ 2147483646 h 114"/>
                <a:gd name="T42" fmla="*/ 0 w 82"/>
                <a:gd name="T43" fmla="*/ 2147483646 h 1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2"/>
                <a:gd name="T67" fmla="*/ 0 h 114"/>
                <a:gd name="T68" fmla="*/ 82 w 82"/>
                <a:gd name="T69" fmla="*/ 114 h 1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2" h="114">
                  <a:moveTo>
                    <a:pt x="0" y="82"/>
                  </a:moveTo>
                  <a:lnTo>
                    <a:pt x="0" y="82"/>
                  </a:lnTo>
                  <a:cubicBezTo>
                    <a:pt x="11" y="89"/>
                    <a:pt x="22" y="92"/>
                    <a:pt x="32" y="92"/>
                  </a:cubicBezTo>
                  <a:cubicBezTo>
                    <a:pt x="45" y="92"/>
                    <a:pt x="52" y="89"/>
                    <a:pt x="52" y="82"/>
                  </a:cubicBezTo>
                  <a:cubicBezTo>
                    <a:pt x="52" y="77"/>
                    <a:pt x="46" y="73"/>
                    <a:pt x="35" y="69"/>
                  </a:cubicBezTo>
                  <a:cubicBezTo>
                    <a:pt x="22" y="65"/>
                    <a:pt x="13" y="60"/>
                    <a:pt x="8" y="55"/>
                  </a:cubicBezTo>
                  <a:cubicBezTo>
                    <a:pt x="2" y="50"/>
                    <a:pt x="0" y="43"/>
                    <a:pt x="0" y="34"/>
                  </a:cubicBezTo>
                  <a:cubicBezTo>
                    <a:pt x="0" y="24"/>
                    <a:pt x="4" y="15"/>
                    <a:pt x="13" y="9"/>
                  </a:cubicBezTo>
                  <a:cubicBezTo>
                    <a:pt x="22" y="3"/>
                    <a:pt x="33" y="0"/>
                    <a:pt x="47" y="0"/>
                  </a:cubicBezTo>
                  <a:cubicBezTo>
                    <a:pt x="57" y="0"/>
                    <a:pt x="67" y="2"/>
                    <a:pt x="76" y="5"/>
                  </a:cubicBezTo>
                  <a:lnTo>
                    <a:pt x="76" y="30"/>
                  </a:lnTo>
                  <a:cubicBezTo>
                    <a:pt x="67" y="25"/>
                    <a:pt x="58" y="22"/>
                    <a:pt x="48" y="22"/>
                  </a:cubicBezTo>
                  <a:cubicBezTo>
                    <a:pt x="43" y="22"/>
                    <a:pt x="39" y="23"/>
                    <a:pt x="36" y="25"/>
                  </a:cubicBezTo>
                  <a:cubicBezTo>
                    <a:pt x="33" y="27"/>
                    <a:pt x="31" y="29"/>
                    <a:pt x="31" y="32"/>
                  </a:cubicBezTo>
                  <a:cubicBezTo>
                    <a:pt x="31" y="37"/>
                    <a:pt x="36" y="41"/>
                    <a:pt x="45" y="44"/>
                  </a:cubicBezTo>
                  <a:cubicBezTo>
                    <a:pt x="55" y="47"/>
                    <a:pt x="62" y="50"/>
                    <a:pt x="67" y="53"/>
                  </a:cubicBezTo>
                  <a:cubicBezTo>
                    <a:pt x="72" y="56"/>
                    <a:pt x="76" y="59"/>
                    <a:pt x="78" y="64"/>
                  </a:cubicBezTo>
                  <a:cubicBezTo>
                    <a:pt x="81" y="68"/>
                    <a:pt x="82" y="73"/>
                    <a:pt x="82" y="79"/>
                  </a:cubicBezTo>
                  <a:cubicBezTo>
                    <a:pt x="82" y="90"/>
                    <a:pt x="78" y="99"/>
                    <a:pt x="69" y="105"/>
                  </a:cubicBezTo>
                  <a:cubicBezTo>
                    <a:pt x="60" y="111"/>
                    <a:pt x="48" y="114"/>
                    <a:pt x="33" y="114"/>
                  </a:cubicBezTo>
                  <a:cubicBezTo>
                    <a:pt x="21" y="114"/>
                    <a:pt x="10" y="112"/>
                    <a:pt x="0" y="109"/>
                  </a:cubicBezTo>
                  <a:lnTo>
                    <a:pt x="0"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0" name="文本框 539"/>
          <p:cNvSpPr txBox="1"/>
          <p:nvPr/>
        </p:nvSpPr>
        <p:spPr bwMode="gray">
          <a:xfrm>
            <a:off x="637609" y="5942589"/>
            <a:ext cx="95317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a:t>
            </a:r>
          </a:p>
        </p:txBody>
      </p:sp>
      <p:sp>
        <p:nvSpPr>
          <p:cNvPr id="541" name="文本框 540"/>
          <p:cNvSpPr txBox="1"/>
          <p:nvPr/>
        </p:nvSpPr>
        <p:spPr bwMode="gray">
          <a:xfrm>
            <a:off x="1565373" y="5942589"/>
            <a:ext cx="101845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Healthcare</a:t>
            </a:r>
          </a:p>
        </p:txBody>
      </p:sp>
      <p:sp>
        <p:nvSpPr>
          <p:cNvPr id="542" name="文本框 541"/>
          <p:cNvSpPr txBox="1"/>
          <p:nvPr/>
        </p:nvSpPr>
        <p:spPr bwMode="gray">
          <a:xfrm>
            <a:off x="2553974" y="5942589"/>
            <a:ext cx="113314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Government</a:t>
            </a:r>
          </a:p>
        </p:txBody>
      </p:sp>
      <p:sp>
        <p:nvSpPr>
          <p:cNvPr id="575" name="文本框 574"/>
          <p:cNvSpPr txBox="1"/>
          <p:nvPr/>
        </p:nvSpPr>
        <p:spPr bwMode="gray">
          <a:xfrm>
            <a:off x="570587" y="2219457"/>
            <a:ext cx="105702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 data</a:t>
            </a:r>
          </a:p>
        </p:txBody>
      </p:sp>
      <p:sp>
        <p:nvSpPr>
          <p:cNvPr id="576" name="文本框 575"/>
          <p:cNvSpPr txBox="1"/>
          <p:nvPr/>
        </p:nvSpPr>
        <p:spPr bwMode="gray">
          <a:xfrm>
            <a:off x="1498352" y="2219457"/>
            <a:ext cx="110895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Healthcare data</a:t>
            </a:r>
          </a:p>
        </p:txBody>
      </p:sp>
      <p:sp>
        <p:nvSpPr>
          <p:cNvPr id="577" name="文本框 576"/>
          <p:cNvSpPr txBox="1"/>
          <p:nvPr/>
        </p:nvSpPr>
        <p:spPr bwMode="gray">
          <a:xfrm>
            <a:off x="2486951" y="2219457"/>
            <a:ext cx="1200169"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Government data</a:t>
            </a:r>
          </a:p>
        </p:txBody>
      </p:sp>
      <p:sp>
        <p:nvSpPr>
          <p:cNvPr id="585" name="文本框 584"/>
          <p:cNvSpPr txBox="1"/>
          <p:nvPr/>
        </p:nvSpPr>
        <p:spPr bwMode="gray">
          <a:xfrm>
            <a:off x="1194701" y="3631903"/>
            <a:ext cx="395397" cy="1561619"/>
          </a:xfrm>
          <a:prstGeom prst="rect">
            <a:avLst/>
          </a:prstGeom>
          <a:noFill/>
        </p:spPr>
        <p:txBody>
          <a:bodyPr vert="vert270"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Education private network</a:t>
            </a:r>
          </a:p>
        </p:txBody>
      </p:sp>
      <p:sp>
        <p:nvSpPr>
          <p:cNvPr id="586" name="Can 9"/>
          <p:cNvSpPr/>
          <p:nvPr/>
        </p:nvSpPr>
        <p:spPr bwMode="gray">
          <a:xfrm>
            <a:off x="972447" y="4700798"/>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3" name="Can 9"/>
          <p:cNvSpPr/>
          <p:nvPr/>
        </p:nvSpPr>
        <p:spPr bwMode="gray">
          <a:xfrm>
            <a:off x="972447" y="390786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4" name="Can 9"/>
          <p:cNvSpPr/>
          <p:nvPr/>
        </p:nvSpPr>
        <p:spPr bwMode="gray">
          <a:xfrm>
            <a:off x="972447" y="311454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文本框 595"/>
          <p:cNvSpPr txBox="1"/>
          <p:nvPr/>
        </p:nvSpPr>
        <p:spPr bwMode="gray">
          <a:xfrm rot="16200000">
            <a:off x="774944" y="4963594"/>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97" name="文本框 596"/>
          <p:cNvSpPr txBox="1"/>
          <p:nvPr/>
        </p:nvSpPr>
        <p:spPr bwMode="gray">
          <a:xfrm rot="16200000">
            <a:off x="774944" y="4191016"/>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98" name="文本框 597"/>
          <p:cNvSpPr txBox="1"/>
          <p:nvPr/>
        </p:nvSpPr>
        <p:spPr bwMode="gray">
          <a:xfrm rot="16200000">
            <a:off x="774944" y="3394259"/>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599" name="圆角矩形 598"/>
          <p:cNvSpPr/>
          <p:nvPr/>
        </p:nvSpPr>
        <p:spPr bwMode="gray">
          <a:xfrm>
            <a:off x="1660133"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0" name="文本框 599"/>
          <p:cNvSpPr txBox="1"/>
          <p:nvPr/>
        </p:nvSpPr>
        <p:spPr bwMode="gray">
          <a:xfrm>
            <a:off x="2161107" y="3631903"/>
            <a:ext cx="395397" cy="1710345"/>
          </a:xfrm>
          <a:prstGeom prst="rect">
            <a:avLst/>
          </a:prstGeom>
          <a:noFill/>
        </p:spPr>
        <p:txBody>
          <a:bodyPr vert="vert270"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Healthcare private network</a:t>
            </a:r>
          </a:p>
        </p:txBody>
      </p:sp>
      <p:sp>
        <p:nvSpPr>
          <p:cNvPr id="601" name="Can 9"/>
          <p:cNvSpPr/>
          <p:nvPr/>
        </p:nvSpPr>
        <p:spPr bwMode="gray">
          <a:xfrm>
            <a:off x="1938853" y="4700798"/>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2" name="Can 9"/>
          <p:cNvSpPr/>
          <p:nvPr/>
        </p:nvSpPr>
        <p:spPr bwMode="gray">
          <a:xfrm>
            <a:off x="1938853" y="390786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3" name="Can 9"/>
          <p:cNvSpPr/>
          <p:nvPr/>
        </p:nvSpPr>
        <p:spPr bwMode="gray">
          <a:xfrm>
            <a:off x="1938853" y="311454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4" name="文本框 603"/>
          <p:cNvSpPr txBox="1"/>
          <p:nvPr/>
        </p:nvSpPr>
        <p:spPr bwMode="gray">
          <a:xfrm rot="16200000">
            <a:off x="1741350" y="4963594"/>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5" name="文本框 604"/>
          <p:cNvSpPr txBox="1"/>
          <p:nvPr/>
        </p:nvSpPr>
        <p:spPr bwMode="gray">
          <a:xfrm rot="16200000">
            <a:off x="1741350" y="4191016"/>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6" name="文本框 605"/>
          <p:cNvSpPr txBox="1"/>
          <p:nvPr/>
        </p:nvSpPr>
        <p:spPr bwMode="gray">
          <a:xfrm rot="16200000">
            <a:off x="1741350" y="3394259"/>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07" name="圆角矩形 606"/>
          <p:cNvSpPr/>
          <p:nvPr/>
        </p:nvSpPr>
        <p:spPr bwMode="gray">
          <a:xfrm>
            <a:off x="2656870"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8" name="文本框 607"/>
          <p:cNvSpPr txBox="1"/>
          <p:nvPr/>
        </p:nvSpPr>
        <p:spPr bwMode="gray">
          <a:xfrm>
            <a:off x="3157844" y="3631903"/>
            <a:ext cx="395397" cy="1561619"/>
          </a:xfrm>
          <a:prstGeom prst="rect">
            <a:avLst/>
          </a:prstGeom>
          <a:noFill/>
        </p:spPr>
        <p:txBody>
          <a:bodyPr vert="vert270"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Government private network</a:t>
            </a:r>
          </a:p>
        </p:txBody>
      </p:sp>
      <p:sp>
        <p:nvSpPr>
          <p:cNvPr id="609" name="Can 9"/>
          <p:cNvSpPr/>
          <p:nvPr/>
        </p:nvSpPr>
        <p:spPr bwMode="gray">
          <a:xfrm>
            <a:off x="2935590" y="4700798"/>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0" name="Can 9"/>
          <p:cNvSpPr/>
          <p:nvPr/>
        </p:nvSpPr>
        <p:spPr bwMode="gray">
          <a:xfrm>
            <a:off x="2935590" y="390786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1" name="Can 9"/>
          <p:cNvSpPr/>
          <p:nvPr/>
        </p:nvSpPr>
        <p:spPr bwMode="gray">
          <a:xfrm>
            <a:off x="2935590" y="3114546"/>
            <a:ext cx="196266" cy="748178"/>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2" name="文本框 611"/>
          <p:cNvSpPr txBox="1"/>
          <p:nvPr/>
        </p:nvSpPr>
        <p:spPr bwMode="gray">
          <a:xfrm rot="16200000">
            <a:off x="2738087" y="4963594"/>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13" name="文本框 612"/>
          <p:cNvSpPr txBox="1"/>
          <p:nvPr/>
        </p:nvSpPr>
        <p:spPr bwMode="gray">
          <a:xfrm rot="16200000">
            <a:off x="2738087" y="4191016"/>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14" name="文本框 613"/>
          <p:cNvSpPr txBox="1"/>
          <p:nvPr/>
        </p:nvSpPr>
        <p:spPr bwMode="gray">
          <a:xfrm rot="16200000">
            <a:off x="2738087" y="3394259"/>
            <a:ext cx="603050"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sp>
        <p:nvSpPr>
          <p:cNvPr id="628" name="文本框 627"/>
          <p:cNvSpPr txBox="1"/>
          <p:nvPr/>
        </p:nvSpPr>
        <p:spPr bwMode="gray">
          <a:xfrm>
            <a:off x="632003"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29" name="文本框 628"/>
          <p:cNvSpPr txBox="1"/>
          <p:nvPr/>
        </p:nvSpPr>
        <p:spPr bwMode="gray">
          <a:xfrm>
            <a:off x="632003"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0" name="文本框 629"/>
          <p:cNvSpPr txBox="1"/>
          <p:nvPr/>
        </p:nvSpPr>
        <p:spPr bwMode="gray">
          <a:xfrm>
            <a:off x="632003"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1" name="文本框 630"/>
          <p:cNvSpPr txBox="1"/>
          <p:nvPr/>
        </p:nvSpPr>
        <p:spPr bwMode="gray">
          <a:xfrm>
            <a:off x="1595778"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2" name="文本框 631"/>
          <p:cNvSpPr txBox="1"/>
          <p:nvPr/>
        </p:nvSpPr>
        <p:spPr bwMode="gray">
          <a:xfrm>
            <a:off x="1595778"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3" name="文本框 632"/>
          <p:cNvSpPr txBox="1"/>
          <p:nvPr/>
        </p:nvSpPr>
        <p:spPr bwMode="gray">
          <a:xfrm>
            <a:off x="1595778"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4" name="文本框 633"/>
          <p:cNvSpPr txBox="1"/>
          <p:nvPr/>
        </p:nvSpPr>
        <p:spPr bwMode="gray">
          <a:xfrm>
            <a:off x="2590348"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5" name="文本框 634"/>
          <p:cNvSpPr txBox="1"/>
          <p:nvPr/>
        </p:nvSpPr>
        <p:spPr bwMode="gray">
          <a:xfrm>
            <a:off x="2590348"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636" name="文本框 635"/>
          <p:cNvSpPr txBox="1"/>
          <p:nvPr/>
        </p:nvSpPr>
        <p:spPr bwMode="gray">
          <a:xfrm>
            <a:off x="2590348"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grpSp>
        <p:nvGrpSpPr>
          <p:cNvPr id="637" name="组合 35"/>
          <p:cNvGrpSpPr/>
          <p:nvPr/>
        </p:nvGrpSpPr>
        <p:grpSpPr bwMode="gray">
          <a:xfrm>
            <a:off x="5520622" y="2317018"/>
            <a:ext cx="2253841" cy="788101"/>
            <a:chOff x="3269076" y="1243404"/>
            <a:chExt cx="5089236" cy="1556097"/>
          </a:xfrm>
          <a:solidFill>
            <a:schemeClr val="bg1">
              <a:lumMod val="85000"/>
            </a:schemeClr>
          </a:solidFill>
        </p:grpSpPr>
        <p:sp>
          <p:nvSpPr>
            <p:cNvPr id="638" name="矩形 36"/>
            <p:cNvSpPr/>
            <p:nvPr/>
          </p:nvSpPr>
          <p:spPr bwMode="gray">
            <a:xfrm>
              <a:off x="3495525" y="2457907"/>
              <a:ext cx="4482670"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9"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0"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1" name="Oval 64"/>
            <p:cNvSpPr/>
            <p:nvPr/>
          </p:nvSpPr>
          <p:spPr bwMode="gray">
            <a:xfrm>
              <a:off x="4510415" y="1914830"/>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2"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3" name="Oval 64"/>
            <p:cNvSpPr/>
            <p:nvPr/>
          </p:nvSpPr>
          <p:spPr bwMode="gray">
            <a:xfrm>
              <a:off x="3924620" y="1477549"/>
              <a:ext cx="998405" cy="100764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4" name="Oval 64"/>
            <p:cNvSpPr/>
            <p:nvPr/>
          </p:nvSpPr>
          <p:spPr bwMode="gray">
            <a:xfrm>
              <a:off x="4628901" y="1271006"/>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5" name="Oval 64"/>
            <p:cNvSpPr/>
            <p:nvPr/>
          </p:nvSpPr>
          <p:spPr bwMode="gray">
            <a:xfrm>
              <a:off x="5078285" y="1682680"/>
              <a:ext cx="876569" cy="884672"/>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6" name="Oval 64"/>
            <p:cNvSpPr/>
            <p:nvPr/>
          </p:nvSpPr>
          <p:spPr bwMode="gray">
            <a:xfrm>
              <a:off x="5646154" y="1842460"/>
              <a:ext cx="876569" cy="884672"/>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7" name="Oval 64"/>
            <p:cNvSpPr/>
            <p:nvPr/>
          </p:nvSpPr>
          <p:spPr bwMode="gray">
            <a:xfrm>
              <a:off x="5250299" y="1243404"/>
              <a:ext cx="876569" cy="88467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8" name="Oval 64"/>
            <p:cNvSpPr/>
            <p:nvPr/>
          </p:nvSpPr>
          <p:spPr bwMode="gray">
            <a:xfrm>
              <a:off x="5740124" y="1458139"/>
              <a:ext cx="1038343" cy="10479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9" name="Oval 64"/>
            <p:cNvSpPr/>
            <p:nvPr/>
          </p:nvSpPr>
          <p:spPr bwMode="gray">
            <a:xfrm>
              <a:off x="6164030" y="1339947"/>
              <a:ext cx="1310733" cy="132285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0" name="Oval 64"/>
            <p:cNvSpPr/>
            <p:nvPr/>
          </p:nvSpPr>
          <p:spPr bwMode="gray">
            <a:xfrm>
              <a:off x="7017506" y="1697962"/>
              <a:ext cx="961839" cy="97072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1" name="Oval 62"/>
            <p:cNvSpPr/>
            <p:nvPr/>
          </p:nvSpPr>
          <p:spPr bwMode="gray">
            <a:xfrm>
              <a:off x="7596580" y="210061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784225" eaLnBrk="0" fontAlgn="ctr" hangingPunct="0">
                <a:spcBef>
                  <a:spcPct val="0"/>
                </a:spcBef>
                <a:spcAft>
                  <a:spcPct val="0"/>
                </a:spcAft>
              </a:pP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52" name="组合 460"/>
          <p:cNvGrpSpPr>
            <a:grpSpLocks noChangeAspect="1"/>
          </p:cNvGrpSpPr>
          <p:nvPr/>
        </p:nvGrpSpPr>
        <p:grpSpPr bwMode="gray">
          <a:xfrm>
            <a:off x="5818278" y="2692407"/>
            <a:ext cx="293315" cy="392055"/>
            <a:chOff x="7077076" y="1082675"/>
            <a:chExt cx="481012" cy="642938"/>
          </a:xfrm>
        </p:grpSpPr>
        <p:sp>
          <p:nvSpPr>
            <p:cNvPr id="653" name="Freeform 262"/>
            <p:cNvSpPr>
              <a:spLocks/>
            </p:cNvSpPr>
            <p:nvPr/>
          </p:nvSpPr>
          <p:spPr bwMode="gray">
            <a:xfrm>
              <a:off x="7450138" y="1222375"/>
              <a:ext cx="104775" cy="484188"/>
            </a:xfrm>
            <a:custGeom>
              <a:avLst/>
              <a:gdLst>
                <a:gd name="T0" fmla="*/ 51556 w 63"/>
                <a:gd name="T1" fmla="*/ 484188 h 295"/>
                <a:gd name="T2" fmla="*/ 0 w 63"/>
                <a:gd name="T3" fmla="*/ 484188 h 295"/>
                <a:gd name="T4" fmla="*/ 0 w 63"/>
                <a:gd name="T5" fmla="*/ 454644 h 295"/>
                <a:gd name="T6" fmla="*/ 51556 w 63"/>
                <a:gd name="T7" fmla="*/ 454644 h 295"/>
                <a:gd name="T8" fmla="*/ 74839 w 63"/>
                <a:gd name="T9" fmla="*/ 431666 h 295"/>
                <a:gd name="T10" fmla="*/ 74839 w 63"/>
                <a:gd name="T11" fmla="*/ 0 h 295"/>
                <a:gd name="T12" fmla="*/ 104775 w 63"/>
                <a:gd name="T13" fmla="*/ 0 h 295"/>
                <a:gd name="T14" fmla="*/ 104775 w 63"/>
                <a:gd name="T15" fmla="*/ 431666 h 295"/>
                <a:gd name="T16" fmla="*/ 51556 w 63"/>
                <a:gd name="T17" fmla="*/ 484188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95"/>
                <a:gd name="T29" fmla="*/ 63 w 6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95">
                  <a:moveTo>
                    <a:pt x="31" y="295"/>
                  </a:moveTo>
                  <a:cubicBezTo>
                    <a:pt x="0" y="295"/>
                    <a:pt x="0" y="295"/>
                    <a:pt x="0" y="295"/>
                  </a:cubicBezTo>
                  <a:cubicBezTo>
                    <a:pt x="0" y="277"/>
                    <a:pt x="0" y="277"/>
                    <a:pt x="0" y="277"/>
                  </a:cubicBezTo>
                  <a:cubicBezTo>
                    <a:pt x="31" y="277"/>
                    <a:pt x="31" y="277"/>
                    <a:pt x="31" y="277"/>
                  </a:cubicBezTo>
                  <a:cubicBezTo>
                    <a:pt x="39" y="277"/>
                    <a:pt x="45" y="270"/>
                    <a:pt x="45" y="263"/>
                  </a:cubicBezTo>
                  <a:cubicBezTo>
                    <a:pt x="45" y="0"/>
                    <a:pt x="45" y="0"/>
                    <a:pt x="45" y="0"/>
                  </a:cubicBezTo>
                  <a:cubicBezTo>
                    <a:pt x="63" y="0"/>
                    <a:pt x="63" y="0"/>
                    <a:pt x="63" y="0"/>
                  </a:cubicBezTo>
                  <a:cubicBezTo>
                    <a:pt x="63" y="263"/>
                    <a:pt x="63" y="263"/>
                    <a:pt x="63" y="263"/>
                  </a:cubicBezTo>
                  <a:cubicBezTo>
                    <a:pt x="63" y="280"/>
                    <a:pt x="49" y="295"/>
                    <a:pt x="31" y="29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4" name="Freeform 263"/>
            <p:cNvSpPr>
              <a:spLocks/>
            </p:cNvSpPr>
            <p:nvPr/>
          </p:nvSpPr>
          <p:spPr bwMode="gray">
            <a:xfrm>
              <a:off x="7077076" y="1085850"/>
              <a:ext cx="334963" cy="620713"/>
            </a:xfrm>
            <a:custGeom>
              <a:avLst/>
              <a:gdLst>
                <a:gd name="T0" fmla="*/ 269284 w 204"/>
                <a:gd name="T1" fmla="*/ 620713 h 378"/>
                <a:gd name="T2" fmla="*/ 52543 w 204"/>
                <a:gd name="T3" fmla="*/ 620713 h 378"/>
                <a:gd name="T4" fmla="*/ 0 w 204"/>
                <a:gd name="T5" fmla="*/ 568166 h 378"/>
                <a:gd name="T6" fmla="*/ 0 w 204"/>
                <a:gd name="T7" fmla="*/ 52547 h 378"/>
                <a:gd name="T8" fmla="*/ 52543 w 204"/>
                <a:gd name="T9" fmla="*/ 0 h 378"/>
                <a:gd name="T10" fmla="*/ 334963 w 204"/>
                <a:gd name="T11" fmla="*/ 0 h 378"/>
                <a:gd name="T12" fmla="*/ 334963 w 204"/>
                <a:gd name="T13" fmla="*/ 29558 h 378"/>
                <a:gd name="T14" fmla="*/ 52543 w 204"/>
                <a:gd name="T15" fmla="*/ 29558 h 378"/>
                <a:gd name="T16" fmla="*/ 29556 w 204"/>
                <a:gd name="T17" fmla="*/ 52547 h 378"/>
                <a:gd name="T18" fmla="*/ 29556 w 204"/>
                <a:gd name="T19" fmla="*/ 568166 h 378"/>
                <a:gd name="T20" fmla="*/ 52543 w 204"/>
                <a:gd name="T21" fmla="*/ 591155 h 378"/>
                <a:gd name="T22" fmla="*/ 269284 w 204"/>
                <a:gd name="T23" fmla="*/ 591155 h 378"/>
                <a:gd name="T24" fmla="*/ 269284 w 204"/>
                <a:gd name="T25" fmla="*/ 620713 h 3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4"/>
                <a:gd name="T40" fmla="*/ 0 h 378"/>
                <a:gd name="T41" fmla="*/ 204 w 204"/>
                <a:gd name="T42" fmla="*/ 378 h 3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4" h="378">
                  <a:moveTo>
                    <a:pt x="164" y="378"/>
                  </a:moveTo>
                  <a:cubicBezTo>
                    <a:pt x="32" y="378"/>
                    <a:pt x="32" y="378"/>
                    <a:pt x="32" y="378"/>
                  </a:cubicBezTo>
                  <a:cubicBezTo>
                    <a:pt x="14" y="378"/>
                    <a:pt x="0" y="363"/>
                    <a:pt x="0" y="346"/>
                  </a:cubicBezTo>
                  <a:cubicBezTo>
                    <a:pt x="0" y="32"/>
                    <a:pt x="0" y="32"/>
                    <a:pt x="0" y="32"/>
                  </a:cubicBezTo>
                  <a:cubicBezTo>
                    <a:pt x="0" y="14"/>
                    <a:pt x="14" y="0"/>
                    <a:pt x="32" y="0"/>
                  </a:cubicBezTo>
                  <a:cubicBezTo>
                    <a:pt x="204" y="0"/>
                    <a:pt x="204" y="0"/>
                    <a:pt x="204" y="0"/>
                  </a:cubicBezTo>
                  <a:cubicBezTo>
                    <a:pt x="204" y="18"/>
                    <a:pt x="204" y="18"/>
                    <a:pt x="204" y="18"/>
                  </a:cubicBezTo>
                  <a:cubicBezTo>
                    <a:pt x="32" y="18"/>
                    <a:pt x="32" y="18"/>
                    <a:pt x="32" y="18"/>
                  </a:cubicBezTo>
                  <a:cubicBezTo>
                    <a:pt x="24" y="18"/>
                    <a:pt x="18" y="24"/>
                    <a:pt x="18" y="32"/>
                  </a:cubicBezTo>
                  <a:cubicBezTo>
                    <a:pt x="18" y="346"/>
                    <a:pt x="18" y="346"/>
                    <a:pt x="18" y="346"/>
                  </a:cubicBezTo>
                  <a:cubicBezTo>
                    <a:pt x="18" y="353"/>
                    <a:pt x="24" y="360"/>
                    <a:pt x="32" y="360"/>
                  </a:cubicBezTo>
                  <a:cubicBezTo>
                    <a:pt x="164" y="360"/>
                    <a:pt x="164" y="360"/>
                    <a:pt x="164" y="360"/>
                  </a:cubicBezTo>
                  <a:lnTo>
                    <a:pt x="164" y="3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5" name="Freeform 264"/>
            <p:cNvSpPr>
              <a:spLocks noEditPoints="1"/>
            </p:cNvSpPr>
            <p:nvPr/>
          </p:nvSpPr>
          <p:spPr bwMode="gray">
            <a:xfrm>
              <a:off x="7386638" y="1082675"/>
              <a:ext cx="171450" cy="166688"/>
            </a:xfrm>
            <a:custGeom>
              <a:avLst/>
              <a:gdLst>
                <a:gd name="T0" fmla="*/ 135182 w 104"/>
                <a:gd name="T1" fmla="*/ 166688 h 102"/>
                <a:gd name="T2" fmla="*/ 52754 w 104"/>
                <a:gd name="T3" fmla="*/ 166688 h 102"/>
                <a:gd name="T4" fmla="*/ 0 w 104"/>
                <a:gd name="T5" fmla="*/ 114394 h 102"/>
                <a:gd name="T6" fmla="*/ 0 w 104"/>
                <a:gd name="T7" fmla="*/ 37587 h 102"/>
                <a:gd name="T8" fmla="*/ 18134 w 104"/>
                <a:gd name="T9" fmla="*/ 4903 h 102"/>
                <a:gd name="T10" fmla="*/ 52754 w 104"/>
                <a:gd name="T11" fmla="*/ 16342 h 102"/>
                <a:gd name="T12" fmla="*/ 154964 w 104"/>
                <a:gd name="T13" fmla="*/ 116028 h 102"/>
                <a:gd name="T14" fmla="*/ 166504 w 104"/>
                <a:gd name="T15" fmla="*/ 150346 h 102"/>
                <a:gd name="T16" fmla="*/ 135182 w 104"/>
                <a:gd name="T17" fmla="*/ 166688 h 102"/>
                <a:gd name="T18" fmla="*/ 29674 w 104"/>
                <a:gd name="T19" fmla="*/ 35952 h 102"/>
                <a:gd name="T20" fmla="*/ 29674 w 104"/>
                <a:gd name="T21" fmla="*/ 37587 h 102"/>
                <a:gd name="T22" fmla="*/ 29674 w 104"/>
                <a:gd name="T23" fmla="*/ 114394 h 102"/>
                <a:gd name="T24" fmla="*/ 52754 w 104"/>
                <a:gd name="T25" fmla="*/ 137272 h 102"/>
                <a:gd name="T26" fmla="*/ 135182 w 104"/>
                <a:gd name="T27" fmla="*/ 137272 h 102"/>
                <a:gd name="T28" fmla="*/ 135182 w 104"/>
                <a:gd name="T29" fmla="*/ 137272 h 102"/>
                <a:gd name="T30" fmla="*/ 135182 w 104"/>
                <a:gd name="T31" fmla="*/ 137272 h 102"/>
                <a:gd name="T32" fmla="*/ 31323 w 104"/>
                <a:gd name="T33" fmla="*/ 37587 h 102"/>
                <a:gd name="T34" fmla="*/ 29674 w 104"/>
                <a:gd name="T35" fmla="*/ 35952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4"/>
                <a:gd name="T55" fmla="*/ 0 h 102"/>
                <a:gd name="T56" fmla="*/ 104 w 104"/>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4" h="102">
                  <a:moveTo>
                    <a:pt x="82" y="102"/>
                  </a:moveTo>
                  <a:cubicBezTo>
                    <a:pt x="32" y="102"/>
                    <a:pt x="32" y="102"/>
                    <a:pt x="32" y="102"/>
                  </a:cubicBezTo>
                  <a:cubicBezTo>
                    <a:pt x="15" y="102"/>
                    <a:pt x="0" y="88"/>
                    <a:pt x="0" y="70"/>
                  </a:cubicBezTo>
                  <a:cubicBezTo>
                    <a:pt x="0" y="23"/>
                    <a:pt x="0" y="23"/>
                    <a:pt x="0" y="23"/>
                  </a:cubicBezTo>
                  <a:cubicBezTo>
                    <a:pt x="0" y="10"/>
                    <a:pt x="7" y="5"/>
                    <a:pt x="11" y="3"/>
                  </a:cubicBezTo>
                  <a:cubicBezTo>
                    <a:pt x="15" y="2"/>
                    <a:pt x="22" y="0"/>
                    <a:pt x="32" y="10"/>
                  </a:cubicBezTo>
                  <a:cubicBezTo>
                    <a:pt x="94" y="71"/>
                    <a:pt x="94" y="71"/>
                    <a:pt x="94" y="71"/>
                  </a:cubicBezTo>
                  <a:cubicBezTo>
                    <a:pt x="104" y="80"/>
                    <a:pt x="103" y="88"/>
                    <a:pt x="101" y="92"/>
                  </a:cubicBezTo>
                  <a:cubicBezTo>
                    <a:pt x="100" y="96"/>
                    <a:pt x="95" y="102"/>
                    <a:pt x="82" y="102"/>
                  </a:cubicBezTo>
                  <a:close/>
                  <a:moveTo>
                    <a:pt x="18" y="22"/>
                  </a:moveTo>
                  <a:cubicBezTo>
                    <a:pt x="18" y="22"/>
                    <a:pt x="18" y="23"/>
                    <a:pt x="18" y="23"/>
                  </a:cubicBezTo>
                  <a:cubicBezTo>
                    <a:pt x="18" y="70"/>
                    <a:pt x="18" y="70"/>
                    <a:pt x="18" y="70"/>
                  </a:cubicBezTo>
                  <a:cubicBezTo>
                    <a:pt x="18" y="78"/>
                    <a:pt x="25" y="84"/>
                    <a:pt x="32" y="84"/>
                  </a:cubicBezTo>
                  <a:cubicBezTo>
                    <a:pt x="82" y="84"/>
                    <a:pt x="82" y="84"/>
                    <a:pt x="82" y="84"/>
                  </a:cubicBezTo>
                  <a:cubicBezTo>
                    <a:pt x="82" y="84"/>
                    <a:pt x="82" y="84"/>
                    <a:pt x="82" y="84"/>
                  </a:cubicBezTo>
                  <a:cubicBezTo>
                    <a:pt x="82" y="84"/>
                    <a:pt x="82" y="84"/>
                    <a:pt x="82" y="84"/>
                  </a:cubicBezTo>
                  <a:cubicBezTo>
                    <a:pt x="19" y="23"/>
                    <a:pt x="19" y="23"/>
                    <a:pt x="19" y="23"/>
                  </a:cubicBezTo>
                  <a:cubicBezTo>
                    <a:pt x="19" y="22"/>
                    <a:pt x="19" y="22"/>
                    <a:pt x="18" y="2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6" name="Oval 297"/>
            <p:cNvSpPr>
              <a:spLocks noChangeArrowheads="1"/>
            </p:cNvSpPr>
            <p:nvPr/>
          </p:nvSpPr>
          <p:spPr bwMode="gray">
            <a:xfrm>
              <a:off x="7312026" y="1657350"/>
              <a:ext cx="66675"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7" name="Oval 298"/>
            <p:cNvSpPr>
              <a:spLocks noChangeArrowheads="1"/>
            </p:cNvSpPr>
            <p:nvPr/>
          </p:nvSpPr>
          <p:spPr bwMode="gray">
            <a:xfrm>
              <a:off x="7412038" y="1657350"/>
              <a:ext cx="68263"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8" name="Freeform 324"/>
            <p:cNvSpPr>
              <a:spLocks/>
            </p:cNvSpPr>
            <p:nvPr/>
          </p:nvSpPr>
          <p:spPr bwMode="gray">
            <a:xfrm>
              <a:off x="7150101" y="132556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9" name="Freeform 325"/>
            <p:cNvSpPr>
              <a:spLocks/>
            </p:cNvSpPr>
            <p:nvPr/>
          </p:nvSpPr>
          <p:spPr bwMode="gray">
            <a:xfrm>
              <a:off x="7150101" y="1443037"/>
              <a:ext cx="331788" cy="28575"/>
            </a:xfrm>
            <a:custGeom>
              <a:avLst/>
              <a:gdLst>
                <a:gd name="T0" fmla="*/ 317005 w 202"/>
                <a:gd name="T1" fmla="*/ 28575 h 18"/>
                <a:gd name="T2" fmla="*/ 14783 w 202"/>
                <a:gd name="T3" fmla="*/ 28575 h 18"/>
                <a:gd name="T4" fmla="*/ 0 w 202"/>
                <a:gd name="T5" fmla="*/ 14288 h 18"/>
                <a:gd name="T6" fmla="*/ 14783 w 202"/>
                <a:gd name="T7" fmla="*/ 0 h 18"/>
                <a:gd name="T8" fmla="*/ 317005 w 202"/>
                <a:gd name="T9" fmla="*/ 0 h 18"/>
                <a:gd name="T10" fmla="*/ 331788 w 202"/>
                <a:gd name="T11" fmla="*/ 14288 h 18"/>
                <a:gd name="T12" fmla="*/ 317005 w 202"/>
                <a:gd name="T13" fmla="*/ 28575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0" name="Freeform 326"/>
            <p:cNvSpPr>
              <a:spLocks/>
            </p:cNvSpPr>
            <p:nvPr/>
          </p:nvSpPr>
          <p:spPr bwMode="gray">
            <a:xfrm>
              <a:off x="7150101" y="1560512"/>
              <a:ext cx="331788" cy="30163"/>
            </a:xfrm>
            <a:custGeom>
              <a:avLst/>
              <a:gdLst>
                <a:gd name="T0" fmla="*/ 317005 w 202"/>
                <a:gd name="T1" fmla="*/ 30163 h 18"/>
                <a:gd name="T2" fmla="*/ 14783 w 202"/>
                <a:gd name="T3" fmla="*/ 30163 h 18"/>
                <a:gd name="T4" fmla="*/ 0 w 202"/>
                <a:gd name="T5" fmla="*/ 15082 h 18"/>
                <a:gd name="T6" fmla="*/ 14783 w 202"/>
                <a:gd name="T7" fmla="*/ 0 h 18"/>
                <a:gd name="T8" fmla="*/ 317005 w 202"/>
                <a:gd name="T9" fmla="*/ 0 h 18"/>
                <a:gd name="T10" fmla="*/ 331788 w 202"/>
                <a:gd name="T11" fmla="*/ 15082 h 18"/>
                <a:gd name="T12" fmla="*/ 317005 w 202"/>
                <a:gd name="T13" fmla="*/ 30163 h 18"/>
                <a:gd name="T14" fmla="*/ 0 60000 65536"/>
                <a:gd name="T15" fmla="*/ 0 60000 65536"/>
                <a:gd name="T16" fmla="*/ 0 60000 65536"/>
                <a:gd name="T17" fmla="*/ 0 60000 65536"/>
                <a:gd name="T18" fmla="*/ 0 60000 65536"/>
                <a:gd name="T19" fmla="*/ 0 60000 65536"/>
                <a:gd name="T20" fmla="*/ 0 60000 65536"/>
                <a:gd name="T21" fmla="*/ 0 w 202"/>
                <a:gd name="T22" fmla="*/ 0 h 18"/>
                <a:gd name="T23" fmla="*/ 202 w 20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18">
                  <a:moveTo>
                    <a:pt x="193" y="18"/>
                  </a:moveTo>
                  <a:cubicBezTo>
                    <a:pt x="9" y="18"/>
                    <a:pt x="9" y="18"/>
                    <a:pt x="9" y="18"/>
                  </a:cubicBezTo>
                  <a:cubicBezTo>
                    <a:pt x="4" y="18"/>
                    <a:pt x="0" y="14"/>
                    <a:pt x="0" y="9"/>
                  </a:cubicBezTo>
                  <a:cubicBezTo>
                    <a:pt x="0" y="4"/>
                    <a:pt x="4" y="0"/>
                    <a:pt x="9" y="0"/>
                  </a:cubicBezTo>
                  <a:cubicBezTo>
                    <a:pt x="193" y="0"/>
                    <a:pt x="193" y="0"/>
                    <a:pt x="193" y="0"/>
                  </a:cubicBezTo>
                  <a:cubicBezTo>
                    <a:pt x="198" y="0"/>
                    <a:pt x="202" y="4"/>
                    <a:pt x="202" y="9"/>
                  </a:cubicBezTo>
                  <a:cubicBezTo>
                    <a:pt x="202" y="14"/>
                    <a:pt x="198" y="18"/>
                    <a:pt x="19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1" name="组合 402"/>
          <p:cNvGrpSpPr>
            <a:grpSpLocks noChangeAspect="1"/>
          </p:cNvGrpSpPr>
          <p:nvPr/>
        </p:nvGrpSpPr>
        <p:grpSpPr bwMode="gray">
          <a:xfrm>
            <a:off x="6279263" y="2736937"/>
            <a:ext cx="393992" cy="302995"/>
            <a:chOff x="4643438" y="3690938"/>
            <a:chExt cx="506413" cy="390525"/>
          </a:xfrm>
        </p:grpSpPr>
        <p:sp>
          <p:nvSpPr>
            <p:cNvPr id="662" name="Oval 190"/>
            <p:cNvSpPr>
              <a:spLocks noChangeArrowheads="1"/>
            </p:cNvSpPr>
            <p:nvPr/>
          </p:nvSpPr>
          <p:spPr bwMode="gray">
            <a:xfrm>
              <a:off x="494823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3" name="Oval 191"/>
            <p:cNvSpPr>
              <a:spLocks noChangeArrowheads="1"/>
            </p:cNvSpPr>
            <p:nvPr/>
          </p:nvSpPr>
          <p:spPr bwMode="gray">
            <a:xfrm>
              <a:off x="5030788" y="4029075"/>
              <a:ext cx="53975" cy="5238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4" name="Freeform 225"/>
            <p:cNvSpPr>
              <a:spLocks/>
            </p:cNvSpPr>
            <p:nvPr/>
          </p:nvSpPr>
          <p:spPr bwMode="gray">
            <a:xfrm>
              <a:off x="4795838" y="3783013"/>
              <a:ext cx="346075" cy="193675"/>
            </a:xfrm>
            <a:custGeom>
              <a:avLst/>
              <a:gdLst>
                <a:gd name="T0" fmla="*/ 2147483646 w 257"/>
                <a:gd name="T1" fmla="*/ 2147483646 h 144"/>
                <a:gd name="T2" fmla="*/ 2147483646 w 257"/>
                <a:gd name="T3" fmla="*/ 2147483646 h 144"/>
                <a:gd name="T4" fmla="*/ 2147483646 w 257"/>
                <a:gd name="T5" fmla="*/ 2147483646 h 144"/>
                <a:gd name="T6" fmla="*/ 2147483646 w 257"/>
                <a:gd name="T7" fmla="*/ 2147483646 h 144"/>
                <a:gd name="T8" fmla="*/ 2147483646 w 257"/>
                <a:gd name="T9" fmla="*/ 2147483646 h 144"/>
                <a:gd name="T10" fmla="*/ 2147483646 w 257"/>
                <a:gd name="T11" fmla="*/ 2147483646 h 144"/>
                <a:gd name="T12" fmla="*/ 2147483646 w 257"/>
                <a:gd name="T13" fmla="*/ 2147483646 h 144"/>
                <a:gd name="T14" fmla="*/ 0 w 257"/>
                <a:gd name="T15" fmla="*/ 2147483646 h 144"/>
                <a:gd name="T16" fmla="*/ 2147483646 w 257"/>
                <a:gd name="T17" fmla="*/ 2147483646 h 144"/>
                <a:gd name="T18" fmla="*/ 2147483646 w 257"/>
                <a:gd name="T19" fmla="*/ 2147483646 h 144"/>
                <a:gd name="T20" fmla="*/ 2147483646 w 257"/>
                <a:gd name="T21" fmla="*/ 2147483646 h 144"/>
                <a:gd name="T22" fmla="*/ 2147483646 w 257"/>
                <a:gd name="T23" fmla="*/ 0 h 144"/>
                <a:gd name="T24" fmla="*/ 2147483646 w 257"/>
                <a:gd name="T25" fmla="*/ 2147483646 h 144"/>
                <a:gd name="T26" fmla="*/ 2147483646 w 257"/>
                <a:gd name="T27" fmla="*/ 2147483646 h 144"/>
                <a:gd name="T28" fmla="*/ 2147483646 w 257"/>
                <a:gd name="T29" fmla="*/ 2147483646 h 144"/>
                <a:gd name="T30" fmla="*/ 2147483646 w 257"/>
                <a:gd name="T31" fmla="*/ 2147483646 h 144"/>
                <a:gd name="T32" fmla="*/ 2147483646 w 257"/>
                <a:gd name="T33" fmla="*/ 2147483646 h 144"/>
                <a:gd name="T34" fmla="*/ 2147483646 w 257"/>
                <a:gd name="T35" fmla="*/ 2147483646 h 144"/>
                <a:gd name="T36" fmla="*/ 2147483646 w 257"/>
                <a:gd name="T37" fmla="*/ 2147483646 h 144"/>
                <a:gd name="T38" fmla="*/ 2147483646 w 257"/>
                <a:gd name="T39" fmla="*/ 2147483646 h 144"/>
                <a:gd name="T40" fmla="*/ 2147483646 w 257"/>
                <a:gd name="T41" fmla="*/ 2147483646 h 144"/>
                <a:gd name="T42" fmla="*/ 2147483646 w 257"/>
                <a:gd name="T43" fmla="*/ 2147483646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7"/>
                <a:gd name="T67" fmla="*/ 0 h 144"/>
                <a:gd name="T68" fmla="*/ 257 w 257"/>
                <a:gd name="T69" fmla="*/ 144 h 1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7" h="144">
                  <a:moveTo>
                    <a:pt x="148" y="144"/>
                  </a:moveTo>
                  <a:cubicBezTo>
                    <a:pt x="148" y="144"/>
                    <a:pt x="148" y="144"/>
                    <a:pt x="148" y="144"/>
                  </a:cubicBezTo>
                  <a:cubicBezTo>
                    <a:pt x="144" y="144"/>
                    <a:pt x="141" y="142"/>
                    <a:pt x="140" y="139"/>
                  </a:cubicBezTo>
                  <a:cubicBezTo>
                    <a:pt x="95" y="30"/>
                    <a:pt x="95" y="30"/>
                    <a:pt x="95" y="30"/>
                  </a:cubicBezTo>
                  <a:cubicBezTo>
                    <a:pt x="78" y="63"/>
                    <a:pt x="78" y="63"/>
                    <a:pt x="78" y="63"/>
                  </a:cubicBezTo>
                  <a:cubicBezTo>
                    <a:pt x="76" y="66"/>
                    <a:pt x="73" y="68"/>
                    <a:pt x="70" y="68"/>
                  </a:cubicBezTo>
                  <a:cubicBezTo>
                    <a:pt x="9" y="68"/>
                    <a:pt x="9" y="68"/>
                    <a:pt x="9" y="68"/>
                  </a:cubicBezTo>
                  <a:cubicBezTo>
                    <a:pt x="4" y="68"/>
                    <a:pt x="0" y="64"/>
                    <a:pt x="0" y="59"/>
                  </a:cubicBezTo>
                  <a:cubicBezTo>
                    <a:pt x="0" y="54"/>
                    <a:pt x="4" y="50"/>
                    <a:pt x="9" y="50"/>
                  </a:cubicBezTo>
                  <a:cubicBezTo>
                    <a:pt x="64" y="50"/>
                    <a:pt x="64" y="50"/>
                    <a:pt x="64" y="50"/>
                  </a:cubicBezTo>
                  <a:cubicBezTo>
                    <a:pt x="87" y="5"/>
                    <a:pt x="87" y="5"/>
                    <a:pt x="87" y="5"/>
                  </a:cubicBezTo>
                  <a:cubicBezTo>
                    <a:pt x="89" y="2"/>
                    <a:pt x="92" y="0"/>
                    <a:pt x="96" y="0"/>
                  </a:cubicBezTo>
                  <a:cubicBezTo>
                    <a:pt x="99" y="0"/>
                    <a:pt x="102" y="2"/>
                    <a:pt x="104" y="5"/>
                  </a:cubicBezTo>
                  <a:cubicBezTo>
                    <a:pt x="149" y="114"/>
                    <a:pt x="149" y="114"/>
                    <a:pt x="149" y="114"/>
                  </a:cubicBezTo>
                  <a:cubicBezTo>
                    <a:pt x="182" y="55"/>
                    <a:pt x="182" y="55"/>
                    <a:pt x="182" y="55"/>
                  </a:cubicBezTo>
                  <a:cubicBezTo>
                    <a:pt x="184" y="52"/>
                    <a:pt x="187" y="50"/>
                    <a:pt x="190" y="50"/>
                  </a:cubicBezTo>
                  <a:cubicBezTo>
                    <a:pt x="248" y="50"/>
                    <a:pt x="248" y="50"/>
                    <a:pt x="248" y="50"/>
                  </a:cubicBezTo>
                  <a:cubicBezTo>
                    <a:pt x="253" y="50"/>
                    <a:pt x="257" y="54"/>
                    <a:pt x="257" y="59"/>
                  </a:cubicBezTo>
                  <a:cubicBezTo>
                    <a:pt x="257" y="64"/>
                    <a:pt x="253" y="68"/>
                    <a:pt x="248" y="68"/>
                  </a:cubicBezTo>
                  <a:cubicBezTo>
                    <a:pt x="195" y="68"/>
                    <a:pt x="195" y="68"/>
                    <a:pt x="195" y="68"/>
                  </a:cubicBezTo>
                  <a:cubicBezTo>
                    <a:pt x="156" y="139"/>
                    <a:pt x="156" y="139"/>
                    <a:pt x="156" y="139"/>
                  </a:cubicBezTo>
                  <a:cubicBezTo>
                    <a:pt x="155" y="142"/>
                    <a:pt x="152" y="144"/>
                    <a:pt x="148"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5" name="Freeform 283"/>
            <p:cNvSpPr>
              <a:spLocks/>
            </p:cNvSpPr>
            <p:nvPr/>
          </p:nvSpPr>
          <p:spPr bwMode="gray">
            <a:xfrm>
              <a:off x="4643438" y="3690938"/>
              <a:ext cx="506413" cy="376237"/>
            </a:xfrm>
            <a:custGeom>
              <a:avLst/>
              <a:gdLst>
                <a:gd name="T0" fmla="*/ 2147483646 w 377"/>
                <a:gd name="T1" fmla="*/ 2147483646 h 280"/>
                <a:gd name="T2" fmla="*/ 2147483646 w 377"/>
                <a:gd name="T3" fmla="*/ 2147483646 h 280"/>
                <a:gd name="T4" fmla="*/ 2147483646 w 377"/>
                <a:gd name="T5" fmla="*/ 2147483646 h 280"/>
                <a:gd name="T6" fmla="*/ 2147483646 w 377"/>
                <a:gd name="T7" fmla="*/ 2147483646 h 280"/>
                <a:gd name="T8" fmla="*/ 2147483646 w 377"/>
                <a:gd name="T9" fmla="*/ 2147483646 h 280"/>
                <a:gd name="T10" fmla="*/ 2147483646 w 377"/>
                <a:gd name="T11" fmla="*/ 2147483646 h 280"/>
                <a:gd name="T12" fmla="*/ 2147483646 w 377"/>
                <a:gd name="T13" fmla="*/ 2147483646 h 280"/>
                <a:gd name="T14" fmla="*/ 2147483646 w 377"/>
                <a:gd name="T15" fmla="*/ 2147483646 h 280"/>
                <a:gd name="T16" fmla="*/ 2147483646 w 377"/>
                <a:gd name="T17" fmla="*/ 2147483646 h 280"/>
                <a:gd name="T18" fmla="*/ 2147483646 w 377"/>
                <a:gd name="T19" fmla="*/ 2147483646 h 280"/>
                <a:gd name="T20" fmla="*/ 2147483646 w 377"/>
                <a:gd name="T21" fmla="*/ 2147483646 h 280"/>
                <a:gd name="T22" fmla="*/ 2147483646 w 377"/>
                <a:gd name="T23" fmla="*/ 2147483646 h 280"/>
                <a:gd name="T24" fmla="*/ 2147483646 w 377"/>
                <a:gd name="T25" fmla="*/ 2147483646 h 280"/>
                <a:gd name="T26" fmla="*/ 2147483646 w 377"/>
                <a:gd name="T27" fmla="*/ 2147483646 h 280"/>
                <a:gd name="T28" fmla="*/ 2147483646 w 377"/>
                <a:gd name="T29" fmla="*/ 2147483646 h 280"/>
                <a:gd name="T30" fmla="*/ 2147483646 w 377"/>
                <a:gd name="T31" fmla="*/ 2147483646 h 280"/>
                <a:gd name="T32" fmla="*/ 0 w 377"/>
                <a:gd name="T33" fmla="*/ 2147483646 h 280"/>
                <a:gd name="T34" fmla="*/ 0 w 377"/>
                <a:gd name="T35" fmla="*/ 2147483646 h 280"/>
                <a:gd name="T36" fmla="*/ 2147483646 w 377"/>
                <a:gd name="T37" fmla="*/ 0 h 280"/>
                <a:gd name="T38" fmla="*/ 2147483646 w 377"/>
                <a:gd name="T39" fmla="*/ 0 h 280"/>
                <a:gd name="T40" fmla="*/ 2147483646 w 377"/>
                <a:gd name="T41" fmla="*/ 2147483646 h 280"/>
                <a:gd name="T42" fmla="*/ 2147483646 w 377"/>
                <a:gd name="T43" fmla="*/ 2147483646 h 280"/>
                <a:gd name="T44" fmla="*/ 2147483646 w 377"/>
                <a:gd name="T45" fmla="*/ 2147483646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7"/>
                <a:gd name="T70" fmla="*/ 0 h 280"/>
                <a:gd name="T71" fmla="*/ 377 w 377"/>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7" h="280">
                  <a:moveTo>
                    <a:pt x="345" y="280"/>
                  </a:moveTo>
                  <a:cubicBezTo>
                    <a:pt x="309" y="280"/>
                    <a:pt x="309" y="280"/>
                    <a:pt x="309" y="280"/>
                  </a:cubicBezTo>
                  <a:cubicBezTo>
                    <a:pt x="304" y="280"/>
                    <a:pt x="300" y="276"/>
                    <a:pt x="300" y="271"/>
                  </a:cubicBezTo>
                  <a:cubicBezTo>
                    <a:pt x="300" y="266"/>
                    <a:pt x="304" y="262"/>
                    <a:pt x="309" y="262"/>
                  </a:cubicBezTo>
                  <a:cubicBezTo>
                    <a:pt x="345" y="262"/>
                    <a:pt x="345" y="262"/>
                    <a:pt x="345" y="262"/>
                  </a:cubicBezTo>
                  <a:cubicBezTo>
                    <a:pt x="352" y="262"/>
                    <a:pt x="359" y="256"/>
                    <a:pt x="359" y="248"/>
                  </a:cubicBezTo>
                  <a:cubicBezTo>
                    <a:pt x="359" y="32"/>
                    <a:pt x="359" y="32"/>
                    <a:pt x="359" y="32"/>
                  </a:cubicBezTo>
                  <a:cubicBezTo>
                    <a:pt x="359" y="24"/>
                    <a:pt x="352" y="18"/>
                    <a:pt x="345" y="18"/>
                  </a:cubicBezTo>
                  <a:cubicBezTo>
                    <a:pt x="32" y="18"/>
                    <a:pt x="32" y="18"/>
                    <a:pt x="32" y="18"/>
                  </a:cubicBezTo>
                  <a:cubicBezTo>
                    <a:pt x="24" y="18"/>
                    <a:pt x="18" y="24"/>
                    <a:pt x="18" y="32"/>
                  </a:cubicBezTo>
                  <a:cubicBezTo>
                    <a:pt x="18" y="248"/>
                    <a:pt x="18" y="248"/>
                    <a:pt x="18" y="248"/>
                  </a:cubicBezTo>
                  <a:cubicBezTo>
                    <a:pt x="18" y="256"/>
                    <a:pt x="24" y="262"/>
                    <a:pt x="32" y="262"/>
                  </a:cubicBezTo>
                  <a:cubicBezTo>
                    <a:pt x="248" y="262"/>
                    <a:pt x="248" y="262"/>
                    <a:pt x="248" y="262"/>
                  </a:cubicBezTo>
                  <a:cubicBezTo>
                    <a:pt x="253" y="262"/>
                    <a:pt x="257" y="266"/>
                    <a:pt x="257" y="271"/>
                  </a:cubicBezTo>
                  <a:cubicBezTo>
                    <a:pt x="257" y="276"/>
                    <a:pt x="253" y="280"/>
                    <a:pt x="248" y="280"/>
                  </a:cubicBezTo>
                  <a:cubicBezTo>
                    <a:pt x="32" y="280"/>
                    <a:pt x="32" y="280"/>
                    <a:pt x="32" y="280"/>
                  </a:cubicBezTo>
                  <a:cubicBezTo>
                    <a:pt x="14" y="280"/>
                    <a:pt x="0" y="266"/>
                    <a:pt x="0" y="248"/>
                  </a:cubicBezTo>
                  <a:cubicBezTo>
                    <a:pt x="0" y="32"/>
                    <a:pt x="0" y="32"/>
                    <a:pt x="0" y="32"/>
                  </a:cubicBezTo>
                  <a:cubicBezTo>
                    <a:pt x="0" y="14"/>
                    <a:pt x="14" y="0"/>
                    <a:pt x="32" y="0"/>
                  </a:cubicBezTo>
                  <a:cubicBezTo>
                    <a:pt x="345" y="0"/>
                    <a:pt x="345" y="0"/>
                    <a:pt x="345" y="0"/>
                  </a:cubicBezTo>
                  <a:cubicBezTo>
                    <a:pt x="362" y="0"/>
                    <a:pt x="377" y="14"/>
                    <a:pt x="377" y="32"/>
                  </a:cubicBezTo>
                  <a:cubicBezTo>
                    <a:pt x="377" y="248"/>
                    <a:pt x="377" y="248"/>
                    <a:pt x="377" y="248"/>
                  </a:cubicBezTo>
                  <a:cubicBezTo>
                    <a:pt x="377" y="266"/>
                    <a:pt x="362" y="280"/>
                    <a:pt x="345"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6" name="Freeform 284"/>
            <p:cNvSpPr>
              <a:spLocks/>
            </p:cNvSpPr>
            <p:nvPr/>
          </p:nvSpPr>
          <p:spPr bwMode="gray">
            <a:xfrm>
              <a:off x="4787900" y="3690938"/>
              <a:ext cx="23813" cy="376237"/>
            </a:xfrm>
            <a:custGeom>
              <a:avLst/>
              <a:gdLst>
                <a:gd name="T0" fmla="*/ 2147483646 w 18"/>
                <a:gd name="T1" fmla="*/ 2147483646 h 280"/>
                <a:gd name="T2" fmla="*/ 0 w 18"/>
                <a:gd name="T3" fmla="*/ 2147483646 h 280"/>
                <a:gd name="T4" fmla="*/ 0 w 18"/>
                <a:gd name="T5" fmla="*/ 2147483646 h 280"/>
                <a:gd name="T6" fmla="*/ 2147483646 w 18"/>
                <a:gd name="T7" fmla="*/ 0 h 280"/>
                <a:gd name="T8" fmla="*/ 2147483646 w 18"/>
                <a:gd name="T9" fmla="*/ 2147483646 h 280"/>
                <a:gd name="T10" fmla="*/ 2147483646 w 18"/>
                <a:gd name="T11" fmla="*/ 2147483646 h 280"/>
                <a:gd name="T12" fmla="*/ 2147483646 w 18"/>
                <a:gd name="T13" fmla="*/ 2147483646 h 280"/>
                <a:gd name="T14" fmla="*/ 0 60000 65536"/>
                <a:gd name="T15" fmla="*/ 0 60000 65536"/>
                <a:gd name="T16" fmla="*/ 0 60000 65536"/>
                <a:gd name="T17" fmla="*/ 0 60000 65536"/>
                <a:gd name="T18" fmla="*/ 0 60000 65536"/>
                <a:gd name="T19" fmla="*/ 0 60000 65536"/>
                <a:gd name="T20" fmla="*/ 0 60000 65536"/>
                <a:gd name="T21" fmla="*/ 0 w 18"/>
                <a:gd name="T22" fmla="*/ 0 h 280"/>
                <a:gd name="T23" fmla="*/ 18 w 18"/>
                <a:gd name="T24" fmla="*/ 280 h 2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80">
                  <a:moveTo>
                    <a:pt x="9" y="280"/>
                  </a:moveTo>
                  <a:cubicBezTo>
                    <a:pt x="4" y="280"/>
                    <a:pt x="0" y="276"/>
                    <a:pt x="0" y="271"/>
                  </a:cubicBezTo>
                  <a:cubicBezTo>
                    <a:pt x="0" y="9"/>
                    <a:pt x="0" y="9"/>
                    <a:pt x="0" y="9"/>
                  </a:cubicBezTo>
                  <a:cubicBezTo>
                    <a:pt x="0" y="4"/>
                    <a:pt x="4" y="0"/>
                    <a:pt x="9" y="0"/>
                  </a:cubicBezTo>
                  <a:cubicBezTo>
                    <a:pt x="14" y="0"/>
                    <a:pt x="18" y="4"/>
                    <a:pt x="18" y="9"/>
                  </a:cubicBezTo>
                  <a:cubicBezTo>
                    <a:pt x="18" y="271"/>
                    <a:pt x="18" y="271"/>
                    <a:pt x="18" y="271"/>
                  </a:cubicBezTo>
                  <a:cubicBezTo>
                    <a:pt x="18" y="276"/>
                    <a:pt x="14" y="280"/>
                    <a:pt x="9" y="28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7" name="Freeform 285"/>
            <p:cNvSpPr>
              <a:spLocks/>
            </p:cNvSpPr>
            <p:nvPr/>
          </p:nvSpPr>
          <p:spPr bwMode="gray">
            <a:xfrm>
              <a:off x="4687888" y="3751263"/>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8" name="Freeform 286"/>
            <p:cNvSpPr>
              <a:spLocks/>
            </p:cNvSpPr>
            <p:nvPr/>
          </p:nvSpPr>
          <p:spPr bwMode="gray">
            <a:xfrm>
              <a:off x="4687888" y="37909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9" name="Freeform 287"/>
            <p:cNvSpPr>
              <a:spLocks/>
            </p:cNvSpPr>
            <p:nvPr/>
          </p:nvSpPr>
          <p:spPr bwMode="gray">
            <a:xfrm>
              <a:off x="4687888" y="38290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0" name="Freeform 288"/>
            <p:cNvSpPr>
              <a:spLocks/>
            </p:cNvSpPr>
            <p:nvPr/>
          </p:nvSpPr>
          <p:spPr bwMode="gray">
            <a:xfrm>
              <a:off x="4687888" y="3867150"/>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1" name="Freeform 289"/>
            <p:cNvSpPr>
              <a:spLocks/>
            </p:cNvSpPr>
            <p:nvPr/>
          </p:nvSpPr>
          <p:spPr bwMode="gray">
            <a:xfrm>
              <a:off x="4687888" y="3943350"/>
              <a:ext cx="77788" cy="25400"/>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2" name="Freeform 290"/>
            <p:cNvSpPr>
              <a:spLocks/>
            </p:cNvSpPr>
            <p:nvPr/>
          </p:nvSpPr>
          <p:spPr bwMode="gray">
            <a:xfrm>
              <a:off x="4687888" y="3983038"/>
              <a:ext cx="77788" cy="23812"/>
            </a:xfrm>
            <a:custGeom>
              <a:avLst/>
              <a:gdLst>
                <a:gd name="T0" fmla="*/ 2147483646 w 57"/>
                <a:gd name="T1" fmla="*/ 2147483646 h 18"/>
                <a:gd name="T2" fmla="*/ 2147483646 w 57"/>
                <a:gd name="T3" fmla="*/ 2147483646 h 18"/>
                <a:gd name="T4" fmla="*/ 0 w 57"/>
                <a:gd name="T5" fmla="*/ 2147483646 h 18"/>
                <a:gd name="T6" fmla="*/ 2147483646 w 57"/>
                <a:gd name="T7" fmla="*/ 0 h 18"/>
                <a:gd name="T8" fmla="*/ 2147483646 w 57"/>
                <a:gd name="T9" fmla="*/ 0 h 18"/>
                <a:gd name="T10" fmla="*/ 2147483646 w 57"/>
                <a:gd name="T11" fmla="*/ 2147483646 h 18"/>
                <a:gd name="T12" fmla="*/ 2147483646 w 57"/>
                <a:gd name="T13" fmla="*/ 2147483646 h 18"/>
                <a:gd name="T14" fmla="*/ 0 60000 65536"/>
                <a:gd name="T15" fmla="*/ 0 60000 65536"/>
                <a:gd name="T16" fmla="*/ 0 60000 65536"/>
                <a:gd name="T17" fmla="*/ 0 60000 65536"/>
                <a:gd name="T18" fmla="*/ 0 60000 65536"/>
                <a:gd name="T19" fmla="*/ 0 60000 65536"/>
                <a:gd name="T20" fmla="*/ 0 60000 65536"/>
                <a:gd name="T21" fmla="*/ 0 w 57"/>
                <a:gd name="T22" fmla="*/ 0 h 18"/>
                <a:gd name="T23" fmla="*/ 57 w 5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18">
                  <a:moveTo>
                    <a:pt x="48" y="18"/>
                  </a:moveTo>
                  <a:cubicBezTo>
                    <a:pt x="9" y="18"/>
                    <a:pt x="9" y="18"/>
                    <a:pt x="9" y="18"/>
                  </a:cubicBezTo>
                  <a:cubicBezTo>
                    <a:pt x="4" y="18"/>
                    <a:pt x="0" y="14"/>
                    <a:pt x="0" y="9"/>
                  </a:cubicBezTo>
                  <a:cubicBezTo>
                    <a:pt x="0" y="4"/>
                    <a:pt x="4" y="0"/>
                    <a:pt x="9" y="0"/>
                  </a:cubicBezTo>
                  <a:cubicBezTo>
                    <a:pt x="48" y="0"/>
                    <a:pt x="48" y="0"/>
                    <a:pt x="48" y="0"/>
                  </a:cubicBezTo>
                  <a:cubicBezTo>
                    <a:pt x="53" y="0"/>
                    <a:pt x="57" y="4"/>
                    <a:pt x="57" y="9"/>
                  </a:cubicBezTo>
                  <a:cubicBezTo>
                    <a:pt x="57" y="14"/>
                    <a:pt x="53" y="18"/>
                    <a:pt x="4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3" name="组合 121"/>
          <p:cNvGrpSpPr>
            <a:grpSpLocks noChangeAspect="1"/>
          </p:cNvGrpSpPr>
          <p:nvPr/>
        </p:nvGrpSpPr>
        <p:grpSpPr bwMode="gray">
          <a:xfrm>
            <a:off x="6815812" y="2679257"/>
            <a:ext cx="588796" cy="418355"/>
            <a:chOff x="923925" y="2755900"/>
            <a:chExt cx="860426" cy="611188"/>
          </a:xfrm>
        </p:grpSpPr>
        <p:sp>
          <p:nvSpPr>
            <p:cNvPr id="674" name="Freeform 74"/>
            <p:cNvSpPr>
              <a:spLocks noEditPoints="1"/>
            </p:cNvSpPr>
            <p:nvPr/>
          </p:nvSpPr>
          <p:spPr bwMode="gray">
            <a:xfrm>
              <a:off x="923925" y="2952750"/>
              <a:ext cx="466725" cy="307975"/>
            </a:xfrm>
            <a:custGeom>
              <a:avLst/>
              <a:gdLst>
                <a:gd name="T0" fmla="*/ 2147483646 w 1113"/>
                <a:gd name="T1" fmla="*/ 2147483646 h 734"/>
                <a:gd name="T2" fmla="*/ 2147483646 w 1113"/>
                <a:gd name="T3" fmla="*/ 2147483646 h 734"/>
                <a:gd name="T4" fmla="*/ 2147483646 w 1113"/>
                <a:gd name="T5" fmla="*/ 2147483646 h 734"/>
                <a:gd name="T6" fmla="*/ 2147483646 w 1113"/>
                <a:gd name="T7" fmla="*/ 2147483646 h 734"/>
                <a:gd name="T8" fmla="*/ 2147483646 w 1113"/>
                <a:gd name="T9" fmla="*/ 2147483646 h 734"/>
                <a:gd name="T10" fmla="*/ 2147483646 w 1113"/>
                <a:gd name="T11" fmla="*/ 2147483646 h 734"/>
                <a:gd name="T12" fmla="*/ 2147483646 w 1113"/>
                <a:gd name="T13" fmla="*/ 2147483646 h 734"/>
                <a:gd name="T14" fmla="*/ 2147483646 w 1113"/>
                <a:gd name="T15" fmla="*/ 2147483646 h 734"/>
                <a:gd name="T16" fmla="*/ 2147483646 w 1113"/>
                <a:gd name="T17" fmla="*/ 2147483646 h 734"/>
                <a:gd name="T18" fmla="*/ 0 w 1113"/>
                <a:gd name="T19" fmla="*/ 2147483646 h 734"/>
                <a:gd name="T20" fmla="*/ 0 w 1113"/>
                <a:gd name="T21" fmla="*/ 2147483646 h 734"/>
                <a:gd name="T22" fmla="*/ 2147483646 w 1113"/>
                <a:gd name="T23" fmla="*/ 0 h 734"/>
                <a:gd name="T24" fmla="*/ 2147483646 w 1113"/>
                <a:gd name="T25" fmla="*/ 0 h 734"/>
                <a:gd name="T26" fmla="*/ 2147483646 w 1113"/>
                <a:gd name="T27" fmla="*/ 2147483646 h 734"/>
                <a:gd name="T28" fmla="*/ 2147483646 w 1113"/>
                <a:gd name="T29" fmla="*/ 2147483646 h 734"/>
                <a:gd name="T30" fmla="*/ 2147483646 w 1113"/>
                <a:gd name="T31" fmla="*/ 2147483646 h 7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3"/>
                <a:gd name="T49" fmla="*/ 0 h 734"/>
                <a:gd name="T50" fmla="*/ 1113 w 1113"/>
                <a:gd name="T51" fmla="*/ 734 h 7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3" h="734">
                  <a:moveTo>
                    <a:pt x="53" y="680"/>
                  </a:moveTo>
                  <a:lnTo>
                    <a:pt x="53" y="680"/>
                  </a:lnTo>
                  <a:lnTo>
                    <a:pt x="1060" y="680"/>
                  </a:lnTo>
                  <a:lnTo>
                    <a:pt x="1060" y="54"/>
                  </a:lnTo>
                  <a:lnTo>
                    <a:pt x="53" y="54"/>
                  </a:lnTo>
                  <a:lnTo>
                    <a:pt x="53" y="680"/>
                  </a:lnTo>
                  <a:close/>
                  <a:moveTo>
                    <a:pt x="1087" y="734"/>
                  </a:moveTo>
                  <a:lnTo>
                    <a:pt x="1087" y="734"/>
                  </a:lnTo>
                  <a:lnTo>
                    <a:pt x="27" y="734"/>
                  </a:lnTo>
                  <a:cubicBezTo>
                    <a:pt x="12" y="734"/>
                    <a:pt x="0" y="722"/>
                    <a:pt x="0" y="707"/>
                  </a:cubicBezTo>
                  <a:lnTo>
                    <a:pt x="0" y="27"/>
                  </a:lnTo>
                  <a:cubicBezTo>
                    <a:pt x="0" y="12"/>
                    <a:pt x="12" y="0"/>
                    <a:pt x="27" y="0"/>
                  </a:cubicBezTo>
                  <a:lnTo>
                    <a:pt x="1087" y="0"/>
                  </a:lnTo>
                  <a:cubicBezTo>
                    <a:pt x="1101" y="0"/>
                    <a:pt x="1113" y="12"/>
                    <a:pt x="1113" y="27"/>
                  </a:cubicBezTo>
                  <a:lnTo>
                    <a:pt x="1113" y="707"/>
                  </a:lnTo>
                  <a:cubicBezTo>
                    <a:pt x="1113" y="722"/>
                    <a:pt x="1101" y="734"/>
                    <a:pt x="1087" y="73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5" name="Freeform 75"/>
            <p:cNvSpPr>
              <a:spLocks/>
            </p:cNvSpPr>
            <p:nvPr/>
          </p:nvSpPr>
          <p:spPr bwMode="gray">
            <a:xfrm>
              <a:off x="1079500"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7" y="181"/>
                  </a:moveTo>
                  <a:lnTo>
                    <a:pt x="27" y="181"/>
                  </a:lnTo>
                  <a:cubicBezTo>
                    <a:pt x="12" y="181"/>
                    <a:pt x="0" y="169"/>
                    <a:pt x="0" y="154"/>
                  </a:cubicBezTo>
                  <a:lnTo>
                    <a:pt x="0" y="27"/>
                  </a:lnTo>
                  <a:cubicBezTo>
                    <a:pt x="0" y="12"/>
                    <a:pt x="12" y="0"/>
                    <a:pt x="27" y="0"/>
                  </a:cubicBezTo>
                  <a:cubicBezTo>
                    <a:pt x="41" y="0"/>
                    <a:pt x="53" y="12"/>
                    <a:pt x="53" y="27"/>
                  </a:cubicBezTo>
                  <a:lnTo>
                    <a:pt x="53" y="154"/>
                  </a:lnTo>
                  <a:cubicBezTo>
                    <a:pt x="53" y="169"/>
                    <a:pt x="41" y="181"/>
                    <a:pt x="27"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6" name="Freeform 76"/>
            <p:cNvSpPr>
              <a:spLocks/>
            </p:cNvSpPr>
            <p:nvPr/>
          </p:nvSpPr>
          <p:spPr bwMode="gray">
            <a:xfrm>
              <a:off x="1208088" y="3238500"/>
              <a:ext cx="22225" cy="76200"/>
            </a:xfrm>
            <a:custGeom>
              <a:avLst/>
              <a:gdLst>
                <a:gd name="T0" fmla="*/ 2147483646 w 53"/>
                <a:gd name="T1" fmla="*/ 2147483646 h 181"/>
                <a:gd name="T2" fmla="*/ 2147483646 w 53"/>
                <a:gd name="T3" fmla="*/ 2147483646 h 181"/>
                <a:gd name="T4" fmla="*/ 0 w 53"/>
                <a:gd name="T5" fmla="*/ 2147483646 h 181"/>
                <a:gd name="T6" fmla="*/ 0 w 53"/>
                <a:gd name="T7" fmla="*/ 2147483646 h 181"/>
                <a:gd name="T8" fmla="*/ 2147483646 w 53"/>
                <a:gd name="T9" fmla="*/ 0 h 181"/>
                <a:gd name="T10" fmla="*/ 2147483646 w 53"/>
                <a:gd name="T11" fmla="*/ 2147483646 h 181"/>
                <a:gd name="T12" fmla="*/ 2147483646 w 53"/>
                <a:gd name="T13" fmla="*/ 2147483646 h 181"/>
                <a:gd name="T14" fmla="*/ 2147483646 w 53"/>
                <a:gd name="T15" fmla="*/ 2147483646 h 18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181"/>
                <a:gd name="T26" fmla="*/ 53 w 53"/>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181">
                  <a:moveTo>
                    <a:pt x="26" y="181"/>
                  </a:moveTo>
                  <a:lnTo>
                    <a:pt x="26" y="181"/>
                  </a:lnTo>
                  <a:cubicBezTo>
                    <a:pt x="12" y="181"/>
                    <a:pt x="0" y="169"/>
                    <a:pt x="0" y="154"/>
                  </a:cubicBezTo>
                  <a:lnTo>
                    <a:pt x="0" y="27"/>
                  </a:lnTo>
                  <a:cubicBezTo>
                    <a:pt x="0" y="12"/>
                    <a:pt x="12" y="0"/>
                    <a:pt x="26" y="0"/>
                  </a:cubicBezTo>
                  <a:cubicBezTo>
                    <a:pt x="41" y="0"/>
                    <a:pt x="53" y="12"/>
                    <a:pt x="53" y="27"/>
                  </a:cubicBezTo>
                  <a:lnTo>
                    <a:pt x="53" y="154"/>
                  </a:lnTo>
                  <a:cubicBezTo>
                    <a:pt x="53" y="169"/>
                    <a:pt x="41" y="181"/>
                    <a:pt x="26" y="18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7" name="Freeform 77"/>
            <p:cNvSpPr>
              <a:spLocks noEditPoints="1"/>
            </p:cNvSpPr>
            <p:nvPr/>
          </p:nvSpPr>
          <p:spPr bwMode="gray">
            <a:xfrm>
              <a:off x="984250" y="3292475"/>
              <a:ext cx="344488" cy="57150"/>
            </a:xfrm>
            <a:custGeom>
              <a:avLst/>
              <a:gdLst>
                <a:gd name="T0" fmla="*/ 2147483646 w 825"/>
                <a:gd name="T1" fmla="*/ 2147483646 h 136"/>
                <a:gd name="T2" fmla="*/ 2147483646 w 825"/>
                <a:gd name="T3" fmla="*/ 2147483646 h 136"/>
                <a:gd name="T4" fmla="*/ 2147483646 w 825"/>
                <a:gd name="T5" fmla="*/ 2147483646 h 136"/>
                <a:gd name="T6" fmla="*/ 2147483646 w 825"/>
                <a:gd name="T7" fmla="*/ 2147483646 h 136"/>
                <a:gd name="T8" fmla="*/ 2147483646 w 825"/>
                <a:gd name="T9" fmla="*/ 2147483646 h 136"/>
                <a:gd name="T10" fmla="*/ 2147483646 w 825"/>
                <a:gd name="T11" fmla="*/ 2147483646 h 136"/>
                <a:gd name="T12" fmla="*/ 2147483646 w 825"/>
                <a:gd name="T13" fmla="*/ 2147483646 h 136"/>
                <a:gd name="T14" fmla="*/ 2147483646 w 825"/>
                <a:gd name="T15" fmla="*/ 2147483646 h 136"/>
                <a:gd name="T16" fmla="*/ 0 w 825"/>
                <a:gd name="T17" fmla="*/ 2147483646 h 136"/>
                <a:gd name="T18" fmla="*/ 2147483646 w 825"/>
                <a:gd name="T19" fmla="*/ 0 h 136"/>
                <a:gd name="T20" fmla="*/ 2147483646 w 825"/>
                <a:gd name="T21" fmla="*/ 0 h 136"/>
                <a:gd name="T22" fmla="*/ 2147483646 w 825"/>
                <a:gd name="T23" fmla="*/ 2147483646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25"/>
                <a:gd name="T37" fmla="*/ 0 h 136"/>
                <a:gd name="T38" fmla="*/ 825 w 825"/>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25" h="136">
                  <a:moveTo>
                    <a:pt x="89" y="83"/>
                  </a:moveTo>
                  <a:lnTo>
                    <a:pt x="89" y="83"/>
                  </a:lnTo>
                  <a:lnTo>
                    <a:pt x="742" y="83"/>
                  </a:lnTo>
                  <a:lnTo>
                    <a:pt x="728" y="53"/>
                  </a:lnTo>
                  <a:lnTo>
                    <a:pt x="105" y="53"/>
                  </a:lnTo>
                  <a:lnTo>
                    <a:pt x="89" y="83"/>
                  </a:lnTo>
                  <a:close/>
                  <a:moveTo>
                    <a:pt x="825" y="136"/>
                  </a:moveTo>
                  <a:lnTo>
                    <a:pt x="825" y="136"/>
                  </a:lnTo>
                  <a:lnTo>
                    <a:pt x="0" y="136"/>
                  </a:lnTo>
                  <a:lnTo>
                    <a:pt x="73" y="0"/>
                  </a:lnTo>
                  <a:lnTo>
                    <a:pt x="762" y="0"/>
                  </a:lnTo>
                  <a:lnTo>
                    <a:pt x="825" y="136"/>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8" name="Freeform 78"/>
            <p:cNvSpPr>
              <a:spLocks noEditPoints="1"/>
            </p:cNvSpPr>
            <p:nvPr/>
          </p:nvSpPr>
          <p:spPr bwMode="gray">
            <a:xfrm>
              <a:off x="1044575" y="3009900"/>
              <a:ext cx="225425" cy="76200"/>
            </a:xfrm>
            <a:custGeom>
              <a:avLst/>
              <a:gdLst>
                <a:gd name="T0" fmla="*/ 2147483646 w 537"/>
                <a:gd name="T1" fmla="*/ 2147483646 h 183"/>
                <a:gd name="T2" fmla="*/ 2147483646 w 537"/>
                <a:gd name="T3" fmla="*/ 2147483646 h 183"/>
                <a:gd name="T4" fmla="*/ 2147483646 w 537"/>
                <a:gd name="T5" fmla="*/ 2147483646 h 183"/>
                <a:gd name="T6" fmla="*/ 2147483646 w 537"/>
                <a:gd name="T7" fmla="*/ 2147483646 h 183"/>
                <a:gd name="T8" fmla="*/ 2147483646 w 537"/>
                <a:gd name="T9" fmla="*/ 2147483646 h 183"/>
                <a:gd name="T10" fmla="*/ 2147483646 w 537"/>
                <a:gd name="T11" fmla="*/ 2147483646 h 183"/>
                <a:gd name="T12" fmla="*/ 2147483646 w 537"/>
                <a:gd name="T13" fmla="*/ 2147483646 h 183"/>
                <a:gd name="T14" fmla="*/ 2147483646 w 537"/>
                <a:gd name="T15" fmla="*/ 2147483646 h 183"/>
                <a:gd name="T16" fmla="*/ 2147483646 w 537"/>
                <a:gd name="T17" fmla="*/ 2147483646 h 183"/>
                <a:gd name="T18" fmla="*/ 2147483646 w 537"/>
                <a:gd name="T19" fmla="*/ 2147483646 h 183"/>
                <a:gd name="T20" fmla="*/ 2147483646 w 537"/>
                <a:gd name="T21" fmla="*/ 2147483646 h 183"/>
                <a:gd name="T22" fmla="*/ 2147483646 w 537"/>
                <a:gd name="T23" fmla="*/ 2147483646 h 183"/>
                <a:gd name="T24" fmla="*/ 2147483646 w 537"/>
                <a:gd name="T25" fmla="*/ 2147483646 h 183"/>
                <a:gd name="T26" fmla="*/ 2147483646 w 537"/>
                <a:gd name="T27" fmla="*/ 2147483646 h 183"/>
                <a:gd name="T28" fmla="*/ 2147483646 w 537"/>
                <a:gd name="T29" fmla="*/ 2147483646 h 183"/>
                <a:gd name="T30" fmla="*/ 2147483646 w 537"/>
                <a:gd name="T31" fmla="*/ 2147483646 h 183"/>
                <a:gd name="T32" fmla="*/ 2147483646 w 537"/>
                <a:gd name="T33" fmla="*/ 2147483646 h 183"/>
                <a:gd name="T34" fmla="*/ 2147483646 w 537"/>
                <a:gd name="T35" fmla="*/ 2147483646 h 183"/>
                <a:gd name="T36" fmla="*/ 2147483646 w 537"/>
                <a:gd name="T37" fmla="*/ 0 h 183"/>
                <a:gd name="T38" fmla="*/ 2147483646 w 537"/>
                <a:gd name="T39" fmla="*/ 2147483646 h 183"/>
                <a:gd name="T40" fmla="*/ 2147483646 w 537"/>
                <a:gd name="T41" fmla="*/ 2147483646 h 183"/>
                <a:gd name="T42" fmla="*/ 2147483646 w 537"/>
                <a:gd name="T43" fmla="*/ 2147483646 h 183"/>
                <a:gd name="T44" fmla="*/ 2147483646 w 537"/>
                <a:gd name="T45" fmla="*/ 2147483646 h 183"/>
                <a:gd name="T46" fmla="*/ 2147483646 w 537"/>
                <a:gd name="T47" fmla="*/ 2147483646 h 1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37"/>
                <a:gd name="T73" fmla="*/ 0 h 183"/>
                <a:gd name="T74" fmla="*/ 537 w 537"/>
                <a:gd name="T75" fmla="*/ 183 h 1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37" h="183">
                  <a:moveTo>
                    <a:pt x="269" y="40"/>
                  </a:moveTo>
                  <a:lnTo>
                    <a:pt x="269" y="40"/>
                  </a:lnTo>
                  <a:cubicBezTo>
                    <a:pt x="253" y="40"/>
                    <a:pt x="237" y="43"/>
                    <a:pt x="227" y="49"/>
                  </a:cubicBezTo>
                  <a:lnTo>
                    <a:pt x="66" y="143"/>
                  </a:lnTo>
                  <a:lnTo>
                    <a:pt x="472" y="143"/>
                  </a:lnTo>
                  <a:lnTo>
                    <a:pt x="311" y="49"/>
                  </a:lnTo>
                  <a:cubicBezTo>
                    <a:pt x="300" y="43"/>
                    <a:pt x="285" y="40"/>
                    <a:pt x="269" y="40"/>
                  </a:cubicBezTo>
                  <a:close/>
                  <a:moveTo>
                    <a:pt x="49" y="152"/>
                  </a:moveTo>
                  <a:lnTo>
                    <a:pt x="49" y="152"/>
                  </a:lnTo>
                  <a:lnTo>
                    <a:pt x="49" y="163"/>
                  </a:lnTo>
                  <a:lnTo>
                    <a:pt x="49" y="152"/>
                  </a:lnTo>
                  <a:cubicBezTo>
                    <a:pt x="49" y="152"/>
                    <a:pt x="49" y="152"/>
                    <a:pt x="49" y="152"/>
                  </a:cubicBezTo>
                  <a:close/>
                  <a:moveTo>
                    <a:pt x="49" y="183"/>
                  </a:moveTo>
                  <a:lnTo>
                    <a:pt x="49" y="183"/>
                  </a:lnTo>
                  <a:cubicBezTo>
                    <a:pt x="24" y="183"/>
                    <a:pt x="9" y="175"/>
                    <a:pt x="5" y="160"/>
                  </a:cubicBezTo>
                  <a:cubicBezTo>
                    <a:pt x="0" y="144"/>
                    <a:pt x="10" y="129"/>
                    <a:pt x="34" y="115"/>
                  </a:cubicBezTo>
                  <a:lnTo>
                    <a:pt x="206" y="15"/>
                  </a:lnTo>
                  <a:cubicBezTo>
                    <a:pt x="223" y="5"/>
                    <a:pt x="246" y="0"/>
                    <a:pt x="269" y="0"/>
                  </a:cubicBezTo>
                  <a:cubicBezTo>
                    <a:pt x="292" y="0"/>
                    <a:pt x="314" y="5"/>
                    <a:pt x="331" y="15"/>
                  </a:cubicBezTo>
                  <a:lnTo>
                    <a:pt x="504" y="115"/>
                  </a:lnTo>
                  <a:cubicBezTo>
                    <a:pt x="527" y="129"/>
                    <a:pt x="537" y="144"/>
                    <a:pt x="533" y="159"/>
                  </a:cubicBezTo>
                  <a:cubicBezTo>
                    <a:pt x="529" y="175"/>
                    <a:pt x="514" y="183"/>
                    <a:pt x="488" y="183"/>
                  </a:cubicBezTo>
                  <a:lnTo>
                    <a:pt x="49" y="18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9" name="Freeform 79"/>
            <p:cNvSpPr>
              <a:spLocks noEditPoints="1"/>
            </p:cNvSpPr>
            <p:nvPr/>
          </p:nvSpPr>
          <p:spPr bwMode="gray">
            <a:xfrm>
              <a:off x="1042988" y="3097213"/>
              <a:ext cx="223838" cy="112713"/>
            </a:xfrm>
            <a:custGeom>
              <a:avLst/>
              <a:gdLst>
                <a:gd name="T0" fmla="*/ 2147483646 w 535"/>
                <a:gd name="T1" fmla="*/ 2147483646 h 269"/>
                <a:gd name="T2" fmla="*/ 2147483646 w 535"/>
                <a:gd name="T3" fmla="*/ 2147483646 h 269"/>
                <a:gd name="T4" fmla="*/ 2147483646 w 535"/>
                <a:gd name="T5" fmla="*/ 2147483646 h 269"/>
                <a:gd name="T6" fmla="*/ 2147483646 w 535"/>
                <a:gd name="T7" fmla="*/ 2147483646 h 269"/>
                <a:gd name="T8" fmla="*/ 2147483646 w 535"/>
                <a:gd name="T9" fmla="*/ 2147483646 h 269"/>
                <a:gd name="T10" fmla="*/ 2147483646 w 535"/>
                <a:gd name="T11" fmla="*/ 2147483646 h 269"/>
                <a:gd name="T12" fmla="*/ 2147483646 w 535"/>
                <a:gd name="T13" fmla="*/ 2147483646 h 269"/>
                <a:gd name="T14" fmla="*/ 2147483646 w 535"/>
                <a:gd name="T15" fmla="*/ 2147483646 h 269"/>
                <a:gd name="T16" fmla="*/ 2147483646 w 535"/>
                <a:gd name="T17" fmla="*/ 2147483646 h 269"/>
                <a:gd name="T18" fmla="*/ 2147483646 w 535"/>
                <a:gd name="T19" fmla="*/ 2147483646 h 269"/>
                <a:gd name="T20" fmla="*/ 2147483646 w 535"/>
                <a:gd name="T21" fmla="*/ 2147483646 h 269"/>
                <a:gd name="T22" fmla="*/ 2147483646 w 535"/>
                <a:gd name="T23" fmla="*/ 2147483646 h 269"/>
                <a:gd name="T24" fmla="*/ 2147483646 w 535"/>
                <a:gd name="T25" fmla="*/ 2147483646 h 269"/>
                <a:gd name="T26" fmla="*/ 2147483646 w 535"/>
                <a:gd name="T27" fmla="*/ 2147483646 h 269"/>
                <a:gd name="T28" fmla="*/ 2147483646 w 535"/>
                <a:gd name="T29" fmla="*/ 2147483646 h 269"/>
                <a:gd name="T30" fmla="*/ 2147483646 w 535"/>
                <a:gd name="T31" fmla="*/ 2147483646 h 269"/>
                <a:gd name="T32" fmla="*/ 0 w 535"/>
                <a:gd name="T33" fmla="*/ 2147483646 h 269"/>
                <a:gd name="T34" fmla="*/ 2147483646 w 535"/>
                <a:gd name="T35" fmla="*/ 2147483646 h 269"/>
                <a:gd name="T36" fmla="*/ 2147483646 w 535"/>
                <a:gd name="T37" fmla="*/ 2147483646 h 269"/>
                <a:gd name="T38" fmla="*/ 2147483646 w 535"/>
                <a:gd name="T39" fmla="*/ 0 h 269"/>
                <a:gd name="T40" fmla="*/ 2147483646 w 535"/>
                <a:gd name="T41" fmla="*/ 2147483646 h 269"/>
                <a:gd name="T42" fmla="*/ 2147483646 w 535"/>
                <a:gd name="T43" fmla="*/ 2147483646 h 269"/>
                <a:gd name="T44" fmla="*/ 2147483646 w 535"/>
                <a:gd name="T45" fmla="*/ 0 h 269"/>
                <a:gd name="T46" fmla="*/ 2147483646 w 535"/>
                <a:gd name="T47" fmla="*/ 2147483646 h 269"/>
                <a:gd name="T48" fmla="*/ 2147483646 w 535"/>
                <a:gd name="T49" fmla="*/ 2147483646 h 269"/>
                <a:gd name="T50" fmla="*/ 2147483646 w 535"/>
                <a:gd name="T51" fmla="*/ 0 h 269"/>
                <a:gd name="T52" fmla="*/ 2147483646 w 535"/>
                <a:gd name="T53" fmla="*/ 2147483646 h 269"/>
                <a:gd name="T54" fmla="*/ 2147483646 w 535"/>
                <a:gd name="T55" fmla="*/ 2147483646 h 269"/>
                <a:gd name="T56" fmla="*/ 2147483646 w 535"/>
                <a:gd name="T57" fmla="*/ 0 h 269"/>
                <a:gd name="T58" fmla="*/ 2147483646 w 535"/>
                <a:gd name="T59" fmla="*/ 2147483646 h 269"/>
                <a:gd name="T60" fmla="*/ 2147483646 w 535"/>
                <a:gd name="T61" fmla="*/ 2147483646 h 269"/>
                <a:gd name="T62" fmla="*/ 2147483646 w 535"/>
                <a:gd name="T63" fmla="*/ 2147483646 h 2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35"/>
                <a:gd name="T97" fmla="*/ 0 h 269"/>
                <a:gd name="T98" fmla="*/ 535 w 535"/>
                <a:gd name="T99" fmla="*/ 269 h 2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35" h="269">
                  <a:moveTo>
                    <a:pt x="40" y="229"/>
                  </a:moveTo>
                  <a:lnTo>
                    <a:pt x="40" y="229"/>
                  </a:lnTo>
                  <a:lnTo>
                    <a:pt x="495" y="229"/>
                  </a:lnTo>
                  <a:lnTo>
                    <a:pt x="495" y="206"/>
                  </a:lnTo>
                  <a:lnTo>
                    <a:pt x="478" y="206"/>
                  </a:lnTo>
                  <a:cubicBezTo>
                    <a:pt x="467" y="206"/>
                    <a:pt x="458" y="197"/>
                    <a:pt x="458" y="186"/>
                  </a:cubicBezTo>
                  <a:lnTo>
                    <a:pt x="458" y="40"/>
                  </a:lnTo>
                  <a:lnTo>
                    <a:pt x="433" y="40"/>
                  </a:lnTo>
                  <a:lnTo>
                    <a:pt x="433" y="186"/>
                  </a:lnTo>
                  <a:cubicBezTo>
                    <a:pt x="433" y="197"/>
                    <a:pt x="424" y="206"/>
                    <a:pt x="413" y="206"/>
                  </a:cubicBezTo>
                  <a:lnTo>
                    <a:pt x="363" y="206"/>
                  </a:lnTo>
                  <a:cubicBezTo>
                    <a:pt x="352" y="206"/>
                    <a:pt x="343" y="197"/>
                    <a:pt x="343" y="186"/>
                  </a:cubicBezTo>
                  <a:lnTo>
                    <a:pt x="343" y="40"/>
                  </a:lnTo>
                  <a:lnTo>
                    <a:pt x="318" y="40"/>
                  </a:lnTo>
                  <a:lnTo>
                    <a:pt x="318" y="186"/>
                  </a:lnTo>
                  <a:cubicBezTo>
                    <a:pt x="318" y="197"/>
                    <a:pt x="309" y="206"/>
                    <a:pt x="298" y="206"/>
                  </a:cubicBezTo>
                  <a:lnTo>
                    <a:pt x="248" y="206"/>
                  </a:lnTo>
                  <a:cubicBezTo>
                    <a:pt x="237" y="206"/>
                    <a:pt x="228" y="197"/>
                    <a:pt x="228" y="186"/>
                  </a:cubicBezTo>
                  <a:lnTo>
                    <a:pt x="228" y="40"/>
                  </a:lnTo>
                  <a:lnTo>
                    <a:pt x="203" y="40"/>
                  </a:lnTo>
                  <a:lnTo>
                    <a:pt x="203" y="186"/>
                  </a:lnTo>
                  <a:cubicBezTo>
                    <a:pt x="203" y="197"/>
                    <a:pt x="194" y="206"/>
                    <a:pt x="183" y="206"/>
                  </a:cubicBezTo>
                  <a:lnTo>
                    <a:pt x="133" y="206"/>
                  </a:lnTo>
                  <a:cubicBezTo>
                    <a:pt x="122" y="206"/>
                    <a:pt x="113" y="197"/>
                    <a:pt x="113" y="186"/>
                  </a:cubicBezTo>
                  <a:lnTo>
                    <a:pt x="113" y="40"/>
                  </a:lnTo>
                  <a:lnTo>
                    <a:pt x="88" y="40"/>
                  </a:lnTo>
                  <a:lnTo>
                    <a:pt x="88" y="186"/>
                  </a:lnTo>
                  <a:cubicBezTo>
                    <a:pt x="88" y="197"/>
                    <a:pt x="79" y="206"/>
                    <a:pt x="68" y="206"/>
                  </a:cubicBezTo>
                  <a:lnTo>
                    <a:pt x="40" y="206"/>
                  </a:lnTo>
                  <a:lnTo>
                    <a:pt x="40" y="229"/>
                  </a:lnTo>
                  <a:close/>
                  <a:moveTo>
                    <a:pt x="515" y="269"/>
                  </a:moveTo>
                  <a:lnTo>
                    <a:pt x="515" y="269"/>
                  </a:lnTo>
                  <a:lnTo>
                    <a:pt x="20" y="269"/>
                  </a:lnTo>
                  <a:cubicBezTo>
                    <a:pt x="9" y="269"/>
                    <a:pt x="0" y="260"/>
                    <a:pt x="0" y="249"/>
                  </a:cubicBezTo>
                  <a:lnTo>
                    <a:pt x="0" y="186"/>
                  </a:lnTo>
                  <a:cubicBezTo>
                    <a:pt x="0" y="175"/>
                    <a:pt x="9" y="166"/>
                    <a:pt x="20" y="166"/>
                  </a:cubicBezTo>
                  <a:lnTo>
                    <a:pt x="48" y="166"/>
                  </a:lnTo>
                  <a:lnTo>
                    <a:pt x="48" y="20"/>
                  </a:lnTo>
                  <a:cubicBezTo>
                    <a:pt x="48" y="9"/>
                    <a:pt x="57" y="0"/>
                    <a:pt x="68" y="0"/>
                  </a:cubicBezTo>
                  <a:lnTo>
                    <a:pt x="133" y="0"/>
                  </a:lnTo>
                  <a:cubicBezTo>
                    <a:pt x="144" y="0"/>
                    <a:pt x="153" y="9"/>
                    <a:pt x="153" y="20"/>
                  </a:cubicBezTo>
                  <a:lnTo>
                    <a:pt x="153" y="166"/>
                  </a:lnTo>
                  <a:lnTo>
                    <a:pt x="163" y="166"/>
                  </a:lnTo>
                  <a:lnTo>
                    <a:pt x="163" y="20"/>
                  </a:lnTo>
                  <a:cubicBezTo>
                    <a:pt x="163" y="9"/>
                    <a:pt x="172" y="0"/>
                    <a:pt x="183" y="0"/>
                  </a:cubicBezTo>
                  <a:lnTo>
                    <a:pt x="248" y="0"/>
                  </a:lnTo>
                  <a:cubicBezTo>
                    <a:pt x="259" y="0"/>
                    <a:pt x="268" y="9"/>
                    <a:pt x="268" y="20"/>
                  </a:cubicBezTo>
                  <a:lnTo>
                    <a:pt x="268" y="166"/>
                  </a:lnTo>
                  <a:lnTo>
                    <a:pt x="278" y="166"/>
                  </a:lnTo>
                  <a:lnTo>
                    <a:pt x="278" y="20"/>
                  </a:lnTo>
                  <a:cubicBezTo>
                    <a:pt x="278" y="9"/>
                    <a:pt x="287" y="0"/>
                    <a:pt x="298" y="0"/>
                  </a:cubicBezTo>
                  <a:lnTo>
                    <a:pt x="363" y="0"/>
                  </a:lnTo>
                  <a:cubicBezTo>
                    <a:pt x="374" y="0"/>
                    <a:pt x="383" y="9"/>
                    <a:pt x="383" y="20"/>
                  </a:cubicBezTo>
                  <a:lnTo>
                    <a:pt x="383" y="166"/>
                  </a:lnTo>
                  <a:lnTo>
                    <a:pt x="393" y="166"/>
                  </a:lnTo>
                  <a:lnTo>
                    <a:pt x="393" y="20"/>
                  </a:lnTo>
                  <a:cubicBezTo>
                    <a:pt x="393" y="9"/>
                    <a:pt x="402" y="0"/>
                    <a:pt x="413" y="0"/>
                  </a:cubicBezTo>
                  <a:lnTo>
                    <a:pt x="478" y="0"/>
                  </a:lnTo>
                  <a:cubicBezTo>
                    <a:pt x="489" y="0"/>
                    <a:pt x="498" y="9"/>
                    <a:pt x="498" y="20"/>
                  </a:cubicBezTo>
                  <a:lnTo>
                    <a:pt x="498" y="166"/>
                  </a:lnTo>
                  <a:lnTo>
                    <a:pt x="515" y="166"/>
                  </a:lnTo>
                  <a:cubicBezTo>
                    <a:pt x="526" y="166"/>
                    <a:pt x="535" y="175"/>
                    <a:pt x="535" y="186"/>
                  </a:cubicBezTo>
                  <a:lnTo>
                    <a:pt x="535" y="249"/>
                  </a:lnTo>
                  <a:cubicBezTo>
                    <a:pt x="535" y="260"/>
                    <a:pt x="526" y="269"/>
                    <a:pt x="515" y="2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0" name="Freeform 80"/>
            <p:cNvSpPr>
              <a:spLocks/>
            </p:cNvSpPr>
            <p:nvPr/>
          </p:nvSpPr>
          <p:spPr bwMode="gray">
            <a:xfrm>
              <a:off x="1312863" y="3325813"/>
              <a:ext cx="315913" cy="23813"/>
            </a:xfrm>
            <a:custGeom>
              <a:avLst/>
              <a:gdLst>
                <a:gd name="T0" fmla="*/ 2147483646 w 755"/>
                <a:gd name="T1" fmla="*/ 2147483646 h 53"/>
                <a:gd name="T2" fmla="*/ 2147483646 w 755"/>
                <a:gd name="T3" fmla="*/ 2147483646 h 53"/>
                <a:gd name="T4" fmla="*/ 2147483646 w 755"/>
                <a:gd name="T5" fmla="*/ 2147483646 h 53"/>
                <a:gd name="T6" fmla="*/ 0 w 755"/>
                <a:gd name="T7" fmla="*/ 2147483646 h 53"/>
                <a:gd name="T8" fmla="*/ 2147483646 w 755"/>
                <a:gd name="T9" fmla="*/ 0 h 53"/>
                <a:gd name="T10" fmla="*/ 2147483646 w 755"/>
                <a:gd name="T11" fmla="*/ 0 h 53"/>
                <a:gd name="T12" fmla="*/ 2147483646 w 755"/>
                <a:gd name="T13" fmla="*/ 2147483646 h 53"/>
                <a:gd name="T14" fmla="*/ 2147483646 w 75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55"/>
                <a:gd name="T25" fmla="*/ 0 h 53"/>
                <a:gd name="T26" fmla="*/ 755 w 75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5" h="53">
                  <a:moveTo>
                    <a:pt x="729" y="53"/>
                  </a:moveTo>
                  <a:lnTo>
                    <a:pt x="729" y="53"/>
                  </a:lnTo>
                  <a:lnTo>
                    <a:pt x="27" y="53"/>
                  </a:lnTo>
                  <a:cubicBezTo>
                    <a:pt x="12" y="53"/>
                    <a:pt x="0" y="41"/>
                    <a:pt x="0" y="27"/>
                  </a:cubicBezTo>
                  <a:cubicBezTo>
                    <a:pt x="0" y="12"/>
                    <a:pt x="12" y="0"/>
                    <a:pt x="27" y="0"/>
                  </a:cubicBezTo>
                  <a:lnTo>
                    <a:pt x="729" y="0"/>
                  </a:lnTo>
                  <a:cubicBezTo>
                    <a:pt x="743" y="0"/>
                    <a:pt x="755" y="12"/>
                    <a:pt x="755" y="27"/>
                  </a:cubicBezTo>
                  <a:cubicBezTo>
                    <a:pt x="755" y="41"/>
                    <a:pt x="743" y="53"/>
                    <a:pt x="72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1" name="Freeform 81"/>
            <p:cNvSpPr>
              <a:spLocks/>
            </p:cNvSpPr>
            <p:nvPr/>
          </p:nvSpPr>
          <p:spPr bwMode="gray">
            <a:xfrm>
              <a:off x="1589088" y="3308350"/>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2" name="Freeform 82"/>
            <p:cNvSpPr>
              <a:spLocks/>
            </p:cNvSpPr>
            <p:nvPr/>
          </p:nvSpPr>
          <p:spPr bwMode="gray">
            <a:xfrm>
              <a:off x="1606550" y="3049588"/>
              <a:ext cx="22225" cy="300038"/>
            </a:xfrm>
            <a:custGeom>
              <a:avLst/>
              <a:gdLst>
                <a:gd name="T0" fmla="*/ 2147483646 w 53"/>
                <a:gd name="T1" fmla="*/ 2147483646 h 711"/>
                <a:gd name="T2" fmla="*/ 2147483646 w 53"/>
                <a:gd name="T3" fmla="*/ 2147483646 h 711"/>
                <a:gd name="T4" fmla="*/ 0 w 53"/>
                <a:gd name="T5" fmla="*/ 2147483646 h 711"/>
                <a:gd name="T6" fmla="*/ 0 w 53"/>
                <a:gd name="T7" fmla="*/ 2147483646 h 711"/>
                <a:gd name="T8" fmla="*/ 2147483646 w 53"/>
                <a:gd name="T9" fmla="*/ 0 h 711"/>
                <a:gd name="T10" fmla="*/ 2147483646 w 53"/>
                <a:gd name="T11" fmla="*/ 2147483646 h 711"/>
                <a:gd name="T12" fmla="*/ 2147483646 w 53"/>
                <a:gd name="T13" fmla="*/ 2147483646 h 711"/>
                <a:gd name="T14" fmla="*/ 2147483646 w 53"/>
                <a:gd name="T15" fmla="*/ 2147483646 h 711"/>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711"/>
                <a:gd name="T26" fmla="*/ 53 w 53"/>
                <a:gd name="T27" fmla="*/ 711 h 7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711">
                  <a:moveTo>
                    <a:pt x="27" y="711"/>
                  </a:moveTo>
                  <a:lnTo>
                    <a:pt x="27" y="711"/>
                  </a:lnTo>
                  <a:cubicBezTo>
                    <a:pt x="12" y="711"/>
                    <a:pt x="0" y="699"/>
                    <a:pt x="0" y="685"/>
                  </a:cubicBezTo>
                  <a:lnTo>
                    <a:pt x="0" y="27"/>
                  </a:lnTo>
                  <a:cubicBezTo>
                    <a:pt x="0" y="12"/>
                    <a:pt x="12" y="0"/>
                    <a:pt x="27" y="0"/>
                  </a:cubicBezTo>
                  <a:cubicBezTo>
                    <a:pt x="41" y="0"/>
                    <a:pt x="53" y="12"/>
                    <a:pt x="53" y="27"/>
                  </a:cubicBezTo>
                  <a:lnTo>
                    <a:pt x="53" y="685"/>
                  </a:lnTo>
                  <a:cubicBezTo>
                    <a:pt x="53" y="699"/>
                    <a:pt x="41" y="711"/>
                    <a:pt x="27" y="71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3" name="Freeform 83"/>
            <p:cNvSpPr>
              <a:spLocks noEditPoints="1"/>
            </p:cNvSpPr>
            <p:nvPr/>
          </p:nvSpPr>
          <p:spPr bwMode="gray">
            <a:xfrm>
              <a:off x="1452563" y="2755900"/>
              <a:ext cx="331788" cy="317500"/>
            </a:xfrm>
            <a:custGeom>
              <a:avLst/>
              <a:gdLst>
                <a:gd name="T0" fmla="*/ 2147483646 w 789"/>
                <a:gd name="T1" fmla="*/ 2147483646 h 753"/>
                <a:gd name="T2" fmla="*/ 2147483646 w 789"/>
                <a:gd name="T3" fmla="*/ 2147483646 h 753"/>
                <a:gd name="T4" fmla="*/ 2147483646 w 789"/>
                <a:gd name="T5" fmla="*/ 2147483646 h 753"/>
                <a:gd name="T6" fmla="*/ 2147483646 w 789"/>
                <a:gd name="T7" fmla="*/ 2147483646 h 753"/>
                <a:gd name="T8" fmla="*/ 2147483646 w 789"/>
                <a:gd name="T9" fmla="*/ 2147483646 h 753"/>
                <a:gd name="T10" fmla="*/ 2147483646 w 789"/>
                <a:gd name="T11" fmla="*/ 2147483646 h 753"/>
                <a:gd name="T12" fmla="*/ 2147483646 w 789"/>
                <a:gd name="T13" fmla="*/ 2147483646 h 753"/>
                <a:gd name="T14" fmla="*/ 2147483646 w 789"/>
                <a:gd name="T15" fmla="*/ 2147483646 h 753"/>
                <a:gd name="T16" fmla="*/ 2147483646 w 789"/>
                <a:gd name="T17" fmla="*/ 2147483646 h 753"/>
                <a:gd name="T18" fmla="*/ 2147483646 w 789"/>
                <a:gd name="T19" fmla="*/ 2147483646 h 753"/>
                <a:gd name="T20" fmla="*/ 2147483646 w 789"/>
                <a:gd name="T21" fmla="*/ 2147483646 h 753"/>
                <a:gd name="T22" fmla="*/ 2147483646 w 789"/>
                <a:gd name="T23" fmla="*/ 2147483646 h 753"/>
                <a:gd name="T24" fmla="*/ 2147483646 w 789"/>
                <a:gd name="T25" fmla="*/ 2147483646 h 753"/>
                <a:gd name="T26" fmla="*/ 0 w 789"/>
                <a:gd name="T27" fmla="*/ 2147483646 h 753"/>
                <a:gd name="T28" fmla="*/ 0 w 789"/>
                <a:gd name="T29" fmla="*/ 2147483646 h 753"/>
                <a:gd name="T30" fmla="*/ 2147483646 w 789"/>
                <a:gd name="T31" fmla="*/ 0 h 753"/>
                <a:gd name="T32" fmla="*/ 2147483646 w 789"/>
                <a:gd name="T33" fmla="*/ 0 h 753"/>
                <a:gd name="T34" fmla="*/ 2147483646 w 789"/>
                <a:gd name="T35" fmla="*/ 2147483646 h 753"/>
                <a:gd name="T36" fmla="*/ 2147483646 w 789"/>
                <a:gd name="T37" fmla="*/ 2147483646 h 753"/>
                <a:gd name="T38" fmla="*/ 2147483646 w 789"/>
                <a:gd name="T39" fmla="*/ 2147483646 h 7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9"/>
                <a:gd name="T61" fmla="*/ 0 h 753"/>
                <a:gd name="T62" fmla="*/ 789 w 789"/>
                <a:gd name="T63" fmla="*/ 753 h 7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9" h="753">
                  <a:moveTo>
                    <a:pt x="80" y="53"/>
                  </a:moveTo>
                  <a:lnTo>
                    <a:pt x="80" y="53"/>
                  </a:lnTo>
                  <a:cubicBezTo>
                    <a:pt x="65" y="53"/>
                    <a:pt x="53" y="65"/>
                    <a:pt x="53" y="80"/>
                  </a:cubicBezTo>
                  <a:lnTo>
                    <a:pt x="53" y="673"/>
                  </a:lnTo>
                  <a:cubicBezTo>
                    <a:pt x="53" y="687"/>
                    <a:pt x="65" y="699"/>
                    <a:pt x="80" y="699"/>
                  </a:cubicBezTo>
                  <a:lnTo>
                    <a:pt x="709" y="699"/>
                  </a:lnTo>
                  <a:cubicBezTo>
                    <a:pt x="724" y="699"/>
                    <a:pt x="736" y="687"/>
                    <a:pt x="736" y="673"/>
                  </a:cubicBezTo>
                  <a:lnTo>
                    <a:pt x="736" y="80"/>
                  </a:lnTo>
                  <a:cubicBezTo>
                    <a:pt x="736" y="65"/>
                    <a:pt x="724" y="53"/>
                    <a:pt x="709" y="53"/>
                  </a:cubicBezTo>
                  <a:lnTo>
                    <a:pt x="80" y="53"/>
                  </a:lnTo>
                  <a:close/>
                  <a:moveTo>
                    <a:pt x="709" y="753"/>
                  </a:moveTo>
                  <a:lnTo>
                    <a:pt x="709" y="753"/>
                  </a:lnTo>
                  <a:lnTo>
                    <a:pt x="80" y="753"/>
                  </a:lnTo>
                  <a:cubicBezTo>
                    <a:pt x="36" y="753"/>
                    <a:pt x="0" y="717"/>
                    <a:pt x="0" y="673"/>
                  </a:cubicBezTo>
                  <a:lnTo>
                    <a:pt x="0" y="80"/>
                  </a:lnTo>
                  <a:cubicBezTo>
                    <a:pt x="0" y="36"/>
                    <a:pt x="36" y="0"/>
                    <a:pt x="80" y="0"/>
                  </a:cubicBezTo>
                  <a:lnTo>
                    <a:pt x="709" y="0"/>
                  </a:lnTo>
                  <a:cubicBezTo>
                    <a:pt x="753" y="0"/>
                    <a:pt x="789" y="36"/>
                    <a:pt x="789" y="80"/>
                  </a:cubicBezTo>
                  <a:lnTo>
                    <a:pt x="789" y="673"/>
                  </a:lnTo>
                  <a:cubicBezTo>
                    <a:pt x="789" y="717"/>
                    <a:pt x="753" y="753"/>
                    <a:pt x="709" y="7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4" name="Freeform 84"/>
            <p:cNvSpPr>
              <a:spLocks/>
            </p:cNvSpPr>
            <p:nvPr/>
          </p:nvSpPr>
          <p:spPr bwMode="gray">
            <a:xfrm>
              <a:off x="1146175" y="2860675"/>
              <a:ext cx="328613" cy="22225"/>
            </a:xfrm>
            <a:custGeom>
              <a:avLst/>
              <a:gdLst>
                <a:gd name="T0" fmla="*/ 2147483646 w 785"/>
                <a:gd name="T1" fmla="*/ 2147483646 h 53"/>
                <a:gd name="T2" fmla="*/ 2147483646 w 785"/>
                <a:gd name="T3" fmla="*/ 2147483646 h 53"/>
                <a:gd name="T4" fmla="*/ 2147483646 w 785"/>
                <a:gd name="T5" fmla="*/ 2147483646 h 53"/>
                <a:gd name="T6" fmla="*/ 0 w 785"/>
                <a:gd name="T7" fmla="*/ 2147483646 h 53"/>
                <a:gd name="T8" fmla="*/ 2147483646 w 785"/>
                <a:gd name="T9" fmla="*/ 0 h 53"/>
                <a:gd name="T10" fmla="*/ 2147483646 w 785"/>
                <a:gd name="T11" fmla="*/ 0 h 53"/>
                <a:gd name="T12" fmla="*/ 2147483646 w 785"/>
                <a:gd name="T13" fmla="*/ 2147483646 h 53"/>
                <a:gd name="T14" fmla="*/ 2147483646 w 785"/>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 name="T24" fmla="*/ 0 w 785"/>
                <a:gd name="T25" fmla="*/ 0 h 53"/>
                <a:gd name="T26" fmla="*/ 785 w 785"/>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5" h="53">
                  <a:moveTo>
                    <a:pt x="759" y="53"/>
                  </a:moveTo>
                  <a:lnTo>
                    <a:pt x="759" y="53"/>
                  </a:lnTo>
                  <a:lnTo>
                    <a:pt x="27" y="53"/>
                  </a:lnTo>
                  <a:cubicBezTo>
                    <a:pt x="12" y="53"/>
                    <a:pt x="0" y="41"/>
                    <a:pt x="0" y="27"/>
                  </a:cubicBezTo>
                  <a:cubicBezTo>
                    <a:pt x="0" y="12"/>
                    <a:pt x="12" y="0"/>
                    <a:pt x="27" y="0"/>
                  </a:cubicBezTo>
                  <a:lnTo>
                    <a:pt x="759" y="0"/>
                  </a:lnTo>
                  <a:cubicBezTo>
                    <a:pt x="773" y="0"/>
                    <a:pt x="785" y="12"/>
                    <a:pt x="785" y="27"/>
                  </a:cubicBezTo>
                  <a:cubicBezTo>
                    <a:pt x="785" y="41"/>
                    <a:pt x="773" y="53"/>
                    <a:pt x="759" y="5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5" name="Freeform 85"/>
            <p:cNvSpPr>
              <a:spLocks/>
            </p:cNvSpPr>
            <p:nvPr/>
          </p:nvSpPr>
          <p:spPr bwMode="gray">
            <a:xfrm>
              <a:off x="1146175" y="2860675"/>
              <a:ext cx="22225" cy="114300"/>
            </a:xfrm>
            <a:custGeom>
              <a:avLst/>
              <a:gdLst>
                <a:gd name="T0" fmla="*/ 2147483646 w 53"/>
                <a:gd name="T1" fmla="*/ 2147483646 h 273"/>
                <a:gd name="T2" fmla="*/ 2147483646 w 53"/>
                <a:gd name="T3" fmla="*/ 2147483646 h 273"/>
                <a:gd name="T4" fmla="*/ 0 w 53"/>
                <a:gd name="T5" fmla="*/ 2147483646 h 273"/>
                <a:gd name="T6" fmla="*/ 0 w 53"/>
                <a:gd name="T7" fmla="*/ 2147483646 h 273"/>
                <a:gd name="T8" fmla="*/ 2147483646 w 53"/>
                <a:gd name="T9" fmla="*/ 0 h 273"/>
                <a:gd name="T10" fmla="*/ 2147483646 w 53"/>
                <a:gd name="T11" fmla="*/ 2147483646 h 273"/>
                <a:gd name="T12" fmla="*/ 2147483646 w 53"/>
                <a:gd name="T13" fmla="*/ 2147483646 h 273"/>
                <a:gd name="T14" fmla="*/ 2147483646 w 53"/>
                <a:gd name="T15" fmla="*/ 2147483646 h 273"/>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273"/>
                <a:gd name="T26" fmla="*/ 53 w 53"/>
                <a:gd name="T27" fmla="*/ 273 h 2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273">
                  <a:moveTo>
                    <a:pt x="27" y="273"/>
                  </a:moveTo>
                  <a:lnTo>
                    <a:pt x="27" y="273"/>
                  </a:lnTo>
                  <a:cubicBezTo>
                    <a:pt x="12" y="273"/>
                    <a:pt x="0" y="261"/>
                    <a:pt x="0" y="246"/>
                  </a:cubicBezTo>
                  <a:lnTo>
                    <a:pt x="0" y="27"/>
                  </a:lnTo>
                  <a:cubicBezTo>
                    <a:pt x="0" y="12"/>
                    <a:pt x="12" y="0"/>
                    <a:pt x="27" y="0"/>
                  </a:cubicBezTo>
                  <a:cubicBezTo>
                    <a:pt x="41" y="0"/>
                    <a:pt x="53" y="12"/>
                    <a:pt x="53" y="27"/>
                  </a:cubicBezTo>
                  <a:lnTo>
                    <a:pt x="53" y="246"/>
                  </a:lnTo>
                  <a:cubicBezTo>
                    <a:pt x="53" y="261"/>
                    <a:pt x="41" y="273"/>
                    <a:pt x="27" y="2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6" name="Freeform 86"/>
            <p:cNvSpPr>
              <a:spLocks/>
            </p:cNvSpPr>
            <p:nvPr/>
          </p:nvSpPr>
          <p:spPr bwMode="gray">
            <a:xfrm>
              <a:off x="1133475" y="2841625"/>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7" name="Freeform 87"/>
            <p:cNvSpPr>
              <a:spLocks noEditPoints="1"/>
            </p:cNvSpPr>
            <p:nvPr/>
          </p:nvSpPr>
          <p:spPr bwMode="gray">
            <a:xfrm>
              <a:off x="1508125" y="2879725"/>
              <a:ext cx="61913" cy="63500"/>
            </a:xfrm>
            <a:custGeom>
              <a:avLst/>
              <a:gdLst>
                <a:gd name="T0" fmla="*/ 2147483646 w 149"/>
                <a:gd name="T1" fmla="*/ 2147483646 h 153"/>
                <a:gd name="T2" fmla="*/ 2147483646 w 149"/>
                <a:gd name="T3" fmla="*/ 2147483646 h 153"/>
                <a:gd name="T4" fmla="*/ 2147483646 w 149"/>
                <a:gd name="T5" fmla="*/ 2147483646 h 153"/>
                <a:gd name="T6" fmla="*/ 2147483646 w 149"/>
                <a:gd name="T7" fmla="*/ 2147483646 h 153"/>
                <a:gd name="T8" fmla="*/ 2147483646 w 149"/>
                <a:gd name="T9" fmla="*/ 2147483646 h 153"/>
                <a:gd name="T10" fmla="*/ 2147483646 w 149"/>
                <a:gd name="T11" fmla="*/ 2147483646 h 153"/>
                <a:gd name="T12" fmla="*/ 2147483646 w 149"/>
                <a:gd name="T13" fmla="*/ 2147483646 h 153"/>
                <a:gd name="T14" fmla="*/ 2147483646 w 149"/>
                <a:gd name="T15" fmla="*/ 2147483646 h 153"/>
                <a:gd name="T16" fmla="*/ 2147483646 w 149"/>
                <a:gd name="T17" fmla="*/ 2147483646 h 153"/>
                <a:gd name="T18" fmla="*/ 2147483646 w 149"/>
                <a:gd name="T19" fmla="*/ 2147483646 h 153"/>
                <a:gd name="T20" fmla="*/ 2147483646 w 149"/>
                <a:gd name="T21" fmla="*/ 2147483646 h 153"/>
                <a:gd name="T22" fmla="*/ 2147483646 w 149"/>
                <a:gd name="T23" fmla="*/ 2147483646 h 153"/>
                <a:gd name="T24" fmla="*/ 2147483646 w 149"/>
                <a:gd name="T25" fmla="*/ 2147483646 h 153"/>
                <a:gd name="T26" fmla="*/ 2147483646 w 149"/>
                <a:gd name="T27" fmla="*/ 2147483646 h 153"/>
                <a:gd name="T28" fmla="*/ 0 w 149"/>
                <a:gd name="T29" fmla="*/ 2147483646 h 153"/>
                <a:gd name="T30" fmla="*/ 2147483646 w 149"/>
                <a:gd name="T31" fmla="*/ 0 h 153"/>
                <a:gd name="T32" fmla="*/ 2147483646 w 149"/>
                <a:gd name="T33" fmla="*/ 0 h 153"/>
                <a:gd name="T34" fmla="*/ 2147483646 w 149"/>
                <a:gd name="T35" fmla="*/ 2147483646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9"/>
                <a:gd name="T55" fmla="*/ 0 h 153"/>
                <a:gd name="T56" fmla="*/ 149 w 149"/>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9" h="153">
                  <a:moveTo>
                    <a:pt x="95" y="93"/>
                  </a:moveTo>
                  <a:lnTo>
                    <a:pt x="95" y="93"/>
                  </a:lnTo>
                  <a:lnTo>
                    <a:pt x="77" y="40"/>
                  </a:lnTo>
                  <a:cubicBezTo>
                    <a:pt x="76" y="36"/>
                    <a:pt x="75" y="32"/>
                    <a:pt x="75" y="26"/>
                  </a:cubicBezTo>
                  <a:lnTo>
                    <a:pt x="74" y="26"/>
                  </a:lnTo>
                  <a:cubicBezTo>
                    <a:pt x="74" y="31"/>
                    <a:pt x="73" y="35"/>
                    <a:pt x="71" y="39"/>
                  </a:cubicBezTo>
                  <a:lnTo>
                    <a:pt x="54" y="93"/>
                  </a:lnTo>
                  <a:lnTo>
                    <a:pt x="95" y="93"/>
                  </a:lnTo>
                  <a:close/>
                  <a:moveTo>
                    <a:pt x="149" y="153"/>
                  </a:moveTo>
                  <a:lnTo>
                    <a:pt x="149" y="153"/>
                  </a:lnTo>
                  <a:lnTo>
                    <a:pt x="114" y="153"/>
                  </a:lnTo>
                  <a:lnTo>
                    <a:pt x="102" y="118"/>
                  </a:lnTo>
                  <a:lnTo>
                    <a:pt x="47" y="118"/>
                  </a:lnTo>
                  <a:lnTo>
                    <a:pt x="36" y="153"/>
                  </a:lnTo>
                  <a:lnTo>
                    <a:pt x="0" y="153"/>
                  </a:lnTo>
                  <a:lnTo>
                    <a:pt x="56" y="0"/>
                  </a:lnTo>
                  <a:lnTo>
                    <a:pt x="94" y="0"/>
                  </a:lnTo>
                  <a:lnTo>
                    <a:pt x="149" y="1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8" name="Freeform 88"/>
            <p:cNvSpPr>
              <a:spLocks noEditPoints="1"/>
            </p:cNvSpPr>
            <p:nvPr/>
          </p:nvSpPr>
          <p:spPr bwMode="gray">
            <a:xfrm>
              <a:off x="1577975" y="2897188"/>
              <a:ext cx="46038" cy="68263"/>
            </a:xfrm>
            <a:custGeom>
              <a:avLst/>
              <a:gdLst>
                <a:gd name="T0" fmla="*/ 2147483646 w 112"/>
                <a:gd name="T1" fmla="*/ 2147483646 h 162"/>
                <a:gd name="T2" fmla="*/ 2147483646 w 112"/>
                <a:gd name="T3" fmla="*/ 2147483646 h 162"/>
                <a:gd name="T4" fmla="*/ 2147483646 w 112"/>
                <a:gd name="T5" fmla="*/ 2147483646 h 162"/>
                <a:gd name="T6" fmla="*/ 2147483646 w 112"/>
                <a:gd name="T7" fmla="*/ 2147483646 h 162"/>
                <a:gd name="T8" fmla="*/ 2147483646 w 112"/>
                <a:gd name="T9" fmla="*/ 2147483646 h 162"/>
                <a:gd name="T10" fmla="*/ 2147483646 w 112"/>
                <a:gd name="T11" fmla="*/ 2147483646 h 162"/>
                <a:gd name="T12" fmla="*/ 2147483646 w 112"/>
                <a:gd name="T13" fmla="*/ 2147483646 h 162"/>
                <a:gd name="T14" fmla="*/ 2147483646 w 112"/>
                <a:gd name="T15" fmla="*/ 2147483646 h 162"/>
                <a:gd name="T16" fmla="*/ 2147483646 w 112"/>
                <a:gd name="T17" fmla="*/ 2147483646 h 162"/>
                <a:gd name="T18" fmla="*/ 2147483646 w 112"/>
                <a:gd name="T19" fmla="*/ 2147483646 h 162"/>
                <a:gd name="T20" fmla="*/ 2147483646 w 112"/>
                <a:gd name="T21" fmla="*/ 2147483646 h 162"/>
                <a:gd name="T22" fmla="*/ 2147483646 w 112"/>
                <a:gd name="T23" fmla="*/ 2147483646 h 162"/>
                <a:gd name="T24" fmla="*/ 2147483646 w 112"/>
                <a:gd name="T25" fmla="*/ 2147483646 h 162"/>
                <a:gd name="T26" fmla="*/ 0 w 112"/>
                <a:gd name="T27" fmla="*/ 2147483646 h 162"/>
                <a:gd name="T28" fmla="*/ 0 w 112"/>
                <a:gd name="T29" fmla="*/ 2147483646 h 162"/>
                <a:gd name="T30" fmla="*/ 2147483646 w 112"/>
                <a:gd name="T31" fmla="*/ 2147483646 h 162"/>
                <a:gd name="T32" fmla="*/ 2147483646 w 112"/>
                <a:gd name="T33" fmla="*/ 2147483646 h 162"/>
                <a:gd name="T34" fmla="*/ 2147483646 w 112"/>
                <a:gd name="T35" fmla="*/ 2147483646 h 162"/>
                <a:gd name="T36" fmla="*/ 2147483646 w 112"/>
                <a:gd name="T37" fmla="*/ 0 h 162"/>
                <a:gd name="T38" fmla="*/ 2147483646 w 112"/>
                <a:gd name="T39" fmla="*/ 2147483646 h 162"/>
                <a:gd name="T40" fmla="*/ 2147483646 w 112"/>
                <a:gd name="T41" fmla="*/ 2147483646 h 162"/>
                <a:gd name="T42" fmla="*/ 2147483646 w 112"/>
                <a:gd name="T43" fmla="*/ 2147483646 h 162"/>
                <a:gd name="T44" fmla="*/ 2147483646 w 112"/>
                <a:gd name="T45" fmla="*/ 2147483646 h 162"/>
                <a:gd name="T46" fmla="*/ 2147483646 w 112"/>
                <a:gd name="T47" fmla="*/ 2147483646 h 162"/>
                <a:gd name="T48" fmla="*/ 2147483646 w 112"/>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
                <a:gd name="T76" fmla="*/ 0 h 162"/>
                <a:gd name="T77" fmla="*/ 112 w 112"/>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 h="162">
                  <a:moveTo>
                    <a:pt x="32" y="64"/>
                  </a:moveTo>
                  <a:lnTo>
                    <a:pt x="32" y="64"/>
                  </a:lnTo>
                  <a:cubicBezTo>
                    <a:pt x="32" y="71"/>
                    <a:pt x="34" y="78"/>
                    <a:pt x="38" y="83"/>
                  </a:cubicBezTo>
                  <a:cubicBezTo>
                    <a:pt x="42" y="87"/>
                    <a:pt x="48" y="90"/>
                    <a:pt x="54" y="90"/>
                  </a:cubicBezTo>
                  <a:cubicBezTo>
                    <a:pt x="62" y="90"/>
                    <a:pt x="68" y="87"/>
                    <a:pt x="73" y="81"/>
                  </a:cubicBezTo>
                  <a:cubicBezTo>
                    <a:pt x="77" y="74"/>
                    <a:pt x="79" y="66"/>
                    <a:pt x="79" y="54"/>
                  </a:cubicBezTo>
                  <a:cubicBezTo>
                    <a:pt x="79" y="35"/>
                    <a:pt x="72" y="25"/>
                    <a:pt x="56" y="25"/>
                  </a:cubicBezTo>
                  <a:cubicBezTo>
                    <a:pt x="49" y="25"/>
                    <a:pt x="43" y="27"/>
                    <a:pt x="38" y="33"/>
                  </a:cubicBezTo>
                  <a:cubicBezTo>
                    <a:pt x="34" y="38"/>
                    <a:pt x="32" y="45"/>
                    <a:pt x="32" y="54"/>
                  </a:cubicBezTo>
                  <a:lnTo>
                    <a:pt x="32" y="64"/>
                  </a:lnTo>
                  <a:close/>
                  <a:moveTo>
                    <a:pt x="32" y="99"/>
                  </a:moveTo>
                  <a:lnTo>
                    <a:pt x="32" y="99"/>
                  </a:lnTo>
                  <a:lnTo>
                    <a:pt x="32" y="162"/>
                  </a:lnTo>
                  <a:lnTo>
                    <a:pt x="0" y="162"/>
                  </a:lnTo>
                  <a:lnTo>
                    <a:pt x="0" y="3"/>
                  </a:lnTo>
                  <a:lnTo>
                    <a:pt x="32" y="3"/>
                  </a:lnTo>
                  <a:lnTo>
                    <a:pt x="32" y="19"/>
                  </a:lnTo>
                  <a:cubicBezTo>
                    <a:pt x="41" y="7"/>
                    <a:pt x="53" y="0"/>
                    <a:pt x="68" y="0"/>
                  </a:cubicBezTo>
                  <a:cubicBezTo>
                    <a:pt x="82" y="0"/>
                    <a:pt x="92" y="5"/>
                    <a:pt x="100" y="15"/>
                  </a:cubicBezTo>
                  <a:cubicBezTo>
                    <a:pt x="108" y="24"/>
                    <a:pt x="112" y="37"/>
                    <a:pt x="112" y="54"/>
                  </a:cubicBezTo>
                  <a:cubicBezTo>
                    <a:pt x="112" y="72"/>
                    <a:pt x="107" y="87"/>
                    <a:pt x="98" y="98"/>
                  </a:cubicBezTo>
                  <a:cubicBezTo>
                    <a:pt x="89" y="109"/>
                    <a:pt x="77" y="114"/>
                    <a:pt x="63" y="114"/>
                  </a:cubicBezTo>
                  <a:cubicBezTo>
                    <a:pt x="49" y="114"/>
                    <a:pt x="39" y="109"/>
                    <a:pt x="32" y="9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9" name="Freeform 89"/>
            <p:cNvSpPr>
              <a:spLocks noEditPoints="1"/>
            </p:cNvSpPr>
            <p:nvPr/>
          </p:nvSpPr>
          <p:spPr bwMode="gray">
            <a:xfrm>
              <a:off x="1633538" y="2897188"/>
              <a:ext cx="47625" cy="68263"/>
            </a:xfrm>
            <a:custGeom>
              <a:avLst/>
              <a:gdLst>
                <a:gd name="T0" fmla="*/ 2147483646 w 111"/>
                <a:gd name="T1" fmla="*/ 2147483646 h 162"/>
                <a:gd name="T2" fmla="*/ 2147483646 w 111"/>
                <a:gd name="T3" fmla="*/ 2147483646 h 162"/>
                <a:gd name="T4" fmla="*/ 2147483646 w 111"/>
                <a:gd name="T5" fmla="*/ 2147483646 h 162"/>
                <a:gd name="T6" fmla="*/ 2147483646 w 111"/>
                <a:gd name="T7" fmla="*/ 2147483646 h 162"/>
                <a:gd name="T8" fmla="*/ 2147483646 w 111"/>
                <a:gd name="T9" fmla="*/ 2147483646 h 162"/>
                <a:gd name="T10" fmla="*/ 2147483646 w 111"/>
                <a:gd name="T11" fmla="*/ 2147483646 h 162"/>
                <a:gd name="T12" fmla="*/ 2147483646 w 111"/>
                <a:gd name="T13" fmla="*/ 2147483646 h 162"/>
                <a:gd name="T14" fmla="*/ 2147483646 w 111"/>
                <a:gd name="T15" fmla="*/ 2147483646 h 162"/>
                <a:gd name="T16" fmla="*/ 2147483646 w 111"/>
                <a:gd name="T17" fmla="*/ 2147483646 h 162"/>
                <a:gd name="T18" fmla="*/ 2147483646 w 111"/>
                <a:gd name="T19" fmla="*/ 2147483646 h 162"/>
                <a:gd name="T20" fmla="*/ 2147483646 w 111"/>
                <a:gd name="T21" fmla="*/ 2147483646 h 162"/>
                <a:gd name="T22" fmla="*/ 2147483646 w 111"/>
                <a:gd name="T23" fmla="*/ 2147483646 h 162"/>
                <a:gd name="T24" fmla="*/ 2147483646 w 111"/>
                <a:gd name="T25" fmla="*/ 2147483646 h 162"/>
                <a:gd name="T26" fmla="*/ 0 w 111"/>
                <a:gd name="T27" fmla="*/ 2147483646 h 162"/>
                <a:gd name="T28" fmla="*/ 0 w 111"/>
                <a:gd name="T29" fmla="*/ 2147483646 h 162"/>
                <a:gd name="T30" fmla="*/ 2147483646 w 111"/>
                <a:gd name="T31" fmla="*/ 2147483646 h 162"/>
                <a:gd name="T32" fmla="*/ 2147483646 w 111"/>
                <a:gd name="T33" fmla="*/ 2147483646 h 162"/>
                <a:gd name="T34" fmla="*/ 2147483646 w 111"/>
                <a:gd name="T35" fmla="*/ 2147483646 h 162"/>
                <a:gd name="T36" fmla="*/ 2147483646 w 111"/>
                <a:gd name="T37" fmla="*/ 0 h 162"/>
                <a:gd name="T38" fmla="*/ 2147483646 w 111"/>
                <a:gd name="T39" fmla="*/ 2147483646 h 162"/>
                <a:gd name="T40" fmla="*/ 2147483646 w 111"/>
                <a:gd name="T41" fmla="*/ 2147483646 h 162"/>
                <a:gd name="T42" fmla="*/ 2147483646 w 111"/>
                <a:gd name="T43" fmla="*/ 2147483646 h 162"/>
                <a:gd name="T44" fmla="*/ 2147483646 w 111"/>
                <a:gd name="T45" fmla="*/ 2147483646 h 162"/>
                <a:gd name="T46" fmla="*/ 2147483646 w 111"/>
                <a:gd name="T47" fmla="*/ 2147483646 h 162"/>
                <a:gd name="T48" fmla="*/ 2147483646 w 111"/>
                <a:gd name="T49" fmla="*/ 2147483646 h 1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1"/>
                <a:gd name="T76" fmla="*/ 0 h 162"/>
                <a:gd name="T77" fmla="*/ 111 w 111"/>
                <a:gd name="T78" fmla="*/ 162 h 1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1" h="162">
                  <a:moveTo>
                    <a:pt x="31" y="64"/>
                  </a:moveTo>
                  <a:lnTo>
                    <a:pt x="31" y="64"/>
                  </a:lnTo>
                  <a:cubicBezTo>
                    <a:pt x="31" y="71"/>
                    <a:pt x="33" y="78"/>
                    <a:pt x="37" y="83"/>
                  </a:cubicBezTo>
                  <a:cubicBezTo>
                    <a:pt x="41" y="87"/>
                    <a:pt x="47" y="90"/>
                    <a:pt x="53" y="90"/>
                  </a:cubicBezTo>
                  <a:cubicBezTo>
                    <a:pt x="61" y="90"/>
                    <a:pt x="68" y="87"/>
                    <a:pt x="72" y="81"/>
                  </a:cubicBezTo>
                  <a:cubicBezTo>
                    <a:pt x="76" y="74"/>
                    <a:pt x="79" y="66"/>
                    <a:pt x="79" y="54"/>
                  </a:cubicBezTo>
                  <a:cubicBezTo>
                    <a:pt x="79" y="35"/>
                    <a:pt x="71" y="25"/>
                    <a:pt x="55" y="25"/>
                  </a:cubicBezTo>
                  <a:cubicBezTo>
                    <a:pt x="48" y="25"/>
                    <a:pt x="42" y="27"/>
                    <a:pt x="38" y="33"/>
                  </a:cubicBezTo>
                  <a:cubicBezTo>
                    <a:pt x="33" y="38"/>
                    <a:pt x="31" y="45"/>
                    <a:pt x="31" y="54"/>
                  </a:cubicBezTo>
                  <a:lnTo>
                    <a:pt x="31" y="64"/>
                  </a:lnTo>
                  <a:close/>
                  <a:moveTo>
                    <a:pt x="31" y="99"/>
                  </a:moveTo>
                  <a:lnTo>
                    <a:pt x="31" y="99"/>
                  </a:lnTo>
                  <a:lnTo>
                    <a:pt x="31" y="162"/>
                  </a:lnTo>
                  <a:lnTo>
                    <a:pt x="0" y="162"/>
                  </a:lnTo>
                  <a:lnTo>
                    <a:pt x="0" y="3"/>
                  </a:lnTo>
                  <a:lnTo>
                    <a:pt x="31" y="3"/>
                  </a:lnTo>
                  <a:lnTo>
                    <a:pt x="31" y="19"/>
                  </a:lnTo>
                  <a:lnTo>
                    <a:pt x="32" y="19"/>
                  </a:lnTo>
                  <a:cubicBezTo>
                    <a:pt x="40" y="7"/>
                    <a:pt x="52" y="0"/>
                    <a:pt x="67" y="0"/>
                  </a:cubicBezTo>
                  <a:cubicBezTo>
                    <a:pt x="81" y="0"/>
                    <a:pt x="92" y="5"/>
                    <a:pt x="100" y="15"/>
                  </a:cubicBezTo>
                  <a:cubicBezTo>
                    <a:pt x="107" y="24"/>
                    <a:pt x="111" y="37"/>
                    <a:pt x="111" y="54"/>
                  </a:cubicBezTo>
                  <a:cubicBezTo>
                    <a:pt x="111" y="72"/>
                    <a:pt x="107" y="87"/>
                    <a:pt x="98" y="98"/>
                  </a:cubicBezTo>
                  <a:cubicBezTo>
                    <a:pt x="89" y="109"/>
                    <a:pt x="77" y="114"/>
                    <a:pt x="62" y="114"/>
                  </a:cubicBezTo>
                  <a:cubicBezTo>
                    <a:pt x="49" y="114"/>
                    <a:pt x="39" y="109"/>
                    <a:pt x="32" y="99"/>
                  </a:cubicBezTo>
                  <a:lnTo>
                    <a:pt x="31" y="9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0" name="Freeform 90"/>
            <p:cNvSpPr>
              <a:spLocks/>
            </p:cNvSpPr>
            <p:nvPr/>
          </p:nvSpPr>
          <p:spPr bwMode="gray">
            <a:xfrm>
              <a:off x="1689100" y="2897188"/>
              <a:ext cx="33338" cy="47625"/>
            </a:xfrm>
            <a:custGeom>
              <a:avLst/>
              <a:gdLst>
                <a:gd name="T0" fmla="*/ 0 w 82"/>
                <a:gd name="T1" fmla="*/ 2147483646 h 114"/>
                <a:gd name="T2" fmla="*/ 0 w 82"/>
                <a:gd name="T3" fmla="*/ 2147483646 h 114"/>
                <a:gd name="T4" fmla="*/ 2147483646 w 82"/>
                <a:gd name="T5" fmla="*/ 2147483646 h 114"/>
                <a:gd name="T6" fmla="*/ 2147483646 w 82"/>
                <a:gd name="T7" fmla="*/ 2147483646 h 114"/>
                <a:gd name="T8" fmla="*/ 2147483646 w 82"/>
                <a:gd name="T9" fmla="*/ 2147483646 h 114"/>
                <a:gd name="T10" fmla="*/ 2147483646 w 82"/>
                <a:gd name="T11" fmla="*/ 2147483646 h 114"/>
                <a:gd name="T12" fmla="*/ 0 w 82"/>
                <a:gd name="T13" fmla="*/ 2147483646 h 114"/>
                <a:gd name="T14" fmla="*/ 2147483646 w 82"/>
                <a:gd name="T15" fmla="*/ 2147483646 h 114"/>
                <a:gd name="T16" fmla="*/ 2147483646 w 82"/>
                <a:gd name="T17" fmla="*/ 0 h 114"/>
                <a:gd name="T18" fmla="*/ 2147483646 w 82"/>
                <a:gd name="T19" fmla="*/ 2147483646 h 114"/>
                <a:gd name="T20" fmla="*/ 2147483646 w 82"/>
                <a:gd name="T21" fmla="*/ 2147483646 h 114"/>
                <a:gd name="T22" fmla="*/ 2147483646 w 82"/>
                <a:gd name="T23" fmla="*/ 2147483646 h 114"/>
                <a:gd name="T24" fmla="*/ 2147483646 w 82"/>
                <a:gd name="T25" fmla="*/ 2147483646 h 114"/>
                <a:gd name="T26" fmla="*/ 2147483646 w 82"/>
                <a:gd name="T27" fmla="*/ 2147483646 h 114"/>
                <a:gd name="T28" fmla="*/ 2147483646 w 82"/>
                <a:gd name="T29" fmla="*/ 2147483646 h 114"/>
                <a:gd name="T30" fmla="*/ 2147483646 w 82"/>
                <a:gd name="T31" fmla="*/ 2147483646 h 114"/>
                <a:gd name="T32" fmla="*/ 2147483646 w 82"/>
                <a:gd name="T33" fmla="*/ 2147483646 h 114"/>
                <a:gd name="T34" fmla="*/ 2147483646 w 82"/>
                <a:gd name="T35" fmla="*/ 2147483646 h 114"/>
                <a:gd name="T36" fmla="*/ 2147483646 w 82"/>
                <a:gd name="T37" fmla="*/ 2147483646 h 114"/>
                <a:gd name="T38" fmla="*/ 2147483646 w 82"/>
                <a:gd name="T39" fmla="*/ 2147483646 h 114"/>
                <a:gd name="T40" fmla="*/ 0 w 82"/>
                <a:gd name="T41" fmla="*/ 2147483646 h 114"/>
                <a:gd name="T42" fmla="*/ 0 w 82"/>
                <a:gd name="T43" fmla="*/ 2147483646 h 1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2"/>
                <a:gd name="T67" fmla="*/ 0 h 114"/>
                <a:gd name="T68" fmla="*/ 82 w 82"/>
                <a:gd name="T69" fmla="*/ 114 h 1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2" h="114">
                  <a:moveTo>
                    <a:pt x="0" y="82"/>
                  </a:moveTo>
                  <a:lnTo>
                    <a:pt x="0" y="82"/>
                  </a:lnTo>
                  <a:cubicBezTo>
                    <a:pt x="11" y="89"/>
                    <a:pt x="22" y="92"/>
                    <a:pt x="32" y="92"/>
                  </a:cubicBezTo>
                  <a:cubicBezTo>
                    <a:pt x="45" y="92"/>
                    <a:pt x="52" y="89"/>
                    <a:pt x="52" y="82"/>
                  </a:cubicBezTo>
                  <a:cubicBezTo>
                    <a:pt x="52" y="77"/>
                    <a:pt x="46" y="73"/>
                    <a:pt x="35" y="69"/>
                  </a:cubicBezTo>
                  <a:cubicBezTo>
                    <a:pt x="22" y="65"/>
                    <a:pt x="13" y="60"/>
                    <a:pt x="8" y="55"/>
                  </a:cubicBezTo>
                  <a:cubicBezTo>
                    <a:pt x="2" y="50"/>
                    <a:pt x="0" y="43"/>
                    <a:pt x="0" y="34"/>
                  </a:cubicBezTo>
                  <a:cubicBezTo>
                    <a:pt x="0" y="24"/>
                    <a:pt x="4" y="15"/>
                    <a:pt x="13" y="9"/>
                  </a:cubicBezTo>
                  <a:cubicBezTo>
                    <a:pt x="22" y="3"/>
                    <a:pt x="33" y="0"/>
                    <a:pt x="47" y="0"/>
                  </a:cubicBezTo>
                  <a:cubicBezTo>
                    <a:pt x="57" y="0"/>
                    <a:pt x="67" y="2"/>
                    <a:pt x="76" y="5"/>
                  </a:cubicBezTo>
                  <a:lnTo>
                    <a:pt x="76" y="30"/>
                  </a:lnTo>
                  <a:cubicBezTo>
                    <a:pt x="67" y="25"/>
                    <a:pt x="58" y="22"/>
                    <a:pt x="48" y="22"/>
                  </a:cubicBezTo>
                  <a:cubicBezTo>
                    <a:pt x="43" y="22"/>
                    <a:pt x="39" y="23"/>
                    <a:pt x="36" y="25"/>
                  </a:cubicBezTo>
                  <a:cubicBezTo>
                    <a:pt x="33" y="27"/>
                    <a:pt x="31" y="29"/>
                    <a:pt x="31" y="32"/>
                  </a:cubicBezTo>
                  <a:cubicBezTo>
                    <a:pt x="31" y="37"/>
                    <a:pt x="36" y="41"/>
                    <a:pt x="45" y="44"/>
                  </a:cubicBezTo>
                  <a:cubicBezTo>
                    <a:pt x="55" y="47"/>
                    <a:pt x="62" y="50"/>
                    <a:pt x="67" y="53"/>
                  </a:cubicBezTo>
                  <a:cubicBezTo>
                    <a:pt x="72" y="56"/>
                    <a:pt x="76" y="59"/>
                    <a:pt x="78" y="64"/>
                  </a:cubicBezTo>
                  <a:cubicBezTo>
                    <a:pt x="81" y="68"/>
                    <a:pt x="82" y="73"/>
                    <a:pt x="82" y="79"/>
                  </a:cubicBezTo>
                  <a:cubicBezTo>
                    <a:pt x="82" y="90"/>
                    <a:pt x="78" y="99"/>
                    <a:pt x="69" y="105"/>
                  </a:cubicBezTo>
                  <a:cubicBezTo>
                    <a:pt x="60" y="111"/>
                    <a:pt x="48" y="114"/>
                    <a:pt x="33" y="114"/>
                  </a:cubicBezTo>
                  <a:cubicBezTo>
                    <a:pt x="21" y="114"/>
                    <a:pt x="10" y="112"/>
                    <a:pt x="0" y="109"/>
                  </a:cubicBezTo>
                  <a:lnTo>
                    <a:pt x="0" y="82"/>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1" name="文本框 690"/>
          <p:cNvSpPr txBox="1"/>
          <p:nvPr/>
        </p:nvSpPr>
        <p:spPr bwMode="gray">
          <a:xfrm>
            <a:off x="5601975" y="2309604"/>
            <a:ext cx="223012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 healthcare, government...</a:t>
            </a:r>
          </a:p>
        </p:txBody>
      </p:sp>
      <p:grpSp>
        <p:nvGrpSpPr>
          <p:cNvPr id="692" name="组合 389"/>
          <p:cNvGrpSpPr>
            <a:grpSpLocks noChangeAspect="1"/>
          </p:cNvGrpSpPr>
          <p:nvPr/>
        </p:nvGrpSpPr>
        <p:grpSpPr bwMode="gray">
          <a:xfrm>
            <a:off x="6413168" y="5540679"/>
            <a:ext cx="418895" cy="336172"/>
            <a:chOff x="2185988" y="2281238"/>
            <a:chExt cx="577850" cy="463550"/>
          </a:xfrm>
        </p:grpSpPr>
        <p:sp>
          <p:nvSpPr>
            <p:cNvPr id="693" name="Oval 22"/>
            <p:cNvSpPr>
              <a:spLocks noChangeArrowheads="1"/>
            </p:cNvSpPr>
            <p:nvPr/>
          </p:nvSpPr>
          <p:spPr bwMode="gray">
            <a:xfrm>
              <a:off x="2709863" y="2560638"/>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4" name="Oval 23"/>
            <p:cNvSpPr>
              <a:spLocks noChangeArrowheads="1"/>
            </p:cNvSpPr>
            <p:nvPr/>
          </p:nvSpPr>
          <p:spPr bwMode="gray">
            <a:xfrm>
              <a:off x="2709863" y="2643188"/>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5" name="Freeform 105"/>
            <p:cNvSpPr>
              <a:spLocks/>
            </p:cNvSpPr>
            <p:nvPr/>
          </p:nvSpPr>
          <p:spPr bwMode="gray">
            <a:xfrm>
              <a:off x="2416176" y="2355850"/>
              <a:ext cx="95250" cy="23813"/>
            </a:xfrm>
            <a:custGeom>
              <a:avLst/>
              <a:gdLst>
                <a:gd name="T0" fmla="*/ 2147483646 w 72"/>
                <a:gd name="T1" fmla="*/ 2147483646 h 18"/>
                <a:gd name="T2" fmla="*/ 2147483646 w 72"/>
                <a:gd name="T3" fmla="*/ 2147483646 h 18"/>
                <a:gd name="T4" fmla="*/ 0 w 72"/>
                <a:gd name="T5" fmla="*/ 2147483646 h 18"/>
                <a:gd name="T6" fmla="*/ 2147483646 w 72"/>
                <a:gd name="T7" fmla="*/ 0 h 18"/>
                <a:gd name="T8" fmla="*/ 2147483646 w 72"/>
                <a:gd name="T9" fmla="*/ 0 h 18"/>
                <a:gd name="T10" fmla="*/ 2147483646 w 72"/>
                <a:gd name="T11" fmla="*/ 2147483646 h 18"/>
                <a:gd name="T12" fmla="*/ 2147483646 w 72"/>
                <a:gd name="T13" fmla="*/ 2147483646 h 18"/>
                <a:gd name="T14" fmla="*/ 0 60000 65536"/>
                <a:gd name="T15" fmla="*/ 0 60000 65536"/>
                <a:gd name="T16" fmla="*/ 0 60000 65536"/>
                <a:gd name="T17" fmla="*/ 0 60000 65536"/>
                <a:gd name="T18" fmla="*/ 0 60000 65536"/>
                <a:gd name="T19" fmla="*/ 0 60000 65536"/>
                <a:gd name="T20" fmla="*/ 0 60000 65536"/>
                <a:gd name="T21" fmla="*/ 0 w 72"/>
                <a:gd name="T22" fmla="*/ 0 h 18"/>
                <a:gd name="T23" fmla="*/ 72 w 7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8">
                  <a:moveTo>
                    <a:pt x="63" y="18"/>
                  </a:moveTo>
                  <a:cubicBezTo>
                    <a:pt x="9" y="18"/>
                    <a:pt x="9" y="18"/>
                    <a:pt x="9" y="18"/>
                  </a:cubicBezTo>
                  <a:cubicBezTo>
                    <a:pt x="4" y="18"/>
                    <a:pt x="0" y="14"/>
                    <a:pt x="0" y="9"/>
                  </a:cubicBezTo>
                  <a:cubicBezTo>
                    <a:pt x="0" y="4"/>
                    <a:pt x="4" y="0"/>
                    <a:pt x="9" y="0"/>
                  </a:cubicBezTo>
                  <a:cubicBezTo>
                    <a:pt x="63" y="0"/>
                    <a:pt x="63" y="0"/>
                    <a:pt x="63" y="0"/>
                  </a:cubicBezTo>
                  <a:cubicBezTo>
                    <a:pt x="68" y="0"/>
                    <a:pt x="72" y="4"/>
                    <a:pt x="72" y="9"/>
                  </a:cubicBezTo>
                  <a:cubicBezTo>
                    <a:pt x="72" y="14"/>
                    <a:pt x="68" y="18"/>
                    <a:pt x="63"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6" name="Freeform 106"/>
            <p:cNvSpPr>
              <a:spLocks/>
            </p:cNvSpPr>
            <p:nvPr/>
          </p:nvSpPr>
          <p:spPr bwMode="gray">
            <a:xfrm>
              <a:off x="2451101" y="2317750"/>
              <a:ext cx="25400" cy="98425"/>
            </a:xfrm>
            <a:custGeom>
              <a:avLst/>
              <a:gdLst>
                <a:gd name="T0" fmla="*/ 2147483646 w 18"/>
                <a:gd name="T1" fmla="*/ 2147483646 h 73"/>
                <a:gd name="T2" fmla="*/ 0 w 18"/>
                <a:gd name="T3" fmla="*/ 2147483646 h 73"/>
                <a:gd name="T4" fmla="*/ 0 w 18"/>
                <a:gd name="T5" fmla="*/ 2147483646 h 73"/>
                <a:gd name="T6" fmla="*/ 2147483646 w 18"/>
                <a:gd name="T7" fmla="*/ 0 h 73"/>
                <a:gd name="T8" fmla="*/ 2147483646 w 18"/>
                <a:gd name="T9" fmla="*/ 2147483646 h 73"/>
                <a:gd name="T10" fmla="*/ 2147483646 w 18"/>
                <a:gd name="T11" fmla="*/ 2147483646 h 73"/>
                <a:gd name="T12" fmla="*/ 2147483646 w 18"/>
                <a:gd name="T13" fmla="*/ 2147483646 h 73"/>
                <a:gd name="T14" fmla="*/ 0 60000 65536"/>
                <a:gd name="T15" fmla="*/ 0 60000 65536"/>
                <a:gd name="T16" fmla="*/ 0 60000 65536"/>
                <a:gd name="T17" fmla="*/ 0 60000 65536"/>
                <a:gd name="T18" fmla="*/ 0 60000 65536"/>
                <a:gd name="T19" fmla="*/ 0 60000 65536"/>
                <a:gd name="T20" fmla="*/ 0 60000 65536"/>
                <a:gd name="T21" fmla="*/ 0 w 18"/>
                <a:gd name="T22" fmla="*/ 0 h 73"/>
                <a:gd name="T23" fmla="*/ 18 w 18"/>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3">
                  <a:moveTo>
                    <a:pt x="9" y="73"/>
                  </a:moveTo>
                  <a:cubicBezTo>
                    <a:pt x="4" y="73"/>
                    <a:pt x="0" y="69"/>
                    <a:pt x="0" y="64"/>
                  </a:cubicBezTo>
                  <a:cubicBezTo>
                    <a:pt x="0" y="9"/>
                    <a:pt x="0" y="9"/>
                    <a:pt x="0" y="9"/>
                  </a:cubicBezTo>
                  <a:cubicBezTo>
                    <a:pt x="0" y="5"/>
                    <a:pt x="4" y="0"/>
                    <a:pt x="9" y="0"/>
                  </a:cubicBezTo>
                  <a:cubicBezTo>
                    <a:pt x="14" y="0"/>
                    <a:pt x="18" y="5"/>
                    <a:pt x="18" y="9"/>
                  </a:cubicBezTo>
                  <a:cubicBezTo>
                    <a:pt x="18" y="64"/>
                    <a:pt x="18" y="64"/>
                    <a:pt x="18" y="64"/>
                  </a:cubicBezTo>
                  <a:cubicBezTo>
                    <a:pt x="18" y="69"/>
                    <a:pt x="14" y="73"/>
                    <a:pt x="9" y="7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7" name="Freeform 122"/>
            <p:cNvSpPr>
              <a:spLocks/>
            </p:cNvSpPr>
            <p:nvPr/>
          </p:nvSpPr>
          <p:spPr bwMode="gray">
            <a:xfrm>
              <a:off x="2319338" y="2281238"/>
              <a:ext cx="295275" cy="463550"/>
            </a:xfrm>
            <a:custGeom>
              <a:avLst/>
              <a:gdLst>
                <a:gd name="T0" fmla="*/ 2147483646 w 219"/>
                <a:gd name="T1" fmla="*/ 2147483646 h 345"/>
                <a:gd name="T2" fmla="*/ 2147483646 w 219"/>
                <a:gd name="T3" fmla="*/ 2147483646 h 345"/>
                <a:gd name="T4" fmla="*/ 2147483646 w 219"/>
                <a:gd name="T5" fmla="*/ 2147483646 h 345"/>
                <a:gd name="T6" fmla="*/ 2147483646 w 219"/>
                <a:gd name="T7" fmla="*/ 2147483646 h 345"/>
                <a:gd name="T8" fmla="*/ 2147483646 w 219"/>
                <a:gd name="T9" fmla="*/ 2147483646 h 345"/>
                <a:gd name="T10" fmla="*/ 2147483646 w 219"/>
                <a:gd name="T11" fmla="*/ 2147483646 h 345"/>
                <a:gd name="T12" fmla="*/ 2147483646 w 219"/>
                <a:gd name="T13" fmla="*/ 2147483646 h 345"/>
                <a:gd name="T14" fmla="*/ 2147483646 w 219"/>
                <a:gd name="T15" fmla="*/ 2147483646 h 345"/>
                <a:gd name="T16" fmla="*/ 0 w 219"/>
                <a:gd name="T17" fmla="*/ 2147483646 h 345"/>
                <a:gd name="T18" fmla="*/ 0 w 219"/>
                <a:gd name="T19" fmla="*/ 2147483646 h 345"/>
                <a:gd name="T20" fmla="*/ 2147483646 w 219"/>
                <a:gd name="T21" fmla="*/ 0 h 345"/>
                <a:gd name="T22" fmla="*/ 2147483646 w 219"/>
                <a:gd name="T23" fmla="*/ 0 h 345"/>
                <a:gd name="T24" fmla="*/ 2147483646 w 219"/>
                <a:gd name="T25" fmla="*/ 2147483646 h 345"/>
                <a:gd name="T26" fmla="*/ 2147483646 w 219"/>
                <a:gd name="T27" fmla="*/ 2147483646 h 345"/>
                <a:gd name="T28" fmla="*/ 2147483646 w 219"/>
                <a:gd name="T29" fmla="*/ 2147483646 h 3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9"/>
                <a:gd name="T46" fmla="*/ 0 h 345"/>
                <a:gd name="T47" fmla="*/ 219 w 219"/>
                <a:gd name="T48" fmla="*/ 345 h 3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9" h="345">
                  <a:moveTo>
                    <a:pt x="210" y="345"/>
                  </a:moveTo>
                  <a:cubicBezTo>
                    <a:pt x="205" y="345"/>
                    <a:pt x="201" y="341"/>
                    <a:pt x="201" y="336"/>
                  </a:cubicBezTo>
                  <a:cubicBezTo>
                    <a:pt x="201" y="32"/>
                    <a:pt x="201" y="32"/>
                    <a:pt x="201" y="32"/>
                  </a:cubicBezTo>
                  <a:cubicBezTo>
                    <a:pt x="201" y="24"/>
                    <a:pt x="195" y="18"/>
                    <a:pt x="187" y="18"/>
                  </a:cubicBezTo>
                  <a:cubicBezTo>
                    <a:pt x="31" y="18"/>
                    <a:pt x="31" y="18"/>
                    <a:pt x="31" y="18"/>
                  </a:cubicBezTo>
                  <a:cubicBezTo>
                    <a:pt x="24" y="18"/>
                    <a:pt x="18" y="24"/>
                    <a:pt x="18" y="32"/>
                  </a:cubicBezTo>
                  <a:cubicBezTo>
                    <a:pt x="18" y="336"/>
                    <a:pt x="18" y="336"/>
                    <a:pt x="18" y="336"/>
                  </a:cubicBezTo>
                  <a:cubicBezTo>
                    <a:pt x="18" y="341"/>
                    <a:pt x="14" y="345"/>
                    <a:pt x="9" y="345"/>
                  </a:cubicBezTo>
                  <a:cubicBezTo>
                    <a:pt x="4" y="345"/>
                    <a:pt x="0" y="341"/>
                    <a:pt x="0" y="336"/>
                  </a:cubicBezTo>
                  <a:cubicBezTo>
                    <a:pt x="0" y="32"/>
                    <a:pt x="0" y="32"/>
                    <a:pt x="0" y="32"/>
                  </a:cubicBezTo>
                  <a:cubicBezTo>
                    <a:pt x="0" y="15"/>
                    <a:pt x="14" y="0"/>
                    <a:pt x="31" y="0"/>
                  </a:cubicBezTo>
                  <a:cubicBezTo>
                    <a:pt x="187" y="0"/>
                    <a:pt x="187" y="0"/>
                    <a:pt x="187" y="0"/>
                  </a:cubicBezTo>
                  <a:cubicBezTo>
                    <a:pt x="205" y="0"/>
                    <a:pt x="219" y="15"/>
                    <a:pt x="219" y="32"/>
                  </a:cubicBezTo>
                  <a:cubicBezTo>
                    <a:pt x="219" y="336"/>
                    <a:pt x="219" y="336"/>
                    <a:pt x="219" y="336"/>
                  </a:cubicBezTo>
                  <a:cubicBezTo>
                    <a:pt x="219" y="341"/>
                    <a:pt x="215" y="345"/>
                    <a:pt x="210" y="34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8" name="Freeform 123"/>
            <p:cNvSpPr>
              <a:spLocks/>
            </p:cNvSpPr>
            <p:nvPr/>
          </p:nvSpPr>
          <p:spPr bwMode="gray">
            <a:xfrm>
              <a:off x="2589213" y="2463800"/>
              <a:ext cx="158750" cy="134938"/>
            </a:xfrm>
            <a:custGeom>
              <a:avLst/>
              <a:gdLst>
                <a:gd name="T0" fmla="*/ 2147483646 w 118"/>
                <a:gd name="T1" fmla="*/ 2147483646 h 100"/>
                <a:gd name="T2" fmla="*/ 2147483646 w 118"/>
                <a:gd name="T3" fmla="*/ 2147483646 h 100"/>
                <a:gd name="T4" fmla="*/ 2147483646 w 118"/>
                <a:gd name="T5" fmla="*/ 2147483646 h 100"/>
                <a:gd name="T6" fmla="*/ 2147483646 w 118"/>
                <a:gd name="T7" fmla="*/ 2147483646 h 100"/>
                <a:gd name="T8" fmla="*/ 2147483646 w 118"/>
                <a:gd name="T9" fmla="*/ 2147483646 h 100"/>
                <a:gd name="T10" fmla="*/ 0 w 118"/>
                <a:gd name="T11" fmla="*/ 2147483646 h 100"/>
                <a:gd name="T12" fmla="*/ 2147483646 w 118"/>
                <a:gd name="T13" fmla="*/ 0 h 100"/>
                <a:gd name="T14" fmla="*/ 2147483646 w 118"/>
                <a:gd name="T15" fmla="*/ 0 h 100"/>
                <a:gd name="T16" fmla="*/ 2147483646 w 118"/>
                <a:gd name="T17" fmla="*/ 2147483646 h 100"/>
                <a:gd name="T18" fmla="*/ 2147483646 w 118"/>
                <a:gd name="T19" fmla="*/ 2147483646 h 100"/>
                <a:gd name="T20" fmla="*/ 2147483646 w 11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8"/>
                <a:gd name="T34" fmla="*/ 0 h 100"/>
                <a:gd name="T35" fmla="*/ 118 w 118"/>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8" h="100">
                  <a:moveTo>
                    <a:pt x="109" y="100"/>
                  </a:moveTo>
                  <a:cubicBezTo>
                    <a:pt x="104" y="100"/>
                    <a:pt x="100" y="96"/>
                    <a:pt x="100" y="91"/>
                  </a:cubicBezTo>
                  <a:cubicBezTo>
                    <a:pt x="100" y="32"/>
                    <a:pt x="100" y="32"/>
                    <a:pt x="100" y="32"/>
                  </a:cubicBezTo>
                  <a:cubicBezTo>
                    <a:pt x="100" y="24"/>
                    <a:pt x="94" y="18"/>
                    <a:pt x="86" y="18"/>
                  </a:cubicBezTo>
                  <a:cubicBezTo>
                    <a:pt x="9" y="18"/>
                    <a:pt x="9" y="18"/>
                    <a:pt x="9" y="18"/>
                  </a:cubicBezTo>
                  <a:cubicBezTo>
                    <a:pt x="4" y="18"/>
                    <a:pt x="0" y="14"/>
                    <a:pt x="0" y="9"/>
                  </a:cubicBezTo>
                  <a:cubicBezTo>
                    <a:pt x="0" y="4"/>
                    <a:pt x="4" y="0"/>
                    <a:pt x="9" y="0"/>
                  </a:cubicBezTo>
                  <a:cubicBezTo>
                    <a:pt x="86" y="0"/>
                    <a:pt x="86" y="0"/>
                    <a:pt x="86" y="0"/>
                  </a:cubicBezTo>
                  <a:cubicBezTo>
                    <a:pt x="104" y="0"/>
                    <a:pt x="118" y="15"/>
                    <a:pt x="118" y="32"/>
                  </a:cubicBezTo>
                  <a:cubicBezTo>
                    <a:pt x="118" y="91"/>
                    <a:pt x="118" y="91"/>
                    <a:pt x="118" y="91"/>
                  </a:cubicBezTo>
                  <a:cubicBezTo>
                    <a:pt x="118" y="96"/>
                    <a:pt x="114" y="100"/>
                    <a:pt x="109" y="10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9" name="Freeform 124"/>
            <p:cNvSpPr>
              <a:spLocks/>
            </p:cNvSpPr>
            <p:nvPr/>
          </p:nvSpPr>
          <p:spPr bwMode="gray">
            <a:xfrm>
              <a:off x="2185988" y="2463800"/>
              <a:ext cx="561975" cy="280988"/>
            </a:xfrm>
            <a:custGeom>
              <a:avLst/>
              <a:gdLst>
                <a:gd name="T0" fmla="*/ 2147483646 w 419"/>
                <a:gd name="T1" fmla="*/ 2147483646 h 209"/>
                <a:gd name="T2" fmla="*/ 2147483646 w 419"/>
                <a:gd name="T3" fmla="*/ 2147483646 h 209"/>
                <a:gd name="T4" fmla="*/ 0 w 419"/>
                <a:gd name="T5" fmla="*/ 2147483646 h 209"/>
                <a:gd name="T6" fmla="*/ 0 w 419"/>
                <a:gd name="T7" fmla="*/ 2147483646 h 209"/>
                <a:gd name="T8" fmla="*/ 2147483646 w 419"/>
                <a:gd name="T9" fmla="*/ 0 h 209"/>
                <a:gd name="T10" fmla="*/ 2147483646 w 419"/>
                <a:gd name="T11" fmla="*/ 0 h 209"/>
                <a:gd name="T12" fmla="*/ 2147483646 w 419"/>
                <a:gd name="T13" fmla="*/ 2147483646 h 209"/>
                <a:gd name="T14" fmla="*/ 2147483646 w 419"/>
                <a:gd name="T15" fmla="*/ 2147483646 h 209"/>
                <a:gd name="T16" fmla="*/ 2147483646 w 419"/>
                <a:gd name="T17" fmla="*/ 2147483646 h 209"/>
                <a:gd name="T18" fmla="*/ 2147483646 w 419"/>
                <a:gd name="T19" fmla="*/ 2147483646 h 209"/>
                <a:gd name="T20" fmla="*/ 2147483646 w 419"/>
                <a:gd name="T21" fmla="*/ 2147483646 h 209"/>
                <a:gd name="T22" fmla="*/ 2147483646 w 419"/>
                <a:gd name="T23" fmla="*/ 2147483646 h 209"/>
                <a:gd name="T24" fmla="*/ 2147483646 w 419"/>
                <a:gd name="T25" fmla="*/ 2147483646 h 209"/>
                <a:gd name="T26" fmla="*/ 2147483646 w 419"/>
                <a:gd name="T27" fmla="*/ 2147483646 h 209"/>
                <a:gd name="T28" fmla="*/ 2147483646 w 419"/>
                <a:gd name="T29" fmla="*/ 2147483646 h 209"/>
                <a:gd name="T30" fmla="*/ 2147483646 w 419"/>
                <a:gd name="T31" fmla="*/ 2147483646 h 209"/>
                <a:gd name="T32" fmla="*/ 2147483646 w 419"/>
                <a:gd name="T33" fmla="*/ 2147483646 h 209"/>
                <a:gd name="T34" fmla="*/ 2147483646 w 419"/>
                <a:gd name="T35" fmla="*/ 2147483646 h 209"/>
                <a:gd name="T36" fmla="*/ 2147483646 w 419"/>
                <a:gd name="T37" fmla="*/ 2147483646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9"/>
                <a:gd name="T58" fmla="*/ 0 h 209"/>
                <a:gd name="T59" fmla="*/ 419 w 41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9" h="209">
                  <a:moveTo>
                    <a:pt x="387" y="209"/>
                  </a:moveTo>
                  <a:cubicBezTo>
                    <a:pt x="31" y="209"/>
                    <a:pt x="31" y="209"/>
                    <a:pt x="31" y="209"/>
                  </a:cubicBezTo>
                  <a:cubicBezTo>
                    <a:pt x="14" y="209"/>
                    <a:pt x="0" y="195"/>
                    <a:pt x="0" y="177"/>
                  </a:cubicBezTo>
                  <a:cubicBezTo>
                    <a:pt x="0" y="32"/>
                    <a:pt x="0" y="32"/>
                    <a:pt x="0" y="32"/>
                  </a:cubicBezTo>
                  <a:cubicBezTo>
                    <a:pt x="0" y="15"/>
                    <a:pt x="14" y="0"/>
                    <a:pt x="31" y="0"/>
                  </a:cubicBezTo>
                  <a:cubicBezTo>
                    <a:pt x="109" y="0"/>
                    <a:pt x="109" y="0"/>
                    <a:pt x="109" y="0"/>
                  </a:cubicBezTo>
                  <a:cubicBezTo>
                    <a:pt x="114" y="0"/>
                    <a:pt x="118" y="4"/>
                    <a:pt x="118" y="9"/>
                  </a:cubicBezTo>
                  <a:cubicBezTo>
                    <a:pt x="118" y="14"/>
                    <a:pt x="114" y="18"/>
                    <a:pt x="109" y="18"/>
                  </a:cubicBezTo>
                  <a:cubicBezTo>
                    <a:pt x="31" y="18"/>
                    <a:pt x="31" y="18"/>
                    <a:pt x="31" y="18"/>
                  </a:cubicBezTo>
                  <a:cubicBezTo>
                    <a:pt x="24" y="18"/>
                    <a:pt x="18" y="24"/>
                    <a:pt x="18" y="32"/>
                  </a:cubicBezTo>
                  <a:cubicBezTo>
                    <a:pt x="18" y="177"/>
                    <a:pt x="18" y="177"/>
                    <a:pt x="18" y="177"/>
                  </a:cubicBezTo>
                  <a:cubicBezTo>
                    <a:pt x="18" y="185"/>
                    <a:pt x="24" y="191"/>
                    <a:pt x="31" y="191"/>
                  </a:cubicBezTo>
                  <a:cubicBezTo>
                    <a:pt x="387" y="191"/>
                    <a:pt x="387" y="191"/>
                    <a:pt x="387" y="191"/>
                  </a:cubicBezTo>
                  <a:cubicBezTo>
                    <a:pt x="395" y="191"/>
                    <a:pt x="401" y="185"/>
                    <a:pt x="401" y="177"/>
                  </a:cubicBezTo>
                  <a:cubicBezTo>
                    <a:pt x="401" y="153"/>
                    <a:pt x="401" y="153"/>
                    <a:pt x="401" y="153"/>
                  </a:cubicBezTo>
                  <a:cubicBezTo>
                    <a:pt x="401" y="148"/>
                    <a:pt x="405" y="144"/>
                    <a:pt x="410" y="144"/>
                  </a:cubicBezTo>
                  <a:cubicBezTo>
                    <a:pt x="415" y="144"/>
                    <a:pt x="419" y="148"/>
                    <a:pt x="419" y="153"/>
                  </a:cubicBezTo>
                  <a:cubicBezTo>
                    <a:pt x="419" y="177"/>
                    <a:pt x="419" y="177"/>
                    <a:pt x="419" y="177"/>
                  </a:cubicBezTo>
                  <a:cubicBezTo>
                    <a:pt x="419" y="195"/>
                    <a:pt x="405" y="209"/>
                    <a:pt x="387" y="20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0" name="Freeform 125"/>
            <p:cNvSpPr>
              <a:spLocks noEditPoints="1"/>
            </p:cNvSpPr>
            <p:nvPr/>
          </p:nvSpPr>
          <p:spPr bwMode="gray">
            <a:xfrm>
              <a:off x="2374901" y="243205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1" name="Freeform 126"/>
            <p:cNvSpPr>
              <a:spLocks noEditPoints="1"/>
            </p:cNvSpPr>
            <p:nvPr/>
          </p:nvSpPr>
          <p:spPr bwMode="gray">
            <a:xfrm>
              <a:off x="2489201" y="243205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2" name="Freeform 127"/>
            <p:cNvSpPr>
              <a:spLocks noEditPoints="1"/>
            </p:cNvSpPr>
            <p:nvPr/>
          </p:nvSpPr>
          <p:spPr bwMode="gray">
            <a:xfrm>
              <a:off x="2374901"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3" name="Freeform 128"/>
            <p:cNvSpPr>
              <a:spLocks noEditPoints="1"/>
            </p:cNvSpPr>
            <p:nvPr/>
          </p:nvSpPr>
          <p:spPr bwMode="gray">
            <a:xfrm>
              <a:off x="2227263"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4" name="Freeform 129"/>
            <p:cNvSpPr>
              <a:spLocks noEditPoints="1"/>
            </p:cNvSpPr>
            <p:nvPr/>
          </p:nvSpPr>
          <p:spPr bwMode="gray">
            <a:xfrm>
              <a:off x="2636838" y="2514600"/>
              <a:ext cx="68263" cy="68263"/>
            </a:xfrm>
            <a:custGeom>
              <a:avLst/>
              <a:gdLst>
                <a:gd name="T0" fmla="*/ 2147483646 w 51"/>
                <a:gd name="T1" fmla="*/ 2147483646 h 51"/>
                <a:gd name="T2" fmla="*/ 2147483646 w 51"/>
                <a:gd name="T3" fmla="*/ 2147483646 h 51"/>
                <a:gd name="T4" fmla="*/ 0 w 51"/>
                <a:gd name="T5" fmla="*/ 2147483646 h 51"/>
                <a:gd name="T6" fmla="*/ 0 w 51"/>
                <a:gd name="T7" fmla="*/ 2147483646 h 51"/>
                <a:gd name="T8" fmla="*/ 2147483646 w 51"/>
                <a:gd name="T9" fmla="*/ 0 h 51"/>
                <a:gd name="T10" fmla="*/ 2147483646 w 51"/>
                <a:gd name="T11" fmla="*/ 0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2147483646 w 51"/>
                <a:gd name="T21" fmla="*/ 2147483646 h 51"/>
                <a:gd name="T22" fmla="*/ 2147483646 w 51"/>
                <a:gd name="T23" fmla="*/ 2147483646 h 51"/>
                <a:gd name="T24" fmla="*/ 2147483646 w 51"/>
                <a:gd name="T25" fmla="*/ 2147483646 h 51"/>
                <a:gd name="T26" fmla="*/ 2147483646 w 51"/>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51"/>
                <a:gd name="T44" fmla="*/ 51 w 51"/>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51">
                  <a:moveTo>
                    <a:pt x="45" y="51"/>
                  </a:moveTo>
                  <a:cubicBezTo>
                    <a:pt x="6" y="51"/>
                    <a:pt x="6" y="51"/>
                    <a:pt x="6" y="51"/>
                  </a:cubicBezTo>
                  <a:cubicBezTo>
                    <a:pt x="3" y="51"/>
                    <a:pt x="0" y="48"/>
                    <a:pt x="0" y="45"/>
                  </a:cubicBezTo>
                  <a:cubicBezTo>
                    <a:pt x="0" y="6"/>
                    <a:pt x="0" y="6"/>
                    <a:pt x="0" y="6"/>
                  </a:cubicBezTo>
                  <a:cubicBezTo>
                    <a:pt x="0" y="2"/>
                    <a:pt x="3" y="0"/>
                    <a:pt x="6" y="0"/>
                  </a:cubicBezTo>
                  <a:cubicBezTo>
                    <a:pt x="45" y="0"/>
                    <a:pt x="45" y="0"/>
                    <a:pt x="45" y="0"/>
                  </a:cubicBezTo>
                  <a:cubicBezTo>
                    <a:pt x="49" y="0"/>
                    <a:pt x="51" y="2"/>
                    <a:pt x="51" y="6"/>
                  </a:cubicBezTo>
                  <a:cubicBezTo>
                    <a:pt x="51" y="45"/>
                    <a:pt x="51" y="45"/>
                    <a:pt x="51" y="45"/>
                  </a:cubicBezTo>
                  <a:cubicBezTo>
                    <a:pt x="51" y="48"/>
                    <a:pt x="49" y="51"/>
                    <a:pt x="45" y="51"/>
                  </a:cubicBezTo>
                  <a:close/>
                  <a:moveTo>
                    <a:pt x="12" y="39"/>
                  </a:moveTo>
                  <a:cubicBezTo>
                    <a:pt x="39" y="39"/>
                    <a:pt x="39" y="39"/>
                    <a:pt x="39" y="39"/>
                  </a:cubicBezTo>
                  <a:cubicBezTo>
                    <a:pt x="39" y="12"/>
                    <a:pt x="39" y="12"/>
                    <a:pt x="39"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5" name="Freeform 130"/>
            <p:cNvSpPr>
              <a:spLocks noEditPoints="1"/>
            </p:cNvSpPr>
            <p:nvPr/>
          </p:nvSpPr>
          <p:spPr bwMode="gray">
            <a:xfrm>
              <a:off x="2489201" y="2514600"/>
              <a:ext cx="69850" cy="68263"/>
            </a:xfrm>
            <a:custGeom>
              <a:avLst/>
              <a:gdLst>
                <a:gd name="T0" fmla="*/ 2147483646 w 52"/>
                <a:gd name="T1" fmla="*/ 2147483646 h 51"/>
                <a:gd name="T2" fmla="*/ 2147483646 w 52"/>
                <a:gd name="T3" fmla="*/ 2147483646 h 51"/>
                <a:gd name="T4" fmla="*/ 0 w 52"/>
                <a:gd name="T5" fmla="*/ 2147483646 h 51"/>
                <a:gd name="T6" fmla="*/ 0 w 52"/>
                <a:gd name="T7" fmla="*/ 2147483646 h 51"/>
                <a:gd name="T8" fmla="*/ 2147483646 w 52"/>
                <a:gd name="T9" fmla="*/ 0 h 51"/>
                <a:gd name="T10" fmla="*/ 2147483646 w 52"/>
                <a:gd name="T11" fmla="*/ 0 h 51"/>
                <a:gd name="T12" fmla="*/ 2147483646 w 52"/>
                <a:gd name="T13" fmla="*/ 2147483646 h 51"/>
                <a:gd name="T14" fmla="*/ 2147483646 w 52"/>
                <a:gd name="T15" fmla="*/ 2147483646 h 51"/>
                <a:gd name="T16" fmla="*/ 2147483646 w 52"/>
                <a:gd name="T17" fmla="*/ 2147483646 h 51"/>
                <a:gd name="T18" fmla="*/ 2147483646 w 52"/>
                <a:gd name="T19" fmla="*/ 2147483646 h 51"/>
                <a:gd name="T20" fmla="*/ 2147483646 w 52"/>
                <a:gd name="T21" fmla="*/ 2147483646 h 51"/>
                <a:gd name="T22" fmla="*/ 2147483646 w 52"/>
                <a:gd name="T23" fmla="*/ 2147483646 h 51"/>
                <a:gd name="T24" fmla="*/ 2147483646 w 52"/>
                <a:gd name="T25" fmla="*/ 2147483646 h 51"/>
                <a:gd name="T26" fmla="*/ 2147483646 w 52"/>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1"/>
                <a:gd name="T44" fmla="*/ 52 w 52"/>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1">
                  <a:moveTo>
                    <a:pt x="46" y="51"/>
                  </a:moveTo>
                  <a:cubicBezTo>
                    <a:pt x="6" y="51"/>
                    <a:pt x="6" y="51"/>
                    <a:pt x="6" y="51"/>
                  </a:cubicBezTo>
                  <a:cubicBezTo>
                    <a:pt x="3" y="51"/>
                    <a:pt x="0" y="48"/>
                    <a:pt x="0" y="45"/>
                  </a:cubicBezTo>
                  <a:cubicBezTo>
                    <a:pt x="0" y="6"/>
                    <a:pt x="0" y="6"/>
                    <a:pt x="0" y="6"/>
                  </a:cubicBezTo>
                  <a:cubicBezTo>
                    <a:pt x="0" y="2"/>
                    <a:pt x="3" y="0"/>
                    <a:pt x="6" y="0"/>
                  </a:cubicBezTo>
                  <a:cubicBezTo>
                    <a:pt x="46" y="0"/>
                    <a:pt x="46" y="0"/>
                    <a:pt x="46" y="0"/>
                  </a:cubicBezTo>
                  <a:cubicBezTo>
                    <a:pt x="49" y="0"/>
                    <a:pt x="52" y="2"/>
                    <a:pt x="52" y="6"/>
                  </a:cubicBezTo>
                  <a:cubicBezTo>
                    <a:pt x="52" y="45"/>
                    <a:pt x="52" y="45"/>
                    <a:pt x="52" y="45"/>
                  </a:cubicBezTo>
                  <a:cubicBezTo>
                    <a:pt x="52" y="48"/>
                    <a:pt x="49" y="51"/>
                    <a:pt x="46" y="51"/>
                  </a:cubicBezTo>
                  <a:close/>
                  <a:moveTo>
                    <a:pt x="12" y="39"/>
                  </a:moveTo>
                  <a:cubicBezTo>
                    <a:pt x="40" y="39"/>
                    <a:pt x="40" y="39"/>
                    <a:pt x="40" y="39"/>
                  </a:cubicBezTo>
                  <a:cubicBezTo>
                    <a:pt x="40" y="12"/>
                    <a:pt x="40" y="12"/>
                    <a:pt x="40" y="12"/>
                  </a:cubicBezTo>
                  <a:cubicBezTo>
                    <a:pt x="12" y="12"/>
                    <a:pt x="12" y="12"/>
                    <a:pt x="12" y="12"/>
                  </a:cubicBezTo>
                  <a:lnTo>
                    <a:pt x="12" y="3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6" name="Freeform 131"/>
            <p:cNvSpPr>
              <a:spLocks noEditPoints="1"/>
            </p:cNvSpPr>
            <p:nvPr/>
          </p:nvSpPr>
          <p:spPr bwMode="gray">
            <a:xfrm>
              <a:off x="2424113" y="2620963"/>
              <a:ext cx="87313" cy="120650"/>
            </a:xfrm>
            <a:custGeom>
              <a:avLst/>
              <a:gdLst>
                <a:gd name="T0" fmla="*/ 2147483646 w 65"/>
                <a:gd name="T1" fmla="*/ 2147483646 h 89"/>
                <a:gd name="T2" fmla="*/ 2147483646 w 65"/>
                <a:gd name="T3" fmla="*/ 2147483646 h 89"/>
                <a:gd name="T4" fmla="*/ 0 w 65"/>
                <a:gd name="T5" fmla="*/ 2147483646 h 89"/>
                <a:gd name="T6" fmla="*/ 0 w 65"/>
                <a:gd name="T7" fmla="*/ 2147483646 h 89"/>
                <a:gd name="T8" fmla="*/ 2147483646 w 65"/>
                <a:gd name="T9" fmla="*/ 0 h 89"/>
                <a:gd name="T10" fmla="*/ 2147483646 w 65"/>
                <a:gd name="T11" fmla="*/ 0 h 89"/>
                <a:gd name="T12" fmla="*/ 2147483646 w 65"/>
                <a:gd name="T13" fmla="*/ 2147483646 h 89"/>
                <a:gd name="T14" fmla="*/ 2147483646 w 65"/>
                <a:gd name="T15" fmla="*/ 2147483646 h 89"/>
                <a:gd name="T16" fmla="*/ 2147483646 w 65"/>
                <a:gd name="T17" fmla="*/ 2147483646 h 89"/>
                <a:gd name="T18" fmla="*/ 2147483646 w 65"/>
                <a:gd name="T19" fmla="*/ 2147483646 h 89"/>
                <a:gd name="T20" fmla="*/ 2147483646 w 65"/>
                <a:gd name="T21" fmla="*/ 2147483646 h 89"/>
                <a:gd name="T22" fmla="*/ 2147483646 w 65"/>
                <a:gd name="T23" fmla="*/ 2147483646 h 89"/>
                <a:gd name="T24" fmla="*/ 2147483646 w 65"/>
                <a:gd name="T25" fmla="*/ 2147483646 h 89"/>
                <a:gd name="T26" fmla="*/ 2147483646 w 65"/>
                <a:gd name="T27" fmla="*/ 2147483646 h 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
                <a:gd name="T43" fmla="*/ 0 h 89"/>
                <a:gd name="T44" fmla="*/ 65 w 65"/>
                <a:gd name="T45" fmla="*/ 89 h 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 h="89">
                  <a:moveTo>
                    <a:pt x="59" y="89"/>
                  </a:moveTo>
                  <a:cubicBezTo>
                    <a:pt x="6" y="89"/>
                    <a:pt x="6" y="89"/>
                    <a:pt x="6" y="89"/>
                  </a:cubicBezTo>
                  <a:cubicBezTo>
                    <a:pt x="3" y="89"/>
                    <a:pt x="0" y="86"/>
                    <a:pt x="0" y="83"/>
                  </a:cubicBezTo>
                  <a:cubicBezTo>
                    <a:pt x="0" y="6"/>
                    <a:pt x="0" y="6"/>
                    <a:pt x="0" y="6"/>
                  </a:cubicBezTo>
                  <a:cubicBezTo>
                    <a:pt x="0" y="2"/>
                    <a:pt x="3" y="0"/>
                    <a:pt x="6" y="0"/>
                  </a:cubicBezTo>
                  <a:cubicBezTo>
                    <a:pt x="59" y="0"/>
                    <a:pt x="59" y="0"/>
                    <a:pt x="59" y="0"/>
                  </a:cubicBezTo>
                  <a:cubicBezTo>
                    <a:pt x="62" y="0"/>
                    <a:pt x="65" y="2"/>
                    <a:pt x="65" y="6"/>
                  </a:cubicBezTo>
                  <a:cubicBezTo>
                    <a:pt x="65" y="83"/>
                    <a:pt x="65" y="83"/>
                    <a:pt x="65" y="83"/>
                  </a:cubicBezTo>
                  <a:cubicBezTo>
                    <a:pt x="65" y="86"/>
                    <a:pt x="62" y="89"/>
                    <a:pt x="59" y="89"/>
                  </a:cubicBezTo>
                  <a:close/>
                  <a:moveTo>
                    <a:pt x="12" y="77"/>
                  </a:moveTo>
                  <a:cubicBezTo>
                    <a:pt x="53" y="77"/>
                    <a:pt x="53" y="77"/>
                    <a:pt x="53" y="77"/>
                  </a:cubicBezTo>
                  <a:cubicBezTo>
                    <a:pt x="53" y="12"/>
                    <a:pt x="53" y="12"/>
                    <a:pt x="53" y="12"/>
                  </a:cubicBezTo>
                  <a:cubicBezTo>
                    <a:pt x="12" y="12"/>
                    <a:pt x="12" y="12"/>
                    <a:pt x="12" y="12"/>
                  </a:cubicBezTo>
                  <a:lnTo>
                    <a:pt x="12" y="7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7" name="组合 468"/>
          <p:cNvGrpSpPr>
            <a:grpSpLocks noChangeAspect="1"/>
          </p:cNvGrpSpPr>
          <p:nvPr/>
        </p:nvGrpSpPr>
        <p:grpSpPr bwMode="gray">
          <a:xfrm>
            <a:off x="7427024" y="5490077"/>
            <a:ext cx="472578" cy="437377"/>
            <a:chOff x="7108826" y="566738"/>
            <a:chExt cx="698500" cy="646113"/>
          </a:xfrm>
        </p:grpSpPr>
        <p:sp>
          <p:nvSpPr>
            <p:cNvPr id="708" name="Freeform 512"/>
            <p:cNvSpPr>
              <a:spLocks/>
            </p:cNvSpPr>
            <p:nvPr/>
          </p:nvSpPr>
          <p:spPr bwMode="gray">
            <a:xfrm>
              <a:off x="7237413" y="714376"/>
              <a:ext cx="423863" cy="441325"/>
            </a:xfrm>
            <a:custGeom>
              <a:avLst/>
              <a:gdLst>
                <a:gd name="T0" fmla="*/ 2147483646 w 315"/>
                <a:gd name="T1" fmla="*/ 2147483646 h 328"/>
                <a:gd name="T2" fmla="*/ 2147483646 w 315"/>
                <a:gd name="T3" fmla="*/ 2147483646 h 328"/>
                <a:gd name="T4" fmla="*/ 2147483646 w 315"/>
                <a:gd name="T5" fmla="*/ 2147483646 h 328"/>
                <a:gd name="T6" fmla="*/ 2147483646 w 315"/>
                <a:gd name="T7" fmla="*/ 2147483646 h 328"/>
                <a:gd name="T8" fmla="*/ 2147483646 w 315"/>
                <a:gd name="T9" fmla="*/ 2147483646 h 328"/>
                <a:gd name="T10" fmla="*/ 2147483646 w 315"/>
                <a:gd name="T11" fmla="*/ 2147483646 h 328"/>
                <a:gd name="T12" fmla="*/ 2147483646 w 315"/>
                <a:gd name="T13" fmla="*/ 2147483646 h 328"/>
                <a:gd name="T14" fmla="*/ 0 w 315"/>
                <a:gd name="T15" fmla="*/ 2147483646 h 328"/>
                <a:gd name="T16" fmla="*/ 0 w 315"/>
                <a:gd name="T17" fmla="*/ 2147483646 h 328"/>
                <a:gd name="T18" fmla="*/ 2147483646 w 315"/>
                <a:gd name="T19" fmla="*/ 0 h 328"/>
                <a:gd name="T20" fmla="*/ 2147483646 w 315"/>
                <a:gd name="T21" fmla="*/ 0 h 328"/>
                <a:gd name="T22" fmla="*/ 2147483646 w 315"/>
                <a:gd name="T23" fmla="*/ 2147483646 h 328"/>
                <a:gd name="T24" fmla="*/ 2147483646 w 315"/>
                <a:gd name="T25" fmla="*/ 2147483646 h 3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5"/>
                <a:gd name="T40" fmla="*/ 0 h 328"/>
                <a:gd name="T41" fmla="*/ 315 w 315"/>
                <a:gd name="T42" fmla="*/ 328 h 3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5" h="328">
                  <a:moveTo>
                    <a:pt x="315" y="328"/>
                  </a:moveTo>
                  <a:cubicBezTo>
                    <a:pt x="297" y="328"/>
                    <a:pt x="297" y="328"/>
                    <a:pt x="297" y="328"/>
                  </a:cubicBezTo>
                  <a:cubicBezTo>
                    <a:pt x="297" y="32"/>
                    <a:pt x="297" y="32"/>
                    <a:pt x="297" y="32"/>
                  </a:cubicBezTo>
                  <a:cubicBezTo>
                    <a:pt x="297" y="24"/>
                    <a:pt x="291" y="18"/>
                    <a:pt x="283" y="18"/>
                  </a:cubicBezTo>
                  <a:cubicBezTo>
                    <a:pt x="32" y="18"/>
                    <a:pt x="32" y="18"/>
                    <a:pt x="32" y="18"/>
                  </a:cubicBezTo>
                  <a:cubicBezTo>
                    <a:pt x="24" y="18"/>
                    <a:pt x="18" y="24"/>
                    <a:pt x="18" y="32"/>
                  </a:cubicBezTo>
                  <a:cubicBezTo>
                    <a:pt x="18" y="328"/>
                    <a:pt x="18" y="328"/>
                    <a:pt x="18" y="328"/>
                  </a:cubicBezTo>
                  <a:cubicBezTo>
                    <a:pt x="0" y="328"/>
                    <a:pt x="0" y="328"/>
                    <a:pt x="0" y="328"/>
                  </a:cubicBezTo>
                  <a:cubicBezTo>
                    <a:pt x="0" y="32"/>
                    <a:pt x="0" y="32"/>
                    <a:pt x="0" y="32"/>
                  </a:cubicBezTo>
                  <a:cubicBezTo>
                    <a:pt x="0" y="14"/>
                    <a:pt x="14" y="0"/>
                    <a:pt x="32" y="0"/>
                  </a:cubicBezTo>
                  <a:cubicBezTo>
                    <a:pt x="283" y="0"/>
                    <a:pt x="283" y="0"/>
                    <a:pt x="283" y="0"/>
                  </a:cubicBezTo>
                  <a:cubicBezTo>
                    <a:pt x="301" y="0"/>
                    <a:pt x="315" y="14"/>
                    <a:pt x="315" y="32"/>
                  </a:cubicBezTo>
                  <a:lnTo>
                    <a:pt x="315" y="3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9" name="Freeform 513"/>
            <p:cNvSpPr>
              <a:spLocks/>
            </p:cNvSpPr>
            <p:nvPr/>
          </p:nvSpPr>
          <p:spPr bwMode="gray">
            <a:xfrm>
              <a:off x="7578726" y="1057276"/>
              <a:ext cx="212725" cy="111125"/>
            </a:xfrm>
            <a:custGeom>
              <a:avLst/>
              <a:gdLst>
                <a:gd name="T0" fmla="*/ 2147483646 w 158"/>
                <a:gd name="T1" fmla="*/ 2147483646 h 83"/>
                <a:gd name="T2" fmla="*/ 0 w 158"/>
                <a:gd name="T3" fmla="*/ 2147483646 h 83"/>
                <a:gd name="T4" fmla="*/ 0 w 158"/>
                <a:gd name="T5" fmla="*/ 2147483646 h 83"/>
                <a:gd name="T6" fmla="*/ 2147483646 w 158"/>
                <a:gd name="T7" fmla="*/ 2147483646 h 83"/>
                <a:gd name="T8" fmla="*/ 2147483646 w 158"/>
                <a:gd name="T9" fmla="*/ 2147483646 h 83"/>
                <a:gd name="T10" fmla="*/ 2147483646 w 158"/>
                <a:gd name="T11" fmla="*/ 0 h 83"/>
                <a:gd name="T12" fmla="*/ 2147483646 w 158"/>
                <a:gd name="T13" fmla="*/ 0 h 83"/>
                <a:gd name="T14" fmla="*/ 2147483646 w 158"/>
                <a:gd name="T15" fmla="*/ 2147483646 h 83"/>
                <a:gd name="T16" fmla="*/ 2147483646 w 158"/>
                <a:gd name="T17" fmla="*/ 2147483646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
                <a:gd name="T28" fmla="*/ 0 h 83"/>
                <a:gd name="T29" fmla="*/ 158 w 158"/>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 h="83">
                  <a:moveTo>
                    <a:pt x="127" y="83"/>
                  </a:moveTo>
                  <a:cubicBezTo>
                    <a:pt x="0" y="83"/>
                    <a:pt x="0" y="83"/>
                    <a:pt x="0" y="83"/>
                  </a:cubicBezTo>
                  <a:cubicBezTo>
                    <a:pt x="0" y="65"/>
                    <a:pt x="0" y="65"/>
                    <a:pt x="0" y="65"/>
                  </a:cubicBezTo>
                  <a:cubicBezTo>
                    <a:pt x="127" y="65"/>
                    <a:pt x="127" y="65"/>
                    <a:pt x="127" y="65"/>
                  </a:cubicBezTo>
                  <a:cubicBezTo>
                    <a:pt x="134" y="65"/>
                    <a:pt x="140" y="59"/>
                    <a:pt x="140" y="52"/>
                  </a:cubicBezTo>
                  <a:cubicBezTo>
                    <a:pt x="140" y="0"/>
                    <a:pt x="140" y="0"/>
                    <a:pt x="140" y="0"/>
                  </a:cubicBezTo>
                  <a:cubicBezTo>
                    <a:pt x="158" y="0"/>
                    <a:pt x="158" y="0"/>
                    <a:pt x="158" y="0"/>
                  </a:cubicBezTo>
                  <a:cubicBezTo>
                    <a:pt x="158" y="52"/>
                    <a:pt x="158" y="52"/>
                    <a:pt x="158" y="52"/>
                  </a:cubicBezTo>
                  <a:cubicBezTo>
                    <a:pt x="158" y="69"/>
                    <a:pt x="144" y="83"/>
                    <a:pt x="127" y="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0" name="Freeform 514"/>
            <p:cNvSpPr>
              <a:spLocks/>
            </p:cNvSpPr>
            <p:nvPr/>
          </p:nvSpPr>
          <p:spPr bwMode="gray">
            <a:xfrm>
              <a:off x="7650163" y="869951"/>
              <a:ext cx="141288" cy="10477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0 w 105"/>
                <a:gd name="T9" fmla="*/ 2147483646 h 78"/>
                <a:gd name="T10" fmla="*/ 0 w 105"/>
                <a:gd name="T11" fmla="*/ 0 h 78"/>
                <a:gd name="T12" fmla="*/ 2147483646 w 105"/>
                <a:gd name="T13" fmla="*/ 0 h 78"/>
                <a:gd name="T14" fmla="*/ 2147483646 w 105"/>
                <a:gd name="T15" fmla="*/ 2147483646 h 78"/>
                <a:gd name="T16" fmla="*/ 2147483646 w 105"/>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
                <a:gd name="T28" fmla="*/ 0 h 78"/>
                <a:gd name="T29" fmla="*/ 105 w 105"/>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 h="78">
                  <a:moveTo>
                    <a:pt x="105" y="78"/>
                  </a:moveTo>
                  <a:cubicBezTo>
                    <a:pt x="87" y="78"/>
                    <a:pt x="87" y="78"/>
                    <a:pt x="87" y="78"/>
                  </a:cubicBezTo>
                  <a:cubicBezTo>
                    <a:pt x="87" y="32"/>
                    <a:pt x="87" y="32"/>
                    <a:pt x="87" y="32"/>
                  </a:cubicBezTo>
                  <a:cubicBezTo>
                    <a:pt x="87" y="24"/>
                    <a:pt x="81" y="18"/>
                    <a:pt x="74" y="18"/>
                  </a:cubicBezTo>
                  <a:cubicBezTo>
                    <a:pt x="0" y="18"/>
                    <a:pt x="0" y="18"/>
                    <a:pt x="0" y="18"/>
                  </a:cubicBezTo>
                  <a:cubicBezTo>
                    <a:pt x="0" y="0"/>
                    <a:pt x="0" y="0"/>
                    <a:pt x="0" y="0"/>
                  </a:cubicBezTo>
                  <a:cubicBezTo>
                    <a:pt x="74" y="0"/>
                    <a:pt x="74" y="0"/>
                    <a:pt x="74" y="0"/>
                  </a:cubicBezTo>
                  <a:cubicBezTo>
                    <a:pt x="91" y="0"/>
                    <a:pt x="105" y="14"/>
                    <a:pt x="105" y="32"/>
                  </a:cubicBezTo>
                  <a:lnTo>
                    <a:pt x="105" y="7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1" name="Freeform 515"/>
            <p:cNvSpPr>
              <a:spLocks/>
            </p:cNvSpPr>
            <p:nvPr/>
          </p:nvSpPr>
          <p:spPr bwMode="gray">
            <a:xfrm>
              <a:off x="7108826" y="869951"/>
              <a:ext cx="212725" cy="298450"/>
            </a:xfrm>
            <a:custGeom>
              <a:avLst/>
              <a:gdLst>
                <a:gd name="T0" fmla="*/ 2147483646 w 158"/>
                <a:gd name="T1" fmla="*/ 2147483646 h 222"/>
                <a:gd name="T2" fmla="*/ 2147483646 w 158"/>
                <a:gd name="T3" fmla="*/ 2147483646 h 222"/>
                <a:gd name="T4" fmla="*/ 0 w 158"/>
                <a:gd name="T5" fmla="*/ 2147483646 h 222"/>
                <a:gd name="T6" fmla="*/ 0 w 158"/>
                <a:gd name="T7" fmla="*/ 2147483646 h 222"/>
                <a:gd name="T8" fmla="*/ 2147483646 w 158"/>
                <a:gd name="T9" fmla="*/ 0 h 222"/>
                <a:gd name="T10" fmla="*/ 2147483646 w 158"/>
                <a:gd name="T11" fmla="*/ 0 h 222"/>
                <a:gd name="T12" fmla="*/ 2147483646 w 158"/>
                <a:gd name="T13" fmla="*/ 2147483646 h 222"/>
                <a:gd name="T14" fmla="*/ 2147483646 w 158"/>
                <a:gd name="T15" fmla="*/ 2147483646 h 222"/>
                <a:gd name="T16" fmla="*/ 2147483646 w 158"/>
                <a:gd name="T17" fmla="*/ 2147483646 h 222"/>
                <a:gd name="T18" fmla="*/ 2147483646 w 158"/>
                <a:gd name="T19" fmla="*/ 2147483646 h 222"/>
                <a:gd name="T20" fmla="*/ 2147483646 w 158"/>
                <a:gd name="T21" fmla="*/ 2147483646 h 222"/>
                <a:gd name="T22" fmla="*/ 2147483646 w 158"/>
                <a:gd name="T23" fmla="*/ 2147483646 h 222"/>
                <a:gd name="T24" fmla="*/ 2147483646 w 158"/>
                <a:gd name="T25" fmla="*/ 2147483646 h 2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8"/>
                <a:gd name="T40" fmla="*/ 0 h 222"/>
                <a:gd name="T41" fmla="*/ 158 w 158"/>
                <a:gd name="T42" fmla="*/ 222 h 2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8" h="222">
                  <a:moveTo>
                    <a:pt x="158" y="222"/>
                  </a:moveTo>
                  <a:cubicBezTo>
                    <a:pt x="32" y="222"/>
                    <a:pt x="32" y="222"/>
                    <a:pt x="32" y="222"/>
                  </a:cubicBezTo>
                  <a:cubicBezTo>
                    <a:pt x="14" y="222"/>
                    <a:pt x="0" y="208"/>
                    <a:pt x="0" y="191"/>
                  </a:cubicBezTo>
                  <a:cubicBezTo>
                    <a:pt x="0" y="32"/>
                    <a:pt x="0" y="32"/>
                    <a:pt x="0" y="32"/>
                  </a:cubicBezTo>
                  <a:cubicBezTo>
                    <a:pt x="0" y="14"/>
                    <a:pt x="14" y="0"/>
                    <a:pt x="32" y="0"/>
                  </a:cubicBezTo>
                  <a:cubicBezTo>
                    <a:pt x="105" y="0"/>
                    <a:pt x="105" y="0"/>
                    <a:pt x="105" y="0"/>
                  </a:cubicBezTo>
                  <a:cubicBezTo>
                    <a:pt x="105" y="18"/>
                    <a:pt x="105" y="18"/>
                    <a:pt x="105" y="18"/>
                  </a:cubicBezTo>
                  <a:cubicBezTo>
                    <a:pt x="32" y="18"/>
                    <a:pt x="32" y="18"/>
                    <a:pt x="32" y="18"/>
                  </a:cubicBezTo>
                  <a:cubicBezTo>
                    <a:pt x="24" y="18"/>
                    <a:pt x="18" y="24"/>
                    <a:pt x="18" y="32"/>
                  </a:cubicBezTo>
                  <a:cubicBezTo>
                    <a:pt x="18" y="191"/>
                    <a:pt x="18" y="191"/>
                    <a:pt x="18" y="191"/>
                  </a:cubicBezTo>
                  <a:cubicBezTo>
                    <a:pt x="18" y="198"/>
                    <a:pt x="24" y="204"/>
                    <a:pt x="32" y="204"/>
                  </a:cubicBezTo>
                  <a:cubicBezTo>
                    <a:pt x="158" y="204"/>
                    <a:pt x="158" y="204"/>
                    <a:pt x="158" y="204"/>
                  </a:cubicBezTo>
                  <a:lnTo>
                    <a:pt x="158" y="22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2" name="Oval 516"/>
            <p:cNvSpPr>
              <a:spLocks noChangeArrowheads="1"/>
            </p:cNvSpPr>
            <p:nvPr/>
          </p:nvSpPr>
          <p:spPr bwMode="gray">
            <a:xfrm>
              <a:off x="7751763" y="950913"/>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3" name="Freeform 517"/>
            <p:cNvSpPr>
              <a:spLocks/>
            </p:cNvSpPr>
            <p:nvPr/>
          </p:nvSpPr>
          <p:spPr bwMode="gray">
            <a:xfrm>
              <a:off x="7751763" y="1033463"/>
              <a:ext cx="55563" cy="53975"/>
            </a:xfrm>
            <a:custGeom>
              <a:avLst/>
              <a:gdLst>
                <a:gd name="T0" fmla="*/ 2147483646 w 41"/>
                <a:gd name="T1" fmla="*/ 0 h 40"/>
                <a:gd name="T2" fmla="*/ 2147483646 w 41"/>
                <a:gd name="T3" fmla="*/ 2147483646 h 40"/>
                <a:gd name="T4" fmla="*/ 2147483646 w 41"/>
                <a:gd name="T5" fmla="*/ 2147483646 h 40"/>
                <a:gd name="T6" fmla="*/ 0 w 41"/>
                <a:gd name="T7" fmla="*/ 2147483646 h 40"/>
                <a:gd name="T8" fmla="*/ 2147483646 w 41"/>
                <a:gd name="T9" fmla="*/ 0 h 40"/>
                <a:gd name="T10" fmla="*/ 0 60000 65536"/>
                <a:gd name="T11" fmla="*/ 0 60000 65536"/>
                <a:gd name="T12" fmla="*/ 0 60000 65536"/>
                <a:gd name="T13" fmla="*/ 0 60000 65536"/>
                <a:gd name="T14" fmla="*/ 0 60000 65536"/>
                <a:gd name="T15" fmla="*/ 0 w 41"/>
                <a:gd name="T16" fmla="*/ 0 h 40"/>
                <a:gd name="T17" fmla="*/ 41 w 41"/>
                <a:gd name="T18" fmla="*/ 40 h 40"/>
              </a:gdLst>
              <a:ahLst/>
              <a:cxnLst>
                <a:cxn ang="T10">
                  <a:pos x="T0" y="T1"/>
                </a:cxn>
                <a:cxn ang="T11">
                  <a:pos x="T2" y="T3"/>
                </a:cxn>
                <a:cxn ang="T12">
                  <a:pos x="T4" y="T5"/>
                </a:cxn>
                <a:cxn ang="T13">
                  <a:pos x="T6" y="T7"/>
                </a:cxn>
                <a:cxn ang="T14">
                  <a:pos x="T8" y="T9"/>
                </a:cxn>
              </a:cxnLst>
              <a:rect l="T15" t="T16" r="T17" b="T18"/>
              <a:pathLst>
                <a:path w="41" h="40">
                  <a:moveTo>
                    <a:pt x="20" y="0"/>
                  </a:moveTo>
                  <a:cubicBezTo>
                    <a:pt x="31" y="0"/>
                    <a:pt x="41" y="9"/>
                    <a:pt x="41" y="20"/>
                  </a:cubicBezTo>
                  <a:cubicBezTo>
                    <a:pt x="40" y="31"/>
                    <a:pt x="31" y="40"/>
                    <a:pt x="20" y="40"/>
                  </a:cubicBezTo>
                  <a:cubicBezTo>
                    <a:pt x="9" y="40"/>
                    <a:pt x="0" y="31"/>
                    <a:pt x="0" y="20"/>
                  </a:cubicBezTo>
                  <a:cubicBezTo>
                    <a:pt x="0" y="9"/>
                    <a:pt x="9" y="0"/>
                    <a:pt x="20"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4" name="Rectangle 518"/>
            <p:cNvSpPr>
              <a:spLocks noChangeArrowheads="1"/>
            </p:cNvSpPr>
            <p:nvPr/>
          </p:nvSpPr>
          <p:spPr bwMode="gray">
            <a:xfrm>
              <a:off x="7437438" y="566738"/>
              <a:ext cx="25400" cy="160338"/>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5" name="Rectangle 519"/>
            <p:cNvSpPr>
              <a:spLocks noChangeArrowheads="1"/>
            </p:cNvSpPr>
            <p:nvPr/>
          </p:nvSpPr>
          <p:spPr bwMode="gray">
            <a:xfrm>
              <a:off x="7450138" y="566738"/>
              <a:ext cx="65088" cy="4286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6" name="Freeform 520"/>
            <p:cNvSpPr>
              <a:spLocks noEditPoints="1"/>
            </p:cNvSpPr>
            <p:nvPr/>
          </p:nvSpPr>
          <p:spPr bwMode="gray">
            <a:xfrm>
              <a:off x="7345363" y="782638"/>
              <a:ext cx="207963" cy="111125"/>
            </a:xfrm>
            <a:custGeom>
              <a:avLst/>
              <a:gdLst>
                <a:gd name="T0" fmla="*/ 2147483646 w 155"/>
                <a:gd name="T1" fmla="*/ 2147483646 h 82"/>
                <a:gd name="T2" fmla="*/ 2147483646 w 155"/>
                <a:gd name="T3" fmla="*/ 2147483646 h 82"/>
                <a:gd name="T4" fmla="*/ 0 w 155"/>
                <a:gd name="T5" fmla="*/ 2147483646 h 82"/>
                <a:gd name="T6" fmla="*/ 0 w 155"/>
                <a:gd name="T7" fmla="*/ 2147483646 h 82"/>
                <a:gd name="T8" fmla="*/ 2147483646 w 155"/>
                <a:gd name="T9" fmla="*/ 0 h 82"/>
                <a:gd name="T10" fmla="*/ 2147483646 w 155"/>
                <a:gd name="T11" fmla="*/ 0 h 82"/>
                <a:gd name="T12" fmla="*/ 2147483646 w 155"/>
                <a:gd name="T13" fmla="*/ 2147483646 h 82"/>
                <a:gd name="T14" fmla="*/ 2147483646 w 155"/>
                <a:gd name="T15" fmla="*/ 2147483646 h 82"/>
                <a:gd name="T16" fmla="*/ 2147483646 w 155"/>
                <a:gd name="T17" fmla="*/ 2147483646 h 82"/>
                <a:gd name="T18" fmla="*/ 2147483646 w 155"/>
                <a:gd name="T19" fmla="*/ 2147483646 h 82"/>
                <a:gd name="T20" fmla="*/ 2147483646 w 155"/>
                <a:gd name="T21" fmla="*/ 2147483646 h 82"/>
                <a:gd name="T22" fmla="*/ 2147483646 w 155"/>
                <a:gd name="T23" fmla="*/ 2147483646 h 82"/>
                <a:gd name="T24" fmla="*/ 2147483646 w 155"/>
                <a:gd name="T25" fmla="*/ 2147483646 h 82"/>
                <a:gd name="T26" fmla="*/ 2147483646 w 155"/>
                <a:gd name="T27" fmla="*/ 2147483646 h 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5"/>
                <a:gd name="T43" fmla="*/ 0 h 82"/>
                <a:gd name="T44" fmla="*/ 155 w 155"/>
                <a:gd name="T45" fmla="*/ 82 h 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5" h="82">
                  <a:moveTo>
                    <a:pt x="146" y="82"/>
                  </a:moveTo>
                  <a:cubicBezTo>
                    <a:pt x="9" y="82"/>
                    <a:pt x="9" y="82"/>
                    <a:pt x="9" y="82"/>
                  </a:cubicBezTo>
                  <a:cubicBezTo>
                    <a:pt x="4" y="82"/>
                    <a:pt x="0" y="78"/>
                    <a:pt x="0" y="73"/>
                  </a:cubicBezTo>
                  <a:cubicBezTo>
                    <a:pt x="0" y="9"/>
                    <a:pt x="0" y="9"/>
                    <a:pt x="0" y="9"/>
                  </a:cubicBezTo>
                  <a:cubicBezTo>
                    <a:pt x="0" y="4"/>
                    <a:pt x="4" y="0"/>
                    <a:pt x="9" y="0"/>
                  </a:cubicBezTo>
                  <a:cubicBezTo>
                    <a:pt x="146" y="0"/>
                    <a:pt x="146" y="0"/>
                    <a:pt x="146" y="0"/>
                  </a:cubicBezTo>
                  <a:cubicBezTo>
                    <a:pt x="151" y="0"/>
                    <a:pt x="155" y="4"/>
                    <a:pt x="155" y="9"/>
                  </a:cubicBezTo>
                  <a:cubicBezTo>
                    <a:pt x="155" y="73"/>
                    <a:pt x="155" y="73"/>
                    <a:pt x="155" y="73"/>
                  </a:cubicBezTo>
                  <a:cubicBezTo>
                    <a:pt x="155" y="78"/>
                    <a:pt x="151" y="82"/>
                    <a:pt x="146" y="82"/>
                  </a:cubicBezTo>
                  <a:close/>
                  <a:moveTo>
                    <a:pt x="18" y="64"/>
                  </a:moveTo>
                  <a:cubicBezTo>
                    <a:pt x="137" y="64"/>
                    <a:pt x="137" y="64"/>
                    <a:pt x="137" y="64"/>
                  </a:cubicBezTo>
                  <a:cubicBezTo>
                    <a:pt x="137" y="18"/>
                    <a:pt x="137" y="18"/>
                    <a:pt x="137" y="18"/>
                  </a:cubicBezTo>
                  <a:cubicBezTo>
                    <a:pt x="18" y="18"/>
                    <a:pt x="18" y="18"/>
                    <a:pt x="18" y="18"/>
                  </a:cubicBezTo>
                  <a:lnTo>
                    <a:pt x="18" y="6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7" name="Freeform 521"/>
            <p:cNvSpPr>
              <a:spLocks/>
            </p:cNvSpPr>
            <p:nvPr/>
          </p:nvSpPr>
          <p:spPr bwMode="gray">
            <a:xfrm>
              <a:off x="7323138" y="938213"/>
              <a:ext cx="252413" cy="23813"/>
            </a:xfrm>
            <a:custGeom>
              <a:avLst/>
              <a:gdLst>
                <a:gd name="T0" fmla="*/ 2147483646 w 187"/>
                <a:gd name="T1" fmla="*/ 2147483646 h 18"/>
                <a:gd name="T2" fmla="*/ 2147483646 w 187"/>
                <a:gd name="T3" fmla="*/ 2147483646 h 18"/>
                <a:gd name="T4" fmla="*/ 0 w 187"/>
                <a:gd name="T5" fmla="*/ 2147483646 h 18"/>
                <a:gd name="T6" fmla="*/ 2147483646 w 187"/>
                <a:gd name="T7" fmla="*/ 0 h 18"/>
                <a:gd name="T8" fmla="*/ 2147483646 w 187"/>
                <a:gd name="T9" fmla="*/ 0 h 18"/>
                <a:gd name="T10" fmla="*/ 2147483646 w 187"/>
                <a:gd name="T11" fmla="*/ 2147483646 h 18"/>
                <a:gd name="T12" fmla="*/ 2147483646 w 187"/>
                <a:gd name="T13" fmla="*/ 2147483646 h 18"/>
                <a:gd name="T14" fmla="*/ 0 60000 65536"/>
                <a:gd name="T15" fmla="*/ 0 60000 65536"/>
                <a:gd name="T16" fmla="*/ 0 60000 65536"/>
                <a:gd name="T17" fmla="*/ 0 60000 65536"/>
                <a:gd name="T18" fmla="*/ 0 60000 65536"/>
                <a:gd name="T19" fmla="*/ 0 60000 65536"/>
                <a:gd name="T20" fmla="*/ 0 60000 65536"/>
                <a:gd name="T21" fmla="*/ 0 w 187"/>
                <a:gd name="T22" fmla="*/ 0 h 18"/>
                <a:gd name="T23" fmla="*/ 187 w 18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7" h="18">
                  <a:moveTo>
                    <a:pt x="178" y="18"/>
                  </a:moveTo>
                  <a:cubicBezTo>
                    <a:pt x="9" y="18"/>
                    <a:pt x="9" y="18"/>
                    <a:pt x="9" y="18"/>
                  </a:cubicBezTo>
                  <a:cubicBezTo>
                    <a:pt x="4" y="18"/>
                    <a:pt x="0" y="14"/>
                    <a:pt x="0" y="9"/>
                  </a:cubicBezTo>
                  <a:cubicBezTo>
                    <a:pt x="0" y="4"/>
                    <a:pt x="4" y="0"/>
                    <a:pt x="9" y="0"/>
                  </a:cubicBezTo>
                  <a:cubicBezTo>
                    <a:pt x="178" y="0"/>
                    <a:pt x="178" y="0"/>
                    <a:pt x="178" y="0"/>
                  </a:cubicBezTo>
                  <a:cubicBezTo>
                    <a:pt x="183" y="0"/>
                    <a:pt x="187" y="4"/>
                    <a:pt x="187" y="9"/>
                  </a:cubicBezTo>
                  <a:cubicBezTo>
                    <a:pt x="187" y="14"/>
                    <a:pt x="183" y="18"/>
                    <a:pt x="17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8" name="Freeform 522"/>
            <p:cNvSpPr>
              <a:spLocks/>
            </p:cNvSpPr>
            <p:nvPr/>
          </p:nvSpPr>
          <p:spPr bwMode="gray">
            <a:xfrm>
              <a:off x="73548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9" name="Freeform 523"/>
            <p:cNvSpPr>
              <a:spLocks/>
            </p:cNvSpPr>
            <p:nvPr/>
          </p:nvSpPr>
          <p:spPr bwMode="gray">
            <a:xfrm>
              <a:off x="7519988" y="938213"/>
              <a:ext cx="23813" cy="133350"/>
            </a:xfrm>
            <a:custGeom>
              <a:avLst/>
              <a:gdLst>
                <a:gd name="T0" fmla="*/ 2147483646 w 18"/>
                <a:gd name="T1" fmla="*/ 2147483646 h 99"/>
                <a:gd name="T2" fmla="*/ 0 w 18"/>
                <a:gd name="T3" fmla="*/ 2147483646 h 99"/>
                <a:gd name="T4" fmla="*/ 0 w 18"/>
                <a:gd name="T5" fmla="*/ 2147483646 h 99"/>
                <a:gd name="T6" fmla="*/ 2147483646 w 18"/>
                <a:gd name="T7" fmla="*/ 0 h 99"/>
                <a:gd name="T8" fmla="*/ 2147483646 w 18"/>
                <a:gd name="T9" fmla="*/ 2147483646 h 99"/>
                <a:gd name="T10" fmla="*/ 2147483646 w 18"/>
                <a:gd name="T11" fmla="*/ 2147483646 h 99"/>
                <a:gd name="T12" fmla="*/ 2147483646 w 18"/>
                <a:gd name="T13" fmla="*/ 2147483646 h 99"/>
                <a:gd name="T14" fmla="*/ 0 60000 65536"/>
                <a:gd name="T15" fmla="*/ 0 60000 65536"/>
                <a:gd name="T16" fmla="*/ 0 60000 65536"/>
                <a:gd name="T17" fmla="*/ 0 60000 65536"/>
                <a:gd name="T18" fmla="*/ 0 60000 65536"/>
                <a:gd name="T19" fmla="*/ 0 60000 65536"/>
                <a:gd name="T20" fmla="*/ 0 60000 65536"/>
                <a:gd name="T21" fmla="*/ 0 w 18"/>
                <a:gd name="T22" fmla="*/ 0 h 99"/>
                <a:gd name="T23" fmla="*/ 18 w 18"/>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9">
                  <a:moveTo>
                    <a:pt x="9" y="99"/>
                  </a:moveTo>
                  <a:cubicBezTo>
                    <a:pt x="4" y="99"/>
                    <a:pt x="0" y="95"/>
                    <a:pt x="0" y="90"/>
                  </a:cubicBezTo>
                  <a:cubicBezTo>
                    <a:pt x="0" y="9"/>
                    <a:pt x="0" y="9"/>
                    <a:pt x="0" y="9"/>
                  </a:cubicBezTo>
                  <a:cubicBezTo>
                    <a:pt x="0" y="4"/>
                    <a:pt x="4" y="0"/>
                    <a:pt x="9" y="0"/>
                  </a:cubicBezTo>
                  <a:cubicBezTo>
                    <a:pt x="14" y="0"/>
                    <a:pt x="18" y="4"/>
                    <a:pt x="18" y="9"/>
                  </a:cubicBezTo>
                  <a:cubicBezTo>
                    <a:pt x="18" y="90"/>
                    <a:pt x="18" y="90"/>
                    <a:pt x="18" y="90"/>
                  </a:cubicBezTo>
                  <a:cubicBezTo>
                    <a:pt x="18" y="95"/>
                    <a:pt x="14" y="99"/>
                    <a:pt x="9" y="99"/>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0" name="Freeform 524"/>
            <p:cNvSpPr>
              <a:spLocks noEditPoints="1"/>
            </p:cNvSpPr>
            <p:nvPr/>
          </p:nvSpPr>
          <p:spPr bwMode="gray">
            <a:xfrm>
              <a:off x="7331076" y="1058863"/>
              <a:ext cx="238125" cy="66675"/>
            </a:xfrm>
            <a:custGeom>
              <a:avLst/>
              <a:gdLst>
                <a:gd name="T0" fmla="*/ 2147483646 w 177"/>
                <a:gd name="T1" fmla="*/ 2147483646 h 50"/>
                <a:gd name="T2" fmla="*/ 2147483646 w 177"/>
                <a:gd name="T3" fmla="*/ 2147483646 h 50"/>
                <a:gd name="T4" fmla="*/ 0 w 177"/>
                <a:gd name="T5" fmla="*/ 2147483646 h 50"/>
                <a:gd name="T6" fmla="*/ 0 w 177"/>
                <a:gd name="T7" fmla="*/ 2147483646 h 50"/>
                <a:gd name="T8" fmla="*/ 2147483646 w 177"/>
                <a:gd name="T9" fmla="*/ 0 h 50"/>
                <a:gd name="T10" fmla="*/ 2147483646 w 177"/>
                <a:gd name="T11" fmla="*/ 0 h 50"/>
                <a:gd name="T12" fmla="*/ 2147483646 w 177"/>
                <a:gd name="T13" fmla="*/ 2147483646 h 50"/>
                <a:gd name="T14" fmla="*/ 2147483646 w 177"/>
                <a:gd name="T15" fmla="*/ 2147483646 h 50"/>
                <a:gd name="T16" fmla="*/ 2147483646 w 177"/>
                <a:gd name="T17" fmla="*/ 2147483646 h 50"/>
                <a:gd name="T18" fmla="*/ 2147483646 w 177"/>
                <a:gd name="T19" fmla="*/ 2147483646 h 50"/>
                <a:gd name="T20" fmla="*/ 2147483646 w 177"/>
                <a:gd name="T21" fmla="*/ 2147483646 h 50"/>
                <a:gd name="T22" fmla="*/ 2147483646 w 177"/>
                <a:gd name="T23" fmla="*/ 2147483646 h 50"/>
                <a:gd name="T24" fmla="*/ 2147483646 w 177"/>
                <a:gd name="T25" fmla="*/ 2147483646 h 50"/>
                <a:gd name="T26" fmla="*/ 2147483646 w 17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7"/>
                <a:gd name="T43" fmla="*/ 0 h 50"/>
                <a:gd name="T44" fmla="*/ 177 w 17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7" h="50">
                  <a:moveTo>
                    <a:pt x="168" y="50"/>
                  </a:moveTo>
                  <a:cubicBezTo>
                    <a:pt x="9" y="50"/>
                    <a:pt x="9" y="50"/>
                    <a:pt x="9" y="50"/>
                  </a:cubicBezTo>
                  <a:cubicBezTo>
                    <a:pt x="4" y="50"/>
                    <a:pt x="0" y="46"/>
                    <a:pt x="0" y="41"/>
                  </a:cubicBezTo>
                  <a:cubicBezTo>
                    <a:pt x="0" y="9"/>
                    <a:pt x="0" y="9"/>
                    <a:pt x="0" y="9"/>
                  </a:cubicBezTo>
                  <a:cubicBezTo>
                    <a:pt x="0" y="4"/>
                    <a:pt x="4" y="0"/>
                    <a:pt x="9" y="0"/>
                  </a:cubicBezTo>
                  <a:cubicBezTo>
                    <a:pt x="168" y="0"/>
                    <a:pt x="168" y="0"/>
                    <a:pt x="168" y="0"/>
                  </a:cubicBezTo>
                  <a:cubicBezTo>
                    <a:pt x="173" y="0"/>
                    <a:pt x="177" y="4"/>
                    <a:pt x="177" y="9"/>
                  </a:cubicBezTo>
                  <a:cubicBezTo>
                    <a:pt x="177" y="41"/>
                    <a:pt x="177" y="41"/>
                    <a:pt x="177" y="41"/>
                  </a:cubicBezTo>
                  <a:cubicBezTo>
                    <a:pt x="177" y="46"/>
                    <a:pt x="173" y="50"/>
                    <a:pt x="168" y="50"/>
                  </a:cubicBezTo>
                  <a:close/>
                  <a:moveTo>
                    <a:pt x="18" y="32"/>
                  </a:moveTo>
                  <a:cubicBezTo>
                    <a:pt x="159" y="32"/>
                    <a:pt x="159" y="32"/>
                    <a:pt x="159" y="32"/>
                  </a:cubicBezTo>
                  <a:cubicBezTo>
                    <a:pt x="159" y="18"/>
                    <a:pt x="159" y="18"/>
                    <a:pt x="15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1" name="Freeform 525"/>
            <p:cNvSpPr>
              <a:spLocks noEditPoints="1"/>
            </p:cNvSpPr>
            <p:nvPr/>
          </p:nvSpPr>
          <p:spPr bwMode="gray">
            <a:xfrm>
              <a:off x="7308851" y="1101726"/>
              <a:ext cx="280988" cy="68263"/>
            </a:xfrm>
            <a:custGeom>
              <a:avLst/>
              <a:gdLst>
                <a:gd name="T0" fmla="*/ 2147483646 w 209"/>
                <a:gd name="T1" fmla="*/ 2147483646 h 51"/>
                <a:gd name="T2" fmla="*/ 2147483646 w 209"/>
                <a:gd name="T3" fmla="*/ 2147483646 h 51"/>
                <a:gd name="T4" fmla="*/ 0 w 209"/>
                <a:gd name="T5" fmla="*/ 2147483646 h 51"/>
                <a:gd name="T6" fmla="*/ 0 w 209"/>
                <a:gd name="T7" fmla="*/ 2147483646 h 51"/>
                <a:gd name="T8" fmla="*/ 2147483646 w 209"/>
                <a:gd name="T9" fmla="*/ 0 h 51"/>
                <a:gd name="T10" fmla="*/ 2147483646 w 209"/>
                <a:gd name="T11" fmla="*/ 0 h 51"/>
                <a:gd name="T12" fmla="*/ 2147483646 w 209"/>
                <a:gd name="T13" fmla="*/ 2147483646 h 51"/>
                <a:gd name="T14" fmla="*/ 2147483646 w 209"/>
                <a:gd name="T15" fmla="*/ 2147483646 h 51"/>
                <a:gd name="T16" fmla="*/ 2147483646 w 209"/>
                <a:gd name="T17" fmla="*/ 2147483646 h 51"/>
                <a:gd name="T18" fmla="*/ 2147483646 w 209"/>
                <a:gd name="T19" fmla="*/ 2147483646 h 51"/>
                <a:gd name="T20" fmla="*/ 2147483646 w 209"/>
                <a:gd name="T21" fmla="*/ 2147483646 h 51"/>
                <a:gd name="T22" fmla="*/ 2147483646 w 209"/>
                <a:gd name="T23" fmla="*/ 2147483646 h 51"/>
                <a:gd name="T24" fmla="*/ 2147483646 w 209"/>
                <a:gd name="T25" fmla="*/ 2147483646 h 51"/>
                <a:gd name="T26" fmla="*/ 2147483646 w 209"/>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9"/>
                <a:gd name="T43" fmla="*/ 0 h 51"/>
                <a:gd name="T44" fmla="*/ 209 w 209"/>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9" h="51">
                  <a:moveTo>
                    <a:pt x="200" y="51"/>
                  </a:moveTo>
                  <a:cubicBezTo>
                    <a:pt x="9" y="51"/>
                    <a:pt x="9" y="51"/>
                    <a:pt x="9" y="51"/>
                  </a:cubicBezTo>
                  <a:cubicBezTo>
                    <a:pt x="4" y="51"/>
                    <a:pt x="0" y="47"/>
                    <a:pt x="0" y="42"/>
                  </a:cubicBezTo>
                  <a:cubicBezTo>
                    <a:pt x="0" y="9"/>
                    <a:pt x="0" y="9"/>
                    <a:pt x="0" y="9"/>
                  </a:cubicBezTo>
                  <a:cubicBezTo>
                    <a:pt x="0" y="4"/>
                    <a:pt x="4" y="0"/>
                    <a:pt x="9" y="0"/>
                  </a:cubicBezTo>
                  <a:cubicBezTo>
                    <a:pt x="200" y="0"/>
                    <a:pt x="200" y="0"/>
                    <a:pt x="200" y="0"/>
                  </a:cubicBezTo>
                  <a:cubicBezTo>
                    <a:pt x="205" y="0"/>
                    <a:pt x="209" y="4"/>
                    <a:pt x="209" y="9"/>
                  </a:cubicBezTo>
                  <a:cubicBezTo>
                    <a:pt x="209" y="42"/>
                    <a:pt x="209" y="42"/>
                    <a:pt x="209" y="42"/>
                  </a:cubicBezTo>
                  <a:cubicBezTo>
                    <a:pt x="209" y="47"/>
                    <a:pt x="205" y="51"/>
                    <a:pt x="200" y="51"/>
                  </a:cubicBezTo>
                  <a:close/>
                  <a:moveTo>
                    <a:pt x="18" y="33"/>
                  </a:moveTo>
                  <a:cubicBezTo>
                    <a:pt x="191" y="33"/>
                    <a:pt x="191" y="33"/>
                    <a:pt x="191" y="33"/>
                  </a:cubicBezTo>
                  <a:cubicBezTo>
                    <a:pt x="191" y="18"/>
                    <a:pt x="191" y="18"/>
                    <a:pt x="191" y="18"/>
                  </a:cubicBezTo>
                  <a:cubicBezTo>
                    <a:pt x="18" y="18"/>
                    <a:pt x="18" y="18"/>
                    <a:pt x="18" y="18"/>
                  </a:cubicBezTo>
                  <a:lnTo>
                    <a:pt x="18" y="3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2" name="Freeform 526"/>
            <p:cNvSpPr>
              <a:spLocks noEditPoints="1"/>
            </p:cNvSpPr>
            <p:nvPr/>
          </p:nvSpPr>
          <p:spPr bwMode="gray">
            <a:xfrm>
              <a:off x="7269163" y="1146176"/>
              <a:ext cx="360363" cy="66675"/>
            </a:xfrm>
            <a:custGeom>
              <a:avLst/>
              <a:gdLst>
                <a:gd name="T0" fmla="*/ 2147483646 w 267"/>
                <a:gd name="T1" fmla="*/ 2147483646 h 50"/>
                <a:gd name="T2" fmla="*/ 2147483646 w 267"/>
                <a:gd name="T3" fmla="*/ 2147483646 h 50"/>
                <a:gd name="T4" fmla="*/ 0 w 267"/>
                <a:gd name="T5" fmla="*/ 2147483646 h 50"/>
                <a:gd name="T6" fmla="*/ 0 w 267"/>
                <a:gd name="T7" fmla="*/ 2147483646 h 50"/>
                <a:gd name="T8" fmla="*/ 2147483646 w 267"/>
                <a:gd name="T9" fmla="*/ 0 h 50"/>
                <a:gd name="T10" fmla="*/ 2147483646 w 267"/>
                <a:gd name="T11" fmla="*/ 0 h 50"/>
                <a:gd name="T12" fmla="*/ 2147483646 w 267"/>
                <a:gd name="T13" fmla="*/ 2147483646 h 50"/>
                <a:gd name="T14" fmla="*/ 2147483646 w 267"/>
                <a:gd name="T15" fmla="*/ 2147483646 h 50"/>
                <a:gd name="T16" fmla="*/ 2147483646 w 267"/>
                <a:gd name="T17" fmla="*/ 2147483646 h 50"/>
                <a:gd name="T18" fmla="*/ 2147483646 w 267"/>
                <a:gd name="T19" fmla="*/ 2147483646 h 50"/>
                <a:gd name="T20" fmla="*/ 2147483646 w 267"/>
                <a:gd name="T21" fmla="*/ 2147483646 h 50"/>
                <a:gd name="T22" fmla="*/ 2147483646 w 267"/>
                <a:gd name="T23" fmla="*/ 2147483646 h 50"/>
                <a:gd name="T24" fmla="*/ 2147483646 w 267"/>
                <a:gd name="T25" fmla="*/ 2147483646 h 50"/>
                <a:gd name="T26" fmla="*/ 2147483646 w 267"/>
                <a:gd name="T27" fmla="*/ 2147483646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7"/>
                <a:gd name="T43" fmla="*/ 0 h 50"/>
                <a:gd name="T44" fmla="*/ 267 w 267"/>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7" h="50">
                  <a:moveTo>
                    <a:pt x="258" y="50"/>
                  </a:moveTo>
                  <a:cubicBezTo>
                    <a:pt x="9" y="50"/>
                    <a:pt x="9" y="50"/>
                    <a:pt x="9" y="50"/>
                  </a:cubicBezTo>
                  <a:cubicBezTo>
                    <a:pt x="4" y="50"/>
                    <a:pt x="0" y="46"/>
                    <a:pt x="0" y="41"/>
                  </a:cubicBezTo>
                  <a:cubicBezTo>
                    <a:pt x="0" y="9"/>
                    <a:pt x="0" y="9"/>
                    <a:pt x="0" y="9"/>
                  </a:cubicBezTo>
                  <a:cubicBezTo>
                    <a:pt x="0" y="4"/>
                    <a:pt x="4" y="0"/>
                    <a:pt x="9" y="0"/>
                  </a:cubicBezTo>
                  <a:cubicBezTo>
                    <a:pt x="258" y="0"/>
                    <a:pt x="258" y="0"/>
                    <a:pt x="258" y="0"/>
                  </a:cubicBezTo>
                  <a:cubicBezTo>
                    <a:pt x="263" y="0"/>
                    <a:pt x="267" y="4"/>
                    <a:pt x="267" y="9"/>
                  </a:cubicBezTo>
                  <a:cubicBezTo>
                    <a:pt x="267" y="41"/>
                    <a:pt x="267" y="41"/>
                    <a:pt x="267" y="41"/>
                  </a:cubicBezTo>
                  <a:cubicBezTo>
                    <a:pt x="267" y="46"/>
                    <a:pt x="263" y="50"/>
                    <a:pt x="258" y="50"/>
                  </a:cubicBezTo>
                  <a:close/>
                  <a:moveTo>
                    <a:pt x="18" y="32"/>
                  </a:moveTo>
                  <a:cubicBezTo>
                    <a:pt x="249" y="32"/>
                    <a:pt x="249" y="32"/>
                    <a:pt x="249" y="32"/>
                  </a:cubicBezTo>
                  <a:cubicBezTo>
                    <a:pt x="249" y="18"/>
                    <a:pt x="249" y="18"/>
                    <a:pt x="249" y="18"/>
                  </a:cubicBezTo>
                  <a:cubicBezTo>
                    <a:pt x="18" y="18"/>
                    <a:pt x="18" y="18"/>
                    <a:pt x="18" y="18"/>
                  </a:cubicBezTo>
                  <a:lnTo>
                    <a:pt x="18" y="3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23" name="组合 456"/>
          <p:cNvGrpSpPr>
            <a:grpSpLocks noChangeAspect="1"/>
          </p:cNvGrpSpPr>
          <p:nvPr/>
        </p:nvGrpSpPr>
        <p:grpSpPr bwMode="gray">
          <a:xfrm>
            <a:off x="5478388" y="5533558"/>
            <a:ext cx="373614" cy="350414"/>
            <a:chOff x="2976563" y="1047750"/>
            <a:chExt cx="741363" cy="695325"/>
          </a:xfrm>
        </p:grpSpPr>
        <p:sp>
          <p:nvSpPr>
            <p:cNvPr id="724" name="Oval 448"/>
            <p:cNvSpPr>
              <a:spLocks noChangeArrowheads="1"/>
            </p:cNvSpPr>
            <p:nvPr/>
          </p:nvSpPr>
          <p:spPr bwMode="gray">
            <a:xfrm>
              <a:off x="3652838" y="1624013"/>
              <a:ext cx="65088"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5" name="Oval 449"/>
            <p:cNvSpPr>
              <a:spLocks noChangeArrowheads="1"/>
            </p:cNvSpPr>
            <p:nvPr/>
          </p:nvSpPr>
          <p:spPr bwMode="gray">
            <a:xfrm>
              <a:off x="3652838" y="1522413"/>
              <a:ext cx="65088"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6" name="Freeform 450"/>
            <p:cNvSpPr>
              <a:spLocks/>
            </p:cNvSpPr>
            <p:nvPr/>
          </p:nvSpPr>
          <p:spPr bwMode="gray">
            <a:xfrm>
              <a:off x="3402013" y="1524000"/>
              <a:ext cx="152400" cy="206375"/>
            </a:xfrm>
            <a:custGeom>
              <a:avLst/>
              <a:gdLst>
                <a:gd name="T0" fmla="*/ 152400 w 93"/>
                <a:gd name="T1" fmla="*/ 206375 h 125"/>
                <a:gd name="T2" fmla="*/ 132735 w 93"/>
                <a:gd name="T3" fmla="*/ 206375 h 125"/>
                <a:gd name="T4" fmla="*/ 132735 w 93"/>
                <a:gd name="T5" fmla="*/ 47879 h 125"/>
                <a:gd name="T6" fmla="*/ 104877 w 93"/>
                <a:gd name="T7" fmla="*/ 19812 h 125"/>
                <a:gd name="T8" fmla="*/ 45884 w 93"/>
                <a:gd name="T9" fmla="*/ 19812 h 125"/>
                <a:gd name="T10" fmla="*/ 19665 w 93"/>
                <a:gd name="T11" fmla="*/ 47879 h 125"/>
                <a:gd name="T12" fmla="*/ 19665 w 93"/>
                <a:gd name="T13" fmla="*/ 206375 h 125"/>
                <a:gd name="T14" fmla="*/ 0 w 93"/>
                <a:gd name="T15" fmla="*/ 206375 h 125"/>
                <a:gd name="T16" fmla="*/ 0 w 93"/>
                <a:gd name="T17" fmla="*/ 47879 h 125"/>
                <a:gd name="T18" fmla="*/ 45884 w 93"/>
                <a:gd name="T19" fmla="*/ 0 h 125"/>
                <a:gd name="T20" fmla="*/ 104877 w 93"/>
                <a:gd name="T21" fmla="*/ 0 h 125"/>
                <a:gd name="T22" fmla="*/ 152400 w 93"/>
                <a:gd name="T23" fmla="*/ 47879 h 125"/>
                <a:gd name="T24" fmla="*/ 152400 w 93"/>
                <a:gd name="T25" fmla="*/ 206375 h 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125"/>
                <a:gd name="T41" fmla="*/ 93 w 93"/>
                <a:gd name="T42" fmla="*/ 125 h 1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125">
                  <a:moveTo>
                    <a:pt x="93" y="125"/>
                  </a:moveTo>
                  <a:cubicBezTo>
                    <a:pt x="81" y="125"/>
                    <a:pt x="81" y="125"/>
                    <a:pt x="81" y="125"/>
                  </a:cubicBezTo>
                  <a:cubicBezTo>
                    <a:pt x="81" y="29"/>
                    <a:pt x="81" y="29"/>
                    <a:pt x="81" y="29"/>
                  </a:cubicBezTo>
                  <a:cubicBezTo>
                    <a:pt x="81" y="19"/>
                    <a:pt x="74" y="12"/>
                    <a:pt x="64" y="12"/>
                  </a:cubicBezTo>
                  <a:cubicBezTo>
                    <a:pt x="28" y="12"/>
                    <a:pt x="28" y="12"/>
                    <a:pt x="28" y="12"/>
                  </a:cubicBezTo>
                  <a:cubicBezTo>
                    <a:pt x="19" y="12"/>
                    <a:pt x="12" y="19"/>
                    <a:pt x="12" y="29"/>
                  </a:cubicBezTo>
                  <a:cubicBezTo>
                    <a:pt x="12" y="125"/>
                    <a:pt x="12" y="125"/>
                    <a:pt x="12" y="125"/>
                  </a:cubicBezTo>
                  <a:cubicBezTo>
                    <a:pt x="0" y="125"/>
                    <a:pt x="0" y="125"/>
                    <a:pt x="0" y="125"/>
                  </a:cubicBezTo>
                  <a:cubicBezTo>
                    <a:pt x="0" y="29"/>
                    <a:pt x="0" y="29"/>
                    <a:pt x="0" y="29"/>
                  </a:cubicBezTo>
                  <a:cubicBezTo>
                    <a:pt x="0" y="13"/>
                    <a:pt x="12" y="0"/>
                    <a:pt x="28" y="0"/>
                  </a:cubicBezTo>
                  <a:cubicBezTo>
                    <a:pt x="64" y="0"/>
                    <a:pt x="64" y="0"/>
                    <a:pt x="64" y="0"/>
                  </a:cubicBezTo>
                  <a:cubicBezTo>
                    <a:pt x="80" y="0"/>
                    <a:pt x="93" y="13"/>
                    <a:pt x="93" y="29"/>
                  </a:cubicBezTo>
                  <a:lnTo>
                    <a:pt x="93" y="12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7" name="Freeform 451"/>
            <p:cNvSpPr>
              <a:spLocks noEditPoints="1"/>
            </p:cNvSpPr>
            <p:nvPr/>
          </p:nvSpPr>
          <p:spPr bwMode="gray">
            <a:xfrm>
              <a:off x="2976563" y="1047750"/>
              <a:ext cx="723900" cy="695325"/>
            </a:xfrm>
            <a:custGeom>
              <a:avLst/>
              <a:gdLst>
                <a:gd name="T0" fmla="*/ 671253 w 440"/>
                <a:gd name="T1" fmla="*/ 695325 h 423"/>
                <a:gd name="T2" fmla="*/ 52647 w 440"/>
                <a:gd name="T3" fmla="*/ 695325 h 423"/>
                <a:gd name="T4" fmla="*/ 0 w 440"/>
                <a:gd name="T5" fmla="*/ 642724 h 423"/>
                <a:gd name="T6" fmla="*/ 0 w 440"/>
                <a:gd name="T7" fmla="*/ 52601 h 423"/>
                <a:gd name="T8" fmla="*/ 52647 w 440"/>
                <a:gd name="T9" fmla="*/ 0 h 423"/>
                <a:gd name="T10" fmla="*/ 253365 w 440"/>
                <a:gd name="T11" fmla="*/ 0 h 423"/>
                <a:gd name="T12" fmla="*/ 304367 w 440"/>
                <a:gd name="T13" fmla="*/ 52601 h 423"/>
                <a:gd name="T14" fmla="*/ 304367 w 440"/>
                <a:gd name="T15" fmla="*/ 665737 h 423"/>
                <a:gd name="T16" fmla="*/ 671253 w 440"/>
                <a:gd name="T17" fmla="*/ 665737 h 423"/>
                <a:gd name="T18" fmla="*/ 694286 w 440"/>
                <a:gd name="T19" fmla="*/ 642724 h 423"/>
                <a:gd name="T20" fmla="*/ 694286 w 440"/>
                <a:gd name="T21" fmla="*/ 609848 h 423"/>
                <a:gd name="T22" fmla="*/ 723900 w 440"/>
                <a:gd name="T23" fmla="*/ 609848 h 423"/>
                <a:gd name="T24" fmla="*/ 723900 w 440"/>
                <a:gd name="T25" fmla="*/ 642724 h 423"/>
                <a:gd name="T26" fmla="*/ 671253 w 440"/>
                <a:gd name="T27" fmla="*/ 695325 h 423"/>
                <a:gd name="T28" fmla="*/ 52647 w 440"/>
                <a:gd name="T29" fmla="*/ 29588 h 423"/>
                <a:gd name="T30" fmla="*/ 29614 w 440"/>
                <a:gd name="T31" fmla="*/ 52601 h 423"/>
                <a:gd name="T32" fmla="*/ 29614 w 440"/>
                <a:gd name="T33" fmla="*/ 642724 h 423"/>
                <a:gd name="T34" fmla="*/ 52647 w 440"/>
                <a:gd name="T35" fmla="*/ 665737 h 423"/>
                <a:gd name="T36" fmla="*/ 274753 w 440"/>
                <a:gd name="T37" fmla="*/ 665737 h 423"/>
                <a:gd name="T38" fmla="*/ 274753 w 440"/>
                <a:gd name="T39" fmla="*/ 52601 h 423"/>
                <a:gd name="T40" fmla="*/ 253365 w 440"/>
                <a:gd name="T41" fmla="*/ 29588 h 423"/>
                <a:gd name="T42" fmla="*/ 52647 w 440"/>
                <a:gd name="T43" fmla="*/ 29588 h 4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0"/>
                <a:gd name="T67" fmla="*/ 0 h 423"/>
                <a:gd name="T68" fmla="*/ 440 w 440"/>
                <a:gd name="T69" fmla="*/ 423 h 4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0" h="423">
                  <a:moveTo>
                    <a:pt x="408" y="423"/>
                  </a:moveTo>
                  <a:cubicBezTo>
                    <a:pt x="32" y="423"/>
                    <a:pt x="32" y="423"/>
                    <a:pt x="32" y="423"/>
                  </a:cubicBezTo>
                  <a:cubicBezTo>
                    <a:pt x="16" y="423"/>
                    <a:pt x="0" y="408"/>
                    <a:pt x="0" y="391"/>
                  </a:cubicBezTo>
                  <a:cubicBezTo>
                    <a:pt x="0" y="32"/>
                    <a:pt x="0" y="32"/>
                    <a:pt x="0" y="32"/>
                  </a:cubicBezTo>
                  <a:cubicBezTo>
                    <a:pt x="0" y="14"/>
                    <a:pt x="15" y="0"/>
                    <a:pt x="32" y="0"/>
                  </a:cubicBezTo>
                  <a:cubicBezTo>
                    <a:pt x="154" y="0"/>
                    <a:pt x="154" y="0"/>
                    <a:pt x="154" y="0"/>
                  </a:cubicBezTo>
                  <a:cubicBezTo>
                    <a:pt x="171" y="0"/>
                    <a:pt x="185" y="14"/>
                    <a:pt x="185" y="32"/>
                  </a:cubicBezTo>
                  <a:cubicBezTo>
                    <a:pt x="185" y="405"/>
                    <a:pt x="185" y="405"/>
                    <a:pt x="185" y="405"/>
                  </a:cubicBezTo>
                  <a:cubicBezTo>
                    <a:pt x="408" y="405"/>
                    <a:pt x="408" y="405"/>
                    <a:pt x="408" y="405"/>
                  </a:cubicBezTo>
                  <a:cubicBezTo>
                    <a:pt x="416" y="405"/>
                    <a:pt x="422" y="399"/>
                    <a:pt x="422" y="391"/>
                  </a:cubicBezTo>
                  <a:cubicBezTo>
                    <a:pt x="422" y="371"/>
                    <a:pt x="422" y="371"/>
                    <a:pt x="422" y="371"/>
                  </a:cubicBezTo>
                  <a:cubicBezTo>
                    <a:pt x="440" y="371"/>
                    <a:pt x="440" y="371"/>
                    <a:pt x="440" y="371"/>
                  </a:cubicBezTo>
                  <a:cubicBezTo>
                    <a:pt x="440" y="391"/>
                    <a:pt x="440" y="391"/>
                    <a:pt x="440" y="391"/>
                  </a:cubicBezTo>
                  <a:cubicBezTo>
                    <a:pt x="440" y="409"/>
                    <a:pt x="426" y="423"/>
                    <a:pt x="408" y="423"/>
                  </a:cubicBezTo>
                  <a:close/>
                  <a:moveTo>
                    <a:pt x="32" y="18"/>
                  </a:moveTo>
                  <a:cubicBezTo>
                    <a:pt x="25" y="18"/>
                    <a:pt x="18" y="24"/>
                    <a:pt x="18" y="32"/>
                  </a:cubicBezTo>
                  <a:cubicBezTo>
                    <a:pt x="18" y="391"/>
                    <a:pt x="18" y="391"/>
                    <a:pt x="18" y="391"/>
                  </a:cubicBezTo>
                  <a:cubicBezTo>
                    <a:pt x="18" y="398"/>
                    <a:pt x="26" y="405"/>
                    <a:pt x="32" y="405"/>
                  </a:cubicBezTo>
                  <a:cubicBezTo>
                    <a:pt x="167" y="405"/>
                    <a:pt x="167" y="405"/>
                    <a:pt x="167" y="405"/>
                  </a:cubicBezTo>
                  <a:cubicBezTo>
                    <a:pt x="167" y="32"/>
                    <a:pt x="167" y="32"/>
                    <a:pt x="167" y="32"/>
                  </a:cubicBezTo>
                  <a:cubicBezTo>
                    <a:pt x="167" y="24"/>
                    <a:pt x="161" y="18"/>
                    <a:pt x="154"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8" name="Freeform 452"/>
            <p:cNvSpPr>
              <a:spLocks/>
            </p:cNvSpPr>
            <p:nvPr/>
          </p:nvSpPr>
          <p:spPr bwMode="gray">
            <a:xfrm>
              <a:off x="3251421" y="1268413"/>
              <a:ext cx="449263" cy="422275"/>
            </a:xfrm>
            <a:custGeom>
              <a:avLst/>
              <a:gdLst>
                <a:gd name="T0" fmla="*/ 29622 w 273"/>
                <a:gd name="T1" fmla="*/ 422275 h 257"/>
                <a:gd name="T2" fmla="*/ 0 w 273"/>
                <a:gd name="T3" fmla="*/ 422275 h 257"/>
                <a:gd name="T4" fmla="*/ 0 w 273"/>
                <a:gd name="T5" fmla="*/ 52579 h 257"/>
                <a:gd name="T6" fmla="*/ 52661 w 273"/>
                <a:gd name="T7" fmla="*/ 0 h 257"/>
                <a:gd name="T8" fmla="*/ 396602 w 273"/>
                <a:gd name="T9" fmla="*/ 0 h 257"/>
                <a:gd name="T10" fmla="*/ 449263 w 273"/>
                <a:gd name="T11" fmla="*/ 52579 h 257"/>
                <a:gd name="T12" fmla="*/ 449263 w 273"/>
                <a:gd name="T13" fmla="*/ 285898 h 257"/>
                <a:gd name="T14" fmla="*/ 419641 w 273"/>
                <a:gd name="T15" fmla="*/ 285898 h 257"/>
                <a:gd name="T16" fmla="*/ 419641 w 273"/>
                <a:gd name="T17" fmla="*/ 52579 h 257"/>
                <a:gd name="T18" fmla="*/ 396602 w 273"/>
                <a:gd name="T19" fmla="*/ 29576 h 257"/>
                <a:gd name="T20" fmla="*/ 52661 w 273"/>
                <a:gd name="T21" fmla="*/ 29576 h 257"/>
                <a:gd name="T22" fmla="*/ 29622 w 273"/>
                <a:gd name="T23" fmla="*/ 52579 h 257"/>
                <a:gd name="T24" fmla="*/ 29622 w 273"/>
                <a:gd name="T25" fmla="*/ 422275 h 2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3"/>
                <a:gd name="T40" fmla="*/ 0 h 257"/>
                <a:gd name="T41" fmla="*/ 273 w 273"/>
                <a:gd name="T42" fmla="*/ 257 h 2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3" h="257">
                  <a:moveTo>
                    <a:pt x="18" y="257"/>
                  </a:moveTo>
                  <a:cubicBezTo>
                    <a:pt x="0" y="257"/>
                    <a:pt x="0" y="257"/>
                    <a:pt x="0" y="257"/>
                  </a:cubicBezTo>
                  <a:cubicBezTo>
                    <a:pt x="0" y="32"/>
                    <a:pt x="0" y="32"/>
                    <a:pt x="0" y="32"/>
                  </a:cubicBezTo>
                  <a:cubicBezTo>
                    <a:pt x="0" y="14"/>
                    <a:pt x="15" y="0"/>
                    <a:pt x="32" y="0"/>
                  </a:cubicBezTo>
                  <a:cubicBezTo>
                    <a:pt x="241" y="0"/>
                    <a:pt x="241" y="0"/>
                    <a:pt x="241" y="0"/>
                  </a:cubicBezTo>
                  <a:cubicBezTo>
                    <a:pt x="259" y="0"/>
                    <a:pt x="273" y="14"/>
                    <a:pt x="273" y="32"/>
                  </a:cubicBezTo>
                  <a:cubicBezTo>
                    <a:pt x="273" y="174"/>
                    <a:pt x="273" y="174"/>
                    <a:pt x="273" y="174"/>
                  </a:cubicBezTo>
                  <a:cubicBezTo>
                    <a:pt x="255" y="174"/>
                    <a:pt x="255" y="174"/>
                    <a:pt x="255" y="174"/>
                  </a:cubicBezTo>
                  <a:cubicBezTo>
                    <a:pt x="255" y="32"/>
                    <a:pt x="255" y="32"/>
                    <a:pt x="255" y="32"/>
                  </a:cubicBezTo>
                  <a:cubicBezTo>
                    <a:pt x="255" y="24"/>
                    <a:pt x="249" y="18"/>
                    <a:pt x="241" y="18"/>
                  </a:cubicBezTo>
                  <a:cubicBezTo>
                    <a:pt x="32" y="18"/>
                    <a:pt x="32" y="18"/>
                    <a:pt x="32" y="18"/>
                  </a:cubicBezTo>
                  <a:cubicBezTo>
                    <a:pt x="25" y="18"/>
                    <a:pt x="18" y="24"/>
                    <a:pt x="18" y="32"/>
                  </a:cubicBezTo>
                  <a:lnTo>
                    <a:pt x="18" y="257"/>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9" name="Freeform 453"/>
            <p:cNvSpPr>
              <a:spLocks/>
            </p:cNvSpPr>
            <p:nvPr/>
          </p:nvSpPr>
          <p:spPr bwMode="gray">
            <a:xfrm>
              <a:off x="3119438" y="1139825"/>
              <a:ext cx="20638" cy="61913"/>
            </a:xfrm>
            <a:custGeom>
              <a:avLst/>
              <a:gdLst>
                <a:gd name="T0" fmla="*/ 10319 w 12"/>
                <a:gd name="T1" fmla="*/ 61913 h 38"/>
                <a:gd name="T2" fmla="*/ 0 w 12"/>
                <a:gd name="T3" fmla="*/ 52137 h 38"/>
                <a:gd name="T4" fmla="*/ 0 w 12"/>
                <a:gd name="T5" fmla="*/ 9776 h 38"/>
                <a:gd name="T6" fmla="*/ 10319 w 12"/>
                <a:gd name="T7" fmla="*/ 0 h 38"/>
                <a:gd name="T8" fmla="*/ 20638 w 12"/>
                <a:gd name="T9" fmla="*/ 9776 h 38"/>
                <a:gd name="T10" fmla="*/ 20638 w 12"/>
                <a:gd name="T11" fmla="*/ 52137 h 38"/>
                <a:gd name="T12" fmla="*/ 10319 w 12"/>
                <a:gd name="T13" fmla="*/ 61913 h 38"/>
                <a:gd name="T14" fmla="*/ 0 60000 65536"/>
                <a:gd name="T15" fmla="*/ 0 60000 65536"/>
                <a:gd name="T16" fmla="*/ 0 60000 65536"/>
                <a:gd name="T17" fmla="*/ 0 60000 65536"/>
                <a:gd name="T18" fmla="*/ 0 60000 65536"/>
                <a:gd name="T19" fmla="*/ 0 60000 65536"/>
                <a:gd name="T20" fmla="*/ 0 60000 65536"/>
                <a:gd name="T21" fmla="*/ 0 w 12"/>
                <a:gd name="T22" fmla="*/ 0 h 38"/>
                <a:gd name="T23" fmla="*/ 12 w 1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8">
                  <a:moveTo>
                    <a:pt x="6" y="38"/>
                  </a:moveTo>
                  <a:cubicBezTo>
                    <a:pt x="3" y="38"/>
                    <a:pt x="0" y="36"/>
                    <a:pt x="0" y="32"/>
                  </a:cubicBezTo>
                  <a:cubicBezTo>
                    <a:pt x="0" y="6"/>
                    <a:pt x="0" y="6"/>
                    <a:pt x="0" y="6"/>
                  </a:cubicBezTo>
                  <a:cubicBezTo>
                    <a:pt x="0" y="2"/>
                    <a:pt x="3" y="0"/>
                    <a:pt x="6" y="0"/>
                  </a:cubicBezTo>
                  <a:cubicBezTo>
                    <a:pt x="9" y="0"/>
                    <a:pt x="12" y="2"/>
                    <a:pt x="12" y="6"/>
                  </a:cubicBezTo>
                  <a:cubicBezTo>
                    <a:pt x="12" y="32"/>
                    <a:pt x="12" y="32"/>
                    <a:pt x="12" y="32"/>
                  </a:cubicBezTo>
                  <a:cubicBezTo>
                    <a:pt x="12" y="36"/>
                    <a:pt x="9" y="38"/>
                    <a:pt x="6" y="3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0" name="Freeform 454"/>
            <p:cNvSpPr>
              <a:spLocks/>
            </p:cNvSpPr>
            <p:nvPr/>
          </p:nvSpPr>
          <p:spPr bwMode="gray">
            <a:xfrm>
              <a:off x="3119438" y="1182688"/>
              <a:ext cx="63500" cy="19050"/>
            </a:xfrm>
            <a:custGeom>
              <a:avLst/>
              <a:gdLst>
                <a:gd name="T0" fmla="*/ 53474 w 38"/>
                <a:gd name="T1" fmla="*/ 19050 h 12"/>
                <a:gd name="T2" fmla="*/ 10026 w 38"/>
                <a:gd name="T3" fmla="*/ 19050 h 12"/>
                <a:gd name="T4" fmla="*/ 0 w 38"/>
                <a:gd name="T5" fmla="*/ 9525 h 12"/>
                <a:gd name="T6" fmla="*/ 10026 w 38"/>
                <a:gd name="T7" fmla="*/ 0 h 12"/>
                <a:gd name="T8" fmla="*/ 53474 w 38"/>
                <a:gd name="T9" fmla="*/ 0 h 12"/>
                <a:gd name="T10" fmla="*/ 63500 w 38"/>
                <a:gd name="T11" fmla="*/ 9525 h 12"/>
                <a:gd name="T12" fmla="*/ 53474 w 38"/>
                <a:gd name="T13" fmla="*/ 19050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32" y="12"/>
                  </a:moveTo>
                  <a:cubicBezTo>
                    <a:pt x="6" y="12"/>
                    <a:pt x="6" y="12"/>
                    <a:pt x="6" y="12"/>
                  </a:cubicBezTo>
                  <a:cubicBezTo>
                    <a:pt x="3" y="12"/>
                    <a:pt x="0" y="10"/>
                    <a:pt x="0" y="6"/>
                  </a:cubicBezTo>
                  <a:cubicBezTo>
                    <a:pt x="0" y="3"/>
                    <a:pt x="3" y="0"/>
                    <a:pt x="6" y="0"/>
                  </a:cubicBezTo>
                  <a:cubicBezTo>
                    <a:pt x="32" y="0"/>
                    <a:pt x="32" y="0"/>
                    <a:pt x="32" y="0"/>
                  </a:cubicBezTo>
                  <a:cubicBezTo>
                    <a:pt x="36" y="0"/>
                    <a:pt x="38" y="3"/>
                    <a:pt x="38" y="6"/>
                  </a:cubicBezTo>
                  <a:cubicBezTo>
                    <a:pt x="38" y="10"/>
                    <a:pt x="36" y="12"/>
                    <a:pt x="3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1" name="Freeform 455"/>
            <p:cNvSpPr>
              <a:spLocks noEditPoints="1"/>
            </p:cNvSpPr>
            <p:nvPr/>
          </p:nvSpPr>
          <p:spPr bwMode="gray">
            <a:xfrm>
              <a:off x="3048000" y="1109663"/>
              <a:ext cx="163513" cy="165100"/>
            </a:xfrm>
            <a:custGeom>
              <a:avLst/>
              <a:gdLst>
                <a:gd name="T0" fmla="*/ 81757 w 100"/>
                <a:gd name="T1" fmla="*/ 165100 h 100"/>
                <a:gd name="T2" fmla="*/ 0 w 100"/>
                <a:gd name="T3" fmla="*/ 82550 h 100"/>
                <a:gd name="T4" fmla="*/ 81757 w 100"/>
                <a:gd name="T5" fmla="*/ 0 h 100"/>
                <a:gd name="T6" fmla="*/ 163513 w 100"/>
                <a:gd name="T7" fmla="*/ 82550 h 100"/>
                <a:gd name="T8" fmla="*/ 81757 w 100"/>
                <a:gd name="T9" fmla="*/ 165100 h 100"/>
                <a:gd name="T10" fmla="*/ 81757 w 100"/>
                <a:gd name="T11" fmla="*/ 19812 h 100"/>
                <a:gd name="T12" fmla="*/ 19622 w 100"/>
                <a:gd name="T13" fmla="*/ 82550 h 100"/>
                <a:gd name="T14" fmla="*/ 81757 w 100"/>
                <a:gd name="T15" fmla="*/ 145288 h 100"/>
                <a:gd name="T16" fmla="*/ 143891 w 100"/>
                <a:gd name="T17" fmla="*/ 82550 h 100"/>
                <a:gd name="T18" fmla="*/ 81757 w 100"/>
                <a:gd name="T19" fmla="*/ 19812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0"/>
                <a:gd name="T32" fmla="*/ 100 w 100"/>
                <a:gd name="T33" fmla="*/ 100 h 1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0">
                  <a:moveTo>
                    <a:pt x="50" y="100"/>
                  </a:moveTo>
                  <a:cubicBezTo>
                    <a:pt x="23" y="100"/>
                    <a:pt x="0" y="78"/>
                    <a:pt x="0" y="50"/>
                  </a:cubicBezTo>
                  <a:cubicBezTo>
                    <a:pt x="0" y="23"/>
                    <a:pt x="23" y="0"/>
                    <a:pt x="50" y="0"/>
                  </a:cubicBezTo>
                  <a:cubicBezTo>
                    <a:pt x="78" y="0"/>
                    <a:pt x="100" y="23"/>
                    <a:pt x="100" y="50"/>
                  </a:cubicBezTo>
                  <a:cubicBezTo>
                    <a:pt x="100" y="78"/>
                    <a:pt x="78" y="100"/>
                    <a:pt x="50" y="100"/>
                  </a:cubicBezTo>
                  <a:close/>
                  <a:moveTo>
                    <a:pt x="50" y="12"/>
                  </a:moveTo>
                  <a:cubicBezTo>
                    <a:pt x="29" y="12"/>
                    <a:pt x="12" y="29"/>
                    <a:pt x="12" y="50"/>
                  </a:cubicBezTo>
                  <a:cubicBezTo>
                    <a:pt x="12" y="71"/>
                    <a:pt x="29" y="88"/>
                    <a:pt x="50" y="88"/>
                  </a:cubicBezTo>
                  <a:cubicBezTo>
                    <a:pt x="71" y="88"/>
                    <a:pt x="88" y="71"/>
                    <a:pt x="88" y="50"/>
                  </a:cubicBezTo>
                  <a:cubicBezTo>
                    <a:pt x="88" y="29"/>
                    <a:pt x="71" y="12"/>
                    <a:pt x="50"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2" name="文本框 731"/>
          <p:cNvSpPr txBox="1"/>
          <p:nvPr/>
        </p:nvSpPr>
        <p:spPr bwMode="gray">
          <a:xfrm>
            <a:off x="5232224" y="5948946"/>
            <a:ext cx="888388" cy="270642"/>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Education</a:t>
            </a:r>
          </a:p>
        </p:txBody>
      </p:sp>
      <p:sp>
        <p:nvSpPr>
          <p:cNvPr id="733" name="文本框 732"/>
          <p:cNvSpPr txBox="1"/>
          <p:nvPr/>
        </p:nvSpPr>
        <p:spPr bwMode="gray">
          <a:xfrm>
            <a:off x="6159989" y="5948946"/>
            <a:ext cx="949236" cy="270642"/>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Healthcare</a:t>
            </a:r>
          </a:p>
        </p:txBody>
      </p:sp>
      <p:sp>
        <p:nvSpPr>
          <p:cNvPr id="734" name="文本框 733"/>
          <p:cNvSpPr txBox="1"/>
          <p:nvPr/>
        </p:nvSpPr>
        <p:spPr bwMode="gray">
          <a:xfrm>
            <a:off x="7148589" y="5948946"/>
            <a:ext cx="1056132" cy="270642"/>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Government</a:t>
            </a:r>
          </a:p>
        </p:txBody>
      </p:sp>
      <p:sp>
        <p:nvSpPr>
          <p:cNvPr id="735" name="圆角矩形 734"/>
          <p:cNvSpPr/>
          <p:nvPr/>
        </p:nvSpPr>
        <p:spPr bwMode="gray">
          <a:xfrm>
            <a:off x="5386316"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6" name="圆角矩形 735"/>
          <p:cNvSpPr/>
          <p:nvPr/>
        </p:nvSpPr>
        <p:spPr bwMode="gray">
          <a:xfrm>
            <a:off x="6352722"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7" name="圆角矩形 736"/>
          <p:cNvSpPr/>
          <p:nvPr/>
        </p:nvSpPr>
        <p:spPr bwMode="gray">
          <a:xfrm>
            <a:off x="7349459" y="31786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8" name="圆角矩形 737"/>
          <p:cNvSpPr/>
          <p:nvPr/>
        </p:nvSpPr>
        <p:spPr bwMode="gray">
          <a:xfrm>
            <a:off x="5386316"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9" name="圆角矩形 738"/>
          <p:cNvSpPr/>
          <p:nvPr/>
        </p:nvSpPr>
        <p:spPr bwMode="gray">
          <a:xfrm>
            <a:off x="6352722"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0" name="圆角矩形 739"/>
          <p:cNvSpPr/>
          <p:nvPr/>
        </p:nvSpPr>
        <p:spPr bwMode="gray">
          <a:xfrm>
            <a:off x="7349459" y="4001766"/>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1" name="圆角矩形 740"/>
          <p:cNvSpPr/>
          <p:nvPr/>
        </p:nvSpPr>
        <p:spPr bwMode="gray">
          <a:xfrm>
            <a:off x="5386316"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2" name="圆角矩形 741"/>
          <p:cNvSpPr/>
          <p:nvPr/>
        </p:nvSpPr>
        <p:spPr bwMode="gray">
          <a:xfrm>
            <a:off x="6352722"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3" name="圆角矩形 742"/>
          <p:cNvSpPr/>
          <p:nvPr/>
        </p:nvSpPr>
        <p:spPr bwMode="gray">
          <a:xfrm>
            <a:off x="7349459" y="4814194"/>
            <a:ext cx="565216" cy="599001"/>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4" name="文本框 743"/>
          <p:cNvSpPr txBox="1"/>
          <p:nvPr/>
        </p:nvSpPr>
        <p:spPr bwMode="gray">
          <a:xfrm>
            <a:off x="5324592"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5" name="文本框 744"/>
          <p:cNvSpPr txBox="1"/>
          <p:nvPr/>
        </p:nvSpPr>
        <p:spPr bwMode="gray">
          <a:xfrm>
            <a:off x="5324592"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6" name="文本框 745"/>
          <p:cNvSpPr txBox="1"/>
          <p:nvPr/>
        </p:nvSpPr>
        <p:spPr bwMode="gray">
          <a:xfrm>
            <a:off x="5324592"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7" name="文本框 746"/>
          <p:cNvSpPr txBox="1"/>
          <p:nvPr/>
        </p:nvSpPr>
        <p:spPr bwMode="gray">
          <a:xfrm>
            <a:off x="6288367"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8" name="文本框 747"/>
          <p:cNvSpPr txBox="1"/>
          <p:nvPr/>
        </p:nvSpPr>
        <p:spPr bwMode="gray">
          <a:xfrm>
            <a:off x="6288367"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49" name="文本框 748"/>
          <p:cNvSpPr txBox="1"/>
          <p:nvPr/>
        </p:nvSpPr>
        <p:spPr bwMode="gray">
          <a:xfrm>
            <a:off x="6288367"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0" name="文本框 749"/>
          <p:cNvSpPr txBox="1"/>
          <p:nvPr/>
        </p:nvSpPr>
        <p:spPr bwMode="gray">
          <a:xfrm>
            <a:off x="7282937" y="3373722"/>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1" name="文本框 750"/>
          <p:cNvSpPr txBox="1"/>
          <p:nvPr/>
        </p:nvSpPr>
        <p:spPr bwMode="gray">
          <a:xfrm>
            <a:off x="7282937" y="419101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2" name="文本框 751"/>
          <p:cNvSpPr txBox="1"/>
          <p:nvPr/>
        </p:nvSpPr>
        <p:spPr bwMode="gray">
          <a:xfrm>
            <a:off x="7282937" y="4973085"/>
            <a:ext cx="395397" cy="276999"/>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a:t>
            </a:r>
          </a:p>
        </p:txBody>
      </p:sp>
      <p:sp>
        <p:nvSpPr>
          <p:cNvPr id="753" name="Can 9"/>
          <p:cNvSpPr/>
          <p:nvPr/>
        </p:nvSpPr>
        <p:spPr bwMode="gray">
          <a:xfrm>
            <a:off x="5646935" y="3114546"/>
            <a:ext cx="196266" cy="2404546"/>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4" name="Can 9"/>
          <p:cNvSpPr/>
          <p:nvPr/>
        </p:nvSpPr>
        <p:spPr bwMode="gray">
          <a:xfrm>
            <a:off x="6640371" y="3114546"/>
            <a:ext cx="196266" cy="2404546"/>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5" name="Can 9"/>
          <p:cNvSpPr/>
          <p:nvPr/>
        </p:nvSpPr>
        <p:spPr bwMode="gray">
          <a:xfrm>
            <a:off x="7640363" y="3114546"/>
            <a:ext cx="196266" cy="2404546"/>
          </a:xfrm>
          <a:prstGeom prst="can">
            <a:avLst>
              <a:gd name="adj" fmla="val 67636"/>
            </a:avLst>
          </a:prstGeom>
          <a:solidFill>
            <a:srgbClr val="FDE397"/>
          </a:solidFill>
          <a:ln w="12700" cap="flat" cmpd="sng" algn="ctr">
            <a:solidFill>
              <a:srgbClr val="FFD17D"/>
            </a:solidFill>
            <a:prstDash val="solid"/>
            <a:miter lim="800000"/>
          </a:ln>
          <a:effectLst/>
        </p:spPr>
        <p:txBody>
          <a:bodyPr wrap="square" rtlCol="0" anchor="ctr">
            <a:noAutofit/>
          </a:bodyPr>
          <a:lstStyle/>
          <a:p>
            <a:pPr marL="0" marR="0" lvl="0" indent="0" algn="ctr" defTabSz="914478" eaLnBrk="1" fontAlgn="ctr" latinLnBrk="0" hangingPunct="1">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6" name="文本框 755"/>
          <p:cNvSpPr txBox="1"/>
          <p:nvPr/>
        </p:nvSpPr>
        <p:spPr bwMode="gray">
          <a:xfrm rot="16200000">
            <a:off x="5493034" y="4191016"/>
            <a:ext cx="559769"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757" name="文本框 756"/>
          <p:cNvSpPr txBox="1"/>
          <p:nvPr/>
        </p:nvSpPr>
        <p:spPr bwMode="gray">
          <a:xfrm rot="16200000">
            <a:off x="6468235" y="4191016"/>
            <a:ext cx="559769"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758" name="文本框 757"/>
          <p:cNvSpPr txBox="1"/>
          <p:nvPr/>
        </p:nvSpPr>
        <p:spPr bwMode="gray">
          <a:xfrm rot="16200000">
            <a:off x="7494579" y="4191016"/>
            <a:ext cx="559769" cy="276999"/>
          </a:xfrm>
          <a:prstGeom prst="rect">
            <a:avLst/>
          </a:prstGeom>
          <a:noFill/>
        </p:spPr>
        <p:txBody>
          <a:bodyPr wrap="square" rtlCol="0">
            <a:noAutofit/>
          </a:bodyPr>
          <a:lstStyle/>
          <a:p>
            <a:pPr algn="ctr" fontAlgn="ctr"/>
            <a:r>
              <a:rPr lang="en-US"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SRv6</a:t>
            </a:r>
          </a:p>
        </p:txBody>
      </p:sp>
      <p:sp>
        <p:nvSpPr>
          <p:cNvPr id="9" name="矩形 8"/>
          <p:cNvSpPr/>
          <p:nvPr/>
        </p:nvSpPr>
        <p:spPr bwMode="gray">
          <a:xfrm>
            <a:off x="8292787" y="2473242"/>
            <a:ext cx="3456301" cy="3631763"/>
          </a:xfrm>
          <a:prstGeom prst="rect">
            <a:avLst/>
          </a:prstGeom>
        </p:spPr>
        <p:txBody>
          <a:bodyPr wrap="square">
            <a:noAutofit/>
          </a:bodyPr>
          <a:lstStyle/>
          <a:p>
            <a:pPr marL="182563" indent="-182563" fontAlgn="ctr">
              <a:spcAft>
                <a:spcPts val="600"/>
              </a:spcAft>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Protocol simplification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replacement of multiple original network protocols with SRv6 + IGP/BGP</a:t>
            </a:r>
          </a:p>
          <a:p>
            <a:pPr marL="182563" indent="-182563" fontAlgn="ctr">
              <a:spcAft>
                <a:spcPts val="600"/>
              </a:spcAft>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E2E connection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E2E service provisioning across domains, overcoming the limits of MPLS-based segment-by-segment service provisioning</a:t>
            </a:r>
          </a:p>
          <a:p>
            <a:pPr marL="182563" indent="-182563" fontAlgn="ctr">
              <a:spcAft>
                <a:spcPts val="600"/>
              </a:spcAft>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Automatic provisioning</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Controller + SRv6, enabling automatic service provisioning within minutes</a:t>
            </a:r>
          </a:p>
        </p:txBody>
      </p:sp>
    </p:spTree>
    <p:extLst>
      <p:ext uri="{BB962C8B-B14F-4D97-AF65-F5344CB8AC3E}">
        <p14:creationId xmlns:p14="http://schemas.microsoft.com/office/powerpoint/2010/main" val="688764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lstStyle/>
          <a:p>
            <a:r>
              <a:rPr lang="en-US" dirty="0"/>
              <a:t>Enterprise Bearer WAN Solution</a:t>
            </a:r>
          </a:p>
        </p:txBody>
      </p:sp>
    </p:spTree>
    <p:extLst>
      <p:ext uri="{BB962C8B-B14F-4D97-AF65-F5344CB8AC3E}">
        <p14:creationId xmlns:p14="http://schemas.microsoft.com/office/powerpoint/2010/main" val="35210992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6"/>
          <p:cNvSpPr/>
          <p:nvPr/>
        </p:nvSpPr>
        <p:spPr bwMode="gray">
          <a:xfrm>
            <a:off x="809094" y="1942158"/>
            <a:ext cx="1051173" cy="421569"/>
          </a:xfrm>
          <a:prstGeom prst="ellipse">
            <a:avLst/>
          </a:prstGeom>
          <a:gradFill flip="none" rotWithShape="1">
            <a:gsLst>
              <a:gs pos="0">
                <a:schemeClr val="bg1"/>
              </a:gs>
              <a:gs pos="100000">
                <a:schemeClr val="bg1">
                  <a:lumMod val="85000"/>
                </a:schemeClr>
              </a:gs>
            </a:gsLst>
            <a:lin ang="5400000" scaled="1"/>
            <a:tileRect/>
          </a:gradFill>
          <a:ln>
            <a:gradFill>
              <a:gsLst>
                <a:gs pos="0">
                  <a:schemeClr val="bg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One Fiber Multipurpose Transport: Hierarchical Slicing for Refined, Deterministic Experience Assurance</a:t>
            </a:r>
            <a:endParaRPr lang="en-US" dirty="0"/>
          </a:p>
        </p:txBody>
      </p:sp>
      <p:sp>
        <p:nvSpPr>
          <p:cNvPr id="3" name="圆角矩形 2"/>
          <p:cNvSpPr/>
          <p:nvPr/>
        </p:nvSpPr>
        <p:spPr bwMode="gray">
          <a:xfrm>
            <a:off x="5093887" y="1484313"/>
            <a:ext cx="3605596" cy="4716462"/>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521262" y="1484313"/>
            <a:ext cx="2928938" cy="4716462"/>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1001"/>
          <p:cNvGrpSpPr>
            <a:grpSpLocks/>
          </p:cNvGrpSpPr>
          <p:nvPr/>
        </p:nvGrpSpPr>
        <p:grpSpPr bwMode="gray">
          <a:xfrm>
            <a:off x="1136344" y="1647621"/>
            <a:ext cx="399020" cy="428656"/>
            <a:chOff x="5697538" y="2392363"/>
            <a:chExt cx="600075" cy="641350"/>
          </a:xfrm>
        </p:grpSpPr>
        <p:sp>
          <p:nvSpPr>
            <p:cNvPr id="8" name="Freeform 956"/>
            <p:cNvSpPr>
              <a:spLocks noEditPoints="1"/>
            </p:cNvSpPr>
            <p:nvPr/>
          </p:nvSpPr>
          <p:spPr bwMode="gray">
            <a:xfrm>
              <a:off x="5697538"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0 w 597"/>
                <a:gd name="T19" fmla="*/ 2147483646 h 1326"/>
                <a:gd name="T20" fmla="*/ 0 w 597"/>
                <a:gd name="T21" fmla="*/ 2147483646 h 1326"/>
                <a:gd name="T22" fmla="*/ 2147483646 w 597"/>
                <a:gd name="T23" fmla="*/ 0 h 1326"/>
                <a:gd name="T24" fmla="*/ 2147483646 w 597"/>
                <a:gd name="T25" fmla="*/ 0 h 1326"/>
                <a:gd name="T26" fmla="*/ 2147483646 w 597"/>
                <a:gd name="T27" fmla="*/ 2147483646 h 1326"/>
                <a:gd name="T28" fmla="*/ 2147483646 w 597"/>
                <a:gd name="T29" fmla="*/ 2147483646 h 1326"/>
                <a:gd name="T30" fmla="*/ 2147483646 w 597"/>
                <a:gd name="T31" fmla="*/ 2147483646 h 1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7"/>
                <a:gd name="T49" fmla="*/ 0 h 1326"/>
                <a:gd name="T50" fmla="*/ 597 w 597"/>
                <a:gd name="T51" fmla="*/ 1326 h 1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7" h="1326">
                  <a:moveTo>
                    <a:pt x="67" y="1260"/>
                  </a:moveTo>
                  <a:lnTo>
                    <a:pt x="67" y="1260"/>
                  </a:lnTo>
                  <a:lnTo>
                    <a:pt x="531" y="1260"/>
                  </a:lnTo>
                  <a:lnTo>
                    <a:pt x="531" y="67"/>
                  </a:lnTo>
                  <a:lnTo>
                    <a:pt x="67" y="67"/>
                  </a:lnTo>
                  <a:lnTo>
                    <a:pt x="67" y="1260"/>
                  </a:lnTo>
                  <a:close/>
                  <a:moveTo>
                    <a:pt x="564" y="1326"/>
                  </a:moveTo>
                  <a:lnTo>
                    <a:pt x="564" y="1326"/>
                  </a:lnTo>
                  <a:lnTo>
                    <a:pt x="34" y="1326"/>
                  </a:lnTo>
                  <a:cubicBezTo>
                    <a:pt x="15" y="1326"/>
                    <a:pt x="0" y="1311"/>
                    <a:pt x="0" y="1293"/>
                  </a:cubicBezTo>
                  <a:lnTo>
                    <a:pt x="0" y="34"/>
                  </a:lnTo>
                  <a:cubicBezTo>
                    <a:pt x="0" y="15"/>
                    <a:pt x="15" y="0"/>
                    <a:pt x="34" y="0"/>
                  </a:cubicBezTo>
                  <a:lnTo>
                    <a:pt x="564" y="0"/>
                  </a:lnTo>
                  <a:cubicBezTo>
                    <a:pt x="582" y="0"/>
                    <a:pt x="597" y="15"/>
                    <a:pt x="597" y="34"/>
                  </a:cubicBezTo>
                  <a:lnTo>
                    <a:pt x="597" y="1293"/>
                  </a:lnTo>
                  <a:cubicBezTo>
                    <a:pt x="597" y="1311"/>
                    <a:pt x="582"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957"/>
            <p:cNvSpPr>
              <a:spLocks/>
            </p:cNvSpPr>
            <p:nvPr/>
          </p:nvSpPr>
          <p:spPr bwMode="gray">
            <a:xfrm>
              <a:off x="6016625"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2147483646 w 597"/>
                <a:gd name="T19" fmla="*/ 2147483646 h 1326"/>
                <a:gd name="T20" fmla="*/ 2147483646 w 597"/>
                <a:gd name="T21" fmla="*/ 2147483646 h 1326"/>
                <a:gd name="T22" fmla="*/ 0 w 597"/>
                <a:gd name="T23" fmla="*/ 2147483646 h 1326"/>
                <a:gd name="T24" fmla="*/ 0 w 597"/>
                <a:gd name="T25" fmla="*/ 2147483646 h 1326"/>
                <a:gd name="T26" fmla="*/ 2147483646 w 597"/>
                <a:gd name="T27" fmla="*/ 0 h 1326"/>
                <a:gd name="T28" fmla="*/ 2147483646 w 597"/>
                <a:gd name="T29" fmla="*/ 0 h 1326"/>
                <a:gd name="T30" fmla="*/ 2147483646 w 597"/>
                <a:gd name="T31" fmla="*/ 2147483646 h 1326"/>
                <a:gd name="T32" fmla="*/ 2147483646 w 597"/>
                <a:gd name="T33" fmla="*/ 2147483646 h 1326"/>
                <a:gd name="T34" fmla="*/ 2147483646 w 597"/>
                <a:gd name="T35" fmla="*/ 2147483646 h 13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7"/>
                <a:gd name="T55" fmla="*/ 0 h 1326"/>
                <a:gd name="T56" fmla="*/ 597 w 597"/>
                <a:gd name="T57" fmla="*/ 1326 h 13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7" h="1326">
                  <a:moveTo>
                    <a:pt x="564" y="1326"/>
                  </a:moveTo>
                  <a:lnTo>
                    <a:pt x="564" y="1326"/>
                  </a:lnTo>
                  <a:lnTo>
                    <a:pt x="451" y="1326"/>
                  </a:lnTo>
                  <a:lnTo>
                    <a:pt x="451" y="1260"/>
                  </a:lnTo>
                  <a:lnTo>
                    <a:pt x="531" y="1260"/>
                  </a:lnTo>
                  <a:lnTo>
                    <a:pt x="531" y="67"/>
                  </a:lnTo>
                  <a:lnTo>
                    <a:pt x="67" y="67"/>
                  </a:lnTo>
                  <a:lnTo>
                    <a:pt x="67" y="1260"/>
                  </a:lnTo>
                  <a:lnTo>
                    <a:pt x="224" y="1260"/>
                  </a:lnTo>
                  <a:lnTo>
                    <a:pt x="224" y="1326"/>
                  </a:lnTo>
                  <a:lnTo>
                    <a:pt x="34" y="1326"/>
                  </a:lnTo>
                  <a:cubicBezTo>
                    <a:pt x="15" y="1326"/>
                    <a:pt x="0" y="1311"/>
                    <a:pt x="0" y="1293"/>
                  </a:cubicBezTo>
                  <a:lnTo>
                    <a:pt x="0" y="34"/>
                  </a:lnTo>
                  <a:cubicBezTo>
                    <a:pt x="0" y="15"/>
                    <a:pt x="15" y="0"/>
                    <a:pt x="34" y="0"/>
                  </a:cubicBezTo>
                  <a:lnTo>
                    <a:pt x="564" y="0"/>
                  </a:lnTo>
                  <a:cubicBezTo>
                    <a:pt x="583" y="0"/>
                    <a:pt x="597" y="15"/>
                    <a:pt x="597" y="34"/>
                  </a:cubicBezTo>
                  <a:lnTo>
                    <a:pt x="597" y="1293"/>
                  </a:lnTo>
                  <a:cubicBezTo>
                    <a:pt x="597" y="1311"/>
                    <a:pt x="583"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958"/>
            <p:cNvSpPr>
              <a:spLocks noEditPoints="1"/>
            </p:cNvSpPr>
            <p:nvPr/>
          </p:nvSpPr>
          <p:spPr bwMode="gray">
            <a:xfrm>
              <a:off x="5759450" y="2444750"/>
              <a:ext cx="158750" cy="50800"/>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4"/>
                    <a:pt x="43" y="65"/>
                    <a:pt x="45" y="65"/>
                  </a:cubicBezTo>
                  <a:lnTo>
                    <a:pt x="292" y="65"/>
                  </a:lnTo>
                  <a:cubicBezTo>
                    <a:pt x="294" y="65"/>
                    <a:pt x="295" y="64"/>
                    <a:pt x="297" y="64"/>
                  </a:cubicBezTo>
                  <a:lnTo>
                    <a:pt x="297" y="40"/>
                  </a:lnTo>
                  <a:cubicBezTo>
                    <a:pt x="295" y="40"/>
                    <a:pt x="294" y="40"/>
                    <a:pt x="292" y="40"/>
                  </a:cubicBezTo>
                  <a:lnTo>
                    <a:pt x="45" y="40"/>
                  </a:lnTo>
                  <a:cubicBezTo>
                    <a:pt x="43" y="40"/>
                    <a:pt x="42" y="40"/>
                    <a:pt x="40" y="40"/>
                  </a:cubicBezTo>
                  <a:lnTo>
                    <a:pt x="40" y="64"/>
                  </a:lnTo>
                  <a:close/>
                  <a:moveTo>
                    <a:pt x="292" y="105"/>
                  </a:moveTo>
                  <a:lnTo>
                    <a:pt x="292" y="105"/>
                  </a:lnTo>
                  <a:lnTo>
                    <a:pt x="45" y="105"/>
                  </a:lnTo>
                  <a:cubicBezTo>
                    <a:pt x="19" y="105"/>
                    <a:pt x="0" y="92"/>
                    <a:pt x="0" y="73"/>
                  </a:cubicBezTo>
                  <a:lnTo>
                    <a:pt x="0" y="31"/>
                  </a:lnTo>
                  <a:cubicBezTo>
                    <a:pt x="0" y="13"/>
                    <a:pt x="19" y="0"/>
                    <a:pt x="45" y="0"/>
                  </a:cubicBezTo>
                  <a:lnTo>
                    <a:pt x="292" y="0"/>
                  </a:lnTo>
                  <a:cubicBezTo>
                    <a:pt x="318" y="0"/>
                    <a:pt x="337" y="13"/>
                    <a:pt x="337" y="31"/>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959"/>
            <p:cNvSpPr>
              <a:spLocks noEditPoints="1"/>
            </p:cNvSpPr>
            <p:nvPr/>
          </p:nvSpPr>
          <p:spPr bwMode="gray">
            <a:xfrm>
              <a:off x="5759450" y="2503488"/>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960"/>
            <p:cNvSpPr>
              <a:spLocks noEditPoints="1"/>
            </p:cNvSpPr>
            <p:nvPr/>
          </p:nvSpPr>
          <p:spPr bwMode="gray">
            <a:xfrm>
              <a:off x="5759450" y="2587625"/>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5"/>
                    <a:pt x="43" y="65"/>
                    <a:pt x="45" y="65"/>
                  </a:cubicBezTo>
                  <a:lnTo>
                    <a:pt x="292" y="65"/>
                  </a:lnTo>
                  <a:cubicBezTo>
                    <a:pt x="294" y="65"/>
                    <a:pt x="295" y="65"/>
                    <a:pt x="297" y="64"/>
                  </a:cubicBezTo>
                  <a:lnTo>
                    <a:pt x="297" y="41"/>
                  </a:lnTo>
                  <a:cubicBezTo>
                    <a:pt x="295" y="40"/>
                    <a:pt x="294" y="40"/>
                    <a:pt x="292" y="40"/>
                  </a:cubicBezTo>
                  <a:lnTo>
                    <a:pt x="45" y="40"/>
                  </a:lnTo>
                  <a:cubicBezTo>
                    <a:pt x="43" y="40"/>
                    <a:pt x="42" y="40"/>
                    <a:pt x="40" y="41"/>
                  </a:cubicBezTo>
                  <a:lnTo>
                    <a:pt x="40" y="64"/>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961"/>
            <p:cNvSpPr>
              <a:spLocks noEditPoints="1"/>
            </p:cNvSpPr>
            <p:nvPr/>
          </p:nvSpPr>
          <p:spPr bwMode="gray">
            <a:xfrm>
              <a:off x="5759450" y="26463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1"/>
                    <a:pt x="294" y="40"/>
                    <a:pt x="292" y="40"/>
                  </a:cubicBezTo>
                  <a:lnTo>
                    <a:pt x="45" y="40"/>
                  </a:lnTo>
                  <a:cubicBezTo>
                    <a:pt x="43" y="40"/>
                    <a:pt x="42" y="41"/>
                    <a:pt x="40" y="41"/>
                  </a:cubicBezTo>
                  <a:lnTo>
                    <a:pt x="40" y="65"/>
                  </a:lnTo>
                  <a:close/>
                  <a:moveTo>
                    <a:pt x="292" y="105"/>
                  </a:moveTo>
                  <a:lnTo>
                    <a:pt x="292" y="105"/>
                  </a:lnTo>
                  <a:lnTo>
                    <a:pt x="45" y="105"/>
                  </a:lnTo>
                  <a:cubicBezTo>
                    <a:pt x="19" y="105"/>
                    <a:pt x="0" y="92"/>
                    <a:pt x="0" y="74"/>
                  </a:cubicBezTo>
                  <a:lnTo>
                    <a:pt x="0" y="32"/>
                  </a:lnTo>
                  <a:cubicBezTo>
                    <a:pt x="0" y="13"/>
                    <a:pt x="19" y="0"/>
                    <a:pt x="45" y="0"/>
                  </a:cubicBezTo>
                  <a:lnTo>
                    <a:pt x="292" y="0"/>
                  </a:lnTo>
                  <a:cubicBezTo>
                    <a:pt x="318" y="0"/>
                    <a:pt x="337" y="13"/>
                    <a:pt x="337" y="32"/>
                  </a:cubicBezTo>
                  <a:lnTo>
                    <a:pt x="337" y="74"/>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962"/>
            <p:cNvSpPr>
              <a:spLocks noEditPoints="1"/>
            </p:cNvSpPr>
            <p:nvPr/>
          </p:nvSpPr>
          <p:spPr bwMode="gray">
            <a:xfrm>
              <a:off x="5759450" y="27225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Freeform 963"/>
            <p:cNvSpPr>
              <a:spLocks noEditPoints="1"/>
            </p:cNvSpPr>
            <p:nvPr/>
          </p:nvSpPr>
          <p:spPr bwMode="gray">
            <a:xfrm>
              <a:off x="5759450" y="2781300"/>
              <a:ext cx="158750" cy="49213"/>
            </a:xfrm>
            <a:custGeom>
              <a:avLst/>
              <a:gdLst>
                <a:gd name="T0" fmla="*/ 2147483646 w 337"/>
                <a:gd name="T1" fmla="*/ 2147483646 h 104"/>
                <a:gd name="T2" fmla="*/ 2147483646 w 337"/>
                <a:gd name="T3" fmla="*/ 2147483646 h 104"/>
                <a:gd name="T4" fmla="*/ 2147483646 w 337"/>
                <a:gd name="T5" fmla="*/ 2147483646 h 104"/>
                <a:gd name="T6" fmla="*/ 2147483646 w 337"/>
                <a:gd name="T7" fmla="*/ 2147483646 h 104"/>
                <a:gd name="T8" fmla="*/ 2147483646 w 337"/>
                <a:gd name="T9" fmla="*/ 2147483646 h 104"/>
                <a:gd name="T10" fmla="*/ 2147483646 w 337"/>
                <a:gd name="T11" fmla="*/ 2147483646 h 104"/>
                <a:gd name="T12" fmla="*/ 2147483646 w 337"/>
                <a:gd name="T13" fmla="*/ 2147483646 h 104"/>
                <a:gd name="T14" fmla="*/ 2147483646 w 337"/>
                <a:gd name="T15" fmla="*/ 2147483646 h 104"/>
                <a:gd name="T16" fmla="*/ 2147483646 w 337"/>
                <a:gd name="T17" fmla="*/ 2147483646 h 104"/>
                <a:gd name="T18" fmla="*/ 2147483646 w 337"/>
                <a:gd name="T19" fmla="*/ 2147483646 h 104"/>
                <a:gd name="T20" fmla="*/ 2147483646 w 337"/>
                <a:gd name="T21" fmla="*/ 2147483646 h 104"/>
                <a:gd name="T22" fmla="*/ 2147483646 w 337"/>
                <a:gd name="T23" fmla="*/ 2147483646 h 104"/>
                <a:gd name="T24" fmla="*/ 2147483646 w 337"/>
                <a:gd name="T25" fmla="*/ 2147483646 h 104"/>
                <a:gd name="T26" fmla="*/ 0 w 337"/>
                <a:gd name="T27" fmla="*/ 2147483646 h 104"/>
                <a:gd name="T28" fmla="*/ 0 w 337"/>
                <a:gd name="T29" fmla="*/ 2147483646 h 104"/>
                <a:gd name="T30" fmla="*/ 2147483646 w 337"/>
                <a:gd name="T31" fmla="*/ 0 h 104"/>
                <a:gd name="T32" fmla="*/ 2147483646 w 337"/>
                <a:gd name="T33" fmla="*/ 0 h 104"/>
                <a:gd name="T34" fmla="*/ 2147483646 w 337"/>
                <a:gd name="T35" fmla="*/ 2147483646 h 104"/>
                <a:gd name="T36" fmla="*/ 2147483646 w 337"/>
                <a:gd name="T37" fmla="*/ 2147483646 h 104"/>
                <a:gd name="T38" fmla="*/ 2147483646 w 337"/>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4"/>
                <a:gd name="T62" fmla="*/ 337 w 337"/>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4">
                  <a:moveTo>
                    <a:pt x="40" y="64"/>
                  </a:moveTo>
                  <a:lnTo>
                    <a:pt x="40" y="64"/>
                  </a:lnTo>
                  <a:cubicBezTo>
                    <a:pt x="42" y="64"/>
                    <a:pt x="43" y="64"/>
                    <a:pt x="45" y="64"/>
                  </a:cubicBezTo>
                  <a:lnTo>
                    <a:pt x="292" y="64"/>
                  </a:lnTo>
                  <a:cubicBezTo>
                    <a:pt x="294" y="64"/>
                    <a:pt x="295" y="64"/>
                    <a:pt x="297" y="64"/>
                  </a:cubicBezTo>
                  <a:lnTo>
                    <a:pt x="297" y="40"/>
                  </a:lnTo>
                  <a:cubicBezTo>
                    <a:pt x="295" y="40"/>
                    <a:pt x="294" y="40"/>
                    <a:pt x="292" y="40"/>
                  </a:cubicBezTo>
                  <a:lnTo>
                    <a:pt x="45" y="40"/>
                  </a:lnTo>
                  <a:cubicBezTo>
                    <a:pt x="43" y="40"/>
                    <a:pt x="42" y="40"/>
                    <a:pt x="40" y="40"/>
                  </a:cubicBezTo>
                  <a:lnTo>
                    <a:pt x="40" y="64"/>
                  </a:lnTo>
                  <a:close/>
                  <a:moveTo>
                    <a:pt x="292" y="104"/>
                  </a:moveTo>
                  <a:lnTo>
                    <a:pt x="292" y="104"/>
                  </a:lnTo>
                  <a:lnTo>
                    <a:pt x="45" y="104"/>
                  </a:lnTo>
                  <a:cubicBezTo>
                    <a:pt x="19" y="104"/>
                    <a:pt x="0" y="91"/>
                    <a:pt x="0" y="73"/>
                  </a:cubicBezTo>
                  <a:lnTo>
                    <a:pt x="0" y="31"/>
                  </a:lnTo>
                  <a:cubicBezTo>
                    <a:pt x="0" y="13"/>
                    <a:pt x="19" y="0"/>
                    <a:pt x="45" y="0"/>
                  </a:cubicBezTo>
                  <a:lnTo>
                    <a:pt x="292" y="0"/>
                  </a:lnTo>
                  <a:cubicBezTo>
                    <a:pt x="318" y="0"/>
                    <a:pt x="337" y="13"/>
                    <a:pt x="337" y="31"/>
                  </a:cubicBezTo>
                  <a:lnTo>
                    <a:pt x="337" y="73"/>
                  </a:lnTo>
                  <a:cubicBezTo>
                    <a:pt x="337" y="91"/>
                    <a:pt x="318" y="104"/>
                    <a:pt x="292"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964"/>
            <p:cNvSpPr>
              <a:spLocks noEditPoints="1"/>
            </p:cNvSpPr>
            <p:nvPr/>
          </p:nvSpPr>
          <p:spPr bwMode="gray">
            <a:xfrm>
              <a:off x="6078538" y="2444750"/>
              <a:ext cx="158750" cy="50800"/>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4"/>
                    <a:pt x="43" y="65"/>
                    <a:pt x="45" y="65"/>
                  </a:cubicBezTo>
                  <a:lnTo>
                    <a:pt x="291" y="65"/>
                  </a:lnTo>
                  <a:cubicBezTo>
                    <a:pt x="293" y="65"/>
                    <a:pt x="295" y="64"/>
                    <a:pt x="296" y="64"/>
                  </a:cubicBezTo>
                  <a:lnTo>
                    <a:pt x="296" y="40"/>
                  </a:lnTo>
                  <a:cubicBezTo>
                    <a:pt x="295" y="40"/>
                    <a:pt x="293" y="40"/>
                    <a:pt x="291" y="40"/>
                  </a:cubicBezTo>
                  <a:lnTo>
                    <a:pt x="45" y="40"/>
                  </a:lnTo>
                  <a:cubicBezTo>
                    <a:pt x="43" y="40"/>
                    <a:pt x="41" y="40"/>
                    <a:pt x="40" y="40"/>
                  </a:cubicBezTo>
                  <a:lnTo>
                    <a:pt x="40" y="64"/>
                  </a:lnTo>
                  <a:close/>
                  <a:moveTo>
                    <a:pt x="291" y="105"/>
                  </a:moveTo>
                  <a:lnTo>
                    <a:pt x="291" y="105"/>
                  </a:lnTo>
                  <a:lnTo>
                    <a:pt x="45" y="105"/>
                  </a:lnTo>
                  <a:cubicBezTo>
                    <a:pt x="18" y="105"/>
                    <a:pt x="0" y="92"/>
                    <a:pt x="0" y="73"/>
                  </a:cubicBezTo>
                  <a:lnTo>
                    <a:pt x="0" y="31"/>
                  </a:lnTo>
                  <a:cubicBezTo>
                    <a:pt x="0" y="13"/>
                    <a:pt x="18" y="0"/>
                    <a:pt x="45" y="0"/>
                  </a:cubicBezTo>
                  <a:lnTo>
                    <a:pt x="291" y="0"/>
                  </a:lnTo>
                  <a:cubicBezTo>
                    <a:pt x="318" y="0"/>
                    <a:pt x="336" y="13"/>
                    <a:pt x="336" y="31"/>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965"/>
            <p:cNvSpPr>
              <a:spLocks noEditPoints="1"/>
            </p:cNvSpPr>
            <p:nvPr/>
          </p:nvSpPr>
          <p:spPr bwMode="gray">
            <a:xfrm>
              <a:off x="6078538" y="2503488"/>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966"/>
            <p:cNvSpPr>
              <a:spLocks noEditPoints="1"/>
            </p:cNvSpPr>
            <p:nvPr/>
          </p:nvSpPr>
          <p:spPr bwMode="gray">
            <a:xfrm>
              <a:off x="6078538" y="2587625"/>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5"/>
                    <a:pt x="43" y="65"/>
                    <a:pt x="45" y="65"/>
                  </a:cubicBezTo>
                  <a:lnTo>
                    <a:pt x="291" y="65"/>
                  </a:lnTo>
                  <a:cubicBezTo>
                    <a:pt x="293" y="65"/>
                    <a:pt x="295" y="65"/>
                    <a:pt x="296" y="64"/>
                  </a:cubicBezTo>
                  <a:lnTo>
                    <a:pt x="296" y="41"/>
                  </a:lnTo>
                  <a:cubicBezTo>
                    <a:pt x="295" y="40"/>
                    <a:pt x="293" y="40"/>
                    <a:pt x="291" y="40"/>
                  </a:cubicBezTo>
                  <a:lnTo>
                    <a:pt x="45" y="40"/>
                  </a:lnTo>
                  <a:cubicBezTo>
                    <a:pt x="43" y="40"/>
                    <a:pt x="41" y="40"/>
                    <a:pt x="40" y="41"/>
                  </a:cubicBezTo>
                  <a:lnTo>
                    <a:pt x="40" y="64"/>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967"/>
            <p:cNvSpPr>
              <a:spLocks noEditPoints="1"/>
            </p:cNvSpPr>
            <p:nvPr/>
          </p:nvSpPr>
          <p:spPr bwMode="gray">
            <a:xfrm>
              <a:off x="6078538" y="26463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1"/>
                    <a:pt x="293" y="40"/>
                    <a:pt x="291" y="40"/>
                  </a:cubicBezTo>
                  <a:lnTo>
                    <a:pt x="45" y="40"/>
                  </a:lnTo>
                  <a:cubicBezTo>
                    <a:pt x="43" y="40"/>
                    <a:pt x="41" y="41"/>
                    <a:pt x="40" y="41"/>
                  </a:cubicBezTo>
                  <a:lnTo>
                    <a:pt x="40" y="65"/>
                  </a:lnTo>
                  <a:close/>
                  <a:moveTo>
                    <a:pt x="291" y="105"/>
                  </a:moveTo>
                  <a:lnTo>
                    <a:pt x="291" y="105"/>
                  </a:lnTo>
                  <a:lnTo>
                    <a:pt x="45" y="105"/>
                  </a:lnTo>
                  <a:cubicBezTo>
                    <a:pt x="18" y="105"/>
                    <a:pt x="0" y="92"/>
                    <a:pt x="0" y="74"/>
                  </a:cubicBezTo>
                  <a:lnTo>
                    <a:pt x="0" y="32"/>
                  </a:lnTo>
                  <a:cubicBezTo>
                    <a:pt x="0" y="13"/>
                    <a:pt x="18" y="0"/>
                    <a:pt x="45" y="0"/>
                  </a:cubicBezTo>
                  <a:lnTo>
                    <a:pt x="291" y="0"/>
                  </a:lnTo>
                  <a:cubicBezTo>
                    <a:pt x="318" y="0"/>
                    <a:pt x="336" y="13"/>
                    <a:pt x="336" y="32"/>
                  </a:cubicBezTo>
                  <a:lnTo>
                    <a:pt x="336" y="74"/>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968"/>
            <p:cNvSpPr>
              <a:spLocks noEditPoints="1"/>
            </p:cNvSpPr>
            <p:nvPr/>
          </p:nvSpPr>
          <p:spPr bwMode="gray">
            <a:xfrm>
              <a:off x="6078538" y="27225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969"/>
            <p:cNvSpPr>
              <a:spLocks noEditPoints="1"/>
            </p:cNvSpPr>
            <p:nvPr/>
          </p:nvSpPr>
          <p:spPr bwMode="gray">
            <a:xfrm>
              <a:off x="6078538" y="2781300"/>
              <a:ext cx="158750" cy="49213"/>
            </a:xfrm>
            <a:custGeom>
              <a:avLst/>
              <a:gdLst>
                <a:gd name="T0" fmla="*/ 2147483646 w 336"/>
                <a:gd name="T1" fmla="*/ 2147483646 h 104"/>
                <a:gd name="T2" fmla="*/ 2147483646 w 336"/>
                <a:gd name="T3" fmla="*/ 2147483646 h 104"/>
                <a:gd name="T4" fmla="*/ 2147483646 w 336"/>
                <a:gd name="T5" fmla="*/ 2147483646 h 104"/>
                <a:gd name="T6" fmla="*/ 2147483646 w 336"/>
                <a:gd name="T7" fmla="*/ 2147483646 h 104"/>
                <a:gd name="T8" fmla="*/ 2147483646 w 336"/>
                <a:gd name="T9" fmla="*/ 2147483646 h 104"/>
                <a:gd name="T10" fmla="*/ 2147483646 w 336"/>
                <a:gd name="T11" fmla="*/ 2147483646 h 104"/>
                <a:gd name="T12" fmla="*/ 2147483646 w 336"/>
                <a:gd name="T13" fmla="*/ 2147483646 h 104"/>
                <a:gd name="T14" fmla="*/ 2147483646 w 336"/>
                <a:gd name="T15" fmla="*/ 2147483646 h 104"/>
                <a:gd name="T16" fmla="*/ 2147483646 w 336"/>
                <a:gd name="T17" fmla="*/ 2147483646 h 104"/>
                <a:gd name="T18" fmla="*/ 2147483646 w 336"/>
                <a:gd name="T19" fmla="*/ 2147483646 h 104"/>
                <a:gd name="T20" fmla="*/ 2147483646 w 336"/>
                <a:gd name="T21" fmla="*/ 2147483646 h 104"/>
                <a:gd name="T22" fmla="*/ 2147483646 w 336"/>
                <a:gd name="T23" fmla="*/ 2147483646 h 104"/>
                <a:gd name="T24" fmla="*/ 2147483646 w 336"/>
                <a:gd name="T25" fmla="*/ 2147483646 h 104"/>
                <a:gd name="T26" fmla="*/ 0 w 336"/>
                <a:gd name="T27" fmla="*/ 2147483646 h 104"/>
                <a:gd name="T28" fmla="*/ 0 w 336"/>
                <a:gd name="T29" fmla="*/ 2147483646 h 104"/>
                <a:gd name="T30" fmla="*/ 2147483646 w 336"/>
                <a:gd name="T31" fmla="*/ 0 h 104"/>
                <a:gd name="T32" fmla="*/ 2147483646 w 336"/>
                <a:gd name="T33" fmla="*/ 0 h 104"/>
                <a:gd name="T34" fmla="*/ 2147483646 w 336"/>
                <a:gd name="T35" fmla="*/ 2147483646 h 104"/>
                <a:gd name="T36" fmla="*/ 2147483646 w 336"/>
                <a:gd name="T37" fmla="*/ 2147483646 h 104"/>
                <a:gd name="T38" fmla="*/ 2147483646 w 336"/>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4"/>
                <a:gd name="T62" fmla="*/ 336 w 336"/>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4">
                  <a:moveTo>
                    <a:pt x="40" y="64"/>
                  </a:moveTo>
                  <a:lnTo>
                    <a:pt x="40" y="64"/>
                  </a:lnTo>
                  <a:cubicBezTo>
                    <a:pt x="41" y="64"/>
                    <a:pt x="43" y="64"/>
                    <a:pt x="45" y="64"/>
                  </a:cubicBezTo>
                  <a:lnTo>
                    <a:pt x="291" y="64"/>
                  </a:lnTo>
                  <a:cubicBezTo>
                    <a:pt x="293" y="64"/>
                    <a:pt x="295" y="64"/>
                    <a:pt x="296" y="64"/>
                  </a:cubicBezTo>
                  <a:lnTo>
                    <a:pt x="296" y="40"/>
                  </a:lnTo>
                  <a:cubicBezTo>
                    <a:pt x="295" y="40"/>
                    <a:pt x="293" y="40"/>
                    <a:pt x="291" y="40"/>
                  </a:cubicBezTo>
                  <a:lnTo>
                    <a:pt x="45" y="40"/>
                  </a:lnTo>
                  <a:cubicBezTo>
                    <a:pt x="43" y="40"/>
                    <a:pt x="41" y="40"/>
                    <a:pt x="40" y="40"/>
                  </a:cubicBezTo>
                  <a:lnTo>
                    <a:pt x="40" y="64"/>
                  </a:lnTo>
                  <a:close/>
                  <a:moveTo>
                    <a:pt x="291" y="104"/>
                  </a:moveTo>
                  <a:lnTo>
                    <a:pt x="291" y="104"/>
                  </a:lnTo>
                  <a:lnTo>
                    <a:pt x="45" y="104"/>
                  </a:lnTo>
                  <a:cubicBezTo>
                    <a:pt x="18" y="104"/>
                    <a:pt x="0" y="91"/>
                    <a:pt x="0" y="73"/>
                  </a:cubicBezTo>
                  <a:lnTo>
                    <a:pt x="0" y="31"/>
                  </a:lnTo>
                  <a:cubicBezTo>
                    <a:pt x="0" y="13"/>
                    <a:pt x="18" y="0"/>
                    <a:pt x="45" y="0"/>
                  </a:cubicBezTo>
                  <a:lnTo>
                    <a:pt x="291" y="0"/>
                  </a:lnTo>
                  <a:cubicBezTo>
                    <a:pt x="318" y="0"/>
                    <a:pt x="336" y="13"/>
                    <a:pt x="336" y="31"/>
                  </a:cubicBezTo>
                  <a:lnTo>
                    <a:pt x="336" y="73"/>
                  </a:lnTo>
                  <a:cubicBezTo>
                    <a:pt x="336" y="91"/>
                    <a:pt x="318" y="104"/>
                    <a:pt x="291"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970"/>
            <p:cNvSpPr>
              <a:spLocks/>
            </p:cNvSpPr>
            <p:nvPr/>
          </p:nvSpPr>
          <p:spPr bwMode="gray">
            <a:xfrm>
              <a:off x="5761038" y="2870200"/>
              <a:ext cx="153988" cy="26988"/>
            </a:xfrm>
            <a:custGeom>
              <a:avLst/>
              <a:gdLst>
                <a:gd name="T0" fmla="*/ 2147483646 w 328"/>
                <a:gd name="T1" fmla="*/ 2147483646 h 58"/>
                <a:gd name="T2" fmla="*/ 2147483646 w 328"/>
                <a:gd name="T3" fmla="*/ 2147483646 h 58"/>
                <a:gd name="T4" fmla="*/ 2147483646 w 328"/>
                <a:gd name="T5" fmla="*/ 2147483646 h 58"/>
                <a:gd name="T6" fmla="*/ 2147483646 w 328"/>
                <a:gd name="T7" fmla="*/ 2147483646 h 58"/>
                <a:gd name="T8" fmla="*/ 0 w 328"/>
                <a:gd name="T9" fmla="*/ 2147483646 h 58"/>
                <a:gd name="T10" fmla="*/ 2147483646 w 328"/>
                <a:gd name="T11" fmla="*/ 0 h 58"/>
                <a:gd name="T12" fmla="*/ 2147483646 w 328"/>
                <a:gd name="T13" fmla="*/ 0 h 58"/>
                <a:gd name="T14" fmla="*/ 2147483646 w 328"/>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58"/>
                <a:gd name="T26" fmla="*/ 328 w 328"/>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58">
                  <a:moveTo>
                    <a:pt x="328" y="29"/>
                  </a:moveTo>
                  <a:lnTo>
                    <a:pt x="328" y="29"/>
                  </a:lnTo>
                  <a:cubicBezTo>
                    <a:pt x="328" y="45"/>
                    <a:pt x="315" y="58"/>
                    <a:pt x="299" y="58"/>
                  </a:cubicBezTo>
                  <a:lnTo>
                    <a:pt x="28" y="58"/>
                  </a:lnTo>
                  <a:cubicBezTo>
                    <a:pt x="13" y="58"/>
                    <a:pt x="0" y="45"/>
                    <a:pt x="0" y="29"/>
                  </a:cubicBezTo>
                  <a:cubicBezTo>
                    <a:pt x="0" y="13"/>
                    <a:pt x="13" y="0"/>
                    <a:pt x="28" y="0"/>
                  </a:cubicBezTo>
                  <a:lnTo>
                    <a:pt x="299" y="0"/>
                  </a:lnTo>
                  <a:cubicBezTo>
                    <a:pt x="315" y="0"/>
                    <a:pt x="328" y="13"/>
                    <a:pt x="328"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971"/>
            <p:cNvSpPr>
              <a:spLocks/>
            </p:cNvSpPr>
            <p:nvPr/>
          </p:nvSpPr>
          <p:spPr bwMode="gray">
            <a:xfrm>
              <a:off x="6081713" y="2870200"/>
              <a:ext cx="153988" cy="26988"/>
            </a:xfrm>
            <a:custGeom>
              <a:avLst/>
              <a:gdLst>
                <a:gd name="T0" fmla="*/ 2147483646 w 327"/>
                <a:gd name="T1" fmla="*/ 2147483646 h 58"/>
                <a:gd name="T2" fmla="*/ 2147483646 w 327"/>
                <a:gd name="T3" fmla="*/ 2147483646 h 58"/>
                <a:gd name="T4" fmla="*/ 2147483646 w 327"/>
                <a:gd name="T5" fmla="*/ 2147483646 h 58"/>
                <a:gd name="T6" fmla="*/ 2147483646 w 327"/>
                <a:gd name="T7" fmla="*/ 2147483646 h 58"/>
                <a:gd name="T8" fmla="*/ 0 w 327"/>
                <a:gd name="T9" fmla="*/ 2147483646 h 58"/>
                <a:gd name="T10" fmla="*/ 2147483646 w 327"/>
                <a:gd name="T11" fmla="*/ 0 h 58"/>
                <a:gd name="T12" fmla="*/ 2147483646 w 327"/>
                <a:gd name="T13" fmla="*/ 0 h 58"/>
                <a:gd name="T14" fmla="*/ 2147483646 w 327"/>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58"/>
                <a:gd name="T26" fmla="*/ 327 w 327"/>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58">
                  <a:moveTo>
                    <a:pt x="327" y="29"/>
                  </a:moveTo>
                  <a:lnTo>
                    <a:pt x="327" y="29"/>
                  </a:lnTo>
                  <a:cubicBezTo>
                    <a:pt x="327" y="45"/>
                    <a:pt x="315" y="58"/>
                    <a:pt x="299" y="58"/>
                  </a:cubicBezTo>
                  <a:lnTo>
                    <a:pt x="28" y="58"/>
                  </a:lnTo>
                  <a:cubicBezTo>
                    <a:pt x="12" y="58"/>
                    <a:pt x="0" y="45"/>
                    <a:pt x="0" y="29"/>
                  </a:cubicBezTo>
                  <a:cubicBezTo>
                    <a:pt x="0" y="13"/>
                    <a:pt x="12" y="0"/>
                    <a:pt x="28" y="0"/>
                  </a:cubicBezTo>
                  <a:lnTo>
                    <a:pt x="299" y="0"/>
                  </a:lnTo>
                  <a:cubicBezTo>
                    <a:pt x="315" y="0"/>
                    <a:pt x="327" y="13"/>
                    <a:pt x="327"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972"/>
            <p:cNvSpPr>
              <a:spLocks/>
            </p:cNvSpPr>
            <p:nvPr/>
          </p:nvSpPr>
          <p:spPr bwMode="gray">
            <a:xfrm>
              <a:off x="5713413" y="256857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973"/>
            <p:cNvSpPr>
              <a:spLocks/>
            </p:cNvSpPr>
            <p:nvPr/>
          </p:nvSpPr>
          <p:spPr bwMode="gray">
            <a:xfrm>
              <a:off x="5713413" y="2705100"/>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974"/>
            <p:cNvSpPr>
              <a:spLocks/>
            </p:cNvSpPr>
            <p:nvPr/>
          </p:nvSpPr>
          <p:spPr bwMode="gray">
            <a:xfrm>
              <a:off x="5713413" y="284162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975"/>
            <p:cNvSpPr>
              <a:spLocks/>
            </p:cNvSpPr>
            <p:nvPr/>
          </p:nvSpPr>
          <p:spPr bwMode="gray">
            <a:xfrm>
              <a:off x="6034088" y="256857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976"/>
            <p:cNvSpPr>
              <a:spLocks/>
            </p:cNvSpPr>
            <p:nvPr/>
          </p:nvSpPr>
          <p:spPr bwMode="gray">
            <a:xfrm>
              <a:off x="6034088" y="2705100"/>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977"/>
            <p:cNvSpPr>
              <a:spLocks/>
            </p:cNvSpPr>
            <p:nvPr/>
          </p:nvSpPr>
          <p:spPr bwMode="gray">
            <a:xfrm>
              <a:off x="6034088" y="284162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978"/>
            <p:cNvSpPr>
              <a:spLocks/>
            </p:cNvSpPr>
            <p:nvPr/>
          </p:nvSpPr>
          <p:spPr bwMode="gray">
            <a:xfrm>
              <a:off x="6089650" y="2968625"/>
              <a:ext cx="65088" cy="6508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979"/>
            <p:cNvSpPr>
              <a:spLocks/>
            </p:cNvSpPr>
            <p:nvPr/>
          </p:nvSpPr>
          <p:spPr bwMode="gray">
            <a:xfrm>
              <a:off x="6189663" y="2968625"/>
              <a:ext cx="66675" cy="6508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1" name="圆角矩形 110"/>
          <p:cNvSpPr/>
          <p:nvPr/>
        </p:nvSpPr>
        <p:spPr bwMode="gray">
          <a:xfrm>
            <a:off x="936518" y="2483864"/>
            <a:ext cx="805008" cy="2594813"/>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111"/>
          <p:cNvSpPr/>
          <p:nvPr/>
        </p:nvSpPr>
        <p:spPr bwMode="gray">
          <a:xfrm>
            <a:off x="2348314" y="2483864"/>
            <a:ext cx="805008" cy="2594813"/>
          </a:xfrm>
          <a:prstGeom prst="roundRect">
            <a:avLst>
              <a:gd name="adj" fmla="val 1113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3" name="组合 354"/>
          <p:cNvGrpSpPr/>
          <p:nvPr/>
        </p:nvGrpSpPr>
        <p:grpSpPr bwMode="gray">
          <a:xfrm>
            <a:off x="697141" y="5292257"/>
            <a:ext cx="552725" cy="438136"/>
            <a:chOff x="8737600" y="2220913"/>
            <a:chExt cx="911225" cy="723900"/>
          </a:xfrm>
        </p:grpSpPr>
        <p:sp>
          <p:nvSpPr>
            <p:cNvPr id="114" name="Freeform 314"/>
            <p:cNvSpPr/>
            <p:nvPr/>
          </p:nvSpPr>
          <p:spPr bwMode="gray">
            <a:xfrm>
              <a:off x="8966200" y="2846388"/>
              <a:ext cx="411163" cy="31750"/>
            </a:xfrm>
            <a:custGeom>
              <a:avLst/>
              <a:gdLst/>
              <a:ahLst/>
              <a:cxnLst>
                <a:cxn ang="0">
                  <a:pos x="411163" y="31750"/>
                </a:cxn>
                <a:cxn ang="0">
                  <a:pos x="411163" y="31750"/>
                </a:cxn>
                <a:cxn ang="0">
                  <a:pos x="0" y="31750"/>
                </a:cxn>
                <a:cxn ang="0">
                  <a:pos x="0" y="0"/>
                </a:cxn>
                <a:cxn ang="0">
                  <a:pos x="411163" y="0"/>
                </a:cxn>
                <a:cxn ang="0">
                  <a:pos x="411163" y="31750"/>
                </a:cxn>
              </a:cxnLst>
              <a:rect l="0" t="0" r="0" b="0"/>
              <a:pathLst>
                <a:path w="874" h="66">
                  <a:moveTo>
                    <a:pt x="874" y="66"/>
                  </a:moveTo>
                  <a:lnTo>
                    <a:pt x="874" y="66"/>
                  </a:lnTo>
                  <a:lnTo>
                    <a:pt x="0" y="66"/>
                  </a:lnTo>
                  <a:lnTo>
                    <a:pt x="0" y="0"/>
                  </a:lnTo>
                  <a:lnTo>
                    <a:pt x="874" y="0"/>
                  </a:lnTo>
                  <a:lnTo>
                    <a:pt x="874" y="66"/>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315"/>
            <p:cNvSpPr/>
            <p:nvPr/>
          </p:nvSpPr>
          <p:spPr bwMode="gray">
            <a:xfrm>
              <a:off x="9477375" y="2566988"/>
              <a:ext cx="171450" cy="311150"/>
            </a:xfrm>
            <a:custGeom>
              <a:avLst/>
              <a:gdLst/>
              <a:ahLst/>
              <a:cxnLst>
                <a:cxn ang="0">
                  <a:pos x="132569" y="311150"/>
                </a:cxn>
                <a:cxn ang="0">
                  <a:pos x="132569" y="311150"/>
                </a:cxn>
                <a:cxn ang="0">
                  <a:pos x="0" y="311150"/>
                </a:cxn>
                <a:cxn ang="0">
                  <a:pos x="0" y="280082"/>
                </a:cxn>
                <a:cxn ang="0">
                  <a:pos x="132569" y="280082"/>
                </a:cxn>
                <a:cxn ang="0">
                  <a:pos x="139127" y="278199"/>
                </a:cxn>
                <a:cxn ang="0">
                  <a:pos x="74951" y="7532"/>
                </a:cxn>
                <a:cxn ang="0">
                  <a:pos x="105400" y="0"/>
                </a:cxn>
                <a:cxn ang="0">
                  <a:pos x="169108" y="270668"/>
                </a:cxn>
                <a:cxn ang="0">
                  <a:pos x="163486" y="297499"/>
                </a:cxn>
                <a:cxn ang="0">
                  <a:pos x="132569" y="311150"/>
                </a:cxn>
              </a:cxnLst>
              <a:rect l="0" t="0" r="0" b="0"/>
              <a:pathLst>
                <a:path w="366" h="661">
                  <a:moveTo>
                    <a:pt x="283" y="661"/>
                  </a:moveTo>
                  <a:lnTo>
                    <a:pt x="283" y="661"/>
                  </a:lnTo>
                  <a:lnTo>
                    <a:pt x="0" y="661"/>
                  </a:lnTo>
                  <a:lnTo>
                    <a:pt x="0" y="595"/>
                  </a:lnTo>
                  <a:lnTo>
                    <a:pt x="283" y="595"/>
                  </a:lnTo>
                  <a:cubicBezTo>
                    <a:pt x="292" y="595"/>
                    <a:pt x="296" y="591"/>
                    <a:pt x="297" y="591"/>
                  </a:cubicBezTo>
                  <a:lnTo>
                    <a:pt x="160" y="16"/>
                  </a:lnTo>
                  <a:lnTo>
                    <a:pt x="225" y="0"/>
                  </a:lnTo>
                  <a:lnTo>
                    <a:pt x="361" y="575"/>
                  </a:lnTo>
                  <a:cubicBezTo>
                    <a:pt x="366" y="596"/>
                    <a:pt x="362" y="616"/>
                    <a:pt x="349" y="632"/>
                  </a:cubicBezTo>
                  <a:cubicBezTo>
                    <a:pt x="334" y="651"/>
                    <a:pt x="310" y="661"/>
                    <a:pt x="283" y="661"/>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316"/>
            <p:cNvSpPr/>
            <p:nvPr/>
          </p:nvSpPr>
          <p:spPr bwMode="gray">
            <a:xfrm>
              <a:off x="8872538" y="2573338"/>
              <a:ext cx="44450" cy="131763"/>
            </a:xfrm>
            <a:custGeom>
              <a:avLst/>
              <a:gdLst/>
              <a:ahLst/>
              <a:cxnLst>
                <a:cxn ang="0">
                  <a:pos x="30244" y="131763"/>
                </a:cxn>
                <a:cxn ang="0">
                  <a:pos x="30244" y="131763"/>
                </a:cxn>
                <a:cxn ang="0">
                  <a:pos x="0" y="128457"/>
                </a:cxn>
                <a:cxn ang="0">
                  <a:pos x="14206" y="0"/>
                </a:cxn>
                <a:cxn ang="0">
                  <a:pos x="44450" y="3306"/>
                </a:cxn>
                <a:cxn ang="0">
                  <a:pos x="30244" y="131763"/>
                </a:cxn>
              </a:cxnLst>
              <a:rect l="0" t="0" r="0" b="0"/>
              <a:pathLst>
                <a:path w="97" h="279">
                  <a:moveTo>
                    <a:pt x="66" y="279"/>
                  </a:moveTo>
                  <a:lnTo>
                    <a:pt x="66" y="279"/>
                  </a:lnTo>
                  <a:lnTo>
                    <a:pt x="0" y="272"/>
                  </a:lnTo>
                  <a:lnTo>
                    <a:pt x="31" y="0"/>
                  </a:lnTo>
                  <a:lnTo>
                    <a:pt x="97" y="7"/>
                  </a:lnTo>
                  <a:lnTo>
                    <a:pt x="66" y="27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317"/>
            <p:cNvSpPr/>
            <p:nvPr/>
          </p:nvSpPr>
          <p:spPr bwMode="gray">
            <a:xfrm>
              <a:off x="9048750" y="2730500"/>
              <a:ext cx="87313" cy="34925"/>
            </a:xfrm>
            <a:custGeom>
              <a:avLst/>
              <a:gdLst/>
              <a:ahLst/>
              <a:cxnLst>
                <a:cxn ang="0">
                  <a:pos x="87313" y="28619"/>
                </a:cxn>
                <a:cxn ang="0">
                  <a:pos x="87313" y="28619"/>
                </a:cxn>
                <a:cxn ang="0">
                  <a:pos x="81619" y="34925"/>
                </a:cxn>
                <a:cxn ang="0">
                  <a:pos x="5694" y="34925"/>
                </a:cxn>
                <a:cxn ang="0">
                  <a:pos x="0" y="28619"/>
                </a:cxn>
                <a:cxn ang="0">
                  <a:pos x="0" y="5821"/>
                </a:cxn>
                <a:cxn ang="0">
                  <a:pos x="5694" y="0"/>
                </a:cxn>
                <a:cxn ang="0">
                  <a:pos x="81619" y="0"/>
                </a:cxn>
                <a:cxn ang="0">
                  <a:pos x="87313" y="5821"/>
                </a:cxn>
                <a:cxn ang="0">
                  <a:pos x="87313" y="28619"/>
                </a:cxn>
              </a:cxnLst>
              <a:rect l="0" t="0" r="0" b="0"/>
              <a:pathLst>
                <a:path w="184" h="72">
                  <a:moveTo>
                    <a:pt x="184" y="59"/>
                  </a:moveTo>
                  <a:lnTo>
                    <a:pt x="184" y="59"/>
                  </a:lnTo>
                  <a:cubicBezTo>
                    <a:pt x="184" y="66"/>
                    <a:pt x="179" y="72"/>
                    <a:pt x="172" y="72"/>
                  </a:cubicBezTo>
                  <a:lnTo>
                    <a:pt x="12" y="72"/>
                  </a:lnTo>
                  <a:cubicBezTo>
                    <a:pt x="5" y="72"/>
                    <a:pt x="0" y="66"/>
                    <a:pt x="0" y="59"/>
                  </a:cubicBezTo>
                  <a:lnTo>
                    <a:pt x="0" y="12"/>
                  </a:lnTo>
                  <a:cubicBezTo>
                    <a:pt x="0" y="5"/>
                    <a:pt x="5" y="0"/>
                    <a:pt x="12" y="0"/>
                  </a:cubicBezTo>
                  <a:lnTo>
                    <a:pt x="172" y="0"/>
                  </a:lnTo>
                  <a:cubicBezTo>
                    <a:pt x="179" y="0"/>
                    <a:pt x="184" y="5"/>
                    <a:pt x="184" y="12"/>
                  </a:cubicBezTo>
                  <a:lnTo>
                    <a:pt x="184"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318"/>
            <p:cNvSpPr/>
            <p:nvPr/>
          </p:nvSpPr>
          <p:spPr bwMode="gray">
            <a:xfrm>
              <a:off x="8855075" y="2652713"/>
              <a:ext cx="185738" cy="292100"/>
            </a:xfrm>
            <a:custGeom>
              <a:avLst/>
              <a:gdLst/>
              <a:ahLst/>
              <a:cxnLst>
                <a:cxn ang="0">
                  <a:pos x="18292" y="292100"/>
                </a:cxn>
                <a:cxn ang="0">
                  <a:pos x="18292" y="292100"/>
                </a:cxn>
                <a:cxn ang="0">
                  <a:pos x="0" y="274724"/>
                </a:cxn>
                <a:cxn ang="0">
                  <a:pos x="63320" y="226824"/>
                </a:cxn>
                <a:cxn ang="0">
                  <a:pos x="69886" y="222127"/>
                </a:cxn>
                <a:cxn ang="0">
                  <a:pos x="78329" y="216492"/>
                </a:cxn>
                <a:cxn ang="0">
                  <a:pos x="151967" y="158730"/>
                </a:cxn>
                <a:cxn ang="0">
                  <a:pos x="149622" y="157790"/>
                </a:cxn>
                <a:cxn ang="0">
                  <a:pos x="101781" y="174227"/>
                </a:cxn>
                <a:cxn ang="0">
                  <a:pos x="67541" y="178923"/>
                </a:cxn>
                <a:cxn ang="0">
                  <a:pos x="85833" y="119282"/>
                </a:cxn>
                <a:cxn ang="0">
                  <a:pos x="106940" y="94862"/>
                </a:cxn>
                <a:cxn ang="0">
                  <a:pos x="151029" y="39917"/>
                </a:cxn>
                <a:cxn ang="0">
                  <a:pos x="153375" y="33812"/>
                </a:cxn>
                <a:cxn ang="0">
                  <a:pos x="152436" y="34282"/>
                </a:cxn>
                <a:cxn ang="0">
                  <a:pos x="130392" y="53066"/>
                </a:cxn>
                <a:cxn ang="0">
                  <a:pos x="61444" y="114116"/>
                </a:cxn>
                <a:cxn ang="0">
                  <a:pos x="40337" y="100497"/>
                </a:cxn>
                <a:cxn ang="0">
                  <a:pos x="114445" y="33812"/>
                </a:cxn>
                <a:cxn ang="0">
                  <a:pos x="136489" y="15497"/>
                </a:cxn>
                <a:cxn ang="0">
                  <a:pos x="172136" y="7514"/>
                </a:cxn>
                <a:cxn ang="0">
                  <a:pos x="173543" y="50249"/>
                </a:cxn>
                <a:cxn ang="0">
                  <a:pos x="125701" y="111768"/>
                </a:cxn>
                <a:cxn ang="0">
                  <a:pos x="106471" y="133370"/>
                </a:cxn>
                <a:cxn ang="0">
                  <a:pos x="97559" y="147459"/>
                </a:cxn>
                <a:cxn ang="0">
                  <a:pos x="156189" y="133370"/>
                </a:cxn>
                <a:cxn ang="0">
                  <a:pos x="176826" y="149337"/>
                </a:cxn>
                <a:cxn ang="0">
                  <a:pos x="92400" y="237155"/>
                </a:cxn>
                <a:cxn ang="0">
                  <a:pos x="83957" y="242791"/>
                </a:cxn>
                <a:cxn ang="0">
                  <a:pos x="77391" y="247487"/>
                </a:cxn>
                <a:cxn ang="0">
                  <a:pos x="18292" y="292100"/>
                </a:cxn>
              </a:cxnLst>
              <a:rect l="0" t="0" r="0" b="0"/>
              <a:pathLst>
                <a:path w="396" h="622">
                  <a:moveTo>
                    <a:pt x="39" y="622"/>
                  </a:moveTo>
                  <a:lnTo>
                    <a:pt x="39" y="622"/>
                  </a:lnTo>
                  <a:lnTo>
                    <a:pt x="0" y="585"/>
                  </a:lnTo>
                  <a:cubicBezTo>
                    <a:pt x="21" y="563"/>
                    <a:pt x="78" y="523"/>
                    <a:pt x="135" y="483"/>
                  </a:cubicBezTo>
                  <a:lnTo>
                    <a:pt x="149" y="473"/>
                  </a:lnTo>
                  <a:cubicBezTo>
                    <a:pt x="153" y="470"/>
                    <a:pt x="159" y="466"/>
                    <a:pt x="167" y="461"/>
                  </a:cubicBezTo>
                  <a:cubicBezTo>
                    <a:pt x="273" y="388"/>
                    <a:pt x="312" y="354"/>
                    <a:pt x="324" y="338"/>
                  </a:cubicBezTo>
                  <a:cubicBezTo>
                    <a:pt x="323" y="337"/>
                    <a:pt x="321" y="336"/>
                    <a:pt x="319" y="336"/>
                  </a:cubicBezTo>
                  <a:cubicBezTo>
                    <a:pt x="311" y="334"/>
                    <a:pt x="280" y="330"/>
                    <a:pt x="217" y="371"/>
                  </a:cubicBezTo>
                  <a:cubicBezTo>
                    <a:pt x="201" y="382"/>
                    <a:pt x="166" y="404"/>
                    <a:pt x="144" y="381"/>
                  </a:cubicBezTo>
                  <a:cubicBezTo>
                    <a:pt x="134" y="371"/>
                    <a:pt x="116" y="352"/>
                    <a:pt x="183" y="254"/>
                  </a:cubicBezTo>
                  <a:cubicBezTo>
                    <a:pt x="191" y="242"/>
                    <a:pt x="207" y="224"/>
                    <a:pt x="228" y="202"/>
                  </a:cubicBezTo>
                  <a:cubicBezTo>
                    <a:pt x="262" y="164"/>
                    <a:pt x="309" y="113"/>
                    <a:pt x="322" y="85"/>
                  </a:cubicBezTo>
                  <a:cubicBezTo>
                    <a:pt x="324" y="80"/>
                    <a:pt x="326" y="76"/>
                    <a:pt x="327" y="72"/>
                  </a:cubicBezTo>
                  <a:cubicBezTo>
                    <a:pt x="326" y="73"/>
                    <a:pt x="326" y="73"/>
                    <a:pt x="325" y="73"/>
                  </a:cubicBezTo>
                  <a:cubicBezTo>
                    <a:pt x="314" y="83"/>
                    <a:pt x="297" y="97"/>
                    <a:pt x="278" y="113"/>
                  </a:cubicBezTo>
                  <a:cubicBezTo>
                    <a:pt x="231" y="153"/>
                    <a:pt x="142" y="227"/>
                    <a:pt x="131" y="243"/>
                  </a:cubicBezTo>
                  <a:lnTo>
                    <a:pt x="86" y="214"/>
                  </a:lnTo>
                  <a:cubicBezTo>
                    <a:pt x="98" y="196"/>
                    <a:pt x="147" y="153"/>
                    <a:pt x="244" y="72"/>
                  </a:cubicBezTo>
                  <a:cubicBezTo>
                    <a:pt x="263" y="57"/>
                    <a:pt x="279" y="43"/>
                    <a:pt x="291" y="33"/>
                  </a:cubicBezTo>
                  <a:cubicBezTo>
                    <a:pt x="329" y="0"/>
                    <a:pt x="353" y="5"/>
                    <a:pt x="367" y="16"/>
                  </a:cubicBezTo>
                  <a:cubicBezTo>
                    <a:pt x="388" y="32"/>
                    <a:pt x="389" y="65"/>
                    <a:pt x="370" y="107"/>
                  </a:cubicBezTo>
                  <a:cubicBezTo>
                    <a:pt x="354" y="143"/>
                    <a:pt x="306" y="195"/>
                    <a:pt x="268" y="238"/>
                  </a:cubicBezTo>
                  <a:cubicBezTo>
                    <a:pt x="250" y="257"/>
                    <a:pt x="233" y="276"/>
                    <a:pt x="227" y="284"/>
                  </a:cubicBezTo>
                  <a:cubicBezTo>
                    <a:pt x="220" y="294"/>
                    <a:pt x="213" y="305"/>
                    <a:pt x="208" y="314"/>
                  </a:cubicBezTo>
                  <a:cubicBezTo>
                    <a:pt x="257" y="286"/>
                    <a:pt x="300" y="276"/>
                    <a:pt x="333" y="284"/>
                  </a:cubicBezTo>
                  <a:cubicBezTo>
                    <a:pt x="352" y="289"/>
                    <a:pt x="368" y="301"/>
                    <a:pt x="377" y="318"/>
                  </a:cubicBezTo>
                  <a:cubicBezTo>
                    <a:pt x="396" y="354"/>
                    <a:pt x="356" y="396"/>
                    <a:pt x="197" y="505"/>
                  </a:cubicBezTo>
                  <a:cubicBezTo>
                    <a:pt x="190" y="510"/>
                    <a:pt x="184" y="514"/>
                    <a:pt x="179" y="517"/>
                  </a:cubicBezTo>
                  <a:lnTo>
                    <a:pt x="165" y="527"/>
                  </a:lnTo>
                  <a:cubicBezTo>
                    <a:pt x="128" y="553"/>
                    <a:pt x="58" y="602"/>
                    <a:pt x="39" y="62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319"/>
            <p:cNvSpPr/>
            <p:nvPr/>
          </p:nvSpPr>
          <p:spPr bwMode="gray">
            <a:xfrm>
              <a:off x="8858250" y="2695575"/>
              <a:ext cx="100013" cy="53975"/>
            </a:xfrm>
            <a:custGeom>
              <a:avLst/>
              <a:gdLst/>
              <a:ahLst/>
              <a:cxnLst>
                <a:cxn ang="0">
                  <a:pos x="18574" y="53975"/>
                </a:cxn>
                <a:cxn ang="0">
                  <a:pos x="18574" y="53975"/>
                </a:cxn>
                <a:cxn ang="0">
                  <a:pos x="0" y="36457"/>
                </a:cxn>
                <a:cxn ang="0">
                  <a:pos x="67152" y="1894"/>
                </a:cxn>
                <a:cxn ang="0">
                  <a:pos x="100013" y="19412"/>
                </a:cxn>
                <a:cxn ang="0">
                  <a:pos x="79058" y="34089"/>
                </a:cxn>
                <a:cxn ang="0">
                  <a:pos x="64770" y="26988"/>
                </a:cxn>
                <a:cxn ang="0">
                  <a:pos x="18574" y="53975"/>
                </a:cxn>
              </a:cxnLst>
              <a:rect l="0" t="0" r="0" b="0"/>
              <a:pathLst>
                <a:path w="210" h="114">
                  <a:moveTo>
                    <a:pt x="39" y="114"/>
                  </a:moveTo>
                  <a:lnTo>
                    <a:pt x="39" y="114"/>
                  </a:lnTo>
                  <a:lnTo>
                    <a:pt x="0" y="77"/>
                  </a:lnTo>
                  <a:cubicBezTo>
                    <a:pt x="50" y="25"/>
                    <a:pt x="97" y="0"/>
                    <a:pt x="141" y="4"/>
                  </a:cubicBezTo>
                  <a:cubicBezTo>
                    <a:pt x="185" y="7"/>
                    <a:pt x="208" y="38"/>
                    <a:pt x="210" y="41"/>
                  </a:cubicBezTo>
                  <a:lnTo>
                    <a:pt x="166" y="72"/>
                  </a:lnTo>
                  <a:cubicBezTo>
                    <a:pt x="166" y="71"/>
                    <a:pt x="156" y="58"/>
                    <a:pt x="136" y="57"/>
                  </a:cubicBezTo>
                  <a:cubicBezTo>
                    <a:pt x="117" y="56"/>
                    <a:pt x="86" y="65"/>
                    <a:pt x="39" y="11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320"/>
            <p:cNvSpPr/>
            <p:nvPr/>
          </p:nvSpPr>
          <p:spPr bwMode="gray">
            <a:xfrm>
              <a:off x="8737600" y="2689225"/>
              <a:ext cx="171450" cy="188913"/>
            </a:xfrm>
            <a:custGeom>
              <a:avLst/>
              <a:gdLst/>
              <a:ahLst/>
              <a:cxnLst>
                <a:cxn ang="0">
                  <a:pos x="24426" y="188913"/>
                </a:cxn>
                <a:cxn ang="0">
                  <a:pos x="24426" y="188913"/>
                </a:cxn>
                <a:cxn ang="0">
                  <a:pos x="0" y="182350"/>
                </a:cxn>
                <a:cxn ang="0">
                  <a:pos x="64352" y="41720"/>
                </a:cxn>
                <a:cxn ang="0">
                  <a:pos x="139509" y="938"/>
                </a:cxn>
                <a:cxn ang="0">
                  <a:pos x="171450" y="17813"/>
                </a:cxn>
                <a:cxn ang="0">
                  <a:pos x="154070" y="35626"/>
                </a:cxn>
                <a:cxn ang="0">
                  <a:pos x="138099" y="25782"/>
                </a:cxn>
                <a:cxn ang="0">
                  <a:pos x="83611" y="57658"/>
                </a:cxn>
                <a:cxn ang="0">
                  <a:pos x="24426" y="188913"/>
                </a:cxn>
              </a:cxnLst>
              <a:rect l="0" t="0" r="0" b="0"/>
              <a:pathLst>
                <a:path w="365" h="403">
                  <a:moveTo>
                    <a:pt x="52" y="403"/>
                  </a:moveTo>
                  <a:lnTo>
                    <a:pt x="52" y="403"/>
                  </a:lnTo>
                  <a:lnTo>
                    <a:pt x="0" y="389"/>
                  </a:lnTo>
                  <a:cubicBezTo>
                    <a:pt x="33" y="271"/>
                    <a:pt x="89" y="148"/>
                    <a:pt x="137" y="89"/>
                  </a:cubicBezTo>
                  <a:cubicBezTo>
                    <a:pt x="187" y="30"/>
                    <a:pt x="256" y="0"/>
                    <a:pt x="297" y="2"/>
                  </a:cubicBezTo>
                  <a:cubicBezTo>
                    <a:pt x="326" y="3"/>
                    <a:pt x="356" y="30"/>
                    <a:pt x="365" y="38"/>
                  </a:cubicBezTo>
                  <a:lnTo>
                    <a:pt x="328" y="76"/>
                  </a:lnTo>
                  <a:cubicBezTo>
                    <a:pt x="316" y="66"/>
                    <a:pt x="300" y="55"/>
                    <a:pt x="294" y="55"/>
                  </a:cubicBezTo>
                  <a:cubicBezTo>
                    <a:pt x="271" y="54"/>
                    <a:pt x="216" y="77"/>
                    <a:pt x="178" y="123"/>
                  </a:cubicBezTo>
                  <a:cubicBezTo>
                    <a:pt x="141" y="168"/>
                    <a:pt x="86" y="279"/>
                    <a:pt x="52" y="40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321"/>
            <p:cNvSpPr>
              <a:spLocks noEditPoints="1"/>
            </p:cNvSpPr>
            <p:nvPr/>
          </p:nvSpPr>
          <p:spPr bwMode="gray">
            <a:xfrm>
              <a:off x="8886825" y="2220913"/>
              <a:ext cx="696913" cy="387350"/>
            </a:xfrm>
            <a:custGeom>
              <a:avLst/>
              <a:gdLst/>
              <a:ahLst/>
              <a:cxnLst>
                <a:cxn ang="0">
                  <a:pos x="38561" y="31496"/>
                </a:cxn>
                <a:cxn ang="0">
                  <a:pos x="38561" y="31496"/>
                </a:cxn>
                <a:cxn ang="0">
                  <a:pos x="31507" y="34316"/>
                </a:cxn>
                <a:cxn ang="0">
                  <a:pos x="31507" y="353504"/>
                </a:cxn>
                <a:cxn ang="0">
                  <a:pos x="38561" y="355854"/>
                </a:cxn>
                <a:cxn ang="0">
                  <a:pos x="658352" y="355854"/>
                </a:cxn>
                <a:cxn ang="0">
                  <a:pos x="665406" y="353034"/>
                </a:cxn>
                <a:cxn ang="0">
                  <a:pos x="665406" y="33846"/>
                </a:cxn>
                <a:cxn ang="0">
                  <a:pos x="658352" y="31496"/>
                </a:cxn>
                <a:cxn ang="0">
                  <a:pos x="38561" y="31496"/>
                </a:cxn>
                <a:cxn ang="0">
                  <a:pos x="658352" y="387350"/>
                </a:cxn>
                <a:cxn ang="0">
                  <a:pos x="658352" y="387350"/>
                </a:cxn>
                <a:cxn ang="0">
                  <a:pos x="38561" y="387350"/>
                </a:cxn>
                <a:cxn ang="0">
                  <a:pos x="0" y="353504"/>
                </a:cxn>
                <a:cxn ang="0">
                  <a:pos x="0" y="33846"/>
                </a:cxn>
                <a:cxn ang="0">
                  <a:pos x="38561" y="0"/>
                </a:cxn>
                <a:cxn ang="0">
                  <a:pos x="658352" y="0"/>
                </a:cxn>
                <a:cxn ang="0">
                  <a:pos x="696913" y="33846"/>
                </a:cxn>
                <a:cxn ang="0">
                  <a:pos x="696913" y="353504"/>
                </a:cxn>
                <a:cxn ang="0">
                  <a:pos x="658352" y="387350"/>
                </a:cxn>
              </a:cxnLst>
              <a:rect l="0" t="0" r="0" b="0"/>
              <a:pathLst>
                <a:path w="1482" h="824">
                  <a:moveTo>
                    <a:pt x="82" y="67"/>
                  </a:moveTo>
                  <a:lnTo>
                    <a:pt x="82" y="67"/>
                  </a:lnTo>
                  <a:cubicBezTo>
                    <a:pt x="73" y="67"/>
                    <a:pt x="68" y="71"/>
                    <a:pt x="67" y="73"/>
                  </a:cubicBezTo>
                  <a:lnTo>
                    <a:pt x="67" y="752"/>
                  </a:lnTo>
                  <a:cubicBezTo>
                    <a:pt x="68" y="753"/>
                    <a:pt x="73" y="757"/>
                    <a:pt x="82" y="757"/>
                  </a:cubicBezTo>
                  <a:lnTo>
                    <a:pt x="1400" y="757"/>
                  </a:lnTo>
                  <a:cubicBezTo>
                    <a:pt x="1409" y="757"/>
                    <a:pt x="1414" y="753"/>
                    <a:pt x="1415" y="751"/>
                  </a:cubicBezTo>
                  <a:lnTo>
                    <a:pt x="1415" y="72"/>
                  </a:lnTo>
                  <a:cubicBezTo>
                    <a:pt x="1414" y="71"/>
                    <a:pt x="1409" y="67"/>
                    <a:pt x="1400" y="67"/>
                  </a:cubicBezTo>
                  <a:lnTo>
                    <a:pt x="82" y="67"/>
                  </a:lnTo>
                  <a:close/>
                  <a:moveTo>
                    <a:pt x="1400" y="824"/>
                  </a:moveTo>
                  <a:lnTo>
                    <a:pt x="1400" y="824"/>
                  </a:lnTo>
                  <a:lnTo>
                    <a:pt x="82" y="824"/>
                  </a:lnTo>
                  <a:cubicBezTo>
                    <a:pt x="37" y="824"/>
                    <a:pt x="0" y="791"/>
                    <a:pt x="0" y="752"/>
                  </a:cubicBezTo>
                  <a:lnTo>
                    <a:pt x="0" y="72"/>
                  </a:lnTo>
                  <a:cubicBezTo>
                    <a:pt x="0" y="33"/>
                    <a:pt x="37" y="0"/>
                    <a:pt x="82" y="0"/>
                  </a:cubicBezTo>
                  <a:lnTo>
                    <a:pt x="1400" y="0"/>
                  </a:lnTo>
                  <a:cubicBezTo>
                    <a:pt x="1445" y="0"/>
                    <a:pt x="1482" y="33"/>
                    <a:pt x="1482" y="72"/>
                  </a:cubicBezTo>
                  <a:lnTo>
                    <a:pt x="1482" y="752"/>
                  </a:lnTo>
                  <a:cubicBezTo>
                    <a:pt x="1482" y="791"/>
                    <a:pt x="1445" y="824"/>
                    <a:pt x="1400" y="82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322"/>
            <p:cNvSpPr>
              <a:spLocks noEditPoints="1"/>
            </p:cNvSpPr>
            <p:nvPr/>
          </p:nvSpPr>
          <p:spPr bwMode="gray">
            <a:xfrm>
              <a:off x="9069388" y="2635250"/>
              <a:ext cx="47625" cy="166688"/>
            </a:xfrm>
            <a:custGeom>
              <a:avLst/>
              <a:gdLst/>
              <a:ahLst/>
              <a:cxnLst>
                <a:cxn ang="0">
                  <a:pos x="12607" y="153938"/>
                </a:cxn>
                <a:cxn ang="0">
                  <a:pos x="12607" y="153938"/>
                </a:cxn>
                <a:cxn ang="0">
                  <a:pos x="35018" y="153938"/>
                </a:cxn>
                <a:cxn ang="0">
                  <a:pos x="35018" y="12277"/>
                </a:cxn>
                <a:cxn ang="0">
                  <a:pos x="12607" y="12277"/>
                </a:cxn>
                <a:cxn ang="0">
                  <a:pos x="12607" y="153938"/>
                </a:cxn>
                <a:cxn ang="0">
                  <a:pos x="47625" y="166688"/>
                </a:cxn>
                <a:cxn ang="0">
                  <a:pos x="47625" y="166688"/>
                </a:cxn>
                <a:cxn ang="0">
                  <a:pos x="0" y="166688"/>
                </a:cxn>
                <a:cxn ang="0">
                  <a:pos x="0" y="0"/>
                </a:cxn>
                <a:cxn ang="0">
                  <a:pos x="47625" y="0"/>
                </a:cxn>
                <a:cxn ang="0">
                  <a:pos x="47625" y="166688"/>
                </a:cxn>
              </a:cxnLst>
              <a:rect l="0" t="0" r="0" b="0"/>
              <a:pathLst>
                <a:path w="102" h="353">
                  <a:moveTo>
                    <a:pt x="27" y="326"/>
                  </a:moveTo>
                  <a:lnTo>
                    <a:pt x="27" y="326"/>
                  </a:lnTo>
                  <a:lnTo>
                    <a:pt x="75" y="326"/>
                  </a:lnTo>
                  <a:lnTo>
                    <a:pt x="75" y="26"/>
                  </a:lnTo>
                  <a:lnTo>
                    <a:pt x="27" y="26"/>
                  </a:lnTo>
                  <a:lnTo>
                    <a:pt x="27" y="326"/>
                  </a:lnTo>
                  <a:close/>
                  <a:moveTo>
                    <a:pt x="102" y="353"/>
                  </a:moveTo>
                  <a:lnTo>
                    <a:pt x="102" y="353"/>
                  </a:lnTo>
                  <a:lnTo>
                    <a:pt x="0" y="353"/>
                  </a:lnTo>
                  <a:lnTo>
                    <a:pt x="0" y="0"/>
                  </a:lnTo>
                  <a:lnTo>
                    <a:pt x="102" y="0"/>
                  </a:lnTo>
                  <a:lnTo>
                    <a:pt x="102"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323"/>
            <p:cNvSpPr/>
            <p:nvPr/>
          </p:nvSpPr>
          <p:spPr bwMode="gray">
            <a:xfrm>
              <a:off x="9234488" y="2676525"/>
              <a:ext cx="87313" cy="33338"/>
            </a:xfrm>
            <a:custGeom>
              <a:avLst/>
              <a:gdLst/>
              <a:ahLst/>
              <a:cxnLst>
                <a:cxn ang="0">
                  <a:pos x="87313" y="27319"/>
                </a:cxn>
                <a:cxn ang="0">
                  <a:pos x="87313" y="27319"/>
                </a:cxn>
                <a:cxn ang="0">
                  <a:pos x="81177" y="33338"/>
                </a:cxn>
                <a:cxn ang="0">
                  <a:pos x="6136" y="33338"/>
                </a:cxn>
                <a:cxn ang="0">
                  <a:pos x="0" y="27319"/>
                </a:cxn>
                <a:cxn ang="0">
                  <a:pos x="0" y="6019"/>
                </a:cxn>
                <a:cxn ang="0">
                  <a:pos x="6136" y="0"/>
                </a:cxn>
                <a:cxn ang="0">
                  <a:pos x="81177" y="0"/>
                </a:cxn>
                <a:cxn ang="0">
                  <a:pos x="87313" y="6019"/>
                </a:cxn>
                <a:cxn ang="0">
                  <a:pos x="87313" y="27319"/>
                </a:cxn>
              </a:cxnLst>
              <a:rect l="0" t="0" r="0" b="0"/>
              <a:pathLst>
                <a:path w="185" h="72">
                  <a:moveTo>
                    <a:pt x="185" y="59"/>
                  </a:moveTo>
                  <a:lnTo>
                    <a:pt x="185" y="59"/>
                  </a:lnTo>
                  <a:cubicBezTo>
                    <a:pt x="185" y="66"/>
                    <a:pt x="179" y="72"/>
                    <a:pt x="172" y="72"/>
                  </a:cubicBezTo>
                  <a:lnTo>
                    <a:pt x="13" y="72"/>
                  </a:lnTo>
                  <a:cubicBezTo>
                    <a:pt x="6" y="72"/>
                    <a:pt x="0" y="66"/>
                    <a:pt x="0" y="59"/>
                  </a:cubicBezTo>
                  <a:lnTo>
                    <a:pt x="0" y="13"/>
                  </a:lnTo>
                  <a:cubicBezTo>
                    <a:pt x="0" y="6"/>
                    <a:pt x="6" y="0"/>
                    <a:pt x="13" y="0"/>
                  </a:cubicBezTo>
                  <a:lnTo>
                    <a:pt x="172" y="0"/>
                  </a:lnTo>
                  <a:cubicBezTo>
                    <a:pt x="179" y="0"/>
                    <a:pt x="185" y="6"/>
                    <a:pt x="185" y="13"/>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324"/>
            <p:cNvSpPr>
              <a:spLocks noEditPoints="1"/>
            </p:cNvSpPr>
            <p:nvPr/>
          </p:nvSpPr>
          <p:spPr bwMode="gray">
            <a:xfrm>
              <a:off x="9255125" y="2635250"/>
              <a:ext cx="47625" cy="166688"/>
            </a:xfrm>
            <a:custGeom>
              <a:avLst/>
              <a:gdLst/>
              <a:ahLst/>
              <a:cxnLst>
                <a:cxn ang="0">
                  <a:pos x="12731" y="153938"/>
                </a:cxn>
                <a:cxn ang="0">
                  <a:pos x="12731" y="153938"/>
                </a:cxn>
                <a:cxn ang="0">
                  <a:pos x="34894" y="153938"/>
                </a:cxn>
                <a:cxn ang="0">
                  <a:pos x="34894" y="12277"/>
                </a:cxn>
                <a:cxn ang="0">
                  <a:pos x="12731" y="12277"/>
                </a:cxn>
                <a:cxn ang="0">
                  <a:pos x="12731" y="153938"/>
                </a:cxn>
                <a:cxn ang="0">
                  <a:pos x="47625" y="166688"/>
                </a:cxn>
                <a:cxn ang="0">
                  <a:pos x="47625" y="166688"/>
                </a:cxn>
                <a:cxn ang="0">
                  <a:pos x="0" y="166688"/>
                </a:cxn>
                <a:cxn ang="0">
                  <a:pos x="0" y="0"/>
                </a:cxn>
                <a:cxn ang="0">
                  <a:pos x="47625" y="0"/>
                </a:cxn>
                <a:cxn ang="0">
                  <a:pos x="47625" y="166688"/>
                </a:cxn>
              </a:cxnLst>
              <a:rect l="0" t="0" r="0" b="0"/>
              <a:pathLst>
                <a:path w="101" h="353">
                  <a:moveTo>
                    <a:pt x="27" y="326"/>
                  </a:moveTo>
                  <a:lnTo>
                    <a:pt x="27" y="326"/>
                  </a:lnTo>
                  <a:lnTo>
                    <a:pt x="74" y="326"/>
                  </a:lnTo>
                  <a:lnTo>
                    <a:pt x="74" y="26"/>
                  </a:lnTo>
                  <a:lnTo>
                    <a:pt x="27" y="26"/>
                  </a:lnTo>
                  <a:lnTo>
                    <a:pt x="27"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325"/>
            <p:cNvSpPr/>
            <p:nvPr/>
          </p:nvSpPr>
          <p:spPr bwMode="gray">
            <a:xfrm>
              <a:off x="9423400" y="2730500"/>
              <a:ext cx="87313" cy="34925"/>
            </a:xfrm>
            <a:custGeom>
              <a:avLst/>
              <a:gdLst/>
              <a:ahLst/>
              <a:cxnLst>
                <a:cxn ang="0">
                  <a:pos x="87313" y="28619"/>
                </a:cxn>
                <a:cxn ang="0">
                  <a:pos x="87313" y="28619"/>
                </a:cxn>
                <a:cxn ang="0">
                  <a:pos x="81177" y="34925"/>
                </a:cxn>
                <a:cxn ang="0">
                  <a:pos x="6136" y="34925"/>
                </a:cxn>
                <a:cxn ang="0">
                  <a:pos x="0" y="28619"/>
                </a:cxn>
                <a:cxn ang="0">
                  <a:pos x="0" y="5821"/>
                </a:cxn>
                <a:cxn ang="0">
                  <a:pos x="6136" y="0"/>
                </a:cxn>
                <a:cxn ang="0">
                  <a:pos x="81177" y="0"/>
                </a:cxn>
                <a:cxn ang="0">
                  <a:pos x="87313" y="5821"/>
                </a:cxn>
                <a:cxn ang="0">
                  <a:pos x="87313" y="28619"/>
                </a:cxn>
              </a:cxnLst>
              <a:rect l="0" t="0" r="0" b="0"/>
              <a:pathLst>
                <a:path w="185" h="72">
                  <a:moveTo>
                    <a:pt x="185" y="59"/>
                  </a:moveTo>
                  <a:lnTo>
                    <a:pt x="185" y="59"/>
                  </a:lnTo>
                  <a:cubicBezTo>
                    <a:pt x="185" y="66"/>
                    <a:pt x="179" y="72"/>
                    <a:pt x="172" y="72"/>
                  </a:cubicBezTo>
                  <a:lnTo>
                    <a:pt x="13" y="72"/>
                  </a:lnTo>
                  <a:cubicBezTo>
                    <a:pt x="6" y="72"/>
                    <a:pt x="0" y="66"/>
                    <a:pt x="0" y="59"/>
                  </a:cubicBezTo>
                  <a:lnTo>
                    <a:pt x="0" y="12"/>
                  </a:lnTo>
                  <a:cubicBezTo>
                    <a:pt x="0" y="5"/>
                    <a:pt x="6" y="0"/>
                    <a:pt x="13" y="0"/>
                  </a:cubicBezTo>
                  <a:lnTo>
                    <a:pt x="172" y="0"/>
                  </a:lnTo>
                  <a:cubicBezTo>
                    <a:pt x="179" y="0"/>
                    <a:pt x="185" y="5"/>
                    <a:pt x="185" y="12"/>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326"/>
            <p:cNvSpPr>
              <a:spLocks noEditPoints="1"/>
            </p:cNvSpPr>
            <p:nvPr/>
          </p:nvSpPr>
          <p:spPr bwMode="gray">
            <a:xfrm>
              <a:off x="9444038" y="2635250"/>
              <a:ext cx="47625" cy="166688"/>
            </a:xfrm>
            <a:custGeom>
              <a:avLst/>
              <a:gdLst/>
              <a:ahLst/>
              <a:cxnLst>
                <a:cxn ang="0">
                  <a:pos x="12260" y="153938"/>
                </a:cxn>
                <a:cxn ang="0">
                  <a:pos x="12260" y="153938"/>
                </a:cxn>
                <a:cxn ang="0">
                  <a:pos x="34894" y="153938"/>
                </a:cxn>
                <a:cxn ang="0">
                  <a:pos x="34894" y="12277"/>
                </a:cxn>
                <a:cxn ang="0">
                  <a:pos x="12260" y="12277"/>
                </a:cxn>
                <a:cxn ang="0">
                  <a:pos x="12260" y="153938"/>
                </a:cxn>
                <a:cxn ang="0">
                  <a:pos x="47625" y="166688"/>
                </a:cxn>
                <a:cxn ang="0">
                  <a:pos x="47625" y="166688"/>
                </a:cxn>
                <a:cxn ang="0">
                  <a:pos x="0" y="166688"/>
                </a:cxn>
                <a:cxn ang="0">
                  <a:pos x="0" y="0"/>
                </a:cxn>
                <a:cxn ang="0">
                  <a:pos x="47625" y="0"/>
                </a:cxn>
                <a:cxn ang="0">
                  <a:pos x="47625" y="166688"/>
                </a:cxn>
              </a:cxnLst>
              <a:rect l="0" t="0" r="0" b="0"/>
              <a:pathLst>
                <a:path w="101" h="353">
                  <a:moveTo>
                    <a:pt x="26" y="326"/>
                  </a:moveTo>
                  <a:lnTo>
                    <a:pt x="26" y="326"/>
                  </a:lnTo>
                  <a:lnTo>
                    <a:pt x="74" y="326"/>
                  </a:lnTo>
                  <a:lnTo>
                    <a:pt x="74" y="26"/>
                  </a:lnTo>
                  <a:lnTo>
                    <a:pt x="26" y="26"/>
                  </a:lnTo>
                  <a:lnTo>
                    <a:pt x="26"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327"/>
            <p:cNvSpPr/>
            <p:nvPr/>
          </p:nvSpPr>
          <p:spPr bwMode="gray">
            <a:xfrm>
              <a:off x="9447213" y="2828925"/>
              <a:ext cx="65088" cy="65088"/>
            </a:xfrm>
            <a:custGeom>
              <a:avLst/>
              <a:gdLst/>
              <a:ahLst/>
              <a:cxnLst>
                <a:cxn ang="0">
                  <a:pos x="32310" y="65088"/>
                </a:cxn>
                <a:cxn ang="0">
                  <a:pos x="32310" y="65088"/>
                </a:cxn>
                <a:cxn ang="0">
                  <a:pos x="0" y="32544"/>
                </a:cxn>
                <a:cxn ang="0">
                  <a:pos x="32310" y="0"/>
                </a:cxn>
                <a:cxn ang="0">
                  <a:pos x="65088" y="32544"/>
                </a:cxn>
                <a:cxn ang="0">
                  <a:pos x="32310" y="65088"/>
                </a:cxn>
              </a:cxnLst>
              <a:rect l="0" t="0" r="0" b="0"/>
              <a:pathLst>
                <a:path w="139" h="138">
                  <a:moveTo>
                    <a:pt x="69" y="138"/>
                  </a:moveTo>
                  <a:lnTo>
                    <a:pt x="69" y="138"/>
                  </a:lnTo>
                  <a:cubicBezTo>
                    <a:pt x="30" y="138"/>
                    <a:pt x="0" y="107"/>
                    <a:pt x="0" y="69"/>
                  </a:cubicBezTo>
                  <a:cubicBezTo>
                    <a:pt x="0" y="31"/>
                    <a:pt x="30" y="0"/>
                    <a:pt x="69" y="0"/>
                  </a:cubicBezTo>
                  <a:cubicBezTo>
                    <a:pt x="107" y="0"/>
                    <a:pt x="139" y="31"/>
                    <a:pt x="139" y="69"/>
                  </a:cubicBezTo>
                  <a:cubicBezTo>
                    <a:pt x="139" y="107"/>
                    <a:pt x="107" y="138"/>
                    <a:pt x="69"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328"/>
            <p:cNvSpPr/>
            <p:nvPr/>
          </p:nvSpPr>
          <p:spPr bwMode="gray">
            <a:xfrm>
              <a:off x="9334500" y="2828925"/>
              <a:ext cx="66675" cy="65088"/>
            </a:xfrm>
            <a:custGeom>
              <a:avLst/>
              <a:gdLst/>
              <a:ahLst/>
              <a:cxnLst>
                <a:cxn ang="0">
                  <a:pos x="33577" y="65088"/>
                </a:cxn>
                <a:cxn ang="0">
                  <a:pos x="33577" y="65088"/>
                </a:cxn>
                <a:cxn ang="0">
                  <a:pos x="0" y="32544"/>
                </a:cxn>
                <a:cxn ang="0">
                  <a:pos x="33577" y="0"/>
                </a:cxn>
                <a:cxn ang="0">
                  <a:pos x="66675" y="32544"/>
                </a:cxn>
                <a:cxn ang="0">
                  <a:pos x="33577" y="65088"/>
                </a:cxn>
              </a:cxnLst>
              <a:rect l="0" t="0" r="0" b="0"/>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329"/>
            <p:cNvSpPr>
              <a:spLocks noEditPoints="1"/>
            </p:cNvSpPr>
            <p:nvPr/>
          </p:nvSpPr>
          <p:spPr bwMode="gray">
            <a:xfrm>
              <a:off x="8963025" y="2325688"/>
              <a:ext cx="139700" cy="98425"/>
            </a:xfrm>
            <a:custGeom>
              <a:avLst/>
              <a:gdLst/>
              <a:ahLst/>
              <a:cxnLst>
                <a:cxn ang="0">
                  <a:pos x="69850" y="18837"/>
                </a:cxn>
                <a:cxn ang="0">
                  <a:pos x="69850" y="18837"/>
                </a:cxn>
                <a:cxn ang="0">
                  <a:pos x="18752" y="49448"/>
                </a:cxn>
                <a:cxn ang="0">
                  <a:pos x="69850" y="79588"/>
                </a:cxn>
                <a:cxn ang="0">
                  <a:pos x="120948" y="49448"/>
                </a:cxn>
                <a:cxn ang="0">
                  <a:pos x="69850" y="18837"/>
                </a:cxn>
                <a:cxn ang="0">
                  <a:pos x="69850" y="98425"/>
                </a:cxn>
                <a:cxn ang="0">
                  <a:pos x="69850" y="98425"/>
                </a:cxn>
                <a:cxn ang="0">
                  <a:pos x="0" y="49448"/>
                </a:cxn>
                <a:cxn ang="0">
                  <a:pos x="69850" y="0"/>
                </a:cxn>
                <a:cxn ang="0">
                  <a:pos x="139700" y="49448"/>
                </a:cxn>
                <a:cxn ang="0">
                  <a:pos x="69850" y="98425"/>
                </a:cxn>
              </a:cxnLst>
              <a:rect l="0" t="0" r="0" b="0"/>
              <a:pathLst>
                <a:path w="298" h="209">
                  <a:moveTo>
                    <a:pt x="149" y="40"/>
                  </a:moveTo>
                  <a:lnTo>
                    <a:pt x="149" y="40"/>
                  </a:lnTo>
                  <a:cubicBezTo>
                    <a:pt x="90" y="40"/>
                    <a:pt x="40" y="70"/>
                    <a:pt x="40" y="105"/>
                  </a:cubicBezTo>
                  <a:cubicBezTo>
                    <a:pt x="40" y="140"/>
                    <a:pt x="90" y="169"/>
                    <a:pt x="149" y="169"/>
                  </a:cubicBezTo>
                  <a:cubicBezTo>
                    <a:pt x="208" y="169"/>
                    <a:pt x="258" y="140"/>
                    <a:pt x="258" y="105"/>
                  </a:cubicBezTo>
                  <a:cubicBezTo>
                    <a:pt x="258" y="70"/>
                    <a:pt x="208" y="40"/>
                    <a:pt x="149" y="40"/>
                  </a:cubicBezTo>
                  <a:close/>
                  <a:moveTo>
                    <a:pt x="149" y="209"/>
                  </a:moveTo>
                  <a:lnTo>
                    <a:pt x="149" y="209"/>
                  </a:lnTo>
                  <a:cubicBezTo>
                    <a:pt x="66" y="209"/>
                    <a:pt x="0" y="163"/>
                    <a:pt x="0" y="105"/>
                  </a:cubicBezTo>
                  <a:cubicBezTo>
                    <a:pt x="0" y="46"/>
                    <a:pt x="66" y="0"/>
                    <a:pt x="149" y="0"/>
                  </a:cubicBezTo>
                  <a:cubicBezTo>
                    <a:pt x="232" y="0"/>
                    <a:pt x="298" y="46"/>
                    <a:pt x="298" y="105"/>
                  </a:cubicBezTo>
                  <a:cubicBezTo>
                    <a:pt x="298" y="163"/>
                    <a:pt x="232" y="209"/>
                    <a:pt x="149" y="209"/>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330"/>
            <p:cNvSpPr>
              <a:spLocks noEditPoints="1"/>
            </p:cNvSpPr>
            <p:nvPr/>
          </p:nvSpPr>
          <p:spPr bwMode="gray">
            <a:xfrm>
              <a:off x="8963025" y="2366963"/>
              <a:ext cx="139700" cy="138113"/>
            </a:xfrm>
            <a:custGeom>
              <a:avLst/>
              <a:gdLst/>
              <a:ahLst/>
              <a:cxnLst>
                <a:cxn ang="0">
                  <a:pos x="18752" y="82773"/>
                </a:cxn>
                <a:cxn ang="0">
                  <a:pos x="18752" y="82773"/>
                </a:cxn>
                <a:cxn ang="0">
                  <a:pos x="18752" y="88449"/>
                </a:cxn>
                <a:cxn ang="0">
                  <a:pos x="69850" y="119193"/>
                </a:cxn>
                <a:cxn ang="0">
                  <a:pos x="120948" y="88449"/>
                </a:cxn>
                <a:cxn ang="0">
                  <a:pos x="120948" y="82773"/>
                </a:cxn>
                <a:cxn ang="0">
                  <a:pos x="69850" y="98382"/>
                </a:cxn>
                <a:cxn ang="0">
                  <a:pos x="18752" y="82773"/>
                </a:cxn>
                <a:cxn ang="0">
                  <a:pos x="69850" y="138113"/>
                </a:cxn>
                <a:cxn ang="0">
                  <a:pos x="69850" y="138113"/>
                </a:cxn>
                <a:cxn ang="0">
                  <a:pos x="0" y="88449"/>
                </a:cxn>
                <a:cxn ang="0">
                  <a:pos x="0" y="9460"/>
                </a:cxn>
                <a:cxn ang="0">
                  <a:pos x="9376" y="0"/>
                </a:cxn>
                <a:cxn ang="0">
                  <a:pos x="18752" y="9460"/>
                </a:cxn>
                <a:cxn ang="0">
                  <a:pos x="18752" y="48718"/>
                </a:cxn>
                <a:cxn ang="0">
                  <a:pos x="69850" y="79462"/>
                </a:cxn>
                <a:cxn ang="0">
                  <a:pos x="120948" y="48718"/>
                </a:cxn>
                <a:cxn ang="0">
                  <a:pos x="120948" y="9460"/>
                </a:cxn>
                <a:cxn ang="0">
                  <a:pos x="139700" y="9460"/>
                </a:cxn>
                <a:cxn ang="0">
                  <a:pos x="139700" y="88449"/>
                </a:cxn>
                <a:cxn ang="0">
                  <a:pos x="69850" y="138113"/>
                </a:cxn>
              </a:cxnLst>
              <a:rect l="0" t="0" r="0" b="0"/>
              <a:pathLst>
                <a:path w="298" h="292">
                  <a:moveTo>
                    <a:pt x="40" y="175"/>
                  </a:moveTo>
                  <a:lnTo>
                    <a:pt x="40" y="175"/>
                  </a:lnTo>
                  <a:lnTo>
                    <a:pt x="40" y="187"/>
                  </a:lnTo>
                  <a:cubicBezTo>
                    <a:pt x="40" y="222"/>
                    <a:pt x="90" y="252"/>
                    <a:pt x="149" y="252"/>
                  </a:cubicBezTo>
                  <a:cubicBezTo>
                    <a:pt x="208" y="252"/>
                    <a:pt x="258" y="222"/>
                    <a:pt x="258" y="187"/>
                  </a:cubicBezTo>
                  <a:lnTo>
                    <a:pt x="258" y="175"/>
                  </a:lnTo>
                  <a:cubicBezTo>
                    <a:pt x="231" y="196"/>
                    <a:pt x="192" y="208"/>
                    <a:pt x="149" y="208"/>
                  </a:cubicBezTo>
                  <a:cubicBezTo>
                    <a:pt x="106" y="208"/>
                    <a:pt x="67" y="196"/>
                    <a:pt x="40" y="175"/>
                  </a:cubicBezTo>
                  <a:close/>
                  <a:moveTo>
                    <a:pt x="149" y="292"/>
                  </a:moveTo>
                  <a:lnTo>
                    <a:pt x="149" y="292"/>
                  </a:lnTo>
                  <a:cubicBezTo>
                    <a:pt x="66" y="292"/>
                    <a:pt x="0" y="246"/>
                    <a:pt x="0" y="187"/>
                  </a:cubicBezTo>
                  <a:lnTo>
                    <a:pt x="0" y="20"/>
                  </a:lnTo>
                  <a:cubicBezTo>
                    <a:pt x="0" y="9"/>
                    <a:pt x="9" y="0"/>
                    <a:pt x="20" y="0"/>
                  </a:cubicBezTo>
                  <a:cubicBezTo>
                    <a:pt x="31" y="0"/>
                    <a:pt x="40" y="9"/>
                    <a:pt x="40" y="20"/>
                  </a:cubicBezTo>
                  <a:lnTo>
                    <a:pt x="40" y="103"/>
                  </a:lnTo>
                  <a:cubicBezTo>
                    <a:pt x="40" y="138"/>
                    <a:pt x="90" y="168"/>
                    <a:pt x="149" y="168"/>
                  </a:cubicBezTo>
                  <a:cubicBezTo>
                    <a:pt x="208" y="168"/>
                    <a:pt x="258" y="138"/>
                    <a:pt x="258" y="103"/>
                  </a:cubicBezTo>
                  <a:lnTo>
                    <a:pt x="258" y="20"/>
                  </a:lnTo>
                  <a:lnTo>
                    <a:pt x="298" y="20"/>
                  </a:lnTo>
                  <a:lnTo>
                    <a:pt x="298" y="187"/>
                  </a:lnTo>
                  <a:cubicBezTo>
                    <a:pt x="298" y="246"/>
                    <a:pt x="232" y="292"/>
                    <a:pt x="149" y="29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331"/>
            <p:cNvSpPr>
              <a:spLocks noEditPoints="1"/>
            </p:cNvSpPr>
            <p:nvPr/>
          </p:nvSpPr>
          <p:spPr bwMode="gray">
            <a:xfrm>
              <a:off x="9132888" y="2344738"/>
              <a:ext cx="158750" cy="157163"/>
            </a:xfrm>
            <a:custGeom>
              <a:avLst/>
              <a:gdLst/>
              <a:ahLst/>
              <a:cxnLst>
                <a:cxn ang="0">
                  <a:pos x="69247" y="19292"/>
                </a:cxn>
                <a:cxn ang="0">
                  <a:pos x="69247" y="19292"/>
                </a:cxn>
                <a:cxn ang="0">
                  <a:pos x="18843" y="78582"/>
                </a:cxn>
                <a:cxn ang="0">
                  <a:pos x="78668" y="138341"/>
                </a:cxn>
                <a:cxn ang="0">
                  <a:pos x="139436" y="87992"/>
                </a:cxn>
                <a:cxn ang="0">
                  <a:pos x="69247" y="87992"/>
                </a:cxn>
                <a:cxn ang="0">
                  <a:pos x="69247" y="19292"/>
                </a:cxn>
                <a:cxn ang="0">
                  <a:pos x="78668" y="157163"/>
                </a:cxn>
                <a:cxn ang="0">
                  <a:pos x="78668" y="157163"/>
                </a:cxn>
                <a:cxn ang="0">
                  <a:pos x="0" y="78582"/>
                </a:cxn>
                <a:cxn ang="0">
                  <a:pos x="78668" y="0"/>
                </a:cxn>
                <a:cxn ang="0">
                  <a:pos x="88090" y="0"/>
                </a:cxn>
                <a:cxn ang="0">
                  <a:pos x="88090" y="69171"/>
                </a:cxn>
                <a:cxn ang="0">
                  <a:pos x="158750" y="69171"/>
                </a:cxn>
                <a:cxn ang="0">
                  <a:pos x="158750" y="78582"/>
                </a:cxn>
                <a:cxn ang="0">
                  <a:pos x="78668" y="157163"/>
                </a:cxn>
              </a:cxnLst>
              <a:rect l="0" t="0" r="0" b="0"/>
              <a:pathLst>
                <a:path w="337" h="334">
                  <a:moveTo>
                    <a:pt x="147" y="41"/>
                  </a:moveTo>
                  <a:lnTo>
                    <a:pt x="147" y="41"/>
                  </a:lnTo>
                  <a:cubicBezTo>
                    <a:pt x="86" y="51"/>
                    <a:pt x="40" y="104"/>
                    <a:pt x="40" y="167"/>
                  </a:cubicBezTo>
                  <a:cubicBezTo>
                    <a:pt x="40" y="237"/>
                    <a:pt x="97" y="294"/>
                    <a:pt x="167" y="294"/>
                  </a:cubicBezTo>
                  <a:cubicBezTo>
                    <a:pt x="245" y="294"/>
                    <a:pt x="289" y="257"/>
                    <a:pt x="296" y="187"/>
                  </a:cubicBezTo>
                  <a:lnTo>
                    <a:pt x="147" y="187"/>
                  </a:lnTo>
                  <a:lnTo>
                    <a:pt x="147" y="41"/>
                  </a:lnTo>
                  <a:close/>
                  <a:moveTo>
                    <a:pt x="167" y="334"/>
                  </a:moveTo>
                  <a:lnTo>
                    <a:pt x="167" y="334"/>
                  </a:lnTo>
                  <a:cubicBezTo>
                    <a:pt x="75" y="334"/>
                    <a:pt x="0" y="259"/>
                    <a:pt x="0" y="167"/>
                  </a:cubicBezTo>
                  <a:cubicBezTo>
                    <a:pt x="0" y="75"/>
                    <a:pt x="75" y="0"/>
                    <a:pt x="167" y="0"/>
                  </a:cubicBezTo>
                  <a:lnTo>
                    <a:pt x="187" y="0"/>
                  </a:lnTo>
                  <a:lnTo>
                    <a:pt x="187" y="147"/>
                  </a:lnTo>
                  <a:lnTo>
                    <a:pt x="337" y="147"/>
                  </a:lnTo>
                  <a:lnTo>
                    <a:pt x="337" y="167"/>
                  </a:lnTo>
                  <a:cubicBezTo>
                    <a:pt x="337" y="273"/>
                    <a:pt x="275" y="334"/>
                    <a:pt x="167" y="33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332"/>
            <p:cNvSpPr>
              <a:spLocks noEditPoints="1"/>
            </p:cNvSpPr>
            <p:nvPr/>
          </p:nvSpPr>
          <p:spPr bwMode="gray">
            <a:xfrm>
              <a:off x="9202738" y="2344738"/>
              <a:ext cx="87313" cy="87313"/>
            </a:xfrm>
            <a:custGeom>
              <a:avLst/>
              <a:gdLst/>
              <a:ahLst/>
              <a:cxnLst>
                <a:cxn ang="0">
                  <a:pos x="18677" y="68736"/>
                </a:cxn>
                <a:cxn ang="0">
                  <a:pos x="18677" y="68736"/>
                </a:cxn>
                <a:cxn ang="0">
                  <a:pos x="68170" y="68736"/>
                </a:cxn>
                <a:cxn ang="0">
                  <a:pos x="18677" y="19506"/>
                </a:cxn>
                <a:cxn ang="0">
                  <a:pos x="18677" y="68736"/>
                </a:cxn>
                <a:cxn ang="0">
                  <a:pos x="87313" y="87313"/>
                </a:cxn>
                <a:cxn ang="0">
                  <a:pos x="87313" y="87313"/>
                </a:cxn>
                <a:cxn ang="0">
                  <a:pos x="0" y="87313"/>
                </a:cxn>
                <a:cxn ang="0">
                  <a:pos x="0" y="0"/>
                </a:cxn>
                <a:cxn ang="0">
                  <a:pos x="9338" y="0"/>
                </a:cxn>
                <a:cxn ang="0">
                  <a:pos x="87313" y="78024"/>
                </a:cxn>
                <a:cxn ang="0">
                  <a:pos x="87313" y="87313"/>
                </a:cxn>
              </a:cxnLst>
              <a:rect l="0" t="0" r="0" b="0"/>
              <a:pathLst>
                <a:path w="187" h="188">
                  <a:moveTo>
                    <a:pt x="40" y="148"/>
                  </a:moveTo>
                  <a:lnTo>
                    <a:pt x="40" y="148"/>
                  </a:lnTo>
                  <a:lnTo>
                    <a:pt x="146" y="148"/>
                  </a:lnTo>
                  <a:cubicBezTo>
                    <a:pt x="137" y="93"/>
                    <a:pt x="94" y="51"/>
                    <a:pt x="40" y="42"/>
                  </a:cubicBezTo>
                  <a:lnTo>
                    <a:pt x="40" y="148"/>
                  </a:lnTo>
                  <a:close/>
                  <a:moveTo>
                    <a:pt x="187" y="188"/>
                  </a:moveTo>
                  <a:lnTo>
                    <a:pt x="187" y="188"/>
                  </a:lnTo>
                  <a:lnTo>
                    <a:pt x="0" y="188"/>
                  </a:lnTo>
                  <a:lnTo>
                    <a:pt x="0" y="0"/>
                  </a:lnTo>
                  <a:lnTo>
                    <a:pt x="20" y="0"/>
                  </a:lnTo>
                  <a:cubicBezTo>
                    <a:pt x="112" y="0"/>
                    <a:pt x="187" y="75"/>
                    <a:pt x="187" y="168"/>
                  </a:cubicBezTo>
                  <a:lnTo>
                    <a:pt x="187" y="188"/>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333"/>
            <p:cNvSpPr/>
            <p:nvPr/>
          </p:nvSpPr>
          <p:spPr bwMode="gray">
            <a:xfrm>
              <a:off x="9147175" y="2413000"/>
              <a:ext cx="74613" cy="63500"/>
            </a:xfrm>
            <a:custGeom>
              <a:avLst/>
              <a:gdLst/>
              <a:ahLst/>
              <a:cxnLst>
                <a:cxn ang="0">
                  <a:pos x="10389" y="63500"/>
                </a:cxn>
                <a:cxn ang="0">
                  <a:pos x="10389" y="63500"/>
                </a:cxn>
                <a:cxn ang="0">
                  <a:pos x="3306" y="60232"/>
                </a:cxn>
                <a:cxn ang="0">
                  <a:pos x="4250" y="47158"/>
                </a:cxn>
                <a:cxn ang="0">
                  <a:pos x="58085" y="3268"/>
                </a:cxn>
                <a:cxn ang="0">
                  <a:pos x="71307" y="4669"/>
                </a:cxn>
                <a:cxn ang="0">
                  <a:pos x="70363" y="17743"/>
                </a:cxn>
                <a:cxn ang="0">
                  <a:pos x="16528" y="61632"/>
                </a:cxn>
                <a:cxn ang="0">
                  <a:pos x="10389" y="63500"/>
                </a:cxn>
              </a:cxnLst>
              <a:rect l="0" t="0" r="0" b="0"/>
              <a:pathLst>
                <a:path w="158" h="136">
                  <a:moveTo>
                    <a:pt x="22" y="136"/>
                  </a:moveTo>
                  <a:lnTo>
                    <a:pt x="22" y="136"/>
                  </a:lnTo>
                  <a:cubicBezTo>
                    <a:pt x="16" y="136"/>
                    <a:pt x="11" y="134"/>
                    <a:pt x="7" y="129"/>
                  </a:cubicBezTo>
                  <a:cubicBezTo>
                    <a:pt x="0" y="121"/>
                    <a:pt x="1" y="108"/>
                    <a:pt x="9" y="101"/>
                  </a:cubicBezTo>
                  <a:lnTo>
                    <a:pt x="123" y="7"/>
                  </a:lnTo>
                  <a:cubicBezTo>
                    <a:pt x="132" y="0"/>
                    <a:pt x="144" y="2"/>
                    <a:pt x="151" y="10"/>
                  </a:cubicBezTo>
                  <a:cubicBezTo>
                    <a:pt x="158" y="19"/>
                    <a:pt x="157" y="31"/>
                    <a:pt x="149" y="38"/>
                  </a:cubicBezTo>
                  <a:lnTo>
                    <a:pt x="35" y="132"/>
                  </a:lnTo>
                  <a:cubicBezTo>
                    <a:pt x="31" y="135"/>
                    <a:pt x="27" y="136"/>
                    <a:pt x="22" y="13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334"/>
            <p:cNvSpPr/>
            <p:nvPr/>
          </p:nvSpPr>
          <p:spPr bwMode="gray">
            <a:xfrm>
              <a:off x="9147175" y="2379663"/>
              <a:ext cx="71438" cy="12700"/>
            </a:xfrm>
            <a:custGeom>
              <a:avLst/>
              <a:gdLst/>
              <a:ahLst/>
              <a:cxnLst>
                <a:cxn ang="0">
                  <a:pos x="65205" y="12700"/>
                </a:cxn>
                <a:cxn ang="0">
                  <a:pos x="65205" y="12700"/>
                </a:cxn>
                <a:cxn ang="0">
                  <a:pos x="6233" y="12700"/>
                </a:cxn>
                <a:cxn ang="0">
                  <a:pos x="0" y="6350"/>
                </a:cxn>
                <a:cxn ang="0">
                  <a:pos x="6233" y="0"/>
                </a:cxn>
                <a:cxn ang="0">
                  <a:pos x="65205" y="0"/>
                </a:cxn>
                <a:cxn ang="0">
                  <a:pos x="71438" y="6350"/>
                </a:cxn>
                <a:cxn ang="0">
                  <a:pos x="65205" y="12700"/>
                </a:cxn>
              </a:cxnLst>
              <a:rect l="0" t="0" r="0" b="0"/>
              <a:pathLst>
                <a:path w="149" h="26">
                  <a:moveTo>
                    <a:pt x="136" y="26"/>
                  </a:moveTo>
                  <a:lnTo>
                    <a:pt x="136" y="26"/>
                  </a:lnTo>
                  <a:lnTo>
                    <a:pt x="13" y="26"/>
                  </a:lnTo>
                  <a:cubicBezTo>
                    <a:pt x="5" y="26"/>
                    <a:pt x="0" y="20"/>
                    <a:pt x="0" y="13"/>
                  </a:cubicBezTo>
                  <a:cubicBezTo>
                    <a:pt x="0" y="6"/>
                    <a:pt x="5" y="0"/>
                    <a:pt x="13" y="0"/>
                  </a:cubicBezTo>
                  <a:lnTo>
                    <a:pt x="136" y="0"/>
                  </a:lnTo>
                  <a:cubicBezTo>
                    <a:pt x="143" y="0"/>
                    <a:pt x="149" y="6"/>
                    <a:pt x="149" y="13"/>
                  </a:cubicBezTo>
                  <a:cubicBezTo>
                    <a:pt x="149" y="20"/>
                    <a:pt x="143" y="26"/>
                    <a:pt x="136"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335"/>
            <p:cNvSpPr/>
            <p:nvPr/>
          </p:nvSpPr>
          <p:spPr bwMode="gray">
            <a:xfrm>
              <a:off x="9137650" y="2403475"/>
              <a:ext cx="80963" cy="12700"/>
            </a:xfrm>
            <a:custGeom>
              <a:avLst/>
              <a:gdLst/>
              <a:ahLst/>
              <a:cxnLst>
                <a:cxn ang="0">
                  <a:pos x="74808" y="12700"/>
                </a:cxn>
                <a:cxn ang="0">
                  <a:pos x="74808" y="12700"/>
                </a:cxn>
                <a:cxn ang="0">
                  <a:pos x="6629" y="12700"/>
                </a:cxn>
                <a:cxn ang="0">
                  <a:pos x="0" y="6115"/>
                </a:cxn>
                <a:cxn ang="0">
                  <a:pos x="6629" y="0"/>
                </a:cxn>
                <a:cxn ang="0">
                  <a:pos x="74808" y="0"/>
                </a:cxn>
                <a:cxn ang="0">
                  <a:pos x="80963" y="6115"/>
                </a:cxn>
                <a:cxn ang="0">
                  <a:pos x="74808" y="12700"/>
                </a:cxn>
              </a:cxnLst>
              <a:rect l="0" t="0" r="0" b="0"/>
              <a:pathLst>
                <a:path w="171" h="27">
                  <a:moveTo>
                    <a:pt x="158" y="27"/>
                  </a:moveTo>
                  <a:lnTo>
                    <a:pt x="158" y="27"/>
                  </a:lnTo>
                  <a:lnTo>
                    <a:pt x="14" y="27"/>
                  </a:lnTo>
                  <a:cubicBezTo>
                    <a:pt x="6" y="27"/>
                    <a:pt x="0" y="21"/>
                    <a:pt x="0" y="13"/>
                  </a:cubicBezTo>
                  <a:cubicBezTo>
                    <a:pt x="0" y="6"/>
                    <a:pt x="6" y="0"/>
                    <a:pt x="14" y="0"/>
                  </a:cubicBezTo>
                  <a:lnTo>
                    <a:pt x="158" y="0"/>
                  </a:lnTo>
                  <a:cubicBezTo>
                    <a:pt x="165" y="0"/>
                    <a:pt x="171" y="6"/>
                    <a:pt x="171" y="13"/>
                  </a:cubicBezTo>
                  <a:cubicBezTo>
                    <a:pt x="171" y="21"/>
                    <a:pt x="165" y="27"/>
                    <a:pt x="158" y="27"/>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336"/>
            <p:cNvSpPr/>
            <p:nvPr/>
          </p:nvSpPr>
          <p:spPr bwMode="gray">
            <a:xfrm>
              <a:off x="9137650" y="2427288"/>
              <a:ext cx="69850" cy="11113"/>
            </a:xfrm>
            <a:custGeom>
              <a:avLst/>
              <a:gdLst/>
              <a:ahLst/>
              <a:cxnLst>
                <a:cxn ang="0">
                  <a:pos x="63243" y="11113"/>
                </a:cxn>
                <a:cxn ang="0">
                  <a:pos x="63243" y="11113"/>
                </a:cxn>
                <a:cxn ang="0">
                  <a:pos x="6607" y="11113"/>
                </a:cxn>
                <a:cxn ang="0">
                  <a:pos x="0" y="5557"/>
                </a:cxn>
                <a:cxn ang="0">
                  <a:pos x="6607" y="0"/>
                </a:cxn>
                <a:cxn ang="0">
                  <a:pos x="63243" y="0"/>
                </a:cxn>
                <a:cxn ang="0">
                  <a:pos x="69850" y="5557"/>
                </a:cxn>
                <a:cxn ang="0">
                  <a:pos x="63243" y="11113"/>
                </a:cxn>
              </a:cxnLst>
              <a:rect l="0" t="0" r="0" b="0"/>
              <a:pathLst>
                <a:path w="148" h="26">
                  <a:moveTo>
                    <a:pt x="134" y="26"/>
                  </a:moveTo>
                  <a:lnTo>
                    <a:pt x="134" y="26"/>
                  </a:lnTo>
                  <a:lnTo>
                    <a:pt x="14" y="26"/>
                  </a:lnTo>
                  <a:cubicBezTo>
                    <a:pt x="6" y="26"/>
                    <a:pt x="0" y="20"/>
                    <a:pt x="0" y="13"/>
                  </a:cubicBezTo>
                  <a:cubicBezTo>
                    <a:pt x="0" y="6"/>
                    <a:pt x="6" y="0"/>
                    <a:pt x="14" y="0"/>
                  </a:cubicBezTo>
                  <a:lnTo>
                    <a:pt x="134" y="0"/>
                  </a:lnTo>
                  <a:cubicBezTo>
                    <a:pt x="142" y="0"/>
                    <a:pt x="148" y="6"/>
                    <a:pt x="148" y="13"/>
                  </a:cubicBezTo>
                  <a:cubicBezTo>
                    <a:pt x="148" y="20"/>
                    <a:pt x="142" y="26"/>
                    <a:pt x="134"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337"/>
            <p:cNvSpPr/>
            <p:nvPr/>
          </p:nvSpPr>
          <p:spPr bwMode="gray">
            <a:xfrm>
              <a:off x="9332913" y="2344738"/>
              <a:ext cx="188913" cy="147638"/>
            </a:xfrm>
            <a:custGeom>
              <a:avLst/>
              <a:gdLst/>
              <a:ahLst/>
              <a:cxnLst>
                <a:cxn ang="0">
                  <a:pos x="179561" y="147638"/>
                </a:cxn>
                <a:cxn ang="0">
                  <a:pos x="179561" y="147638"/>
                </a:cxn>
                <a:cxn ang="0">
                  <a:pos x="0" y="147638"/>
                </a:cxn>
                <a:cxn ang="0">
                  <a:pos x="0" y="9434"/>
                </a:cxn>
                <a:cxn ang="0">
                  <a:pos x="9352" y="0"/>
                </a:cxn>
                <a:cxn ang="0">
                  <a:pos x="18704" y="9434"/>
                </a:cxn>
                <a:cxn ang="0">
                  <a:pos x="18704" y="128771"/>
                </a:cxn>
                <a:cxn ang="0">
                  <a:pos x="179561" y="128771"/>
                </a:cxn>
                <a:cxn ang="0">
                  <a:pos x="188913" y="138204"/>
                </a:cxn>
                <a:cxn ang="0">
                  <a:pos x="179561" y="147638"/>
                </a:cxn>
              </a:cxnLst>
              <a:rect l="0" t="0" r="0" b="0"/>
              <a:pathLst>
                <a:path w="404" h="313">
                  <a:moveTo>
                    <a:pt x="384" y="313"/>
                  </a:moveTo>
                  <a:lnTo>
                    <a:pt x="384" y="313"/>
                  </a:lnTo>
                  <a:lnTo>
                    <a:pt x="0" y="313"/>
                  </a:lnTo>
                  <a:lnTo>
                    <a:pt x="0" y="20"/>
                  </a:lnTo>
                  <a:cubicBezTo>
                    <a:pt x="0" y="9"/>
                    <a:pt x="9" y="0"/>
                    <a:pt x="20" y="0"/>
                  </a:cubicBezTo>
                  <a:cubicBezTo>
                    <a:pt x="31" y="0"/>
                    <a:pt x="40" y="9"/>
                    <a:pt x="40" y="20"/>
                  </a:cubicBezTo>
                  <a:lnTo>
                    <a:pt x="40" y="273"/>
                  </a:lnTo>
                  <a:lnTo>
                    <a:pt x="384" y="273"/>
                  </a:lnTo>
                  <a:cubicBezTo>
                    <a:pt x="395" y="273"/>
                    <a:pt x="404" y="282"/>
                    <a:pt x="404" y="293"/>
                  </a:cubicBezTo>
                  <a:cubicBezTo>
                    <a:pt x="404" y="305"/>
                    <a:pt x="395" y="313"/>
                    <a:pt x="384" y="31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338"/>
            <p:cNvSpPr/>
            <p:nvPr/>
          </p:nvSpPr>
          <p:spPr bwMode="gray">
            <a:xfrm>
              <a:off x="9372600" y="2384425"/>
              <a:ext cx="128588" cy="60325"/>
            </a:xfrm>
            <a:custGeom>
              <a:avLst/>
              <a:gdLst/>
              <a:ahLst/>
              <a:cxnLst>
                <a:cxn ang="0">
                  <a:pos x="10325" y="59857"/>
                </a:cxn>
                <a:cxn ang="0">
                  <a:pos x="10325" y="59857"/>
                </a:cxn>
                <a:cxn ang="0">
                  <a:pos x="6570" y="58922"/>
                </a:cxn>
                <a:cxn ang="0">
                  <a:pos x="1877" y="46296"/>
                </a:cxn>
                <a:cxn ang="0">
                  <a:pos x="20649" y="6547"/>
                </a:cxn>
                <a:cxn ang="0">
                  <a:pos x="27219" y="1403"/>
                </a:cxn>
                <a:cxn ang="0">
                  <a:pos x="35197" y="3741"/>
                </a:cxn>
                <a:cxn ang="0">
                  <a:pos x="72272" y="37878"/>
                </a:cxn>
                <a:cxn ang="0">
                  <a:pos x="112163" y="3273"/>
                </a:cxn>
                <a:cxn ang="0">
                  <a:pos x="125303" y="4209"/>
                </a:cxn>
                <a:cxn ang="0">
                  <a:pos x="124364" y="17303"/>
                </a:cxn>
                <a:cxn ang="0">
                  <a:pos x="78373" y="57519"/>
                </a:cxn>
                <a:cxn ang="0">
                  <a:pos x="65702" y="57052"/>
                </a:cxn>
                <a:cxn ang="0">
                  <a:pos x="31912" y="26188"/>
                </a:cxn>
                <a:cxn ang="0">
                  <a:pos x="19241" y="54246"/>
                </a:cxn>
                <a:cxn ang="0">
                  <a:pos x="10325" y="59857"/>
                </a:cxn>
              </a:cxnLst>
              <a:rect l="0" t="0" r="0" b="0"/>
              <a:pathLst>
                <a:path w="274" h="129">
                  <a:moveTo>
                    <a:pt x="22" y="128"/>
                  </a:moveTo>
                  <a:lnTo>
                    <a:pt x="22" y="128"/>
                  </a:lnTo>
                  <a:cubicBezTo>
                    <a:pt x="20" y="128"/>
                    <a:pt x="17" y="127"/>
                    <a:pt x="14" y="126"/>
                  </a:cubicBezTo>
                  <a:cubicBezTo>
                    <a:pt x="4" y="121"/>
                    <a:pt x="0" y="109"/>
                    <a:pt x="4" y="99"/>
                  </a:cubicBezTo>
                  <a:lnTo>
                    <a:pt x="44" y="14"/>
                  </a:lnTo>
                  <a:cubicBezTo>
                    <a:pt x="46" y="8"/>
                    <a:pt x="52" y="4"/>
                    <a:pt x="58" y="3"/>
                  </a:cubicBezTo>
                  <a:cubicBezTo>
                    <a:pt x="64" y="2"/>
                    <a:pt x="71" y="3"/>
                    <a:pt x="75" y="8"/>
                  </a:cubicBezTo>
                  <a:lnTo>
                    <a:pt x="154" y="81"/>
                  </a:lnTo>
                  <a:lnTo>
                    <a:pt x="239" y="7"/>
                  </a:lnTo>
                  <a:cubicBezTo>
                    <a:pt x="247" y="0"/>
                    <a:pt x="260" y="1"/>
                    <a:pt x="267" y="9"/>
                  </a:cubicBezTo>
                  <a:cubicBezTo>
                    <a:pt x="274" y="18"/>
                    <a:pt x="273" y="30"/>
                    <a:pt x="265" y="37"/>
                  </a:cubicBezTo>
                  <a:lnTo>
                    <a:pt x="167" y="123"/>
                  </a:lnTo>
                  <a:cubicBezTo>
                    <a:pt x="159" y="129"/>
                    <a:pt x="148" y="129"/>
                    <a:pt x="140" y="122"/>
                  </a:cubicBezTo>
                  <a:lnTo>
                    <a:pt x="68" y="56"/>
                  </a:lnTo>
                  <a:lnTo>
                    <a:pt x="41" y="116"/>
                  </a:lnTo>
                  <a:cubicBezTo>
                    <a:pt x="37" y="123"/>
                    <a:pt x="30" y="128"/>
                    <a:pt x="22" y="12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9" name="组合 380"/>
          <p:cNvGrpSpPr>
            <a:grpSpLocks/>
          </p:cNvGrpSpPr>
          <p:nvPr/>
        </p:nvGrpSpPr>
        <p:grpSpPr bwMode="gray">
          <a:xfrm>
            <a:off x="1387054" y="5328914"/>
            <a:ext cx="568695" cy="364823"/>
            <a:chOff x="8448675" y="4338638"/>
            <a:chExt cx="757238" cy="485775"/>
          </a:xfrm>
        </p:grpSpPr>
        <p:sp>
          <p:nvSpPr>
            <p:cNvPr id="140" name="Freeform 309"/>
            <p:cNvSpPr>
              <a:spLocks noEditPoints="1"/>
            </p:cNvSpPr>
            <p:nvPr/>
          </p:nvSpPr>
          <p:spPr bwMode="gray">
            <a:xfrm>
              <a:off x="8448675" y="4338638"/>
              <a:ext cx="698500" cy="174625"/>
            </a:xfrm>
            <a:custGeom>
              <a:avLst/>
              <a:gdLst>
                <a:gd name="T0" fmla="*/ 2147483646 w 1486"/>
                <a:gd name="T1" fmla="*/ 2147483646 h 373"/>
                <a:gd name="T2" fmla="*/ 2147483646 w 1486"/>
                <a:gd name="T3" fmla="*/ 2147483646 h 373"/>
                <a:gd name="T4" fmla="*/ 2147483646 w 1486"/>
                <a:gd name="T5" fmla="*/ 2147483646 h 373"/>
                <a:gd name="T6" fmla="*/ 2147483646 w 1486"/>
                <a:gd name="T7" fmla="*/ 2147483646 h 373"/>
                <a:gd name="T8" fmla="*/ 2147483646 w 1486"/>
                <a:gd name="T9" fmla="*/ 2147483646 h 373"/>
                <a:gd name="T10" fmla="*/ 2147483646 w 1486"/>
                <a:gd name="T11" fmla="*/ 2147483646 h 373"/>
                <a:gd name="T12" fmla="*/ 2147483646 w 1486"/>
                <a:gd name="T13" fmla="*/ 2147483646 h 373"/>
                <a:gd name="T14" fmla="*/ 2147483646 w 1486"/>
                <a:gd name="T15" fmla="*/ 2147483646 h 373"/>
                <a:gd name="T16" fmla="*/ 2147483646 w 1486"/>
                <a:gd name="T17" fmla="*/ 2147483646 h 373"/>
                <a:gd name="T18" fmla="*/ 2147483646 w 1486"/>
                <a:gd name="T19" fmla="*/ 2147483646 h 373"/>
                <a:gd name="T20" fmla="*/ 2147483646 w 1486"/>
                <a:gd name="T21" fmla="*/ 2147483646 h 373"/>
                <a:gd name="T22" fmla="*/ 2147483646 w 1486"/>
                <a:gd name="T23" fmla="*/ 2147483646 h 373"/>
                <a:gd name="T24" fmla="*/ 2147483646 w 1486"/>
                <a:gd name="T25" fmla="*/ 2147483646 h 373"/>
                <a:gd name="T26" fmla="*/ 2147483646 w 1486"/>
                <a:gd name="T27" fmla="*/ 2147483646 h 373"/>
                <a:gd name="T28" fmla="*/ 2147483646 w 1486"/>
                <a:gd name="T29" fmla="*/ 2147483646 h 373"/>
                <a:gd name="T30" fmla="*/ 2147483646 w 1486"/>
                <a:gd name="T31" fmla="*/ 2147483646 h 373"/>
                <a:gd name="T32" fmla="*/ 2147483646 w 1486"/>
                <a:gd name="T33" fmla="*/ 2147483646 h 373"/>
                <a:gd name="T34" fmla="*/ 2147483646 w 1486"/>
                <a:gd name="T35" fmla="*/ 2147483646 h 373"/>
                <a:gd name="T36" fmla="*/ 2147483646 w 1486"/>
                <a:gd name="T37" fmla="*/ 2147483646 h 373"/>
                <a:gd name="T38" fmla="*/ 2147483646 w 1486"/>
                <a:gd name="T39" fmla="*/ 2147483646 h 373"/>
                <a:gd name="T40" fmla="*/ 2147483646 w 1486"/>
                <a:gd name="T41" fmla="*/ 2147483646 h 373"/>
                <a:gd name="T42" fmla="*/ 2147483646 w 1486"/>
                <a:gd name="T43" fmla="*/ 2147483646 h 3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6"/>
                <a:gd name="T67" fmla="*/ 0 h 373"/>
                <a:gd name="T68" fmla="*/ 1486 w 1486"/>
                <a:gd name="T69" fmla="*/ 373 h 3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6" h="373">
                  <a:moveTo>
                    <a:pt x="157" y="284"/>
                  </a:moveTo>
                  <a:lnTo>
                    <a:pt x="157" y="284"/>
                  </a:lnTo>
                  <a:cubicBezTo>
                    <a:pt x="200" y="296"/>
                    <a:pt x="252" y="307"/>
                    <a:pt x="309" y="307"/>
                  </a:cubicBezTo>
                  <a:cubicBezTo>
                    <a:pt x="331" y="307"/>
                    <a:pt x="353" y="305"/>
                    <a:pt x="374" y="302"/>
                  </a:cubicBezTo>
                  <a:lnTo>
                    <a:pt x="1405" y="112"/>
                  </a:lnTo>
                  <a:cubicBezTo>
                    <a:pt x="1408" y="103"/>
                    <a:pt x="1411" y="92"/>
                    <a:pt x="1408" y="83"/>
                  </a:cubicBezTo>
                  <a:cubicBezTo>
                    <a:pt x="1407" y="81"/>
                    <a:pt x="1405" y="75"/>
                    <a:pt x="1394" y="69"/>
                  </a:cubicBezTo>
                  <a:lnTo>
                    <a:pt x="157" y="284"/>
                  </a:lnTo>
                  <a:close/>
                  <a:moveTo>
                    <a:pt x="309" y="373"/>
                  </a:moveTo>
                  <a:lnTo>
                    <a:pt x="309" y="373"/>
                  </a:lnTo>
                  <a:cubicBezTo>
                    <a:pt x="150" y="373"/>
                    <a:pt x="24" y="304"/>
                    <a:pt x="19" y="301"/>
                  </a:cubicBezTo>
                  <a:cubicBezTo>
                    <a:pt x="7" y="294"/>
                    <a:pt x="0" y="280"/>
                    <a:pt x="2" y="266"/>
                  </a:cubicBezTo>
                  <a:cubicBezTo>
                    <a:pt x="5" y="252"/>
                    <a:pt x="16" y="241"/>
                    <a:pt x="29" y="239"/>
                  </a:cubicBezTo>
                  <a:lnTo>
                    <a:pt x="1392" y="1"/>
                  </a:lnTo>
                  <a:cubicBezTo>
                    <a:pt x="1398" y="0"/>
                    <a:pt x="1404" y="1"/>
                    <a:pt x="1410" y="3"/>
                  </a:cubicBezTo>
                  <a:cubicBezTo>
                    <a:pt x="1449" y="18"/>
                    <a:pt x="1465" y="43"/>
                    <a:pt x="1471" y="62"/>
                  </a:cubicBezTo>
                  <a:cubicBezTo>
                    <a:pt x="1486" y="108"/>
                    <a:pt x="1459" y="154"/>
                    <a:pt x="1456" y="159"/>
                  </a:cubicBezTo>
                  <a:cubicBezTo>
                    <a:pt x="1451" y="167"/>
                    <a:pt x="1443" y="173"/>
                    <a:pt x="1434" y="174"/>
                  </a:cubicBezTo>
                  <a:lnTo>
                    <a:pt x="385" y="368"/>
                  </a:lnTo>
                  <a:cubicBezTo>
                    <a:pt x="360" y="371"/>
                    <a:pt x="334" y="373"/>
                    <a:pt x="309"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310"/>
            <p:cNvSpPr>
              <a:spLocks/>
            </p:cNvSpPr>
            <p:nvPr/>
          </p:nvSpPr>
          <p:spPr bwMode="gray">
            <a:xfrm>
              <a:off x="8532813" y="4478338"/>
              <a:ext cx="125413" cy="144463"/>
            </a:xfrm>
            <a:custGeom>
              <a:avLst/>
              <a:gdLst>
                <a:gd name="T0" fmla="*/ 2147483646 w 269"/>
                <a:gd name="T1" fmla="*/ 2147483646 h 308"/>
                <a:gd name="T2" fmla="*/ 2147483646 w 269"/>
                <a:gd name="T3" fmla="*/ 2147483646 h 308"/>
                <a:gd name="T4" fmla="*/ 2147483646 w 269"/>
                <a:gd name="T5" fmla="*/ 2147483646 h 308"/>
                <a:gd name="T6" fmla="*/ 2147483646 w 269"/>
                <a:gd name="T7" fmla="*/ 2147483646 h 308"/>
                <a:gd name="T8" fmla="*/ 2147483646 w 269"/>
                <a:gd name="T9" fmla="*/ 2147483646 h 308"/>
                <a:gd name="T10" fmla="*/ 2147483646 w 269"/>
                <a:gd name="T11" fmla="*/ 2147483646 h 308"/>
                <a:gd name="T12" fmla="*/ 2147483646 w 269"/>
                <a:gd name="T13" fmla="*/ 2147483646 h 308"/>
                <a:gd name="T14" fmla="*/ 2147483646 w 269"/>
                <a:gd name="T15" fmla="*/ 2147483646 h 308"/>
                <a:gd name="T16" fmla="*/ 2147483646 w 269"/>
                <a:gd name="T17" fmla="*/ 2147483646 h 308"/>
                <a:gd name="T18" fmla="*/ 2147483646 w 269"/>
                <a:gd name="T19" fmla="*/ 2147483646 h 308"/>
                <a:gd name="T20" fmla="*/ 2147483646 w 269"/>
                <a:gd name="T21" fmla="*/ 2147483646 h 3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308"/>
                <a:gd name="T35" fmla="*/ 269 w 269"/>
                <a:gd name="T36" fmla="*/ 308 h 3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308">
                  <a:moveTo>
                    <a:pt x="195" y="308"/>
                  </a:moveTo>
                  <a:lnTo>
                    <a:pt x="195" y="308"/>
                  </a:lnTo>
                  <a:cubicBezTo>
                    <a:pt x="149" y="308"/>
                    <a:pt x="111" y="294"/>
                    <a:pt x="81" y="265"/>
                  </a:cubicBezTo>
                  <a:cubicBezTo>
                    <a:pt x="0" y="189"/>
                    <a:pt x="14" y="38"/>
                    <a:pt x="15" y="32"/>
                  </a:cubicBezTo>
                  <a:cubicBezTo>
                    <a:pt x="17" y="14"/>
                    <a:pt x="33" y="0"/>
                    <a:pt x="52" y="2"/>
                  </a:cubicBezTo>
                  <a:cubicBezTo>
                    <a:pt x="70" y="4"/>
                    <a:pt x="83" y="21"/>
                    <a:pt x="81" y="39"/>
                  </a:cubicBezTo>
                  <a:cubicBezTo>
                    <a:pt x="78" y="73"/>
                    <a:pt x="79" y="173"/>
                    <a:pt x="127" y="217"/>
                  </a:cubicBezTo>
                  <a:cubicBezTo>
                    <a:pt x="150" y="239"/>
                    <a:pt x="183" y="246"/>
                    <a:pt x="227" y="238"/>
                  </a:cubicBezTo>
                  <a:cubicBezTo>
                    <a:pt x="245" y="235"/>
                    <a:pt x="263" y="247"/>
                    <a:pt x="266" y="265"/>
                  </a:cubicBezTo>
                  <a:cubicBezTo>
                    <a:pt x="269" y="283"/>
                    <a:pt x="257" y="301"/>
                    <a:pt x="239" y="304"/>
                  </a:cubicBezTo>
                  <a:cubicBezTo>
                    <a:pt x="224" y="306"/>
                    <a:pt x="209" y="308"/>
                    <a:pt x="195" y="30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311"/>
            <p:cNvSpPr>
              <a:spLocks noEditPoints="1"/>
            </p:cNvSpPr>
            <p:nvPr/>
          </p:nvSpPr>
          <p:spPr bwMode="gray">
            <a:xfrm>
              <a:off x="8624888" y="4389438"/>
              <a:ext cx="522288" cy="328613"/>
            </a:xfrm>
            <a:custGeom>
              <a:avLst/>
              <a:gdLst>
                <a:gd name="T0" fmla="*/ 2147483646 w 1110"/>
                <a:gd name="T1" fmla="*/ 2147483646 h 696"/>
                <a:gd name="T2" fmla="*/ 2147483646 w 1110"/>
                <a:gd name="T3" fmla="*/ 2147483646 h 696"/>
                <a:gd name="T4" fmla="*/ 2147483646 w 1110"/>
                <a:gd name="T5" fmla="*/ 2147483646 h 696"/>
                <a:gd name="T6" fmla="*/ 2147483646 w 1110"/>
                <a:gd name="T7" fmla="*/ 2147483646 h 696"/>
                <a:gd name="T8" fmla="*/ 2147483646 w 1110"/>
                <a:gd name="T9" fmla="*/ 2147483646 h 696"/>
                <a:gd name="T10" fmla="*/ 2147483646 w 1110"/>
                <a:gd name="T11" fmla="*/ 2147483646 h 696"/>
                <a:gd name="T12" fmla="*/ 2147483646 w 1110"/>
                <a:gd name="T13" fmla="*/ 2147483646 h 696"/>
                <a:gd name="T14" fmla="*/ 2147483646 w 1110"/>
                <a:gd name="T15" fmla="*/ 2147483646 h 696"/>
                <a:gd name="T16" fmla="*/ 2147483646 w 1110"/>
                <a:gd name="T17" fmla="*/ 2147483646 h 696"/>
                <a:gd name="T18" fmla="*/ 2147483646 w 1110"/>
                <a:gd name="T19" fmla="*/ 2147483646 h 696"/>
                <a:gd name="T20" fmla="*/ 2147483646 w 1110"/>
                <a:gd name="T21" fmla="*/ 2147483646 h 696"/>
                <a:gd name="T22" fmla="*/ 2147483646 w 1110"/>
                <a:gd name="T23" fmla="*/ 2147483646 h 696"/>
                <a:gd name="T24" fmla="*/ 2147483646 w 1110"/>
                <a:gd name="T25" fmla="*/ 2147483646 h 696"/>
                <a:gd name="T26" fmla="*/ 2147483646 w 1110"/>
                <a:gd name="T27" fmla="*/ 2147483646 h 696"/>
                <a:gd name="T28" fmla="*/ 2147483646 w 1110"/>
                <a:gd name="T29" fmla="*/ 2147483646 h 696"/>
                <a:gd name="T30" fmla="*/ 2147483646 w 1110"/>
                <a:gd name="T31" fmla="*/ 2147483646 h 696"/>
                <a:gd name="T32" fmla="*/ 2147483646 w 1110"/>
                <a:gd name="T33" fmla="*/ 2147483646 h 696"/>
                <a:gd name="T34" fmla="*/ 2147483646 w 1110"/>
                <a:gd name="T35" fmla="*/ 2147483646 h 696"/>
                <a:gd name="T36" fmla="*/ 2147483646 w 1110"/>
                <a:gd name="T37" fmla="*/ 2147483646 h 696"/>
                <a:gd name="T38" fmla="*/ 2147483646 w 1110"/>
                <a:gd name="T39" fmla="*/ 2147483646 h 696"/>
                <a:gd name="T40" fmla="*/ 2147483646 w 1110"/>
                <a:gd name="T41" fmla="*/ 2147483646 h 696"/>
                <a:gd name="T42" fmla="*/ 2147483646 w 1110"/>
                <a:gd name="T43" fmla="*/ 2147483646 h 696"/>
                <a:gd name="T44" fmla="*/ 2147483646 w 1110"/>
                <a:gd name="T45" fmla="*/ 2147483646 h 696"/>
                <a:gd name="T46" fmla="*/ 2147483646 w 1110"/>
                <a:gd name="T47" fmla="*/ 2147483646 h 696"/>
                <a:gd name="T48" fmla="*/ 2147483646 w 1110"/>
                <a:gd name="T49" fmla="*/ 2147483646 h 696"/>
                <a:gd name="T50" fmla="*/ 2147483646 w 1110"/>
                <a:gd name="T51" fmla="*/ 2147483646 h 696"/>
                <a:gd name="T52" fmla="*/ 2147483646 w 1110"/>
                <a:gd name="T53" fmla="*/ 2147483646 h 696"/>
                <a:gd name="T54" fmla="*/ 2147483646 w 1110"/>
                <a:gd name="T55" fmla="*/ 2147483646 h 696"/>
                <a:gd name="T56" fmla="*/ 2147483646 w 1110"/>
                <a:gd name="T57" fmla="*/ 2147483646 h 696"/>
                <a:gd name="T58" fmla="*/ 2147483646 w 1110"/>
                <a:gd name="T59" fmla="*/ 2147483646 h 696"/>
                <a:gd name="T60" fmla="*/ 2147483646 w 1110"/>
                <a:gd name="T61" fmla="*/ 2147483646 h 696"/>
                <a:gd name="T62" fmla="*/ 2147483646 w 1110"/>
                <a:gd name="T63" fmla="*/ 2147483646 h 696"/>
                <a:gd name="T64" fmla="*/ 2147483646 w 1110"/>
                <a:gd name="T65" fmla="*/ 2147483646 h 6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0"/>
                <a:gd name="T100" fmla="*/ 0 h 696"/>
                <a:gd name="T101" fmla="*/ 1110 w 1110"/>
                <a:gd name="T102" fmla="*/ 696 h 6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0" h="696">
                  <a:moveTo>
                    <a:pt x="411" y="361"/>
                  </a:moveTo>
                  <a:lnTo>
                    <a:pt x="411" y="361"/>
                  </a:lnTo>
                  <a:cubicBezTo>
                    <a:pt x="419" y="361"/>
                    <a:pt x="427" y="364"/>
                    <a:pt x="433" y="369"/>
                  </a:cubicBezTo>
                  <a:cubicBezTo>
                    <a:pt x="440" y="375"/>
                    <a:pt x="444" y="384"/>
                    <a:pt x="444" y="394"/>
                  </a:cubicBezTo>
                  <a:lnTo>
                    <a:pt x="444" y="513"/>
                  </a:lnTo>
                  <a:cubicBezTo>
                    <a:pt x="444" y="577"/>
                    <a:pt x="497" y="630"/>
                    <a:pt x="561" y="630"/>
                  </a:cubicBezTo>
                  <a:cubicBezTo>
                    <a:pt x="625" y="630"/>
                    <a:pt x="678" y="577"/>
                    <a:pt x="678" y="513"/>
                  </a:cubicBezTo>
                  <a:lnTo>
                    <a:pt x="678" y="342"/>
                  </a:lnTo>
                  <a:cubicBezTo>
                    <a:pt x="678" y="326"/>
                    <a:pt x="689" y="312"/>
                    <a:pt x="705" y="310"/>
                  </a:cubicBezTo>
                  <a:lnTo>
                    <a:pt x="883" y="279"/>
                  </a:lnTo>
                  <a:cubicBezTo>
                    <a:pt x="901" y="272"/>
                    <a:pt x="1023" y="218"/>
                    <a:pt x="1003" y="75"/>
                  </a:cubicBezTo>
                  <a:lnTo>
                    <a:pt x="119" y="244"/>
                  </a:lnTo>
                  <a:cubicBezTo>
                    <a:pt x="130" y="286"/>
                    <a:pt x="142" y="354"/>
                    <a:pt x="124" y="410"/>
                  </a:cubicBezTo>
                  <a:lnTo>
                    <a:pt x="405" y="361"/>
                  </a:lnTo>
                  <a:cubicBezTo>
                    <a:pt x="407" y="361"/>
                    <a:pt x="409" y="361"/>
                    <a:pt x="411" y="361"/>
                  </a:cubicBezTo>
                  <a:close/>
                  <a:moveTo>
                    <a:pt x="561" y="696"/>
                  </a:moveTo>
                  <a:lnTo>
                    <a:pt x="561" y="696"/>
                  </a:lnTo>
                  <a:cubicBezTo>
                    <a:pt x="460" y="696"/>
                    <a:pt x="378" y="614"/>
                    <a:pt x="378" y="513"/>
                  </a:cubicBezTo>
                  <a:lnTo>
                    <a:pt x="378" y="434"/>
                  </a:lnTo>
                  <a:lnTo>
                    <a:pt x="43" y="492"/>
                  </a:lnTo>
                  <a:cubicBezTo>
                    <a:pt x="26" y="495"/>
                    <a:pt x="9" y="484"/>
                    <a:pt x="5" y="467"/>
                  </a:cubicBezTo>
                  <a:cubicBezTo>
                    <a:pt x="0" y="451"/>
                    <a:pt x="10" y="433"/>
                    <a:pt x="26" y="428"/>
                  </a:cubicBezTo>
                  <a:cubicBezTo>
                    <a:pt x="41" y="422"/>
                    <a:pt x="50" y="413"/>
                    <a:pt x="57" y="399"/>
                  </a:cubicBezTo>
                  <a:cubicBezTo>
                    <a:pt x="80" y="350"/>
                    <a:pt x="56" y="261"/>
                    <a:pt x="45" y="230"/>
                  </a:cubicBezTo>
                  <a:cubicBezTo>
                    <a:pt x="41" y="221"/>
                    <a:pt x="42" y="211"/>
                    <a:pt x="47" y="202"/>
                  </a:cubicBezTo>
                  <a:cubicBezTo>
                    <a:pt x="52" y="194"/>
                    <a:pt x="60" y="188"/>
                    <a:pt x="70" y="186"/>
                  </a:cubicBezTo>
                  <a:lnTo>
                    <a:pt x="1023" y="3"/>
                  </a:lnTo>
                  <a:cubicBezTo>
                    <a:pt x="1040" y="0"/>
                    <a:pt x="1057" y="11"/>
                    <a:pt x="1061" y="28"/>
                  </a:cubicBezTo>
                  <a:cubicBezTo>
                    <a:pt x="1110" y="217"/>
                    <a:pt x="979" y="316"/>
                    <a:pt x="902" y="343"/>
                  </a:cubicBezTo>
                  <a:cubicBezTo>
                    <a:pt x="901" y="343"/>
                    <a:pt x="899" y="344"/>
                    <a:pt x="897" y="344"/>
                  </a:cubicBezTo>
                  <a:lnTo>
                    <a:pt x="744" y="371"/>
                  </a:lnTo>
                  <a:lnTo>
                    <a:pt x="744" y="513"/>
                  </a:lnTo>
                  <a:cubicBezTo>
                    <a:pt x="744" y="614"/>
                    <a:pt x="662" y="696"/>
                    <a:pt x="561" y="69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312"/>
            <p:cNvSpPr>
              <a:spLocks/>
            </p:cNvSpPr>
            <p:nvPr/>
          </p:nvSpPr>
          <p:spPr bwMode="gray">
            <a:xfrm>
              <a:off x="8589963" y="4478338"/>
              <a:ext cx="95250" cy="92075"/>
            </a:xfrm>
            <a:custGeom>
              <a:avLst/>
              <a:gdLst>
                <a:gd name="T0" fmla="*/ 2147483646 w 204"/>
                <a:gd name="T1" fmla="*/ 2147483646 h 195"/>
                <a:gd name="T2" fmla="*/ 2147483646 w 204"/>
                <a:gd name="T3" fmla="*/ 2147483646 h 195"/>
                <a:gd name="T4" fmla="*/ 0 w 204"/>
                <a:gd name="T5" fmla="*/ 2147483646 h 195"/>
                <a:gd name="T6" fmla="*/ 2147483646 w 204"/>
                <a:gd name="T7" fmla="*/ 2147483646 h 195"/>
                <a:gd name="T8" fmla="*/ 2147483646 w 204"/>
                <a:gd name="T9" fmla="*/ 2147483646 h 195"/>
                <a:gd name="T10" fmla="*/ 2147483646 w 204"/>
                <a:gd name="T11" fmla="*/ 2147483646 h 195"/>
                <a:gd name="T12" fmla="*/ 2147483646 w 204"/>
                <a:gd name="T13" fmla="*/ 2147483646 h 195"/>
                <a:gd name="T14" fmla="*/ 2147483646 w 204"/>
                <a:gd name="T15" fmla="*/ 2147483646 h 195"/>
                <a:gd name="T16" fmla="*/ 2147483646 w 204"/>
                <a:gd name="T17" fmla="*/ 2147483646 h 195"/>
                <a:gd name="T18" fmla="*/ 2147483646 w 204"/>
                <a:gd name="T19" fmla="*/ 2147483646 h 195"/>
                <a:gd name="T20" fmla="*/ 2147483646 w 204"/>
                <a:gd name="T21" fmla="*/ 2147483646 h 195"/>
                <a:gd name="T22" fmla="*/ 2147483646 w 204"/>
                <a:gd name="T23" fmla="*/ 2147483646 h 1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95"/>
                <a:gd name="T38" fmla="*/ 204 w 204"/>
                <a:gd name="T39" fmla="*/ 195 h 1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95">
                  <a:moveTo>
                    <a:pt x="101" y="195"/>
                  </a:moveTo>
                  <a:lnTo>
                    <a:pt x="101" y="195"/>
                  </a:lnTo>
                  <a:cubicBezTo>
                    <a:pt x="45" y="195"/>
                    <a:pt x="0" y="149"/>
                    <a:pt x="0" y="94"/>
                  </a:cubicBezTo>
                  <a:cubicBezTo>
                    <a:pt x="0" y="61"/>
                    <a:pt x="16" y="29"/>
                    <a:pt x="44" y="11"/>
                  </a:cubicBezTo>
                  <a:cubicBezTo>
                    <a:pt x="59" y="0"/>
                    <a:pt x="80" y="4"/>
                    <a:pt x="90" y="19"/>
                  </a:cubicBezTo>
                  <a:cubicBezTo>
                    <a:pt x="101" y="34"/>
                    <a:pt x="97" y="55"/>
                    <a:pt x="82" y="65"/>
                  </a:cubicBezTo>
                  <a:cubicBezTo>
                    <a:pt x="72" y="72"/>
                    <a:pt x="67" y="82"/>
                    <a:pt x="67" y="94"/>
                  </a:cubicBezTo>
                  <a:cubicBezTo>
                    <a:pt x="67" y="113"/>
                    <a:pt x="82" y="128"/>
                    <a:pt x="101" y="128"/>
                  </a:cubicBezTo>
                  <a:cubicBezTo>
                    <a:pt x="119" y="128"/>
                    <a:pt x="134" y="115"/>
                    <a:pt x="135" y="97"/>
                  </a:cubicBezTo>
                  <a:cubicBezTo>
                    <a:pt x="137" y="79"/>
                    <a:pt x="153" y="66"/>
                    <a:pt x="172" y="67"/>
                  </a:cubicBezTo>
                  <a:cubicBezTo>
                    <a:pt x="190" y="69"/>
                    <a:pt x="204" y="86"/>
                    <a:pt x="202" y="104"/>
                  </a:cubicBezTo>
                  <a:cubicBezTo>
                    <a:pt x="197" y="156"/>
                    <a:pt x="153" y="195"/>
                    <a:pt x="101" y="1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313"/>
            <p:cNvSpPr>
              <a:spLocks/>
            </p:cNvSpPr>
            <p:nvPr/>
          </p:nvSpPr>
          <p:spPr bwMode="gray">
            <a:xfrm>
              <a:off x="8872538" y="4686300"/>
              <a:ext cx="134938" cy="104775"/>
            </a:xfrm>
            <a:custGeom>
              <a:avLst/>
              <a:gdLst>
                <a:gd name="T0" fmla="*/ 2147483646 w 285"/>
                <a:gd name="T1" fmla="*/ 2147483646 h 221"/>
                <a:gd name="T2" fmla="*/ 2147483646 w 285"/>
                <a:gd name="T3" fmla="*/ 2147483646 h 221"/>
                <a:gd name="T4" fmla="*/ 2147483646 w 285"/>
                <a:gd name="T5" fmla="*/ 2147483646 h 221"/>
                <a:gd name="T6" fmla="*/ 0 w 285"/>
                <a:gd name="T7" fmla="*/ 2147483646 h 221"/>
                <a:gd name="T8" fmla="*/ 2147483646 w 285"/>
                <a:gd name="T9" fmla="*/ 0 h 221"/>
                <a:gd name="T10" fmla="*/ 2147483646 w 285"/>
                <a:gd name="T11" fmla="*/ 2147483646 h 221"/>
                <a:gd name="T12" fmla="*/ 2147483646 w 285"/>
                <a:gd name="T13" fmla="*/ 2147483646 h 221"/>
                <a:gd name="T14" fmla="*/ 2147483646 w 285"/>
                <a:gd name="T15" fmla="*/ 2147483646 h 221"/>
                <a:gd name="T16" fmla="*/ 2147483646 w 285"/>
                <a:gd name="T17" fmla="*/ 2147483646 h 221"/>
                <a:gd name="T18" fmla="*/ 2147483646 w 285"/>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5"/>
                <a:gd name="T31" fmla="*/ 0 h 221"/>
                <a:gd name="T32" fmla="*/ 285 w 285"/>
                <a:gd name="T33" fmla="*/ 221 h 2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5" h="221">
                  <a:moveTo>
                    <a:pt x="252" y="221"/>
                  </a:moveTo>
                  <a:lnTo>
                    <a:pt x="252" y="221"/>
                  </a:lnTo>
                  <a:lnTo>
                    <a:pt x="228" y="221"/>
                  </a:lnTo>
                  <a:cubicBezTo>
                    <a:pt x="47" y="221"/>
                    <a:pt x="0" y="98"/>
                    <a:pt x="0" y="33"/>
                  </a:cubicBezTo>
                  <a:cubicBezTo>
                    <a:pt x="0" y="15"/>
                    <a:pt x="15" y="0"/>
                    <a:pt x="33" y="0"/>
                  </a:cubicBezTo>
                  <a:cubicBezTo>
                    <a:pt x="52" y="0"/>
                    <a:pt x="66" y="15"/>
                    <a:pt x="66" y="33"/>
                  </a:cubicBezTo>
                  <a:cubicBezTo>
                    <a:pt x="66" y="38"/>
                    <a:pt x="68" y="154"/>
                    <a:pt x="228" y="154"/>
                  </a:cubicBezTo>
                  <a:lnTo>
                    <a:pt x="251" y="154"/>
                  </a:lnTo>
                  <a:cubicBezTo>
                    <a:pt x="270" y="154"/>
                    <a:pt x="285" y="169"/>
                    <a:pt x="285" y="187"/>
                  </a:cubicBezTo>
                  <a:cubicBezTo>
                    <a:pt x="285" y="206"/>
                    <a:pt x="270" y="221"/>
                    <a:pt x="252" y="22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314"/>
            <p:cNvSpPr>
              <a:spLocks/>
            </p:cNvSpPr>
            <p:nvPr/>
          </p:nvSpPr>
          <p:spPr bwMode="gray">
            <a:xfrm>
              <a:off x="8801100" y="4533900"/>
              <a:ext cx="174625" cy="57150"/>
            </a:xfrm>
            <a:custGeom>
              <a:avLst/>
              <a:gdLst>
                <a:gd name="T0" fmla="*/ 2147483646 w 372"/>
                <a:gd name="T1" fmla="*/ 2147483646 h 122"/>
                <a:gd name="T2" fmla="*/ 2147483646 w 372"/>
                <a:gd name="T3" fmla="*/ 2147483646 h 122"/>
                <a:gd name="T4" fmla="*/ 2147483646 w 372"/>
                <a:gd name="T5" fmla="*/ 2147483646 h 122"/>
                <a:gd name="T6" fmla="*/ 2147483646 w 372"/>
                <a:gd name="T7" fmla="*/ 2147483646 h 122"/>
                <a:gd name="T8" fmla="*/ 2147483646 w 372"/>
                <a:gd name="T9" fmla="*/ 2147483646 h 122"/>
                <a:gd name="T10" fmla="*/ 2147483646 w 372"/>
                <a:gd name="T11" fmla="*/ 2147483646 h 122"/>
                <a:gd name="T12" fmla="*/ 2147483646 w 372"/>
                <a:gd name="T13" fmla="*/ 2147483646 h 122"/>
                <a:gd name="T14" fmla="*/ 2147483646 w 372"/>
                <a:gd name="T15" fmla="*/ 2147483646 h 122"/>
                <a:gd name="T16" fmla="*/ 2147483646 w 372"/>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2"/>
                <a:gd name="T28" fmla="*/ 0 h 122"/>
                <a:gd name="T29" fmla="*/ 372 w 372"/>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2" h="122">
                  <a:moveTo>
                    <a:pt x="36" y="122"/>
                  </a:moveTo>
                  <a:lnTo>
                    <a:pt x="36" y="122"/>
                  </a:lnTo>
                  <a:cubicBezTo>
                    <a:pt x="20" y="122"/>
                    <a:pt x="6" y="110"/>
                    <a:pt x="3" y="94"/>
                  </a:cubicBezTo>
                  <a:cubicBezTo>
                    <a:pt x="0" y="76"/>
                    <a:pt x="12" y="59"/>
                    <a:pt x="30" y="55"/>
                  </a:cubicBezTo>
                  <a:lnTo>
                    <a:pt x="330" y="4"/>
                  </a:lnTo>
                  <a:cubicBezTo>
                    <a:pt x="349" y="0"/>
                    <a:pt x="366" y="13"/>
                    <a:pt x="369" y="31"/>
                  </a:cubicBezTo>
                  <a:cubicBezTo>
                    <a:pt x="372" y="49"/>
                    <a:pt x="360" y="66"/>
                    <a:pt x="342" y="69"/>
                  </a:cubicBezTo>
                  <a:lnTo>
                    <a:pt x="42" y="121"/>
                  </a:lnTo>
                  <a:cubicBezTo>
                    <a:pt x="40" y="122"/>
                    <a:pt x="38" y="122"/>
                    <a:pt x="36" y="1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315"/>
            <p:cNvSpPr>
              <a:spLocks/>
            </p:cNvSpPr>
            <p:nvPr/>
          </p:nvSpPr>
          <p:spPr bwMode="gray">
            <a:xfrm>
              <a:off x="9058275" y="4741863"/>
              <a:ext cx="65088" cy="6508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69"/>
                  </a:moveTo>
                  <a:lnTo>
                    <a:pt x="138" y="69"/>
                  </a:lnTo>
                  <a:cubicBezTo>
                    <a:pt x="138" y="108"/>
                    <a:pt x="107" y="139"/>
                    <a:pt x="69" y="139"/>
                  </a:cubicBezTo>
                  <a:cubicBezTo>
                    <a:pt x="31" y="139"/>
                    <a:pt x="0" y="108"/>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316"/>
            <p:cNvSpPr>
              <a:spLocks/>
            </p:cNvSpPr>
            <p:nvPr/>
          </p:nvSpPr>
          <p:spPr bwMode="gray">
            <a:xfrm>
              <a:off x="8958263" y="4741863"/>
              <a:ext cx="65088" cy="6508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69"/>
                  </a:moveTo>
                  <a:lnTo>
                    <a:pt x="139" y="69"/>
                  </a:lnTo>
                  <a:cubicBezTo>
                    <a:pt x="139" y="108"/>
                    <a:pt x="108" y="139"/>
                    <a:pt x="70" y="139"/>
                  </a:cubicBezTo>
                  <a:cubicBezTo>
                    <a:pt x="31" y="139"/>
                    <a:pt x="0" y="108"/>
                    <a:pt x="0" y="69"/>
                  </a:cubicBezTo>
                  <a:cubicBezTo>
                    <a:pt x="0" y="31"/>
                    <a:pt x="31" y="0"/>
                    <a:pt x="70"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371"/>
            <p:cNvSpPr>
              <a:spLocks/>
            </p:cNvSpPr>
            <p:nvPr/>
          </p:nvSpPr>
          <p:spPr bwMode="gray">
            <a:xfrm>
              <a:off x="9075738" y="4759325"/>
              <a:ext cx="95250" cy="31750"/>
            </a:xfrm>
            <a:custGeom>
              <a:avLst/>
              <a:gdLst>
                <a:gd name="T0" fmla="*/ 2147483646 w 202"/>
                <a:gd name="T1" fmla="*/ 2147483646 h 67"/>
                <a:gd name="T2" fmla="*/ 2147483646 w 202"/>
                <a:gd name="T3" fmla="*/ 2147483646 h 67"/>
                <a:gd name="T4" fmla="*/ 2147483646 w 202"/>
                <a:gd name="T5" fmla="*/ 2147483646 h 67"/>
                <a:gd name="T6" fmla="*/ 0 w 202"/>
                <a:gd name="T7" fmla="*/ 2147483646 h 67"/>
                <a:gd name="T8" fmla="*/ 2147483646 w 202"/>
                <a:gd name="T9" fmla="*/ 0 h 67"/>
                <a:gd name="T10" fmla="*/ 2147483646 w 202"/>
                <a:gd name="T11" fmla="*/ 0 h 67"/>
                <a:gd name="T12" fmla="*/ 2147483646 w 202"/>
                <a:gd name="T13" fmla="*/ 2147483646 h 67"/>
                <a:gd name="T14" fmla="*/ 2147483646 w 20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67"/>
                <a:gd name="T26" fmla="*/ 202 w 20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67">
                  <a:moveTo>
                    <a:pt x="169" y="67"/>
                  </a:moveTo>
                  <a:lnTo>
                    <a:pt x="169" y="67"/>
                  </a:lnTo>
                  <a:lnTo>
                    <a:pt x="33" y="67"/>
                  </a:lnTo>
                  <a:cubicBezTo>
                    <a:pt x="15" y="67"/>
                    <a:pt x="0" y="52"/>
                    <a:pt x="0" y="33"/>
                  </a:cubicBezTo>
                  <a:cubicBezTo>
                    <a:pt x="0" y="15"/>
                    <a:pt x="15" y="0"/>
                    <a:pt x="33" y="0"/>
                  </a:cubicBezTo>
                  <a:lnTo>
                    <a:pt x="169" y="0"/>
                  </a:lnTo>
                  <a:cubicBezTo>
                    <a:pt x="187" y="0"/>
                    <a:pt x="202" y="15"/>
                    <a:pt x="202" y="33"/>
                  </a:cubicBezTo>
                  <a:cubicBezTo>
                    <a:pt x="202" y="52"/>
                    <a:pt x="187" y="67"/>
                    <a:pt x="169"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372"/>
            <p:cNvSpPr>
              <a:spLocks/>
            </p:cNvSpPr>
            <p:nvPr/>
          </p:nvSpPr>
          <p:spPr bwMode="gray">
            <a:xfrm>
              <a:off x="9155113" y="4724400"/>
              <a:ext cx="50800" cy="100013"/>
            </a:xfrm>
            <a:custGeom>
              <a:avLst/>
              <a:gdLst>
                <a:gd name="T0" fmla="*/ 2147483646 w 107"/>
                <a:gd name="T1" fmla="*/ 2147483646 h 215"/>
                <a:gd name="T2" fmla="*/ 2147483646 w 107"/>
                <a:gd name="T3" fmla="*/ 2147483646 h 215"/>
                <a:gd name="T4" fmla="*/ 0 w 107"/>
                <a:gd name="T5" fmla="*/ 2147483646 h 215"/>
                <a:gd name="T6" fmla="*/ 2147483646 w 107"/>
                <a:gd name="T7" fmla="*/ 0 h 215"/>
                <a:gd name="T8" fmla="*/ 0 60000 65536"/>
                <a:gd name="T9" fmla="*/ 0 60000 65536"/>
                <a:gd name="T10" fmla="*/ 0 60000 65536"/>
                <a:gd name="T11" fmla="*/ 0 60000 65536"/>
                <a:gd name="T12" fmla="*/ 0 w 107"/>
                <a:gd name="T13" fmla="*/ 0 h 215"/>
                <a:gd name="T14" fmla="*/ 107 w 107"/>
                <a:gd name="T15" fmla="*/ 215 h 215"/>
              </a:gdLst>
              <a:ahLst/>
              <a:cxnLst>
                <a:cxn ang="T8">
                  <a:pos x="T0" y="T1"/>
                </a:cxn>
                <a:cxn ang="T9">
                  <a:pos x="T2" y="T3"/>
                </a:cxn>
                <a:cxn ang="T10">
                  <a:pos x="T4" y="T5"/>
                </a:cxn>
                <a:cxn ang="T11">
                  <a:pos x="T6" y="T7"/>
                </a:cxn>
              </a:cxnLst>
              <a:rect l="T12" t="T13" r="T14" b="T15"/>
              <a:pathLst>
                <a:path w="107" h="215">
                  <a:moveTo>
                    <a:pt x="107" y="215"/>
                  </a:moveTo>
                  <a:lnTo>
                    <a:pt x="107" y="215"/>
                  </a:lnTo>
                  <a:cubicBezTo>
                    <a:pt x="48" y="215"/>
                    <a:pt x="0" y="167"/>
                    <a:pt x="0" y="107"/>
                  </a:cubicBezTo>
                  <a:cubicBezTo>
                    <a:pt x="0" y="48"/>
                    <a:pt x="48" y="0"/>
                    <a:pt x="107" y="0"/>
                  </a:cubicBezTo>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0" name="组合 157"/>
          <p:cNvGrpSpPr>
            <a:grpSpLocks/>
          </p:cNvGrpSpPr>
          <p:nvPr/>
        </p:nvGrpSpPr>
        <p:grpSpPr bwMode="gray">
          <a:xfrm>
            <a:off x="2492957" y="5273333"/>
            <a:ext cx="616542" cy="475985"/>
            <a:chOff x="9228137" y="1757363"/>
            <a:chExt cx="985838" cy="762001"/>
          </a:xfrm>
        </p:grpSpPr>
        <p:sp>
          <p:nvSpPr>
            <p:cNvPr id="151" name="Oval 47"/>
            <p:cNvSpPr>
              <a:spLocks noChangeArrowheads="1"/>
            </p:cNvSpPr>
            <p:nvPr/>
          </p:nvSpPr>
          <p:spPr bwMode="gray">
            <a:xfrm>
              <a:off x="9601200" y="2422526"/>
              <a:ext cx="95250"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Oval 48"/>
            <p:cNvSpPr>
              <a:spLocks noChangeArrowheads="1"/>
            </p:cNvSpPr>
            <p:nvPr/>
          </p:nvSpPr>
          <p:spPr bwMode="gray">
            <a:xfrm>
              <a:off x="9748837" y="2422526"/>
              <a:ext cx="96838"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107"/>
            <p:cNvSpPr>
              <a:spLocks noEditPoints="1"/>
            </p:cNvSpPr>
            <p:nvPr/>
          </p:nvSpPr>
          <p:spPr bwMode="gray">
            <a:xfrm>
              <a:off x="9564687" y="1862138"/>
              <a:ext cx="312738" cy="311150"/>
            </a:xfrm>
            <a:custGeom>
              <a:avLst/>
              <a:gdLst>
                <a:gd name="T0" fmla="*/ 157391 w 153"/>
                <a:gd name="T1" fmla="*/ 311150 h 152"/>
                <a:gd name="T2" fmla="*/ 0 w 153"/>
                <a:gd name="T3" fmla="*/ 155575 h 152"/>
                <a:gd name="T4" fmla="*/ 157391 w 153"/>
                <a:gd name="T5" fmla="*/ 0 h 152"/>
                <a:gd name="T6" fmla="*/ 312738 w 153"/>
                <a:gd name="T7" fmla="*/ 155575 h 152"/>
                <a:gd name="T8" fmla="*/ 157391 w 153"/>
                <a:gd name="T9" fmla="*/ 311150 h 152"/>
                <a:gd name="T10" fmla="*/ 157391 w 153"/>
                <a:gd name="T11" fmla="*/ 36847 h 152"/>
                <a:gd name="T12" fmla="*/ 36793 w 153"/>
                <a:gd name="T13" fmla="*/ 155575 h 152"/>
                <a:gd name="T14" fmla="*/ 157391 w 153"/>
                <a:gd name="T15" fmla="*/ 274303 h 152"/>
                <a:gd name="T16" fmla="*/ 275945 w 153"/>
                <a:gd name="T17" fmla="*/ 155575 h 152"/>
                <a:gd name="T18" fmla="*/ 157391 w 153"/>
                <a:gd name="T19" fmla="*/ 36847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
                <a:gd name="T31" fmla="*/ 0 h 152"/>
                <a:gd name="T32" fmla="*/ 153 w 153"/>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 h="152">
                  <a:moveTo>
                    <a:pt x="77" y="152"/>
                  </a:moveTo>
                  <a:cubicBezTo>
                    <a:pt x="35" y="152"/>
                    <a:pt x="0" y="118"/>
                    <a:pt x="0" y="76"/>
                  </a:cubicBezTo>
                  <a:cubicBezTo>
                    <a:pt x="0" y="34"/>
                    <a:pt x="35" y="0"/>
                    <a:pt x="77" y="0"/>
                  </a:cubicBezTo>
                  <a:cubicBezTo>
                    <a:pt x="119" y="0"/>
                    <a:pt x="153" y="34"/>
                    <a:pt x="153" y="76"/>
                  </a:cubicBezTo>
                  <a:cubicBezTo>
                    <a:pt x="153" y="118"/>
                    <a:pt x="119" y="152"/>
                    <a:pt x="77" y="152"/>
                  </a:cubicBezTo>
                  <a:close/>
                  <a:moveTo>
                    <a:pt x="77" y="18"/>
                  </a:moveTo>
                  <a:cubicBezTo>
                    <a:pt x="45" y="18"/>
                    <a:pt x="18" y="44"/>
                    <a:pt x="18" y="76"/>
                  </a:cubicBezTo>
                  <a:cubicBezTo>
                    <a:pt x="18" y="108"/>
                    <a:pt x="45" y="134"/>
                    <a:pt x="77" y="134"/>
                  </a:cubicBezTo>
                  <a:cubicBezTo>
                    <a:pt x="109" y="134"/>
                    <a:pt x="135" y="108"/>
                    <a:pt x="135" y="76"/>
                  </a:cubicBezTo>
                  <a:cubicBezTo>
                    <a:pt x="135" y="44"/>
                    <a:pt x="109" y="18"/>
                    <a:pt x="7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08"/>
            <p:cNvSpPr>
              <a:spLocks/>
            </p:cNvSpPr>
            <p:nvPr/>
          </p:nvSpPr>
          <p:spPr bwMode="gray">
            <a:xfrm>
              <a:off x="9779000" y="2452688"/>
              <a:ext cx="293688" cy="36513"/>
            </a:xfrm>
            <a:custGeom>
              <a:avLst/>
              <a:gdLst>
                <a:gd name="T0" fmla="*/ 275333 w 144"/>
                <a:gd name="T1" fmla="*/ 36513 h 18"/>
                <a:gd name="T2" fmla="*/ 18356 w 144"/>
                <a:gd name="T3" fmla="*/ 36513 h 18"/>
                <a:gd name="T4" fmla="*/ 0 w 144"/>
                <a:gd name="T5" fmla="*/ 18257 h 18"/>
                <a:gd name="T6" fmla="*/ 18356 w 144"/>
                <a:gd name="T7" fmla="*/ 0 h 18"/>
                <a:gd name="T8" fmla="*/ 275333 w 144"/>
                <a:gd name="T9" fmla="*/ 0 h 18"/>
                <a:gd name="T10" fmla="*/ 293688 w 144"/>
                <a:gd name="T11" fmla="*/ 18257 h 18"/>
                <a:gd name="T12" fmla="*/ 275333 w 144"/>
                <a:gd name="T13" fmla="*/ 36513 h 18"/>
                <a:gd name="T14" fmla="*/ 0 60000 65536"/>
                <a:gd name="T15" fmla="*/ 0 60000 65536"/>
                <a:gd name="T16" fmla="*/ 0 60000 65536"/>
                <a:gd name="T17" fmla="*/ 0 60000 65536"/>
                <a:gd name="T18" fmla="*/ 0 60000 65536"/>
                <a:gd name="T19" fmla="*/ 0 60000 65536"/>
                <a:gd name="T20" fmla="*/ 0 60000 65536"/>
                <a:gd name="T21" fmla="*/ 0 w 144"/>
                <a:gd name="T22" fmla="*/ 0 h 18"/>
                <a:gd name="T23" fmla="*/ 144 w 14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8">
                  <a:moveTo>
                    <a:pt x="135" y="18"/>
                  </a:moveTo>
                  <a:cubicBezTo>
                    <a:pt x="9" y="18"/>
                    <a:pt x="9" y="18"/>
                    <a:pt x="9" y="18"/>
                  </a:cubicBezTo>
                  <a:cubicBezTo>
                    <a:pt x="4" y="18"/>
                    <a:pt x="0" y="14"/>
                    <a:pt x="0" y="9"/>
                  </a:cubicBezTo>
                  <a:cubicBezTo>
                    <a:pt x="0" y="4"/>
                    <a:pt x="4" y="0"/>
                    <a:pt x="9" y="0"/>
                  </a:cubicBezTo>
                  <a:cubicBezTo>
                    <a:pt x="135" y="0"/>
                    <a:pt x="135" y="0"/>
                    <a:pt x="135" y="0"/>
                  </a:cubicBezTo>
                  <a:cubicBezTo>
                    <a:pt x="140" y="0"/>
                    <a:pt x="144" y="4"/>
                    <a:pt x="144" y="9"/>
                  </a:cubicBezTo>
                  <a:cubicBezTo>
                    <a:pt x="144" y="14"/>
                    <a:pt x="140" y="18"/>
                    <a:pt x="1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109"/>
            <p:cNvSpPr>
              <a:spLocks/>
            </p:cNvSpPr>
            <p:nvPr/>
          </p:nvSpPr>
          <p:spPr bwMode="gray">
            <a:xfrm>
              <a:off x="9367837" y="2452688"/>
              <a:ext cx="304800" cy="36513"/>
            </a:xfrm>
            <a:custGeom>
              <a:avLst/>
              <a:gdLst>
                <a:gd name="T0" fmla="*/ 286389 w 149"/>
                <a:gd name="T1" fmla="*/ 36513 h 18"/>
                <a:gd name="T2" fmla="*/ 18411 w 149"/>
                <a:gd name="T3" fmla="*/ 36513 h 18"/>
                <a:gd name="T4" fmla="*/ 0 w 149"/>
                <a:gd name="T5" fmla="*/ 18257 h 18"/>
                <a:gd name="T6" fmla="*/ 18411 w 149"/>
                <a:gd name="T7" fmla="*/ 0 h 18"/>
                <a:gd name="T8" fmla="*/ 286389 w 149"/>
                <a:gd name="T9" fmla="*/ 0 h 18"/>
                <a:gd name="T10" fmla="*/ 304800 w 149"/>
                <a:gd name="T11" fmla="*/ 18257 h 18"/>
                <a:gd name="T12" fmla="*/ 286389 w 149"/>
                <a:gd name="T13" fmla="*/ 36513 h 18"/>
                <a:gd name="T14" fmla="*/ 0 60000 65536"/>
                <a:gd name="T15" fmla="*/ 0 60000 65536"/>
                <a:gd name="T16" fmla="*/ 0 60000 65536"/>
                <a:gd name="T17" fmla="*/ 0 60000 65536"/>
                <a:gd name="T18" fmla="*/ 0 60000 65536"/>
                <a:gd name="T19" fmla="*/ 0 60000 65536"/>
                <a:gd name="T20" fmla="*/ 0 60000 65536"/>
                <a:gd name="T21" fmla="*/ 0 w 149"/>
                <a:gd name="T22" fmla="*/ 0 h 18"/>
                <a:gd name="T23" fmla="*/ 149 w 14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 h="18">
                  <a:moveTo>
                    <a:pt x="140" y="18"/>
                  </a:moveTo>
                  <a:cubicBezTo>
                    <a:pt x="9" y="18"/>
                    <a:pt x="9" y="18"/>
                    <a:pt x="9" y="18"/>
                  </a:cubicBezTo>
                  <a:cubicBezTo>
                    <a:pt x="5" y="18"/>
                    <a:pt x="0" y="14"/>
                    <a:pt x="0" y="9"/>
                  </a:cubicBezTo>
                  <a:cubicBezTo>
                    <a:pt x="0" y="4"/>
                    <a:pt x="5" y="0"/>
                    <a:pt x="9" y="0"/>
                  </a:cubicBezTo>
                  <a:cubicBezTo>
                    <a:pt x="140" y="0"/>
                    <a:pt x="140" y="0"/>
                    <a:pt x="140" y="0"/>
                  </a:cubicBezTo>
                  <a:cubicBezTo>
                    <a:pt x="145" y="0"/>
                    <a:pt x="149" y="4"/>
                    <a:pt x="149" y="9"/>
                  </a:cubicBezTo>
                  <a:cubicBezTo>
                    <a:pt x="149" y="14"/>
                    <a:pt x="145" y="18"/>
                    <a:pt x="14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10"/>
            <p:cNvSpPr>
              <a:spLocks/>
            </p:cNvSpPr>
            <p:nvPr/>
          </p:nvSpPr>
          <p:spPr bwMode="gray">
            <a:xfrm>
              <a:off x="9536112" y="2265363"/>
              <a:ext cx="369888" cy="223838"/>
            </a:xfrm>
            <a:custGeom>
              <a:avLst/>
              <a:gdLst>
                <a:gd name="T0" fmla="*/ 351496 w 181"/>
                <a:gd name="T1" fmla="*/ 223838 h 110"/>
                <a:gd name="T2" fmla="*/ 253404 w 181"/>
                <a:gd name="T3" fmla="*/ 223838 h 110"/>
                <a:gd name="T4" fmla="*/ 235012 w 181"/>
                <a:gd name="T5" fmla="*/ 205524 h 110"/>
                <a:gd name="T6" fmla="*/ 253404 w 181"/>
                <a:gd name="T7" fmla="*/ 187210 h 110"/>
                <a:gd name="T8" fmla="*/ 333104 w 181"/>
                <a:gd name="T9" fmla="*/ 187210 h 110"/>
                <a:gd name="T10" fmla="*/ 333104 w 181"/>
                <a:gd name="T11" fmla="*/ 36628 h 110"/>
                <a:gd name="T12" fmla="*/ 36784 w 181"/>
                <a:gd name="T13" fmla="*/ 36628 h 110"/>
                <a:gd name="T14" fmla="*/ 36784 w 181"/>
                <a:gd name="T15" fmla="*/ 187210 h 110"/>
                <a:gd name="T16" fmla="*/ 112397 w 181"/>
                <a:gd name="T17" fmla="*/ 187210 h 110"/>
                <a:gd name="T18" fmla="*/ 130789 w 181"/>
                <a:gd name="T19" fmla="*/ 205524 h 110"/>
                <a:gd name="T20" fmla="*/ 112397 w 181"/>
                <a:gd name="T21" fmla="*/ 223838 h 110"/>
                <a:gd name="T22" fmla="*/ 18392 w 181"/>
                <a:gd name="T23" fmla="*/ 223838 h 110"/>
                <a:gd name="T24" fmla="*/ 0 w 181"/>
                <a:gd name="T25" fmla="*/ 205524 h 110"/>
                <a:gd name="T26" fmla="*/ 0 w 181"/>
                <a:gd name="T27" fmla="*/ 18314 h 110"/>
                <a:gd name="T28" fmla="*/ 18392 w 181"/>
                <a:gd name="T29" fmla="*/ 0 h 110"/>
                <a:gd name="T30" fmla="*/ 351496 w 181"/>
                <a:gd name="T31" fmla="*/ 0 h 110"/>
                <a:gd name="T32" fmla="*/ 369888 w 181"/>
                <a:gd name="T33" fmla="*/ 18314 h 110"/>
                <a:gd name="T34" fmla="*/ 369888 w 181"/>
                <a:gd name="T35" fmla="*/ 205524 h 110"/>
                <a:gd name="T36" fmla="*/ 351496 w 181"/>
                <a:gd name="T37" fmla="*/ 223838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1"/>
                <a:gd name="T58" fmla="*/ 0 h 110"/>
                <a:gd name="T59" fmla="*/ 181 w 181"/>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1" h="110">
                  <a:moveTo>
                    <a:pt x="172" y="110"/>
                  </a:moveTo>
                  <a:cubicBezTo>
                    <a:pt x="124" y="110"/>
                    <a:pt x="124" y="110"/>
                    <a:pt x="124" y="110"/>
                  </a:cubicBezTo>
                  <a:cubicBezTo>
                    <a:pt x="119" y="110"/>
                    <a:pt x="115" y="106"/>
                    <a:pt x="115" y="101"/>
                  </a:cubicBezTo>
                  <a:cubicBezTo>
                    <a:pt x="115" y="96"/>
                    <a:pt x="119" y="92"/>
                    <a:pt x="124" y="92"/>
                  </a:cubicBezTo>
                  <a:cubicBezTo>
                    <a:pt x="163" y="92"/>
                    <a:pt x="163" y="92"/>
                    <a:pt x="163" y="92"/>
                  </a:cubicBezTo>
                  <a:cubicBezTo>
                    <a:pt x="163" y="18"/>
                    <a:pt x="163" y="18"/>
                    <a:pt x="163" y="18"/>
                  </a:cubicBezTo>
                  <a:cubicBezTo>
                    <a:pt x="18" y="18"/>
                    <a:pt x="18" y="18"/>
                    <a:pt x="18" y="18"/>
                  </a:cubicBezTo>
                  <a:cubicBezTo>
                    <a:pt x="18" y="92"/>
                    <a:pt x="18" y="92"/>
                    <a:pt x="18" y="92"/>
                  </a:cubicBezTo>
                  <a:cubicBezTo>
                    <a:pt x="55" y="92"/>
                    <a:pt x="55" y="92"/>
                    <a:pt x="55" y="92"/>
                  </a:cubicBezTo>
                  <a:cubicBezTo>
                    <a:pt x="60" y="92"/>
                    <a:pt x="64" y="96"/>
                    <a:pt x="64" y="101"/>
                  </a:cubicBezTo>
                  <a:cubicBezTo>
                    <a:pt x="64" y="106"/>
                    <a:pt x="60" y="110"/>
                    <a:pt x="55" y="110"/>
                  </a:cubicBezTo>
                  <a:cubicBezTo>
                    <a:pt x="9" y="110"/>
                    <a:pt x="9" y="110"/>
                    <a:pt x="9" y="110"/>
                  </a:cubicBezTo>
                  <a:cubicBezTo>
                    <a:pt x="4" y="110"/>
                    <a:pt x="0" y="106"/>
                    <a:pt x="0" y="101"/>
                  </a:cubicBezTo>
                  <a:cubicBezTo>
                    <a:pt x="0" y="9"/>
                    <a:pt x="0" y="9"/>
                    <a:pt x="0" y="9"/>
                  </a:cubicBezTo>
                  <a:cubicBezTo>
                    <a:pt x="0" y="4"/>
                    <a:pt x="4" y="0"/>
                    <a:pt x="9" y="0"/>
                  </a:cubicBezTo>
                  <a:cubicBezTo>
                    <a:pt x="172" y="0"/>
                    <a:pt x="172" y="0"/>
                    <a:pt x="172" y="0"/>
                  </a:cubicBezTo>
                  <a:cubicBezTo>
                    <a:pt x="177" y="0"/>
                    <a:pt x="181" y="4"/>
                    <a:pt x="181" y="9"/>
                  </a:cubicBezTo>
                  <a:cubicBezTo>
                    <a:pt x="181" y="101"/>
                    <a:pt x="181" y="101"/>
                    <a:pt x="181" y="101"/>
                  </a:cubicBezTo>
                  <a:cubicBezTo>
                    <a:pt x="181" y="106"/>
                    <a:pt x="177" y="110"/>
                    <a:pt x="172" y="1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11"/>
            <p:cNvSpPr>
              <a:spLocks/>
            </p:cNvSpPr>
            <p:nvPr/>
          </p:nvSpPr>
          <p:spPr bwMode="gray">
            <a:xfrm>
              <a:off x="9402762" y="2132013"/>
              <a:ext cx="300038" cy="357188"/>
            </a:xfrm>
            <a:custGeom>
              <a:avLst/>
              <a:gdLst>
                <a:gd name="T0" fmla="*/ 136752 w 147"/>
                <a:gd name="T1" fmla="*/ 357188 h 175"/>
                <a:gd name="T2" fmla="*/ 26534 w 147"/>
                <a:gd name="T3" fmla="*/ 312284 h 175"/>
                <a:gd name="T4" fmla="*/ 24493 w 147"/>
                <a:gd name="T5" fmla="*/ 218395 h 175"/>
                <a:gd name="T6" fmla="*/ 24493 w 147"/>
                <a:gd name="T7" fmla="*/ 216354 h 175"/>
                <a:gd name="T8" fmla="*/ 151040 w 147"/>
                <a:gd name="T9" fmla="*/ 8164 h 175"/>
                <a:gd name="T10" fmla="*/ 165327 w 147"/>
                <a:gd name="T11" fmla="*/ 0 h 175"/>
                <a:gd name="T12" fmla="*/ 281668 w 147"/>
                <a:gd name="T13" fmla="*/ 0 h 175"/>
                <a:gd name="T14" fmla="*/ 300038 w 147"/>
                <a:gd name="T15" fmla="*/ 18370 h 175"/>
                <a:gd name="T16" fmla="*/ 281668 w 147"/>
                <a:gd name="T17" fmla="*/ 36739 h 175"/>
                <a:gd name="T18" fmla="*/ 175532 w 147"/>
                <a:gd name="T19" fmla="*/ 36739 h 175"/>
                <a:gd name="T20" fmla="*/ 57150 w 147"/>
                <a:gd name="T21" fmla="*/ 234724 h 175"/>
                <a:gd name="T22" fmla="*/ 57150 w 147"/>
                <a:gd name="T23" fmla="*/ 293915 h 175"/>
                <a:gd name="T24" fmla="*/ 136752 w 147"/>
                <a:gd name="T25" fmla="*/ 320449 h 175"/>
                <a:gd name="T26" fmla="*/ 155122 w 147"/>
                <a:gd name="T27" fmla="*/ 338818 h 175"/>
                <a:gd name="T28" fmla="*/ 136752 w 147"/>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7"/>
                <a:gd name="T46" fmla="*/ 0 h 175"/>
                <a:gd name="T47" fmla="*/ 147 w 147"/>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7" h="175">
                  <a:moveTo>
                    <a:pt x="67" y="175"/>
                  </a:moveTo>
                  <a:cubicBezTo>
                    <a:pt x="40" y="175"/>
                    <a:pt x="22" y="168"/>
                    <a:pt x="13" y="153"/>
                  </a:cubicBezTo>
                  <a:cubicBezTo>
                    <a:pt x="0" y="133"/>
                    <a:pt x="11" y="108"/>
                    <a:pt x="12" y="107"/>
                  </a:cubicBezTo>
                  <a:cubicBezTo>
                    <a:pt x="12" y="107"/>
                    <a:pt x="12" y="106"/>
                    <a:pt x="12" y="106"/>
                  </a:cubicBezTo>
                  <a:cubicBezTo>
                    <a:pt x="74" y="4"/>
                    <a:pt x="74" y="4"/>
                    <a:pt x="74" y="4"/>
                  </a:cubicBezTo>
                  <a:cubicBezTo>
                    <a:pt x="75" y="2"/>
                    <a:pt x="78" y="0"/>
                    <a:pt x="81" y="0"/>
                  </a:cubicBezTo>
                  <a:cubicBezTo>
                    <a:pt x="138" y="0"/>
                    <a:pt x="138" y="0"/>
                    <a:pt x="138" y="0"/>
                  </a:cubicBezTo>
                  <a:cubicBezTo>
                    <a:pt x="143" y="0"/>
                    <a:pt x="147" y="4"/>
                    <a:pt x="147" y="9"/>
                  </a:cubicBezTo>
                  <a:cubicBezTo>
                    <a:pt x="147" y="14"/>
                    <a:pt x="143" y="18"/>
                    <a:pt x="138" y="18"/>
                  </a:cubicBezTo>
                  <a:cubicBezTo>
                    <a:pt x="86" y="18"/>
                    <a:pt x="86" y="18"/>
                    <a:pt x="86" y="18"/>
                  </a:cubicBezTo>
                  <a:cubicBezTo>
                    <a:pt x="28" y="115"/>
                    <a:pt x="28" y="115"/>
                    <a:pt x="28" y="115"/>
                  </a:cubicBezTo>
                  <a:cubicBezTo>
                    <a:pt x="27" y="117"/>
                    <a:pt x="21" y="133"/>
                    <a:pt x="28" y="144"/>
                  </a:cubicBezTo>
                  <a:cubicBezTo>
                    <a:pt x="35" y="154"/>
                    <a:pt x="53" y="157"/>
                    <a:pt x="67" y="157"/>
                  </a:cubicBezTo>
                  <a:cubicBezTo>
                    <a:pt x="72" y="157"/>
                    <a:pt x="76" y="161"/>
                    <a:pt x="76" y="166"/>
                  </a:cubicBezTo>
                  <a:cubicBezTo>
                    <a:pt x="76" y="171"/>
                    <a:pt x="72" y="175"/>
                    <a:pt x="67"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12"/>
            <p:cNvSpPr>
              <a:spLocks/>
            </p:cNvSpPr>
            <p:nvPr/>
          </p:nvSpPr>
          <p:spPr bwMode="gray">
            <a:xfrm>
              <a:off x="9737725" y="2132013"/>
              <a:ext cx="301625" cy="357188"/>
            </a:xfrm>
            <a:custGeom>
              <a:avLst/>
              <a:gdLst>
                <a:gd name="T0" fmla="*/ 165079 w 148"/>
                <a:gd name="T1" fmla="*/ 357188 h 175"/>
                <a:gd name="T2" fmla="*/ 146736 w 148"/>
                <a:gd name="T3" fmla="*/ 338818 h 175"/>
                <a:gd name="T4" fmla="*/ 165079 w 148"/>
                <a:gd name="T5" fmla="*/ 320449 h 175"/>
                <a:gd name="T6" fmla="*/ 244561 w 148"/>
                <a:gd name="T7" fmla="*/ 293915 h 175"/>
                <a:gd name="T8" fmla="*/ 244561 w 148"/>
                <a:gd name="T9" fmla="*/ 234724 h 175"/>
                <a:gd name="T10" fmla="*/ 124318 w 148"/>
                <a:gd name="T11" fmla="*/ 36739 h 175"/>
                <a:gd name="T12" fmla="*/ 18342 w 148"/>
                <a:gd name="T13" fmla="*/ 36739 h 175"/>
                <a:gd name="T14" fmla="*/ 0 w 148"/>
                <a:gd name="T15" fmla="*/ 18370 h 175"/>
                <a:gd name="T16" fmla="*/ 18342 w 148"/>
                <a:gd name="T17" fmla="*/ 0 h 175"/>
                <a:gd name="T18" fmla="*/ 134508 w 148"/>
                <a:gd name="T19" fmla="*/ 0 h 175"/>
                <a:gd name="T20" fmla="*/ 150813 w 148"/>
                <a:gd name="T21" fmla="*/ 8164 h 175"/>
                <a:gd name="T22" fmla="*/ 275131 w 148"/>
                <a:gd name="T23" fmla="*/ 216354 h 175"/>
                <a:gd name="T24" fmla="*/ 277169 w 148"/>
                <a:gd name="T25" fmla="*/ 218395 h 175"/>
                <a:gd name="T26" fmla="*/ 275131 w 148"/>
                <a:gd name="T27" fmla="*/ 312284 h 175"/>
                <a:gd name="T28" fmla="*/ 165079 w 148"/>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8"/>
                <a:gd name="T46" fmla="*/ 0 h 175"/>
                <a:gd name="T47" fmla="*/ 148 w 148"/>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8" h="175">
                  <a:moveTo>
                    <a:pt x="81" y="175"/>
                  </a:moveTo>
                  <a:cubicBezTo>
                    <a:pt x="76" y="175"/>
                    <a:pt x="72" y="171"/>
                    <a:pt x="72" y="166"/>
                  </a:cubicBezTo>
                  <a:cubicBezTo>
                    <a:pt x="72" y="161"/>
                    <a:pt x="76" y="157"/>
                    <a:pt x="81" y="157"/>
                  </a:cubicBezTo>
                  <a:cubicBezTo>
                    <a:pt x="95" y="157"/>
                    <a:pt x="113" y="154"/>
                    <a:pt x="120" y="144"/>
                  </a:cubicBezTo>
                  <a:cubicBezTo>
                    <a:pt x="127" y="133"/>
                    <a:pt x="121" y="117"/>
                    <a:pt x="120" y="115"/>
                  </a:cubicBezTo>
                  <a:cubicBezTo>
                    <a:pt x="61" y="18"/>
                    <a:pt x="61" y="18"/>
                    <a:pt x="61" y="18"/>
                  </a:cubicBezTo>
                  <a:cubicBezTo>
                    <a:pt x="9" y="18"/>
                    <a:pt x="9" y="18"/>
                    <a:pt x="9" y="18"/>
                  </a:cubicBezTo>
                  <a:cubicBezTo>
                    <a:pt x="4" y="18"/>
                    <a:pt x="0" y="14"/>
                    <a:pt x="0" y="9"/>
                  </a:cubicBezTo>
                  <a:cubicBezTo>
                    <a:pt x="0" y="4"/>
                    <a:pt x="4" y="0"/>
                    <a:pt x="9" y="0"/>
                  </a:cubicBezTo>
                  <a:cubicBezTo>
                    <a:pt x="66" y="0"/>
                    <a:pt x="66" y="0"/>
                    <a:pt x="66" y="0"/>
                  </a:cubicBezTo>
                  <a:cubicBezTo>
                    <a:pt x="70" y="0"/>
                    <a:pt x="72" y="2"/>
                    <a:pt x="74" y="4"/>
                  </a:cubicBezTo>
                  <a:cubicBezTo>
                    <a:pt x="135" y="106"/>
                    <a:pt x="135" y="106"/>
                    <a:pt x="135" y="106"/>
                  </a:cubicBezTo>
                  <a:cubicBezTo>
                    <a:pt x="136" y="106"/>
                    <a:pt x="136" y="107"/>
                    <a:pt x="136" y="107"/>
                  </a:cubicBezTo>
                  <a:cubicBezTo>
                    <a:pt x="136" y="108"/>
                    <a:pt x="148" y="133"/>
                    <a:pt x="135" y="153"/>
                  </a:cubicBezTo>
                  <a:cubicBezTo>
                    <a:pt x="126" y="168"/>
                    <a:pt x="108" y="175"/>
                    <a:pt x="81"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13"/>
            <p:cNvSpPr>
              <a:spLocks/>
            </p:cNvSpPr>
            <p:nvPr/>
          </p:nvSpPr>
          <p:spPr bwMode="gray">
            <a:xfrm>
              <a:off x="9637712"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14"/>
            <p:cNvSpPr>
              <a:spLocks/>
            </p:cNvSpPr>
            <p:nvPr/>
          </p:nvSpPr>
          <p:spPr bwMode="gray">
            <a:xfrm>
              <a:off x="9766300"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15"/>
            <p:cNvSpPr>
              <a:spLocks noEditPoints="1"/>
            </p:cNvSpPr>
            <p:nvPr/>
          </p:nvSpPr>
          <p:spPr bwMode="gray">
            <a:xfrm>
              <a:off x="9672637" y="2143126"/>
              <a:ext cx="95250" cy="95250"/>
            </a:xfrm>
            <a:custGeom>
              <a:avLst/>
              <a:gdLst>
                <a:gd name="T0" fmla="*/ 48638 w 47"/>
                <a:gd name="T1" fmla="*/ 95250 h 47"/>
                <a:gd name="T2" fmla="*/ 38505 w 47"/>
                <a:gd name="T3" fmla="*/ 91197 h 47"/>
                <a:gd name="T4" fmla="*/ 4053 w 47"/>
                <a:gd name="T5" fmla="*/ 56745 h 47"/>
                <a:gd name="T6" fmla="*/ 4053 w 47"/>
                <a:gd name="T7" fmla="*/ 38505 h 47"/>
                <a:gd name="T8" fmla="*/ 38505 w 47"/>
                <a:gd name="T9" fmla="*/ 4053 h 47"/>
                <a:gd name="T10" fmla="*/ 48638 w 47"/>
                <a:gd name="T11" fmla="*/ 0 h 47"/>
                <a:gd name="T12" fmla="*/ 48638 w 47"/>
                <a:gd name="T13" fmla="*/ 0 h 47"/>
                <a:gd name="T14" fmla="*/ 56745 w 47"/>
                <a:gd name="T15" fmla="*/ 4053 h 47"/>
                <a:gd name="T16" fmla="*/ 91197 w 47"/>
                <a:gd name="T17" fmla="*/ 38505 h 47"/>
                <a:gd name="T18" fmla="*/ 91197 w 47"/>
                <a:gd name="T19" fmla="*/ 56745 h 47"/>
                <a:gd name="T20" fmla="*/ 56745 w 47"/>
                <a:gd name="T21" fmla="*/ 91197 h 47"/>
                <a:gd name="T22" fmla="*/ 48638 w 47"/>
                <a:gd name="T23" fmla="*/ 95250 h 47"/>
                <a:gd name="T24" fmla="*/ 30399 w 47"/>
                <a:gd name="T25" fmla="*/ 46612 h 47"/>
                <a:gd name="T26" fmla="*/ 48638 w 47"/>
                <a:gd name="T27" fmla="*/ 64851 h 47"/>
                <a:gd name="T28" fmla="*/ 64851 w 47"/>
                <a:gd name="T29" fmla="*/ 46612 h 47"/>
                <a:gd name="T30" fmla="*/ 48638 w 47"/>
                <a:gd name="T31" fmla="*/ 30399 h 47"/>
                <a:gd name="T32" fmla="*/ 30399 w 47"/>
                <a:gd name="T33" fmla="*/ 46612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7"/>
                <a:gd name="T53" fmla="*/ 47 w 47"/>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7">
                  <a:moveTo>
                    <a:pt x="24" y="47"/>
                  </a:moveTo>
                  <a:cubicBezTo>
                    <a:pt x="22" y="47"/>
                    <a:pt x="21" y="46"/>
                    <a:pt x="19" y="45"/>
                  </a:cubicBezTo>
                  <a:cubicBezTo>
                    <a:pt x="2" y="28"/>
                    <a:pt x="2" y="28"/>
                    <a:pt x="2" y="28"/>
                  </a:cubicBezTo>
                  <a:cubicBezTo>
                    <a:pt x="0" y="25"/>
                    <a:pt x="0" y="22"/>
                    <a:pt x="2" y="19"/>
                  </a:cubicBezTo>
                  <a:cubicBezTo>
                    <a:pt x="19" y="2"/>
                    <a:pt x="19" y="2"/>
                    <a:pt x="19" y="2"/>
                  </a:cubicBezTo>
                  <a:cubicBezTo>
                    <a:pt x="21" y="1"/>
                    <a:pt x="22" y="0"/>
                    <a:pt x="24" y="0"/>
                  </a:cubicBezTo>
                  <a:cubicBezTo>
                    <a:pt x="24" y="0"/>
                    <a:pt x="24" y="0"/>
                    <a:pt x="24" y="0"/>
                  </a:cubicBezTo>
                  <a:cubicBezTo>
                    <a:pt x="25" y="0"/>
                    <a:pt x="27" y="1"/>
                    <a:pt x="28" y="2"/>
                  </a:cubicBezTo>
                  <a:cubicBezTo>
                    <a:pt x="45" y="19"/>
                    <a:pt x="45" y="19"/>
                    <a:pt x="45" y="19"/>
                  </a:cubicBezTo>
                  <a:cubicBezTo>
                    <a:pt x="47" y="22"/>
                    <a:pt x="47" y="25"/>
                    <a:pt x="45" y="28"/>
                  </a:cubicBezTo>
                  <a:cubicBezTo>
                    <a:pt x="28" y="45"/>
                    <a:pt x="28" y="45"/>
                    <a:pt x="28" y="45"/>
                  </a:cubicBezTo>
                  <a:cubicBezTo>
                    <a:pt x="27" y="46"/>
                    <a:pt x="25" y="47"/>
                    <a:pt x="24" y="47"/>
                  </a:cubicBezTo>
                  <a:close/>
                  <a:moveTo>
                    <a:pt x="15" y="23"/>
                  </a:moveTo>
                  <a:cubicBezTo>
                    <a:pt x="24" y="32"/>
                    <a:pt x="24" y="32"/>
                    <a:pt x="24" y="32"/>
                  </a:cubicBezTo>
                  <a:cubicBezTo>
                    <a:pt x="32" y="23"/>
                    <a:pt x="32" y="23"/>
                    <a:pt x="32" y="23"/>
                  </a:cubicBezTo>
                  <a:cubicBezTo>
                    <a:pt x="24" y="15"/>
                    <a:pt x="24" y="15"/>
                    <a:pt x="24" y="15"/>
                  </a:cubicBezTo>
                  <a:lnTo>
                    <a:pt x="15" y="2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16"/>
            <p:cNvSpPr>
              <a:spLocks/>
            </p:cNvSpPr>
            <p:nvPr/>
          </p:nvSpPr>
          <p:spPr bwMode="gray">
            <a:xfrm>
              <a:off x="9677400" y="2200276"/>
              <a:ext cx="44450" cy="95250"/>
            </a:xfrm>
            <a:custGeom>
              <a:avLst/>
              <a:gdLst>
                <a:gd name="T0" fmla="*/ 12123 w 22"/>
                <a:gd name="T1" fmla="*/ 95250 h 47"/>
                <a:gd name="T2" fmla="*/ 10102 w 22"/>
                <a:gd name="T3" fmla="*/ 95250 h 47"/>
                <a:gd name="T4" fmla="*/ 2020 w 22"/>
                <a:gd name="T5" fmla="*/ 79037 h 47"/>
                <a:gd name="T6" fmla="*/ 20205 w 22"/>
                <a:gd name="T7" fmla="*/ 10133 h 47"/>
                <a:gd name="T8" fmla="*/ 34348 w 22"/>
                <a:gd name="T9" fmla="*/ 0 h 47"/>
                <a:gd name="T10" fmla="*/ 42430 w 22"/>
                <a:gd name="T11" fmla="*/ 16213 h 47"/>
                <a:gd name="T12" fmla="*/ 24245 w 22"/>
                <a:gd name="T13" fmla="*/ 85117 h 47"/>
                <a:gd name="T14" fmla="*/ 12123 w 22"/>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7"/>
                <a:gd name="T26" fmla="*/ 22 w 22"/>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7">
                  <a:moveTo>
                    <a:pt x="6" y="47"/>
                  </a:moveTo>
                  <a:cubicBezTo>
                    <a:pt x="6" y="47"/>
                    <a:pt x="5" y="47"/>
                    <a:pt x="5" y="47"/>
                  </a:cubicBezTo>
                  <a:cubicBezTo>
                    <a:pt x="2" y="46"/>
                    <a:pt x="0" y="43"/>
                    <a:pt x="1" y="39"/>
                  </a:cubicBezTo>
                  <a:cubicBezTo>
                    <a:pt x="10" y="5"/>
                    <a:pt x="10" y="5"/>
                    <a:pt x="10" y="5"/>
                  </a:cubicBezTo>
                  <a:cubicBezTo>
                    <a:pt x="10" y="2"/>
                    <a:pt x="14" y="0"/>
                    <a:pt x="17" y="0"/>
                  </a:cubicBezTo>
                  <a:cubicBezTo>
                    <a:pt x="20" y="1"/>
                    <a:pt x="22" y="5"/>
                    <a:pt x="21" y="8"/>
                  </a:cubicBezTo>
                  <a:cubicBezTo>
                    <a:pt x="12" y="42"/>
                    <a:pt x="12" y="42"/>
                    <a:pt x="12" y="42"/>
                  </a:cubicBezTo>
                  <a:cubicBezTo>
                    <a:pt x="12" y="45"/>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17"/>
            <p:cNvSpPr>
              <a:spLocks/>
            </p:cNvSpPr>
            <p:nvPr/>
          </p:nvSpPr>
          <p:spPr bwMode="gray">
            <a:xfrm>
              <a:off x="9720262" y="2200276"/>
              <a:ext cx="46038" cy="95250"/>
            </a:xfrm>
            <a:custGeom>
              <a:avLst/>
              <a:gdLst>
                <a:gd name="T0" fmla="*/ 32026 w 23"/>
                <a:gd name="T1" fmla="*/ 95250 h 47"/>
                <a:gd name="T2" fmla="*/ 20017 w 23"/>
                <a:gd name="T3" fmla="*/ 85117 h 47"/>
                <a:gd name="T4" fmla="*/ 2002 w 23"/>
                <a:gd name="T5" fmla="*/ 16213 h 47"/>
                <a:gd name="T6" fmla="*/ 12010 w 23"/>
                <a:gd name="T7" fmla="*/ 0 h 47"/>
                <a:gd name="T8" fmla="*/ 26021 w 23"/>
                <a:gd name="T9" fmla="*/ 10133 h 47"/>
                <a:gd name="T10" fmla="*/ 44036 w 23"/>
                <a:gd name="T11" fmla="*/ 79037 h 47"/>
                <a:gd name="T12" fmla="*/ 34028 w 23"/>
                <a:gd name="T13" fmla="*/ 95250 h 47"/>
                <a:gd name="T14" fmla="*/ 32026 w 23"/>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47"/>
                <a:gd name="T26" fmla="*/ 23 w 23"/>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47">
                  <a:moveTo>
                    <a:pt x="16" y="47"/>
                  </a:moveTo>
                  <a:cubicBezTo>
                    <a:pt x="13" y="47"/>
                    <a:pt x="11" y="45"/>
                    <a:pt x="10" y="42"/>
                  </a:cubicBezTo>
                  <a:cubicBezTo>
                    <a:pt x="1" y="8"/>
                    <a:pt x="1" y="8"/>
                    <a:pt x="1" y="8"/>
                  </a:cubicBezTo>
                  <a:cubicBezTo>
                    <a:pt x="0" y="5"/>
                    <a:pt x="2" y="1"/>
                    <a:pt x="6" y="0"/>
                  </a:cubicBezTo>
                  <a:cubicBezTo>
                    <a:pt x="9" y="0"/>
                    <a:pt x="12" y="2"/>
                    <a:pt x="13" y="5"/>
                  </a:cubicBezTo>
                  <a:cubicBezTo>
                    <a:pt x="22" y="39"/>
                    <a:pt x="22" y="39"/>
                    <a:pt x="22" y="39"/>
                  </a:cubicBezTo>
                  <a:cubicBezTo>
                    <a:pt x="23" y="43"/>
                    <a:pt x="21" y="46"/>
                    <a:pt x="17" y="47"/>
                  </a:cubicBezTo>
                  <a:cubicBezTo>
                    <a:pt x="17" y="47"/>
                    <a:pt x="16" y="47"/>
                    <a:pt x="1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18"/>
            <p:cNvSpPr>
              <a:spLocks noEditPoints="1"/>
            </p:cNvSpPr>
            <p:nvPr/>
          </p:nvSpPr>
          <p:spPr bwMode="gray">
            <a:xfrm>
              <a:off x="9331325"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70" y="0"/>
                    <a:pt x="90" y="20"/>
                    <a:pt x="90" y="44"/>
                  </a:cubicBezTo>
                  <a:cubicBezTo>
                    <a:pt x="90" y="69"/>
                    <a:pt x="70" y="89"/>
                    <a:pt x="45" y="89"/>
                  </a:cubicBezTo>
                  <a:close/>
                  <a:moveTo>
                    <a:pt x="45" y="18"/>
                  </a:moveTo>
                  <a:cubicBezTo>
                    <a:pt x="30" y="18"/>
                    <a:pt x="18" y="30"/>
                    <a:pt x="18" y="44"/>
                  </a:cubicBezTo>
                  <a:cubicBezTo>
                    <a:pt x="18" y="59"/>
                    <a:pt x="30" y="71"/>
                    <a:pt x="45" y="71"/>
                  </a:cubicBezTo>
                  <a:cubicBezTo>
                    <a:pt x="60" y="71"/>
                    <a:pt x="72" y="59"/>
                    <a:pt x="72" y="44"/>
                  </a:cubicBezTo>
                  <a:cubicBezTo>
                    <a:pt x="72" y="30"/>
                    <a:pt x="60"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19"/>
            <p:cNvSpPr>
              <a:spLocks/>
            </p:cNvSpPr>
            <p:nvPr/>
          </p:nvSpPr>
          <p:spPr bwMode="gray">
            <a:xfrm>
              <a:off x="9423400"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120"/>
            <p:cNvSpPr>
              <a:spLocks noEditPoints="1"/>
            </p:cNvSpPr>
            <p:nvPr/>
          </p:nvSpPr>
          <p:spPr bwMode="gray">
            <a:xfrm>
              <a:off x="9228137"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121"/>
            <p:cNvSpPr>
              <a:spLocks/>
            </p:cNvSpPr>
            <p:nvPr/>
          </p:nvSpPr>
          <p:spPr bwMode="gray">
            <a:xfrm>
              <a:off x="9244012" y="1900238"/>
              <a:ext cx="179388" cy="207963"/>
            </a:xfrm>
            <a:custGeom>
              <a:avLst/>
              <a:gdLst>
                <a:gd name="T0" fmla="*/ 83579 w 88"/>
                <a:gd name="T1" fmla="*/ 207963 h 102"/>
                <a:gd name="T2" fmla="*/ 16308 w 88"/>
                <a:gd name="T3" fmla="*/ 179419 h 102"/>
                <a:gd name="T4" fmla="*/ 14270 w 88"/>
                <a:gd name="T5" fmla="*/ 122331 h 102"/>
                <a:gd name="T6" fmla="*/ 16308 w 88"/>
                <a:gd name="T7" fmla="*/ 120292 h 102"/>
                <a:gd name="T8" fmla="*/ 83579 w 88"/>
                <a:gd name="T9" fmla="*/ 8155 h 102"/>
                <a:gd name="T10" fmla="*/ 97848 w 88"/>
                <a:gd name="T11" fmla="*/ 0 h 102"/>
                <a:gd name="T12" fmla="*/ 161042 w 88"/>
                <a:gd name="T13" fmla="*/ 0 h 102"/>
                <a:gd name="T14" fmla="*/ 179388 w 88"/>
                <a:gd name="T15" fmla="*/ 18350 h 102"/>
                <a:gd name="T16" fmla="*/ 161042 w 88"/>
                <a:gd name="T17" fmla="*/ 36699 h 102"/>
                <a:gd name="T18" fmla="*/ 108041 w 88"/>
                <a:gd name="T19" fmla="*/ 36699 h 102"/>
                <a:gd name="T20" fmla="*/ 48924 w 88"/>
                <a:gd name="T21" fmla="*/ 136603 h 102"/>
                <a:gd name="T22" fmla="*/ 46886 w 88"/>
                <a:gd name="T23" fmla="*/ 161069 h 102"/>
                <a:gd name="T24" fmla="*/ 83579 w 88"/>
                <a:gd name="T25" fmla="*/ 171264 h 102"/>
                <a:gd name="T26" fmla="*/ 101925 w 88"/>
                <a:gd name="T27" fmla="*/ 189613 h 102"/>
                <a:gd name="T28" fmla="*/ 83579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1" y="102"/>
                  </a:moveTo>
                  <a:cubicBezTo>
                    <a:pt x="25" y="102"/>
                    <a:pt x="14" y="97"/>
                    <a:pt x="8" y="88"/>
                  </a:cubicBezTo>
                  <a:cubicBezTo>
                    <a:pt x="0" y="76"/>
                    <a:pt x="7" y="61"/>
                    <a:pt x="7" y="60"/>
                  </a:cubicBezTo>
                  <a:cubicBezTo>
                    <a:pt x="8" y="59"/>
                    <a:pt x="8" y="59"/>
                    <a:pt x="8" y="59"/>
                  </a:cubicBezTo>
                  <a:cubicBezTo>
                    <a:pt x="41" y="4"/>
                    <a:pt x="41" y="4"/>
                    <a:pt x="41" y="4"/>
                  </a:cubicBezTo>
                  <a:cubicBezTo>
                    <a:pt x="42" y="2"/>
                    <a:pt x="45" y="0"/>
                    <a:pt x="48" y="0"/>
                  </a:cubicBezTo>
                  <a:cubicBezTo>
                    <a:pt x="79" y="0"/>
                    <a:pt x="79" y="0"/>
                    <a:pt x="79" y="0"/>
                  </a:cubicBezTo>
                  <a:cubicBezTo>
                    <a:pt x="84" y="0"/>
                    <a:pt x="88" y="4"/>
                    <a:pt x="88" y="9"/>
                  </a:cubicBezTo>
                  <a:cubicBezTo>
                    <a:pt x="88" y="14"/>
                    <a:pt x="84" y="18"/>
                    <a:pt x="79" y="18"/>
                  </a:cubicBezTo>
                  <a:cubicBezTo>
                    <a:pt x="53" y="18"/>
                    <a:pt x="53" y="18"/>
                    <a:pt x="53" y="18"/>
                  </a:cubicBezTo>
                  <a:cubicBezTo>
                    <a:pt x="24" y="67"/>
                    <a:pt x="24" y="67"/>
                    <a:pt x="24" y="67"/>
                  </a:cubicBezTo>
                  <a:cubicBezTo>
                    <a:pt x="23" y="70"/>
                    <a:pt x="21" y="75"/>
                    <a:pt x="23" y="79"/>
                  </a:cubicBezTo>
                  <a:cubicBezTo>
                    <a:pt x="25" y="82"/>
                    <a:pt x="32" y="84"/>
                    <a:pt x="41" y="84"/>
                  </a:cubicBezTo>
                  <a:cubicBezTo>
                    <a:pt x="46" y="84"/>
                    <a:pt x="50" y="88"/>
                    <a:pt x="50" y="93"/>
                  </a:cubicBezTo>
                  <a:cubicBezTo>
                    <a:pt x="50" y="98"/>
                    <a:pt x="46" y="102"/>
                    <a:pt x="41"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122"/>
            <p:cNvSpPr>
              <a:spLocks/>
            </p:cNvSpPr>
            <p:nvPr/>
          </p:nvSpPr>
          <p:spPr bwMode="gray">
            <a:xfrm>
              <a:off x="9423400" y="1900238"/>
              <a:ext cx="179388" cy="207963"/>
            </a:xfrm>
            <a:custGeom>
              <a:avLst/>
              <a:gdLst>
                <a:gd name="T0" fmla="*/ 95810 w 88"/>
                <a:gd name="T1" fmla="*/ 207963 h 102"/>
                <a:gd name="T2" fmla="*/ 77463 w 88"/>
                <a:gd name="T3" fmla="*/ 189613 h 102"/>
                <a:gd name="T4" fmla="*/ 95810 w 88"/>
                <a:gd name="T5" fmla="*/ 171264 h 102"/>
                <a:gd name="T6" fmla="*/ 132503 w 88"/>
                <a:gd name="T7" fmla="*/ 161069 h 102"/>
                <a:gd name="T8" fmla="*/ 130464 w 88"/>
                <a:gd name="T9" fmla="*/ 136603 h 102"/>
                <a:gd name="T10" fmla="*/ 71348 w 88"/>
                <a:gd name="T11" fmla="*/ 36699 h 102"/>
                <a:gd name="T12" fmla="*/ 18347 w 88"/>
                <a:gd name="T13" fmla="*/ 36699 h 102"/>
                <a:gd name="T14" fmla="*/ 0 w 88"/>
                <a:gd name="T15" fmla="*/ 18350 h 102"/>
                <a:gd name="T16" fmla="*/ 18347 w 88"/>
                <a:gd name="T17" fmla="*/ 0 h 102"/>
                <a:gd name="T18" fmla="*/ 81540 w 88"/>
                <a:gd name="T19" fmla="*/ 0 h 102"/>
                <a:gd name="T20" fmla="*/ 95810 w 88"/>
                <a:gd name="T21" fmla="*/ 8155 h 102"/>
                <a:gd name="T22" fmla="*/ 163080 w 88"/>
                <a:gd name="T23" fmla="*/ 120292 h 102"/>
                <a:gd name="T24" fmla="*/ 165119 w 88"/>
                <a:gd name="T25" fmla="*/ 122331 h 102"/>
                <a:gd name="T26" fmla="*/ 163080 w 88"/>
                <a:gd name="T27" fmla="*/ 179419 h 102"/>
                <a:gd name="T28" fmla="*/ 95810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3" y="82"/>
                    <a:pt x="65" y="79"/>
                  </a:cubicBezTo>
                  <a:cubicBezTo>
                    <a:pt x="67" y="75"/>
                    <a:pt x="65" y="70"/>
                    <a:pt x="64" y="67"/>
                  </a:cubicBezTo>
                  <a:cubicBezTo>
                    <a:pt x="35" y="18"/>
                    <a:pt x="35" y="18"/>
                    <a:pt x="35" y="18"/>
                  </a:cubicBezTo>
                  <a:cubicBezTo>
                    <a:pt x="9" y="18"/>
                    <a:pt x="9" y="18"/>
                    <a:pt x="9" y="18"/>
                  </a:cubicBezTo>
                  <a:cubicBezTo>
                    <a:pt x="4" y="18"/>
                    <a:pt x="0" y="14"/>
                    <a:pt x="0" y="9"/>
                  </a:cubicBezTo>
                  <a:cubicBezTo>
                    <a:pt x="0" y="4"/>
                    <a:pt x="4" y="0"/>
                    <a:pt x="9" y="0"/>
                  </a:cubicBezTo>
                  <a:cubicBezTo>
                    <a:pt x="40" y="0"/>
                    <a:pt x="40" y="0"/>
                    <a:pt x="40" y="0"/>
                  </a:cubicBezTo>
                  <a:cubicBezTo>
                    <a:pt x="43" y="0"/>
                    <a:pt x="46" y="2"/>
                    <a:pt x="47" y="4"/>
                  </a:cubicBezTo>
                  <a:cubicBezTo>
                    <a:pt x="80" y="59"/>
                    <a:pt x="80" y="59"/>
                    <a:pt x="80" y="59"/>
                  </a:cubicBezTo>
                  <a:cubicBezTo>
                    <a:pt x="80" y="59"/>
                    <a:pt x="80" y="59"/>
                    <a:pt x="81"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123"/>
            <p:cNvSpPr>
              <a:spLocks/>
            </p:cNvSpPr>
            <p:nvPr/>
          </p:nvSpPr>
          <p:spPr bwMode="gray">
            <a:xfrm>
              <a:off x="938053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124"/>
            <p:cNvSpPr>
              <a:spLocks/>
            </p:cNvSpPr>
            <p:nvPr/>
          </p:nvSpPr>
          <p:spPr bwMode="gray">
            <a:xfrm>
              <a:off x="945038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1" y="42"/>
                    <a:pt x="0" y="40"/>
                    <a:pt x="0" y="38"/>
                  </a:cubicBezTo>
                  <a:cubicBezTo>
                    <a:pt x="0" y="4"/>
                    <a:pt x="0" y="4"/>
                    <a:pt x="0" y="4"/>
                  </a:cubicBezTo>
                  <a:cubicBezTo>
                    <a:pt x="0" y="2"/>
                    <a:pt x="1"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125"/>
            <p:cNvSpPr>
              <a:spLocks noEditPoints="1"/>
            </p:cNvSpPr>
            <p:nvPr/>
          </p:nvSpPr>
          <p:spPr bwMode="gray">
            <a:xfrm>
              <a:off x="9396412" y="1911351"/>
              <a:ext cx="53975" cy="55563"/>
            </a:xfrm>
            <a:custGeom>
              <a:avLst/>
              <a:gdLst>
                <a:gd name="T0" fmla="*/ 26988 w 26"/>
                <a:gd name="T1" fmla="*/ 55563 h 27"/>
                <a:gd name="T2" fmla="*/ 20760 w 26"/>
                <a:gd name="T3" fmla="*/ 51447 h 27"/>
                <a:gd name="T4" fmla="*/ 2076 w 26"/>
                <a:gd name="T5" fmla="*/ 32926 h 27"/>
                <a:gd name="T6" fmla="*/ 0 w 26"/>
                <a:gd name="T7" fmla="*/ 26753 h 27"/>
                <a:gd name="T8" fmla="*/ 2076 w 26"/>
                <a:gd name="T9" fmla="*/ 22637 h 27"/>
                <a:gd name="T10" fmla="*/ 20760 w 26"/>
                <a:gd name="T11" fmla="*/ 2058 h 27"/>
                <a:gd name="T12" fmla="*/ 33215 w 26"/>
                <a:gd name="T13" fmla="*/ 2058 h 27"/>
                <a:gd name="T14" fmla="*/ 51899 w 26"/>
                <a:gd name="T15" fmla="*/ 22637 h 27"/>
                <a:gd name="T16" fmla="*/ 53975 w 26"/>
                <a:gd name="T17" fmla="*/ 26753 h 27"/>
                <a:gd name="T18" fmla="*/ 51899 w 26"/>
                <a:gd name="T19" fmla="*/ 32926 h 27"/>
                <a:gd name="T20" fmla="*/ 33215 w 26"/>
                <a:gd name="T21" fmla="*/ 51447 h 27"/>
                <a:gd name="T22" fmla="*/ 26988 w 26"/>
                <a:gd name="T23" fmla="*/ 55563 h 27"/>
                <a:gd name="T24" fmla="*/ 18684 w 26"/>
                <a:gd name="T25" fmla="*/ 26753 h 27"/>
                <a:gd name="T26" fmla="*/ 26988 w 26"/>
                <a:gd name="T27" fmla="*/ 34984 h 27"/>
                <a:gd name="T28" fmla="*/ 33215 w 26"/>
                <a:gd name="T29" fmla="*/ 26753 h 27"/>
                <a:gd name="T30" fmla="*/ 26988 w 26"/>
                <a:gd name="T31" fmla="*/ 20579 h 27"/>
                <a:gd name="T32" fmla="*/ 18684 w 26"/>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
                <a:gd name="T53" fmla="*/ 26 w 2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
                  <a:moveTo>
                    <a:pt x="13" y="27"/>
                  </a:moveTo>
                  <a:cubicBezTo>
                    <a:pt x="12" y="27"/>
                    <a:pt x="11" y="26"/>
                    <a:pt x="10" y="25"/>
                  </a:cubicBezTo>
                  <a:cubicBezTo>
                    <a:pt x="1" y="16"/>
                    <a:pt x="1" y="16"/>
                    <a:pt x="1" y="16"/>
                  </a:cubicBezTo>
                  <a:cubicBezTo>
                    <a:pt x="0" y="16"/>
                    <a:pt x="0" y="15"/>
                    <a:pt x="0" y="13"/>
                  </a:cubicBezTo>
                  <a:cubicBezTo>
                    <a:pt x="0" y="12"/>
                    <a:pt x="0" y="11"/>
                    <a:pt x="1" y="11"/>
                  </a:cubicBezTo>
                  <a:cubicBezTo>
                    <a:pt x="10" y="1"/>
                    <a:pt x="10" y="1"/>
                    <a:pt x="10" y="1"/>
                  </a:cubicBezTo>
                  <a:cubicBezTo>
                    <a:pt x="12" y="0"/>
                    <a:pt x="14" y="0"/>
                    <a:pt x="16" y="1"/>
                  </a:cubicBezTo>
                  <a:cubicBezTo>
                    <a:pt x="25" y="11"/>
                    <a:pt x="25" y="11"/>
                    <a:pt x="25" y="11"/>
                  </a:cubicBezTo>
                  <a:cubicBezTo>
                    <a:pt x="26" y="11"/>
                    <a:pt x="26" y="12"/>
                    <a:pt x="26" y="13"/>
                  </a:cubicBezTo>
                  <a:cubicBezTo>
                    <a:pt x="26" y="15"/>
                    <a:pt x="26" y="16"/>
                    <a:pt x="25" y="16"/>
                  </a:cubicBezTo>
                  <a:cubicBezTo>
                    <a:pt x="16" y="25"/>
                    <a:pt x="16" y="25"/>
                    <a:pt x="16" y="25"/>
                  </a:cubicBezTo>
                  <a:cubicBezTo>
                    <a:pt x="15" y="26"/>
                    <a:pt x="14" y="27"/>
                    <a:pt x="13" y="27"/>
                  </a:cubicBezTo>
                  <a:close/>
                  <a:moveTo>
                    <a:pt x="9" y="13"/>
                  </a:moveTo>
                  <a:cubicBezTo>
                    <a:pt x="13" y="17"/>
                    <a:pt x="13" y="17"/>
                    <a:pt x="13" y="17"/>
                  </a:cubicBezTo>
                  <a:cubicBezTo>
                    <a:pt x="16" y="13"/>
                    <a:pt x="16" y="13"/>
                    <a:pt x="16" y="13"/>
                  </a:cubicBezTo>
                  <a:cubicBezTo>
                    <a:pt x="13" y="10"/>
                    <a:pt x="13" y="10"/>
                    <a:pt x="13" y="10"/>
                  </a:cubicBezTo>
                  <a:lnTo>
                    <a:pt x="9"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126"/>
            <p:cNvSpPr>
              <a:spLocks/>
            </p:cNvSpPr>
            <p:nvPr/>
          </p:nvSpPr>
          <p:spPr bwMode="gray">
            <a:xfrm>
              <a:off x="9396412" y="1943101"/>
              <a:ext cx="28575" cy="53975"/>
            </a:xfrm>
            <a:custGeom>
              <a:avLst/>
              <a:gdLst>
                <a:gd name="T0" fmla="*/ 10205 w 14"/>
                <a:gd name="T1" fmla="*/ 53975 h 27"/>
                <a:gd name="T2" fmla="*/ 8164 w 14"/>
                <a:gd name="T3" fmla="*/ 53975 h 27"/>
                <a:gd name="T4" fmla="*/ 2041 w 14"/>
                <a:gd name="T5" fmla="*/ 43980 h 27"/>
                <a:gd name="T6" fmla="*/ 12246 w 14"/>
                <a:gd name="T7" fmla="*/ 5997 h 27"/>
                <a:gd name="T8" fmla="*/ 22452 w 14"/>
                <a:gd name="T9" fmla="*/ 0 h 27"/>
                <a:gd name="T10" fmla="*/ 26534 w 14"/>
                <a:gd name="T11" fmla="*/ 9995 h 27"/>
                <a:gd name="T12" fmla="*/ 18370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2" y="26"/>
                    <a:pt x="0" y="24"/>
                    <a:pt x="1" y="22"/>
                  </a:cubicBezTo>
                  <a:cubicBezTo>
                    <a:pt x="6" y="3"/>
                    <a:pt x="6" y="3"/>
                    <a:pt x="6" y="3"/>
                  </a:cubicBezTo>
                  <a:cubicBezTo>
                    <a:pt x="6" y="1"/>
                    <a:pt x="8" y="0"/>
                    <a:pt x="11" y="0"/>
                  </a:cubicBezTo>
                  <a:cubicBezTo>
                    <a:pt x="13" y="1"/>
                    <a:pt x="14" y="3"/>
                    <a:pt x="13" y="5"/>
                  </a:cubicBezTo>
                  <a:cubicBezTo>
                    <a:pt x="9" y="24"/>
                    <a:pt x="9" y="24"/>
                    <a:pt x="9" y="24"/>
                  </a:cubicBezTo>
                  <a:cubicBezTo>
                    <a:pt x="8" y="26"/>
                    <a:pt x="7"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127"/>
            <p:cNvSpPr>
              <a:spLocks/>
            </p:cNvSpPr>
            <p:nvPr/>
          </p:nvSpPr>
          <p:spPr bwMode="gray">
            <a:xfrm>
              <a:off x="9421812"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6" y="26"/>
                    <a:pt x="5" y="24"/>
                  </a:cubicBezTo>
                  <a:cubicBezTo>
                    <a:pt x="0" y="5"/>
                    <a:pt x="0" y="5"/>
                    <a:pt x="0" y="5"/>
                  </a:cubicBezTo>
                  <a:cubicBezTo>
                    <a:pt x="0" y="3"/>
                    <a:pt x="1" y="1"/>
                    <a:pt x="3" y="0"/>
                  </a:cubicBezTo>
                  <a:cubicBezTo>
                    <a:pt x="5" y="0"/>
                    <a:pt x="8" y="1"/>
                    <a:pt x="8" y="3"/>
                  </a:cubicBezTo>
                  <a:cubicBezTo>
                    <a:pt x="13" y="22"/>
                    <a:pt x="13" y="22"/>
                    <a:pt x="13" y="22"/>
                  </a:cubicBezTo>
                  <a:cubicBezTo>
                    <a:pt x="13" y="24"/>
                    <a:pt x="12" y="26"/>
                    <a:pt x="10" y="27"/>
                  </a:cubicBezTo>
                  <a:cubicBezTo>
                    <a:pt x="10"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128"/>
            <p:cNvSpPr>
              <a:spLocks noEditPoints="1"/>
            </p:cNvSpPr>
            <p:nvPr/>
          </p:nvSpPr>
          <p:spPr bwMode="gray">
            <a:xfrm>
              <a:off x="9925050"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69" y="0"/>
                    <a:pt x="90" y="20"/>
                    <a:pt x="90" y="44"/>
                  </a:cubicBezTo>
                  <a:cubicBezTo>
                    <a:pt x="90" y="69"/>
                    <a:pt x="69" y="89"/>
                    <a:pt x="45" y="89"/>
                  </a:cubicBezTo>
                  <a:close/>
                  <a:moveTo>
                    <a:pt x="45" y="18"/>
                  </a:moveTo>
                  <a:cubicBezTo>
                    <a:pt x="30" y="18"/>
                    <a:pt x="18" y="30"/>
                    <a:pt x="18" y="44"/>
                  </a:cubicBezTo>
                  <a:cubicBezTo>
                    <a:pt x="18" y="59"/>
                    <a:pt x="30" y="71"/>
                    <a:pt x="45" y="71"/>
                  </a:cubicBezTo>
                  <a:cubicBezTo>
                    <a:pt x="59" y="71"/>
                    <a:pt x="72" y="59"/>
                    <a:pt x="72" y="44"/>
                  </a:cubicBezTo>
                  <a:cubicBezTo>
                    <a:pt x="72" y="30"/>
                    <a:pt x="59"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129"/>
            <p:cNvSpPr>
              <a:spLocks/>
            </p:cNvSpPr>
            <p:nvPr/>
          </p:nvSpPr>
          <p:spPr bwMode="gray">
            <a:xfrm>
              <a:off x="10017125"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30"/>
            <p:cNvSpPr>
              <a:spLocks noEditPoints="1"/>
            </p:cNvSpPr>
            <p:nvPr/>
          </p:nvSpPr>
          <p:spPr bwMode="gray">
            <a:xfrm>
              <a:off x="9821862"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131"/>
            <p:cNvSpPr>
              <a:spLocks/>
            </p:cNvSpPr>
            <p:nvPr/>
          </p:nvSpPr>
          <p:spPr bwMode="gray">
            <a:xfrm>
              <a:off x="9837737" y="1900238"/>
              <a:ext cx="177800" cy="207963"/>
            </a:xfrm>
            <a:custGeom>
              <a:avLst/>
              <a:gdLst>
                <a:gd name="T0" fmla="*/ 81747 w 87"/>
                <a:gd name="T1" fmla="*/ 207963 h 102"/>
                <a:gd name="T2" fmla="*/ 16349 w 87"/>
                <a:gd name="T3" fmla="*/ 179419 h 102"/>
                <a:gd name="T4" fmla="*/ 14306 w 87"/>
                <a:gd name="T5" fmla="*/ 122331 h 102"/>
                <a:gd name="T6" fmla="*/ 16349 w 87"/>
                <a:gd name="T7" fmla="*/ 120292 h 102"/>
                <a:gd name="T8" fmla="*/ 81747 w 87"/>
                <a:gd name="T9" fmla="*/ 8155 h 102"/>
                <a:gd name="T10" fmla="*/ 98097 w 87"/>
                <a:gd name="T11" fmla="*/ 0 h 102"/>
                <a:gd name="T12" fmla="*/ 159407 w 87"/>
                <a:gd name="T13" fmla="*/ 0 h 102"/>
                <a:gd name="T14" fmla="*/ 177800 w 87"/>
                <a:gd name="T15" fmla="*/ 18350 h 102"/>
                <a:gd name="T16" fmla="*/ 159407 w 87"/>
                <a:gd name="T17" fmla="*/ 36699 h 102"/>
                <a:gd name="T18" fmla="*/ 108315 w 87"/>
                <a:gd name="T19" fmla="*/ 36699 h 102"/>
                <a:gd name="T20" fmla="*/ 47005 w 87"/>
                <a:gd name="T21" fmla="*/ 136603 h 102"/>
                <a:gd name="T22" fmla="*/ 47005 w 87"/>
                <a:gd name="T23" fmla="*/ 161069 h 102"/>
                <a:gd name="T24" fmla="*/ 81747 w 87"/>
                <a:gd name="T25" fmla="*/ 171264 h 102"/>
                <a:gd name="T26" fmla="*/ 100140 w 87"/>
                <a:gd name="T27" fmla="*/ 189613 h 102"/>
                <a:gd name="T28" fmla="*/ 81747 w 87"/>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7"/>
                <a:gd name="T46" fmla="*/ 0 h 102"/>
                <a:gd name="T47" fmla="*/ 87 w 87"/>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7" h="102">
                  <a:moveTo>
                    <a:pt x="40" y="102"/>
                  </a:moveTo>
                  <a:cubicBezTo>
                    <a:pt x="25" y="102"/>
                    <a:pt x="14" y="97"/>
                    <a:pt x="8" y="88"/>
                  </a:cubicBezTo>
                  <a:cubicBezTo>
                    <a:pt x="0" y="76"/>
                    <a:pt x="6" y="61"/>
                    <a:pt x="7" y="60"/>
                  </a:cubicBezTo>
                  <a:cubicBezTo>
                    <a:pt x="7" y="59"/>
                    <a:pt x="7" y="59"/>
                    <a:pt x="8" y="59"/>
                  </a:cubicBezTo>
                  <a:cubicBezTo>
                    <a:pt x="40" y="4"/>
                    <a:pt x="40" y="4"/>
                    <a:pt x="40" y="4"/>
                  </a:cubicBezTo>
                  <a:cubicBezTo>
                    <a:pt x="42" y="2"/>
                    <a:pt x="45" y="0"/>
                    <a:pt x="48" y="0"/>
                  </a:cubicBezTo>
                  <a:cubicBezTo>
                    <a:pt x="78" y="0"/>
                    <a:pt x="78" y="0"/>
                    <a:pt x="78" y="0"/>
                  </a:cubicBezTo>
                  <a:cubicBezTo>
                    <a:pt x="83" y="0"/>
                    <a:pt x="87" y="4"/>
                    <a:pt x="87" y="9"/>
                  </a:cubicBezTo>
                  <a:cubicBezTo>
                    <a:pt x="87" y="14"/>
                    <a:pt x="83" y="18"/>
                    <a:pt x="78" y="18"/>
                  </a:cubicBezTo>
                  <a:cubicBezTo>
                    <a:pt x="53" y="18"/>
                    <a:pt x="53" y="18"/>
                    <a:pt x="53" y="18"/>
                  </a:cubicBezTo>
                  <a:cubicBezTo>
                    <a:pt x="23" y="67"/>
                    <a:pt x="23" y="67"/>
                    <a:pt x="23" y="67"/>
                  </a:cubicBezTo>
                  <a:cubicBezTo>
                    <a:pt x="22" y="70"/>
                    <a:pt x="21" y="75"/>
                    <a:pt x="23" y="79"/>
                  </a:cubicBezTo>
                  <a:cubicBezTo>
                    <a:pt x="25" y="82"/>
                    <a:pt x="32" y="84"/>
                    <a:pt x="40" y="84"/>
                  </a:cubicBezTo>
                  <a:cubicBezTo>
                    <a:pt x="45" y="84"/>
                    <a:pt x="49" y="88"/>
                    <a:pt x="49" y="93"/>
                  </a:cubicBezTo>
                  <a:cubicBezTo>
                    <a:pt x="49" y="98"/>
                    <a:pt x="45" y="102"/>
                    <a:pt x="40"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132"/>
            <p:cNvSpPr>
              <a:spLocks/>
            </p:cNvSpPr>
            <p:nvPr/>
          </p:nvSpPr>
          <p:spPr bwMode="gray">
            <a:xfrm>
              <a:off x="10017125" y="1900238"/>
              <a:ext cx="180975" cy="207963"/>
            </a:xfrm>
            <a:custGeom>
              <a:avLst/>
              <a:gdLst>
                <a:gd name="T0" fmla="*/ 96657 w 88"/>
                <a:gd name="T1" fmla="*/ 207963 h 102"/>
                <a:gd name="T2" fmla="*/ 78148 w 88"/>
                <a:gd name="T3" fmla="*/ 189613 h 102"/>
                <a:gd name="T4" fmla="*/ 96657 w 88"/>
                <a:gd name="T5" fmla="*/ 171264 h 102"/>
                <a:gd name="T6" fmla="*/ 131618 w 88"/>
                <a:gd name="T7" fmla="*/ 161069 h 102"/>
                <a:gd name="T8" fmla="*/ 131618 w 88"/>
                <a:gd name="T9" fmla="*/ 136603 h 102"/>
                <a:gd name="T10" fmla="*/ 69922 w 88"/>
                <a:gd name="T11" fmla="*/ 36699 h 102"/>
                <a:gd name="T12" fmla="*/ 18509 w 88"/>
                <a:gd name="T13" fmla="*/ 36699 h 102"/>
                <a:gd name="T14" fmla="*/ 0 w 88"/>
                <a:gd name="T15" fmla="*/ 18350 h 102"/>
                <a:gd name="T16" fmla="*/ 18509 w 88"/>
                <a:gd name="T17" fmla="*/ 0 h 102"/>
                <a:gd name="T18" fmla="*/ 80205 w 88"/>
                <a:gd name="T19" fmla="*/ 0 h 102"/>
                <a:gd name="T20" fmla="*/ 96657 w 88"/>
                <a:gd name="T21" fmla="*/ 8155 h 102"/>
                <a:gd name="T22" fmla="*/ 164523 w 88"/>
                <a:gd name="T23" fmla="*/ 120292 h 102"/>
                <a:gd name="T24" fmla="*/ 164523 w 88"/>
                <a:gd name="T25" fmla="*/ 122331 h 102"/>
                <a:gd name="T26" fmla="*/ 164523 w 88"/>
                <a:gd name="T27" fmla="*/ 179419 h 102"/>
                <a:gd name="T28" fmla="*/ 96657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2" y="82"/>
                    <a:pt x="64" y="79"/>
                  </a:cubicBezTo>
                  <a:cubicBezTo>
                    <a:pt x="67" y="75"/>
                    <a:pt x="65" y="70"/>
                    <a:pt x="64" y="67"/>
                  </a:cubicBezTo>
                  <a:cubicBezTo>
                    <a:pt x="34" y="18"/>
                    <a:pt x="34" y="18"/>
                    <a:pt x="34" y="18"/>
                  </a:cubicBezTo>
                  <a:cubicBezTo>
                    <a:pt x="9" y="18"/>
                    <a:pt x="9" y="18"/>
                    <a:pt x="9" y="18"/>
                  </a:cubicBezTo>
                  <a:cubicBezTo>
                    <a:pt x="4" y="18"/>
                    <a:pt x="0" y="14"/>
                    <a:pt x="0" y="9"/>
                  </a:cubicBezTo>
                  <a:cubicBezTo>
                    <a:pt x="0" y="4"/>
                    <a:pt x="4" y="0"/>
                    <a:pt x="9" y="0"/>
                  </a:cubicBezTo>
                  <a:cubicBezTo>
                    <a:pt x="39" y="0"/>
                    <a:pt x="39" y="0"/>
                    <a:pt x="39" y="0"/>
                  </a:cubicBezTo>
                  <a:cubicBezTo>
                    <a:pt x="43" y="0"/>
                    <a:pt x="46" y="2"/>
                    <a:pt x="47" y="4"/>
                  </a:cubicBezTo>
                  <a:cubicBezTo>
                    <a:pt x="80" y="59"/>
                    <a:pt x="80" y="59"/>
                    <a:pt x="80" y="59"/>
                  </a:cubicBezTo>
                  <a:cubicBezTo>
                    <a:pt x="80" y="59"/>
                    <a:pt x="80" y="59"/>
                    <a:pt x="80"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33"/>
            <p:cNvSpPr>
              <a:spLocks/>
            </p:cNvSpPr>
            <p:nvPr/>
          </p:nvSpPr>
          <p:spPr bwMode="gray">
            <a:xfrm>
              <a:off x="9974262" y="1911351"/>
              <a:ext cx="17463" cy="85725"/>
            </a:xfrm>
            <a:custGeom>
              <a:avLst/>
              <a:gdLst>
                <a:gd name="T0" fmla="*/ 8732 w 8"/>
                <a:gd name="T1" fmla="*/ 85725 h 42"/>
                <a:gd name="T2" fmla="*/ 0 w 8"/>
                <a:gd name="T3" fmla="*/ 77561 h 42"/>
                <a:gd name="T4" fmla="*/ 0 w 8"/>
                <a:gd name="T5" fmla="*/ 8164 h 42"/>
                <a:gd name="T6" fmla="*/ 8732 w 8"/>
                <a:gd name="T7" fmla="*/ 0 h 42"/>
                <a:gd name="T8" fmla="*/ 17463 w 8"/>
                <a:gd name="T9" fmla="*/ 8164 h 42"/>
                <a:gd name="T10" fmla="*/ 17463 w 8"/>
                <a:gd name="T11" fmla="*/ 77561 h 42"/>
                <a:gd name="T12" fmla="*/ 8732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134"/>
            <p:cNvSpPr>
              <a:spLocks/>
            </p:cNvSpPr>
            <p:nvPr/>
          </p:nvSpPr>
          <p:spPr bwMode="gray">
            <a:xfrm>
              <a:off x="10042525"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135"/>
            <p:cNvSpPr>
              <a:spLocks noEditPoints="1"/>
            </p:cNvSpPr>
            <p:nvPr/>
          </p:nvSpPr>
          <p:spPr bwMode="gray">
            <a:xfrm>
              <a:off x="9988550" y="1911351"/>
              <a:ext cx="55563" cy="55563"/>
            </a:xfrm>
            <a:custGeom>
              <a:avLst/>
              <a:gdLst>
                <a:gd name="T0" fmla="*/ 28810 w 27"/>
                <a:gd name="T1" fmla="*/ 55563 h 27"/>
                <a:gd name="T2" fmla="*/ 22637 w 27"/>
                <a:gd name="T3" fmla="*/ 51447 h 27"/>
                <a:gd name="T4" fmla="*/ 4116 w 27"/>
                <a:gd name="T5" fmla="*/ 32926 h 27"/>
                <a:gd name="T6" fmla="*/ 0 w 27"/>
                <a:gd name="T7" fmla="*/ 26753 h 27"/>
                <a:gd name="T8" fmla="*/ 4116 w 27"/>
                <a:gd name="T9" fmla="*/ 22637 h 27"/>
                <a:gd name="T10" fmla="*/ 22637 w 27"/>
                <a:gd name="T11" fmla="*/ 2058 h 27"/>
                <a:gd name="T12" fmla="*/ 32926 w 27"/>
                <a:gd name="T13" fmla="*/ 2058 h 27"/>
                <a:gd name="T14" fmla="*/ 53505 w 27"/>
                <a:gd name="T15" fmla="*/ 22637 h 27"/>
                <a:gd name="T16" fmla="*/ 55563 w 27"/>
                <a:gd name="T17" fmla="*/ 26753 h 27"/>
                <a:gd name="T18" fmla="*/ 53505 w 27"/>
                <a:gd name="T19" fmla="*/ 32926 h 27"/>
                <a:gd name="T20" fmla="*/ 32926 w 27"/>
                <a:gd name="T21" fmla="*/ 51447 h 27"/>
                <a:gd name="T22" fmla="*/ 28810 w 27"/>
                <a:gd name="T23" fmla="*/ 55563 h 27"/>
                <a:gd name="T24" fmla="*/ 20579 w 27"/>
                <a:gd name="T25" fmla="*/ 26753 h 27"/>
                <a:gd name="T26" fmla="*/ 28810 w 27"/>
                <a:gd name="T27" fmla="*/ 34984 h 27"/>
                <a:gd name="T28" fmla="*/ 34984 w 27"/>
                <a:gd name="T29" fmla="*/ 26753 h 27"/>
                <a:gd name="T30" fmla="*/ 28810 w 27"/>
                <a:gd name="T31" fmla="*/ 20579 h 27"/>
                <a:gd name="T32" fmla="*/ 20579 w 27"/>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14" y="27"/>
                  </a:moveTo>
                  <a:cubicBezTo>
                    <a:pt x="13" y="27"/>
                    <a:pt x="12" y="26"/>
                    <a:pt x="11" y="25"/>
                  </a:cubicBezTo>
                  <a:cubicBezTo>
                    <a:pt x="2" y="16"/>
                    <a:pt x="2" y="16"/>
                    <a:pt x="2" y="16"/>
                  </a:cubicBezTo>
                  <a:cubicBezTo>
                    <a:pt x="1" y="16"/>
                    <a:pt x="0" y="15"/>
                    <a:pt x="0" y="13"/>
                  </a:cubicBezTo>
                  <a:cubicBezTo>
                    <a:pt x="0" y="12"/>
                    <a:pt x="1" y="11"/>
                    <a:pt x="2" y="11"/>
                  </a:cubicBezTo>
                  <a:cubicBezTo>
                    <a:pt x="11" y="1"/>
                    <a:pt x="11" y="1"/>
                    <a:pt x="11" y="1"/>
                  </a:cubicBezTo>
                  <a:cubicBezTo>
                    <a:pt x="12" y="0"/>
                    <a:pt x="15" y="0"/>
                    <a:pt x="16" y="1"/>
                  </a:cubicBezTo>
                  <a:cubicBezTo>
                    <a:pt x="26" y="11"/>
                    <a:pt x="26" y="11"/>
                    <a:pt x="26" y="11"/>
                  </a:cubicBezTo>
                  <a:cubicBezTo>
                    <a:pt x="26" y="11"/>
                    <a:pt x="27" y="12"/>
                    <a:pt x="27" y="13"/>
                  </a:cubicBezTo>
                  <a:cubicBezTo>
                    <a:pt x="27" y="15"/>
                    <a:pt x="26" y="16"/>
                    <a:pt x="26" y="16"/>
                  </a:cubicBezTo>
                  <a:cubicBezTo>
                    <a:pt x="16" y="25"/>
                    <a:pt x="16" y="25"/>
                    <a:pt x="16" y="25"/>
                  </a:cubicBezTo>
                  <a:cubicBezTo>
                    <a:pt x="16" y="26"/>
                    <a:pt x="15" y="27"/>
                    <a:pt x="14" y="27"/>
                  </a:cubicBezTo>
                  <a:close/>
                  <a:moveTo>
                    <a:pt x="10" y="13"/>
                  </a:moveTo>
                  <a:cubicBezTo>
                    <a:pt x="14" y="17"/>
                    <a:pt x="14" y="17"/>
                    <a:pt x="14" y="17"/>
                  </a:cubicBezTo>
                  <a:cubicBezTo>
                    <a:pt x="17" y="13"/>
                    <a:pt x="17" y="13"/>
                    <a:pt x="17" y="13"/>
                  </a:cubicBezTo>
                  <a:cubicBezTo>
                    <a:pt x="14" y="10"/>
                    <a:pt x="14" y="10"/>
                    <a:pt x="14" y="10"/>
                  </a:cubicBezTo>
                  <a:lnTo>
                    <a:pt x="10"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136"/>
            <p:cNvSpPr>
              <a:spLocks/>
            </p:cNvSpPr>
            <p:nvPr/>
          </p:nvSpPr>
          <p:spPr bwMode="gray">
            <a:xfrm>
              <a:off x="9991725" y="1943101"/>
              <a:ext cx="28575" cy="53975"/>
            </a:xfrm>
            <a:custGeom>
              <a:avLst/>
              <a:gdLst>
                <a:gd name="T0" fmla="*/ 10205 w 14"/>
                <a:gd name="T1" fmla="*/ 53975 h 27"/>
                <a:gd name="T2" fmla="*/ 8164 w 14"/>
                <a:gd name="T3" fmla="*/ 53975 h 27"/>
                <a:gd name="T4" fmla="*/ 2041 w 14"/>
                <a:gd name="T5" fmla="*/ 43980 h 27"/>
                <a:gd name="T6" fmla="*/ 10205 w 14"/>
                <a:gd name="T7" fmla="*/ 5997 h 27"/>
                <a:gd name="T8" fmla="*/ 20411 w 14"/>
                <a:gd name="T9" fmla="*/ 0 h 27"/>
                <a:gd name="T10" fmla="*/ 26534 w 14"/>
                <a:gd name="T11" fmla="*/ 9995 h 27"/>
                <a:gd name="T12" fmla="*/ 16329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1" y="26"/>
                    <a:pt x="0" y="24"/>
                    <a:pt x="1" y="22"/>
                  </a:cubicBezTo>
                  <a:cubicBezTo>
                    <a:pt x="5" y="3"/>
                    <a:pt x="5" y="3"/>
                    <a:pt x="5" y="3"/>
                  </a:cubicBezTo>
                  <a:cubicBezTo>
                    <a:pt x="6" y="1"/>
                    <a:pt x="8" y="0"/>
                    <a:pt x="10" y="0"/>
                  </a:cubicBezTo>
                  <a:cubicBezTo>
                    <a:pt x="12" y="1"/>
                    <a:pt x="14" y="3"/>
                    <a:pt x="13" y="5"/>
                  </a:cubicBezTo>
                  <a:cubicBezTo>
                    <a:pt x="8" y="24"/>
                    <a:pt x="8" y="24"/>
                    <a:pt x="8" y="24"/>
                  </a:cubicBezTo>
                  <a:cubicBezTo>
                    <a:pt x="8" y="26"/>
                    <a:pt x="6"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137"/>
            <p:cNvSpPr>
              <a:spLocks/>
            </p:cNvSpPr>
            <p:nvPr/>
          </p:nvSpPr>
          <p:spPr bwMode="gray">
            <a:xfrm>
              <a:off x="10015537"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5" y="26"/>
                    <a:pt x="5" y="24"/>
                  </a:cubicBezTo>
                  <a:cubicBezTo>
                    <a:pt x="0" y="5"/>
                    <a:pt x="0" y="5"/>
                    <a:pt x="0" y="5"/>
                  </a:cubicBezTo>
                  <a:cubicBezTo>
                    <a:pt x="0" y="3"/>
                    <a:pt x="1" y="1"/>
                    <a:pt x="3" y="0"/>
                  </a:cubicBezTo>
                  <a:cubicBezTo>
                    <a:pt x="5" y="0"/>
                    <a:pt x="7" y="1"/>
                    <a:pt x="8" y="3"/>
                  </a:cubicBezTo>
                  <a:cubicBezTo>
                    <a:pt x="13" y="22"/>
                    <a:pt x="13" y="22"/>
                    <a:pt x="13" y="22"/>
                  </a:cubicBezTo>
                  <a:cubicBezTo>
                    <a:pt x="13" y="24"/>
                    <a:pt x="12" y="26"/>
                    <a:pt x="10" y="27"/>
                  </a:cubicBezTo>
                  <a:cubicBezTo>
                    <a:pt x="9"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85" name="直接箭头连接符 184"/>
          <p:cNvCxnSpPr/>
          <p:nvPr/>
        </p:nvCxnSpPr>
        <p:spPr bwMode="gray">
          <a:xfrm flipV="1">
            <a:off x="1334930" y="2187570"/>
            <a:ext cx="0" cy="3217741"/>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7" name="文本框 186"/>
          <p:cNvSpPr txBox="1"/>
          <p:nvPr/>
        </p:nvSpPr>
        <p:spPr bwMode="gray">
          <a:xfrm>
            <a:off x="350368" y="5746727"/>
            <a:ext cx="122501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control</a:t>
            </a:r>
          </a:p>
        </p:txBody>
      </p:sp>
      <p:sp>
        <p:nvSpPr>
          <p:cNvPr id="188" name="文本框 187"/>
          <p:cNvSpPr txBox="1"/>
          <p:nvPr/>
        </p:nvSpPr>
        <p:spPr bwMode="gray">
          <a:xfrm>
            <a:off x="1088076" y="5746727"/>
            <a:ext cx="142423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Video surveillance</a:t>
            </a:r>
          </a:p>
        </p:txBody>
      </p:sp>
      <p:sp>
        <p:nvSpPr>
          <p:cNvPr id="189" name="文本框 188"/>
          <p:cNvSpPr txBox="1"/>
          <p:nvPr/>
        </p:nvSpPr>
        <p:spPr bwMode="gray">
          <a:xfrm>
            <a:off x="2125356" y="5765581"/>
            <a:ext cx="129118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 office</a:t>
            </a:r>
          </a:p>
        </p:txBody>
      </p:sp>
      <p:sp>
        <p:nvSpPr>
          <p:cNvPr id="192" name="文本框 191"/>
          <p:cNvSpPr txBox="1"/>
          <p:nvPr/>
        </p:nvSpPr>
        <p:spPr bwMode="gray">
          <a:xfrm>
            <a:off x="1395703" y="2660679"/>
            <a:ext cx="337987" cy="2434764"/>
          </a:xfrm>
          <a:prstGeom prst="rect">
            <a:avLst/>
          </a:prstGeom>
          <a:noFill/>
        </p:spPr>
        <p:txBody>
          <a:bodyPr vert="vert270"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Production private network</a:t>
            </a:r>
          </a:p>
        </p:txBody>
      </p:sp>
      <p:sp>
        <p:nvSpPr>
          <p:cNvPr id="193" name="文本框 192"/>
          <p:cNvSpPr txBox="1"/>
          <p:nvPr/>
        </p:nvSpPr>
        <p:spPr bwMode="gray">
          <a:xfrm>
            <a:off x="2406297" y="2955802"/>
            <a:ext cx="337987" cy="1844518"/>
          </a:xfrm>
          <a:prstGeom prst="rect">
            <a:avLst/>
          </a:prstGeom>
          <a:noFill/>
        </p:spPr>
        <p:txBody>
          <a:bodyPr vert="vert270" wrap="square" rtlCol="0">
            <a:noAutofit/>
          </a:bodyPr>
          <a:lstStyle/>
          <a:p>
            <a:pPr algn="ctr" font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Office p</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rivate network</a:t>
            </a:r>
          </a:p>
        </p:txBody>
      </p:sp>
      <p:sp>
        <p:nvSpPr>
          <p:cNvPr id="221" name="椭圆 220"/>
          <p:cNvSpPr/>
          <p:nvPr/>
        </p:nvSpPr>
        <p:spPr bwMode="gray">
          <a:xfrm>
            <a:off x="2212597" y="1942158"/>
            <a:ext cx="1051173" cy="421569"/>
          </a:xfrm>
          <a:prstGeom prst="ellipse">
            <a:avLst/>
          </a:prstGeom>
          <a:gradFill flip="none" rotWithShape="1">
            <a:gsLst>
              <a:gs pos="0">
                <a:schemeClr val="bg1"/>
              </a:gs>
              <a:gs pos="100000">
                <a:schemeClr val="bg1">
                  <a:lumMod val="85000"/>
                </a:schemeClr>
              </a:gs>
            </a:gsLst>
            <a:lin ang="5400000" scaled="1"/>
            <a:tileRect/>
          </a:gradFill>
          <a:ln>
            <a:gradFill>
              <a:gsLst>
                <a:gs pos="0">
                  <a:schemeClr val="bg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2" name="组合 1001"/>
          <p:cNvGrpSpPr>
            <a:grpSpLocks/>
          </p:cNvGrpSpPr>
          <p:nvPr/>
        </p:nvGrpSpPr>
        <p:grpSpPr bwMode="gray">
          <a:xfrm>
            <a:off x="2539847" y="1647621"/>
            <a:ext cx="399020" cy="428656"/>
            <a:chOff x="5697538" y="2392363"/>
            <a:chExt cx="600075" cy="641350"/>
          </a:xfrm>
        </p:grpSpPr>
        <p:sp>
          <p:nvSpPr>
            <p:cNvPr id="223" name="Freeform 956"/>
            <p:cNvSpPr>
              <a:spLocks noEditPoints="1"/>
            </p:cNvSpPr>
            <p:nvPr/>
          </p:nvSpPr>
          <p:spPr bwMode="gray">
            <a:xfrm>
              <a:off x="5697538"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0 w 597"/>
                <a:gd name="T19" fmla="*/ 2147483646 h 1326"/>
                <a:gd name="T20" fmla="*/ 0 w 597"/>
                <a:gd name="T21" fmla="*/ 2147483646 h 1326"/>
                <a:gd name="T22" fmla="*/ 2147483646 w 597"/>
                <a:gd name="T23" fmla="*/ 0 h 1326"/>
                <a:gd name="T24" fmla="*/ 2147483646 w 597"/>
                <a:gd name="T25" fmla="*/ 0 h 1326"/>
                <a:gd name="T26" fmla="*/ 2147483646 w 597"/>
                <a:gd name="T27" fmla="*/ 2147483646 h 1326"/>
                <a:gd name="T28" fmla="*/ 2147483646 w 597"/>
                <a:gd name="T29" fmla="*/ 2147483646 h 1326"/>
                <a:gd name="T30" fmla="*/ 2147483646 w 597"/>
                <a:gd name="T31" fmla="*/ 2147483646 h 1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7"/>
                <a:gd name="T49" fmla="*/ 0 h 1326"/>
                <a:gd name="T50" fmla="*/ 597 w 597"/>
                <a:gd name="T51" fmla="*/ 1326 h 1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7" h="1326">
                  <a:moveTo>
                    <a:pt x="67" y="1260"/>
                  </a:moveTo>
                  <a:lnTo>
                    <a:pt x="67" y="1260"/>
                  </a:lnTo>
                  <a:lnTo>
                    <a:pt x="531" y="1260"/>
                  </a:lnTo>
                  <a:lnTo>
                    <a:pt x="531" y="67"/>
                  </a:lnTo>
                  <a:lnTo>
                    <a:pt x="67" y="67"/>
                  </a:lnTo>
                  <a:lnTo>
                    <a:pt x="67" y="1260"/>
                  </a:lnTo>
                  <a:close/>
                  <a:moveTo>
                    <a:pt x="564" y="1326"/>
                  </a:moveTo>
                  <a:lnTo>
                    <a:pt x="564" y="1326"/>
                  </a:lnTo>
                  <a:lnTo>
                    <a:pt x="34" y="1326"/>
                  </a:lnTo>
                  <a:cubicBezTo>
                    <a:pt x="15" y="1326"/>
                    <a:pt x="0" y="1311"/>
                    <a:pt x="0" y="1293"/>
                  </a:cubicBezTo>
                  <a:lnTo>
                    <a:pt x="0" y="34"/>
                  </a:lnTo>
                  <a:cubicBezTo>
                    <a:pt x="0" y="15"/>
                    <a:pt x="15" y="0"/>
                    <a:pt x="34" y="0"/>
                  </a:cubicBezTo>
                  <a:lnTo>
                    <a:pt x="564" y="0"/>
                  </a:lnTo>
                  <a:cubicBezTo>
                    <a:pt x="582" y="0"/>
                    <a:pt x="597" y="15"/>
                    <a:pt x="597" y="34"/>
                  </a:cubicBezTo>
                  <a:lnTo>
                    <a:pt x="597" y="1293"/>
                  </a:lnTo>
                  <a:cubicBezTo>
                    <a:pt x="597" y="1311"/>
                    <a:pt x="582"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Freeform 957"/>
            <p:cNvSpPr>
              <a:spLocks/>
            </p:cNvSpPr>
            <p:nvPr/>
          </p:nvSpPr>
          <p:spPr bwMode="gray">
            <a:xfrm>
              <a:off x="6016625" y="2392363"/>
              <a:ext cx="280988" cy="623888"/>
            </a:xfrm>
            <a:custGeom>
              <a:avLst/>
              <a:gdLst>
                <a:gd name="T0" fmla="*/ 2147483646 w 597"/>
                <a:gd name="T1" fmla="*/ 2147483646 h 1326"/>
                <a:gd name="T2" fmla="*/ 2147483646 w 597"/>
                <a:gd name="T3" fmla="*/ 2147483646 h 1326"/>
                <a:gd name="T4" fmla="*/ 2147483646 w 597"/>
                <a:gd name="T5" fmla="*/ 2147483646 h 1326"/>
                <a:gd name="T6" fmla="*/ 2147483646 w 597"/>
                <a:gd name="T7" fmla="*/ 2147483646 h 1326"/>
                <a:gd name="T8" fmla="*/ 2147483646 w 597"/>
                <a:gd name="T9" fmla="*/ 2147483646 h 1326"/>
                <a:gd name="T10" fmla="*/ 2147483646 w 597"/>
                <a:gd name="T11" fmla="*/ 2147483646 h 1326"/>
                <a:gd name="T12" fmla="*/ 2147483646 w 597"/>
                <a:gd name="T13" fmla="*/ 2147483646 h 1326"/>
                <a:gd name="T14" fmla="*/ 2147483646 w 597"/>
                <a:gd name="T15" fmla="*/ 2147483646 h 1326"/>
                <a:gd name="T16" fmla="*/ 2147483646 w 597"/>
                <a:gd name="T17" fmla="*/ 2147483646 h 1326"/>
                <a:gd name="T18" fmla="*/ 2147483646 w 597"/>
                <a:gd name="T19" fmla="*/ 2147483646 h 1326"/>
                <a:gd name="T20" fmla="*/ 2147483646 w 597"/>
                <a:gd name="T21" fmla="*/ 2147483646 h 1326"/>
                <a:gd name="T22" fmla="*/ 0 w 597"/>
                <a:gd name="T23" fmla="*/ 2147483646 h 1326"/>
                <a:gd name="T24" fmla="*/ 0 w 597"/>
                <a:gd name="T25" fmla="*/ 2147483646 h 1326"/>
                <a:gd name="T26" fmla="*/ 2147483646 w 597"/>
                <a:gd name="T27" fmla="*/ 0 h 1326"/>
                <a:gd name="T28" fmla="*/ 2147483646 w 597"/>
                <a:gd name="T29" fmla="*/ 0 h 1326"/>
                <a:gd name="T30" fmla="*/ 2147483646 w 597"/>
                <a:gd name="T31" fmla="*/ 2147483646 h 1326"/>
                <a:gd name="T32" fmla="*/ 2147483646 w 597"/>
                <a:gd name="T33" fmla="*/ 2147483646 h 1326"/>
                <a:gd name="T34" fmla="*/ 2147483646 w 597"/>
                <a:gd name="T35" fmla="*/ 2147483646 h 13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7"/>
                <a:gd name="T55" fmla="*/ 0 h 1326"/>
                <a:gd name="T56" fmla="*/ 597 w 597"/>
                <a:gd name="T57" fmla="*/ 1326 h 13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7" h="1326">
                  <a:moveTo>
                    <a:pt x="564" y="1326"/>
                  </a:moveTo>
                  <a:lnTo>
                    <a:pt x="564" y="1326"/>
                  </a:lnTo>
                  <a:lnTo>
                    <a:pt x="451" y="1326"/>
                  </a:lnTo>
                  <a:lnTo>
                    <a:pt x="451" y="1260"/>
                  </a:lnTo>
                  <a:lnTo>
                    <a:pt x="531" y="1260"/>
                  </a:lnTo>
                  <a:lnTo>
                    <a:pt x="531" y="67"/>
                  </a:lnTo>
                  <a:lnTo>
                    <a:pt x="67" y="67"/>
                  </a:lnTo>
                  <a:lnTo>
                    <a:pt x="67" y="1260"/>
                  </a:lnTo>
                  <a:lnTo>
                    <a:pt x="224" y="1260"/>
                  </a:lnTo>
                  <a:lnTo>
                    <a:pt x="224" y="1326"/>
                  </a:lnTo>
                  <a:lnTo>
                    <a:pt x="34" y="1326"/>
                  </a:lnTo>
                  <a:cubicBezTo>
                    <a:pt x="15" y="1326"/>
                    <a:pt x="0" y="1311"/>
                    <a:pt x="0" y="1293"/>
                  </a:cubicBezTo>
                  <a:lnTo>
                    <a:pt x="0" y="34"/>
                  </a:lnTo>
                  <a:cubicBezTo>
                    <a:pt x="0" y="15"/>
                    <a:pt x="15" y="0"/>
                    <a:pt x="34" y="0"/>
                  </a:cubicBezTo>
                  <a:lnTo>
                    <a:pt x="564" y="0"/>
                  </a:lnTo>
                  <a:cubicBezTo>
                    <a:pt x="583" y="0"/>
                    <a:pt x="597" y="15"/>
                    <a:pt x="597" y="34"/>
                  </a:cubicBezTo>
                  <a:lnTo>
                    <a:pt x="597" y="1293"/>
                  </a:lnTo>
                  <a:cubicBezTo>
                    <a:pt x="597" y="1311"/>
                    <a:pt x="583" y="1326"/>
                    <a:pt x="564" y="13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Freeform 958"/>
            <p:cNvSpPr>
              <a:spLocks noEditPoints="1"/>
            </p:cNvSpPr>
            <p:nvPr/>
          </p:nvSpPr>
          <p:spPr bwMode="gray">
            <a:xfrm>
              <a:off x="5759450" y="2444750"/>
              <a:ext cx="158750" cy="50800"/>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4"/>
                    <a:pt x="43" y="65"/>
                    <a:pt x="45" y="65"/>
                  </a:cubicBezTo>
                  <a:lnTo>
                    <a:pt x="292" y="65"/>
                  </a:lnTo>
                  <a:cubicBezTo>
                    <a:pt x="294" y="65"/>
                    <a:pt x="295" y="64"/>
                    <a:pt x="297" y="64"/>
                  </a:cubicBezTo>
                  <a:lnTo>
                    <a:pt x="297" y="40"/>
                  </a:lnTo>
                  <a:cubicBezTo>
                    <a:pt x="295" y="40"/>
                    <a:pt x="294" y="40"/>
                    <a:pt x="292" y="40"/>
                  </a:cubicBezTo>
                  <a:lnTo>
                    <a:pt x="45" y="40"/>
                  </a:lnTo>
                  <a:cubicBezTo>
                    <a:pt x="43" y="40"/>
                    <a:pt x="42" y="40"/>
                    <a:pt x="40" y="40"/>
                  </a:cubicBezTo>
                  <a:lnTo>
                    <a:pt x="40" y="64"/>
                  </a:lnTo>
                  <a:close/>
                  <a:moveTo>
                    <a:pt x="292" y="105"/>
                  </a:moveTo>
                  <a:lnTo>
                    <a:pt x="292" y="105"/>
                  </a:lnTo>
                  <a:lnTo>
                    <a:pt x="45" y="105"/>
                  </a:lnTo>
                  <a:cubicBezTo>
                    <a:pt x="19" y="105"/>
                    <a:pt x="0" y="92"/>
                    <a:pt x="0" y="73"/>
                  </a:cubicBezTo>
                  <a:lnTo>
                    <a:pt x="0" y="31"/>
                  </a:lnTo>
                  <a:cubicBezTo>
                    <a:pt x="0" y="13"/>
                    <a:pt x="19" y="0"/>
                    <a:pt x="45" y="0"/>
                  </a:cubicBezTo>
                  <a:lnTo>
                    <a:pt x="292" y="0"/>
                  </a:lnTo>
                  <a:cubicBezTo>
                    <a:pt x="318" y="0"/>
                    <a:pt x="337" y="13"/>
                    <a:pt x="337" y="31"/>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Freeform 959"/>
            <p:cNvSpPr>
              <a:spLocks noEditPoints="1"/>
            </p:cNvSpPr>
            <p:nvPr/>
          </p:nvSpPr>
          <p:spPr bwMode="gray">
            <a:xfrm>
              <a:off x="5759450" y="2503488"/>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Freeform 960"/>
            <p:cNvSpPr>
              <a:spLocks noEditPoints="1"/>
            </p:cNvSpPr>
            <p:nvPr/>
          </p:nvSpPr>
          <p:spPr bwMode="gray">
            <a:xfrm>
              <a:off x="5759450" y="2587625"/>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4"/>
                  </a:moveTo>
                  <a:lnTo>
                    <a:pt x="40" y="64"/>
                  </a:lnTo>
                  <a:cubicBezTo>
                    <a:pt x="42" y="65"/>
                    <a:pt x="43" y="65"/>
                    <a:pt x="45" y="65"/>
                  </a:cubicBezTo>
                  <a:lnTo>
                    <a:pt x="292" y="65"/>
                  </a:lnTo>
                  <a:cubicBezTo>
                    <a:pt x="294" y="65"/>
                    <a:pt x="295" y="65"/>
                    <a:pt x="297" y="64"/>
                  </a:cubicBezTo>
                  <a:lnTo>
                    <a:pt x="297" y="41"/>
                  </a:lnTo>
                  <a:cubicBezTo>
                    <a:pt x="295" y="40"/>
                    <a:pt x="294" y="40"/>
                    <a:pt x="292" y="40"/>
                  </a:cubicBezTo>
                  <a:lnTo>
                    <a:pt x="45" y="40"/>
                  </a:lnTo>
                  <a:cubicBezTo>
                    <a:pt x="43" y="40"/>
                    <a:pt x="42" y="40"/>
                    <a:pt x="40" y="41"/>
                  </a:cubicBezTo>
                  <a:lnTo>
                    <a:pt x="40" y="64"/>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Freeform 961"/>
            <p:cNvSpPr>
              <a:spLocks noEditPoints="1"/>
            </p:cNvSpPr>
            <p:nvPr/>
          </p:nvSpPr>
          <p:spPr bwMode="gray">
            <a:xfrm>
              <a:off x="5759450" y="26463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1"/>
                    <a:pt x="294" y="40"/>
                    <a:pt x="292" y="40"/>
                  </a:cubicBezTo>
                  <a:lnTo>
                    <a:pt x="45" y="40"/>
                  </a:lnTo>
                  <a:cubicBezTo>
                    <a:pt x="43" y="40"/>
                    <a:pt x="42" y="41"/>
                    <a:pt x="40" y="41"/>
                  </a:cubicBezTo>
                  <a:lnTo>
                    <a:pt x="40" y="65"/>
                  </a:lnTo>
                  <a:close/>
                  <a:moveTo>
                    <a:pt x="292" y="105"/>
                  </a:moveTo>
                  <a:lnTo>
                    <a:pt x="292" y="105"/>
                  </a:lnTo>
                  <a:lnTo>
                    <a:pt x="45" y="105"/>
                  </a:lnTo>
                  <a:cubicBezTo>
                    <a:pt x="19" y="105"/>
                    <a:pt x="0" y="92"/>
                    <a:pt x="0" y="74"/>
                  </a:cubicBezTo>
                  <a:lnTo>
                    <a:pt x="0" y="32"/>
                  </a:lnTo>
                  <a:cubicBezTo>
                    <a:pt x="0" y="13"/>
                    <a:pt x="19" y="0"/>
                    <a:pt x="45" y="0"/>
                  </a:cubicBezTo>
                  <a:lnTo>
                    <a:pt x="292" y="0"/>
                  </a:lnTo>
                  <a:cubicBezTo>
                    <a:pt x="318" y="0"/>
                    <a:pt x="337" y="13"/>
                    <a:pt x="337" y="32"/>
                  </a:cubicBezTo>
                  <a:lnTo>
                    <a:pt x="337" y="74"/>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Freeform 962"/>
            <p:cNvSpPr>
              <a:spLocks noEditPoints="1"/>
            </p:cNvSpPr>
            <p:nvPr/>
          </p:nvSpPr>
          <p:spPr bwMode="gray">
            <a:xfrm>
              <a:off x="5759450" y="2722563"/>
              <a:ext cx="158750" cy="49213"/>
            </a:xfrm>
            <a:custGeom>
              <a:avLst/>
              <a:gdLst>
                <a:gd name="T0" fmla="*/ 2147483646 w 337"/>
                <a:gd name="T1" fmla="*/ 2147483646 h 105"/>
                <a:gd name="T2" fmla="*/ 2147483646 w 337"/>
                <a:gd name="T3" fmla="*/ 2147483646 h 105"/>
                <a:gd name="T4" fmla="*/ 2147483646 w 337"/>
                <a:gd name="T5" fmla="*/ 2147483646 h 105"/>
                <a:gd name="T6" fmla="*/ 2147483646 w 337"/>
                <a:gd name="T7" fmla="*/ 2147483646 h 105"/>
                <a:gd name="T8" fmla="*/ 2147483646 w 337"/>
                <a:gd name="T9" fmla="*/ 2147483646 h 105"/>
                <a:gd name="T10" fmla="*/ 2147483646 w 337"/>
                <a:gd name="T11" fmla="*/ 2147483646 h 105"/>
                <a:gd name="T12" fmla="*/ 2147483646 w 337"/>
                <a:gd name="T13" fmla="*/ 2147483646 h 105"/>
                <a:gd name="T14" fmla="*/ 2147483646 w 337"/>
                <a:gd name="T15" fmla="*/ 2147483646 h 105"/>
                <a:gd name="T16" fmla="*/ 2147483646 w 337"/>
                <a:gd name="T17" fmla="*/ 2147483646 h 105"/>
                <a:gd name="T18" fmla="*/ 2147483646 w 337"/>
                <a:gd name="T19" fmla="*/ 2147483646 h 105"/>
                <a:gd name="T20" fmla="*/ 2147483646 w 337"/>
                <a:gd name="T21" fmla="*/ 2147483646 h 105"/>
                <a:gd name="T22" fmla="*/ 2147483646 w 337"/>
                <a:gd name="T23" fmla="*/ 2147483646 h 105"/>
                <a:gd name="T24" fmla="*/ 2147483646 w 337"/>
                <a:gd name="T25" fmla="*/ 2147483646 h 105"/>
                <a:gd name="T26" fmla="*/ 0 w 337"/>
                <a:gd name="T27" fmla="*/ 2147483646 h 105"/>
                <a:gd name="T28" fmla="*/ 0 w 337"/>
                <a:gd name="T29" fmla="*/ 2147483646 h 105"/>
                <a:gd name="T30" fmla="*/ 2147483646 w 337"/>
                <a:gd name="T31" fmla="*/ 0 h 105"/>
                <a:gd name="T32" fmla="*/ 2147483646 w 337"/>
                <a:gd name="T33" fmla="*/ 0 h 105"/>
                <a:gd name="T34" fmla="*/ 2147483646 w 337"/>
                <a:gd name="T35" fmla="*/ 2147483646 h 105"/>
                <a:gd name="T36" fmla="*/ 2147483646 w 337"/>
                <a:gd name="T37" fmla="*/ 2147483646 h 105"/>
                <a:gd name="T38" fmla="*/ 2147483646 w 337"/>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5"/>
                <a:gd name="T62" fmla="*/ 337 w 337"/>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5">
                  <a:moveTo>
                    <a:pt x="40" y="65"/>
                  </a:moveTo>
                  <a:lnTo>
                    <a:pt x="40" y="65"/>
                  </a:lnTo>
                  <a:cubicBezTo>
                    <a:pt x="42" y="65"/>
                    <a:pt x="43" y="65"/>
                    <a:pt x="45" y="65"/>
                  </a:cubicBezTo>
                  <a:lnTo>
                    <a:pt x="292" y="65"/>
                  </a:lnTo>
                  <a:cubicBezTo>
                    <a:pt x="294" y="65"/>
                    <a:pt x="295" y="65"/>
                    <a:pt x="297" y="65"/>
                  </a:cubicBezTo>
                  <a:lnTo>
                    <a:pt x="297" y="41"/>
                  </a:lnTo>
                  <a:cubicBezTo>
                    <a:pt x="295" y="40"/>
                    <a:pt x="294" y="40"/>
                    <a:pt x="292" y="40"/>
                  </a:cubicBezTo>
                  <a:lnTo>
                    <a:pt x="45" y="40"/>
                  </a:lnTo>
                  <a:cubicBezTo>
                    <a:pt x="43" y="40"/>
                    <a:pt x="42" y="40"/>
                    <a:pt x="40" y="41"/>
                  </a:cubicBezTo>
                  <a:lnTo>
                    <a:pt x="40" y="65"/>
                  </a:lnTo>
                  <a:close/>
                  <a:moveTo>
                    <a:pt x="292" y="105"/>
                  </a:moveTo>
                  <a:lnTo>
                    <a:pt x="292" y="105"/>
                  </a:lnTo>
                  <a:lnTo>
                    <a:pt x="45" y="105"/>
                  </a:lnTo>
                  <a:cubicBezTo>
                    <a:pt x="19" y="105"/>
                    <a:pt x="0" y="92"/>
                    <a:pt x="0" y="73"/>
                  </a:cubicBezTo>
                  <a:lnTo>
                    <a:pt x="0" y="32"/>
                  </a:lnTo>
                  <a:cubicBezTo>
                    <a:pt x="0" y="13"/>
                    <a:pt x="19" y="0"/>
                    <a:pt x="45" y="0"/>
                  </a:cubicBezTo>
                  <a:lnTo>
                    <a:pt x="292" y="0"/>
                  </a:lnTo>
                  <a:cubicBezTo>
                    <a:pt x="318" y="0"/>
                    <a:pt x="337" y="13"/>
                    <a:pt x="337" y="32"/>
                  </a:cubicBezTo>
                  <a:lnTo>
                    <a:pt x="337" y="73"/>
                  </a:lnTo>
                  <a:cubicBezTo>
                    <a:pt x="337" y="92"/>
                    <a:pt x="318" y="105"/>
                    <a:pt x="292"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963"/>
            <p:cNvSpPr>
              <a:spLocks noEditPoints="1"/>
            </p:cNvSpPr>
            <p:nvPr/>
          </p:nvSpPr>
          <p:spPr bwMode="gray">
            <a:xfrm>
              <a:off x="5759450" y="2781300"/>
              <a:ext cx="158750" cy="49213"/>
            </a:xfrm>
            <a:custGeom>
              <a:avLst/>
              <a:gdLst>
                <a:gd name="T0" fmla="*/ 2147483646 w 337"/>
                <a:gd name="T1" fmla="*/ 2147483646 h 104"/>
                <a:gd name="T2" fmla="*/ 2147483646 w 337"/>
                <a:gd name="T3" fmla="*/ 2147483646 h 104"/>
                <a:gd name="T4" fmla="*/ 2147483646 w 337"/>
                <a:gd name="T5" fmla="*/ 2147483646 h 104"/>
                <a:gd name="T6" fmla="*/ 2147483646 w 337"/>
                <a:gd name="T7" fmla="*/ 2147483646 h 104"/>
                <a:gd name="T8" fmla="*/ 2147483646 w 337"/>
                <a:gd name="T9" fmla="*/ 2147483646 h 104"/>
                <a:gd name="T10" fmla="*/ 2147483646 w 337"/>
                <a:gd name="T11" fmla="*/ 2147483646 h 104"/>
                <a:gd name="T12" fmla="*/ 2147483646 w 337"/>
                <a:gd name="T13" fmla="*/ 2147483646 h 104"/>
                <a:gd name="T14" fmla="*/ 2147483646 w 337"/>
                <a:gd name="T15" fmla="*/ 2147483646 h 104"/>
                <a:gd name="T16" fmla="*/ 2147483646 w 337"/>
                <a:gd name="T17" fmla="*/ 2147483646 h 104"/>
                <a:gd name="T18" fmla="*/ 2147483646 w 337"/>
                <a:gd name="T19" fmla="*/ 2147483646 h 104"/>
                <a:gd name="T20" fmla="*/ 2147483646 w 337"/>
                <a:gd name="T21" fmla="*/ 2147483646 h 104"/>
                <a:gd name="T22" fmla="*/ 2147483646 w 337"/>
                <a:gd name="T23" fmla="*/ 2147483646 h 104"/>
                <a:gd name="T24" fmla="*/ 2147483646 w 337"/>
                <a:gd name="T25" fmla="*/ 2147483646 h 104"/>
                <a:gd name="T26" fmla="*/ 0 w 337"/>
                <a:gd name="T27" fmla="*/ 2147483646 h 104"/>
                <a:gd name="T28" fmla="*/ 0 w 337"/>
                <a:gd name="T29" fmla="*/ 2147483646 h 104"/>
                <a:gd name="T30" fmla="*/ 2147483646 w 337"/>
                <a:gd name="T31" fmla="*/ 0 h 104"/>
                <a:gd name="T32" fmla="*/ 2147483646 w 337"/>
                <a:gd name="T33" fmla="*/ 0 h 104"/>
                <a:gd name="T34" fmla="*/ 2147483646 w 337"/>
                <a:gd name="T35" fmla="*/ 2147483646 h 104"/>
                <a:gd name="T36" fmla="*/ 2147483646 w 337"/>
                <a:gd name="T37" fmla="*/ 2147483646 h 104"/>
                <a:gd name="T38" fmla="*/ 2147483646 w 337"/>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104"/>
                <a:gd name="T62" fmla="*/ 337 w 337"/>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104">
                  <a:moveTo>
                    <a:pt x="40" y="64"/>
                  </a:moveTo>
                  <a:lnTo>
                    <a:pt x="40" y="64"/>
                  </a:lnTo>
                  <a:cubicBezTo>
                    <a:pt x="42" y="64"/>
                    <a:pt x="43" y="64"/>
                    <a:pt x="45" y="64"/>
                  </a:cubicBezTo>
                  <a:lnTo>
                    <a:pt x="292" y="64"/>
                  </a:lnTo>
                  <a:cubicBezTo>
                    <a:pt x="294" y="64"/>
                    <a:pt x="295" y="64"/>
                    <a:pt x="297" y="64"/>
                  </a:cubicBezTo>
                  <a:lnTo>
                    <a:pt x="297" y="40"/>
                  </a:lnTo>
                  <a:cubicBezTo>
                    <a:pt x="295" y="40"/>
                    <a:pt x="294" y="40"/>
                    <a:pt x="292" y="40"/>
                  </a:cubicBezTo>
                  <a:lnTo>
                    <a:pt x="45" y="40"/>
                  </a:lnTo>
                  <a:cubicBezTo>
                    <a:pt x="43" y="40"/>
                    <a:pt x="42" y="40"/>
                    <a:pt x="40" y="40"/>
                  </a:cubicBezTo>
                  <a:lnTo>
                    <a:pt x="40" y="64"/>
                  </a:lnTo>
                  <a:close/>
                  <a:moveTo>
                    <a:pt x="292" y="104"/>
                  </a:moveTo>
                  <a:lnTo>
                    <a:pt x="292" y="104"/>
                  </a:lnTo>
                  <a:lnTo>
                    <a:pt x="45" y="104"/>
                  </a:lnTo>
                  <a:cubicBezTo>
                    <a:pt x="19" y="104"/>
                    <a:pt x="0" y="91"/>
                    <a:pt x="0" y="73"/>
                  </a:cubicBezTo>
                  <a:lnTo>
                    <a:pt x="0" y="31"/>
                  </a:lnTo>
                  <a:cubicBezTo>
                    <a:pt x="0" y="13"/>
                    <a:pt x="19" y="0"/>
                    <a:pt x="45" y="0"/>
                  </a:cubicBezTo>
                  <a:lnTo>
                    <a:pt x="292" y="0"/>
                  </a:lnTo>
                  <a:cubicBezTo>
                    <a:pt x="318" y="0"/>
                    <a:pt x="337" y="13"/>
                    <a:pt x="337" y="31"/>
                  </a:cubicBezTo>
                  <a:lnTo>
                    <a:pt x="337" y="73"/>
                  </a:lnTo>
                  <a:cubicBezTo>
                    <a:pt x="337" y="91"/>
                    <a:pt x="318" y="104"/>
                    <a:pt x="292"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964"/>
            <p:cNvSpPr>
              <a:spLocks noEditPoints="1"/>
            </p:cNvSpPr>
            <p:nvPr/>
          </p:nvSpPr>
          <p:spPr bwMode="gray">
            <a:xfrm>
              <a:off x="6078538" y="2444750"/>
              <a:ext cx="158750" cy="50800"/>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4"/>
                    <a:pt x="43" y="65"/>
                    <a:pt x="45" y="65"/>
                  </a:cubicBezTo>
                  <a:lnTo>
                    <a:pt x="291" y="65"/>
                  </a:lnTo>
                  <a:cubicBezTo>
                    <a:pt x="293" y="65"/>
                    <a:pt x="295" y="64"/>
                    <a:pt x="296" y="64"/>
                  </a:cubicBezTo>
                  <a:lnTo>
                    <a:pt x="296" y="40"/>
                  </a:lnTo>
                  <a:cubicBezTo>
                    <a:pt x="295" y="40"/>
                    <a:pt x="293" y="40"/>
                    <a:pt x="291" y="40"/>
                  </a:cubicBezTo>
                  <a:lnTo>
                    <a:pt x="45" y="40"/>
                  </a:lnTo>
                  <a:cubicBezTo>
                    <a:pt x="43" y="40"/>
                    <a:pt x="41" y="40"/>
                    <a:pt x="40" y="40"/>
                  </a:cubicBezTo>
                  <a:lnTo>
                    <a:pt x="40" y="64"/>
                  </a:lnTo>
                  <a:close/>
                  <a:moveTo>
                    <a:pt x="291" y="105"/>
                  </a:moveTo>
                  <a:lnTo>
                    <a:pt x="291" y="105"/>
                  </a:lnTo>
                  <a:lnTo>
                    <a:pt x="45" y="105"/>
                  </a:lnTo>
                  <a:cubicBezTo>
                    <a:pt x="18" y="105"/>
                    <a:pt x="0" y="92"/>
                    <a:pt x="0" y="73"/>
                  </a:cubicBezTo>
                  <a:lnTo>
                    <a:pt x="0" y="31"/>
                  </a:lnTo>
                  <a:cubicBezTo>
                    <a:pt x="0" y="13"/>
                    <a:pt x="18" y="0"/>
                    <a:pt x="45" y="0"/>
                  </a:cubicBezTo>
                  <a:lnTo>
                    <a:pt x="291" y="0"/>
                  </a:lnTo>
                  <a:cubicBezTo>
                    <a:pt x="318" y="0"/>
                    <a:pt x="336" y="13"/>
                    <a:pt x="336" y="31"/>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965"/>
            <p:cNvSpPr>
              <a:spLocks noEditPoints="1"/>
            </p:cNvSpPr>
            <p:nvPr/>
          </p:nvSpPr>
          <p:spPr bwMode="gray">
            <a:xfrm>
              <a:off x="6078538" y="2503488"/>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966"/>
            <p:cNvSpPr>
              <a:spLocks noEditPoints="1"/>
            </p:cNvSpPr>
            <p:nvPr/>
          </p:nvSpPr>
          <p:spPr bwMode="gray">
            <a:xfrm>
              <a:off x="6078538" y="2587625"/>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4"/>
                  </a:moveTo>
                  <a:lnTo>
                    <a:pt x="40" y="64"/>
                  </a:lnTo>
                  <a:cubicBezTo>
                    <a:pt x="41" y="65"/>
                    <a:pt x="43" y="65"/>
                    <a:pt x="45" y="65"/>
                  </a:cubicBezTo>
                  <a:lnTo>
                    <a:pt x="291" y="65"/>
                  </a:lnTo>
                  <a:cubicBezTo>
                    <a:pt x="293" y="65"/>
                    <a:pt x="295" y="65"/>
                    <a:pt x="296" y="64"/>
                  </a:cubicBezTo>
                  <a:lnTo>
                    <a:pt x="296" y="41"/>
                  </a:lnTo>
                  <a:cubicBezTo>
                    <a:pt x="295" y="40"/>
                    <a:pt x="293" y="40"/>
                    <a:pt x="291" y="40"/>
                  </a:cubicBezTo>
                  <a:lnTo>
                    <a:pt x="45" y="40"/>
                  </a:lnTo>
                  <a:cubicBezTo>
                    <a:pt x="43" y="40"/>
                    <a:pt x="41" y="40"/>
                    <a:pt x="40" y="41"/>
                  </a:cubicBezTo>
                  <a:lnTo>
                    <a:pt x="40" y="64"/>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967"/>
            <p:cNvSpPr>
              <a:spLocks noEditPoints="1"/>
            </p:cNvSpPr>
            <p:nvPr/>
          </p:nvSpPr>
          <p:spPr bwMode="gray">
            <a:xfrm>
              <a:off x="6078538" y="26463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1"/>
                    <a:pt x="293" y="40"/>
                    <a:pt x="291" y="40"/>
                  </a:cubicBezTo>
                  <a:lnTo>
                    <a:pt x="45" y="40"/>
                  </a:lnTo>
                  <a:cubicBezTo>
                    <a:pt x="43" y="40"/>
                    <a:pt x="41" y="41"/>
                    <a:pt x="40" y="41"/>
                  </a:cubicBezTo>
                  <a:lnTo>
                    <a:pt x="40" y="65"/>
                  </a:lnTo>
                  <a:close/>
                  <a:moveTo>
                    <a:pt x="291" y="105"/>
                  </a:moveTo>
                  <a:lnTo>
                    <a:pt x="291" y="105"/>
                  </a:lnTo>
                  <a:lnTo>
                    <a:pt x="45" y="105"/>
                  </a:lnTo>
                  <a:cubicBezTo>
                    <a:pt x="18" y="105"/>
                    <a:pt x="0" y="92"/>
                    <a:pt x="0" y="74"/>
                  </a:cubicBezTo>
                  <a:lnTo>
                    <a:pt x="0" y="32"/>
                  </a:lnTo>
                  <a:cubicBezTo>
                    <a:pt x="0" y="13"/>
                    <a:pt x="18" y="0"/>
                    <a:pt x="45" y="0"/>
                  </a:cubicBezTo>
                  <a:lnTo>
                    <a:pt x="291" y="0"/>
                  </a:lnTo>
                  <a:cubicBezTo>
                    <a:pt x="318" y="0"/>
                    <a:pt x="336" y="13"/>
                    <a:pt x="336" y="32"/>
                  </a:cubicBezTo>
                  <a:lnTo>
                    <a:pt x="336" y="74"/>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Freeform 968"/>
            <p:cNvSpPr>
              <a:spLocks noEditPoints="1"/>
            </p:cNvSpPr>
            <p:nvPr/>
          </p:nvSpPr>
          <p:spPr bwMode="gray">
            <a:xfrm>
              <a:off x="6078538" y="2722563"/>
              <a:ext cx="158750" cy="49213"/>
            </a:xfrm>
            <a:custGeom>
              <a:avLst/>
              <a:gdLst>
                <a:gd name="T0" fmla="*/ 2147483646 w 336"/>
                <a:gd name="T1" fmla="*/ 2147483646 h 105"/>
                <a:gd name="T2" fmla="*/ 2147483646 w 336"/>
                <a:gd name="T3" fmla="*/ 2147483646 h 105"/>
                <a:gd name="T4" fmla="*/ 2147483646 w 336"/>
                <a:gd name="T5" fmla="*/ 2147483646 h 105"/>
                <a:gd name="T6" fmla="*/ 2147483646 w 336"/>
                <a:gd name="T7" fmla="*/ 2147483646 h 105"/>
                <a:gd name="T8" fmla="*/ 2147483646 w 336"/>
                <a:gd name="T9" fmla="*/ 2147483646 h 105"/>
                <a:gd name="T10" fmla="*/ 2147483646 w 336"/>
                <a:gd name="T11" fmla="*/ 2147483646 h 105"/>
                <a:gd name="T12" fmla="*/ 2147483646 w 336"/>
                <a:gd name="T13" fmla="*/ 2147483646 h 105"/>
                <a:gd name="T14" fmla="*/ 2147483646 w 336"/>
                <a:gd name="T15" fmla="*/ 2147483646 h 105"/>
                <a:gd name="T16" fmla="*/ 2147483646 w 336"/>
                <a:gd name="T17" fmla="*/ 2147483646 h 105"/>
                <a:gd name="T18" fmla="*/ 2147483646 w 336"/>
                <a:gd name="T19" fmla="*/ 2147483646 h 105"/>
                <a:gd name="T20" fmla="*/ 2147483646 w 336"/>
                <a:gd name="T21" fmla="*/ 2147483646 h 105"/>
                <a:gd name="T22" fmla="*/ 2147483646 w 336"/>
                <a:gd name="T23" fmla="*/ 2147483646 h 105"/>
                <a:gd name="T24" fmla="*/ 2147483646 w 336"/>
                <a:gd name="T25" fmla="*/ 2147483646 h 105"/>
                <a:gd name="T26" fmla="*/ 0 w 336"/>
                <a:gd name="T27" fmla="*/ 2147483646 h 105"/>
                <a:gd name="T28" fmla="*/ 0 w 336"/>
                <a:gd name="T29" fmla="*/ 2147483646 h 105"/>
                <a:gd name="T30" fmla="*/ 2147483646 w 336"/>
                <a:gd name="T31" fmla="*/ 0 h 105"/>
                <a:gd name="T32" fmla="*/ 2147483646 w 336"/>
                <a:gd name="T33" fmla="*/ 0 h 105"/>
                <a:gd name="T34" fmla="*/ 2147483646 w 336"/>
                <a:gd name="T35" fmla="*/ 2147483646 h 105"/>
                <a:gd name="T36" fmla="*/ 2147483646 w 336"/>
                <a:gd name="T37" fmla="*/ 2147483646 h 105"/>
                <a:gd name="T38" fmla="*/ 2147483646 w 336"/>
                <a:gd name="T39" fmla="*/ 2147483646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5"/>
                <a:gd name="T62" fmla="*/ 336 w 336"/>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5">
                  <a:moveTo>
                    <a:pt x="40" y="65"/>
                  </a:moveTo>
                  <a:lnTo>
                    <a:pt x="40" y="65"/>
                  </a:lnTo>
                  <a:cubicBezTo>
                    <a:pt x="41" y="65"/>
                    <a:pt x="43" y="65"/>
                    <a:pt x="45" y="65"/>
                  </a:cubicBezTo>
                  <a:lnTo>
                    <a:pt x="291" y="65"/>
                  </a:lnTo>
                  <a:cubicBezTo>
                    <a:pt x="293" y="65"/>
                    <a:pt x="295" y="65"/>
                    <a:pt x="296" y="65"/>
                  </a:cubicBezTo>
                  <a:lnTo>
                    <a:pt x="296" y="41"/>
                  </a:lnTo>
                  <a:cubicBezTo>
                    <a:pt x="295" y="40"/>
                    <a:pt x="293" y="40"/>
                    <a:pt x="291" y="40"/>
                  </a:cubicBezTo>
                  <a:lnTo>
                    <a:pt x="45" y="40"/>
                  </a:lnTo>
                  <a:cubicBezTo>
                    <a:pt x="43" y="40"/>
                    <a:pt x="41" y="40"/>
                    <a:pt x="40" y="41"/>
                  </a:cubicBezTo>
                  <a:lnTo>
                    <a:pt x="40" y="65"/>
                  </a:lnTo>
                  <a:close/>
                  <a:moveTo>
                    <a:pt x="291" y="105"/>
                  </a:moveTo>
                  <a:lnTo>
                    <a:pt x="291" y="105"/>
                  </a:lnTo>
                  <a:lnTo>
                    <a:pt x="45" y="105"/>
                  </a:lnTo>
                  <a:cubicBezTo>
                    <a:pt x="18" y="105"/>
                    <a:pt x="0" y="92"/>
                    <a:pt x="0" y="73"/>
                  </a:cubicBezTo>
                  <a:lnTo>
                    <a:pt x="0" y="32"/>
                  </a:lnTo>
                  <a:cubicBezTo>
                    <a:pt x="0" y="13"/>
                    <a:pt x="18" y="0"/>
                    <a:pt x="45" y="0"/>
                  </a:cubicBezTo>
                  <a:lnTo>
                    <a:pt x="291" y="0"/>
                  </a:lnTo>
                  <a:cubicBezTo>
                    <a:pt x="318" y="0"/>
                    <a:pt x="336" y="13"/>
                    <a:pt x="336" y="32"/>
                  </a:cubicBezTo>
                  <a:lnTo>
                    <a:pt x="336" y="73"/>
                  </a:lnTo>
                  <a:cubicBezTo>
                    <a:pt x="336" y="92"/>
                    <a:pt x="318" y="105"/>
                    <a:pt x="291" y="1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Freeform 969"/>
            <p:cNvSpPr>
              <a:spLocks noEditPoints="1"/>
            </p:cNvSpPr>
            <p:nvPr/>
          </p:nvSpPr>
          <p:spPr bwMode="gray">
            <a:xfrm>
              <a:off x="6078538" y="2781300"/>
              <a:ext cx="158750" cy="49213"/>
            </a:xfrm>
            <a:custGeom>
              <a:avLst/>
              <a:gdLst>
                <a:gd name="T0" fmla="*/ 2147483646 w 336"/>
                <a:gd name="T1" fmla="*/ 2147483646 h 104"/>
                <a:gd name="T2" fmla="*/ 2147483646 w 336"/>
                <a:gd name="T3" fmla="*/ 2147483646 h 104"/>
                <a:gd name="T4" fmla="*/ 2147483646 w 336"/>
                <a:gd name="T5" fmla="*/ 2147483646 h 104"/>
                <a:gd name="T6" fmla="*/ 2147483646 w 336"/>
                <a:gd name="T7" fmla="*/ 2147483646 h 104"/>
                <a:gd name="T8" fmla="*/ 2147483646 w 336"/>
                <a:gd name="T9" fmla="*/ 2147483646 h 104"/>
                <a:gd name="T10" fmla="*/ 2147483646 w 336"/>
                <a:gd name="T11" fmla="*/ 2147483646 h 104"/>
                <a:gd name="T12" fmla="*/ 2147483646 w 336"/>
                <a:gd name="T13" fmla="*/ 2147483646 h 104"/>
                <a:gd name="T14" fmla="*/ 2147483646 w 336"/>
                <a:gd name="T15" fmla="*/ 2147483646 h 104"/>
                <a:gd name="T16" fmla="*/ 2147483646 w 336"/>
                <a:gd name="T17" fmla="*/ 2147483646 h 104"/>
                <a:gd name="T18" fmla="*/ 2147483646 w 336"/>
                <a:gd name="T19" fmla="*/ 2147483646 h 104"/>
                <a:gd name="T20" fmla="*/ 2147483646 w 336"/>
                <a:gd name="T21" fmla="*/ 2147483646 h 104"/>
                <a:gd name="T22" fmla="*/ 2147483646 w 336"/>
                <a:gd name="T23" fmla="*/ 2147483646 h 104"/>
                <a:gd name="T24" fmla="*/ 2147483646 w 336"/>
                <a:gd name="T25" fmla="*/ 2147483646 h 104"/>
                <a:gd name="T26" fmla="*/ 0 w 336"/>
                <a:gd name="T27" fmla="*/ 2147483646 h 104"/>
                <a:gd name="T28" fmla="*/ 0 w 336"/>
                <a:gd name="T29" fmla="*/ 2147483646 h 104"/>
                <a:gd name="T30" fmla="*/ 2147483646 w 336"/>
                <a:gd name="T31" fmla="*/ 0 h 104"/>
                <a:gd name="T32" fmla="*/ 2147483646 w 336"/>
                <a:gd name="T33" fmla="*/ 0 h 104"/>
                <a:gd name="T34" fmla="*/ 2147483646 w 336"/>
                <a:gd name="T35" fmla="*/ 2147483646 h 104"/>
                <a:gd name="T36" fmla="*/ 2147483646 w 336"/>
                <a:gd name="T37" fmla="*/ 2147483646 h 104"/>
                <a:gd name="T38" fmla="*/ 2147483646 w 336"/>
                <a:gd name="T39" fmla="*/ 2147483646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6"/>
                <a:gd name="T61" fmla="*/ 0 h 104"/>
                <a:gd name="T62" fmla="*/ 336 w 336"/>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6" h="104">
                  <a:moveTo>
                    <a:pt x="40" y="64"/>
                  </a:moveTo>
                  <a:lnTo>
                    <a:pt x="40" y="64"/>
                  </a:lnTo>
                  <a:cubicBezTo>
                    <a:pt x="41" y="64"/>
                    <a:pt x="43" y="64"/>
                    <a:pt x="45" y="64"/>
                  </a:cubicBezTo>
                  <a:lnTo>
                    <a:pt x="291" y="64"/>
                  </a:lnTo>
                  <a:cubicBezTo>
                    <a:pt x="293" y="64"/>
                    <a:pt x="295" y="64"/>
                    <a:pt x="296" y="64"/>
                  </a:cubicBezTo>
                  <a:lnTo>
                    <a:pt x="296" y="40"/>
                  </a:lnTo>
                  <a:cubicBezTo>
                    <a:pt x="295" y="40"/>
                    <a:pt x="293" y="40"/>
                    <a:pt x="291" y="40"/>
                  </a:cubicBezTo>
                  <a:lnTo>
                    <a:pt x="45" y="40"/>
                  </a:lnTo>
                  <a:cubicBezTo>
                    <a:pt x="43" y="40"/>
                    <a:pt x="41" y="40"/>
                    <a:pt x="40" y="40"/>
                  </a:cubicBezTo>
                  <a:lnTo>
                    <a:pt x="40" y="64"/>
                  </a:lnTo>
                  <a:close/>
                  <a:moveTo>
                    <a:pt x="291" y="104"/>
                  </a:moveTo>
                  <a:lnTo>
                    <a:pt x="291" y="104"/>
                  </a:lnTo>
                  <a:lnTo>
                    <a:pt x="45" y="104"/>
                  </a:lnTo>
                  <a:cubicBezTo>
                    <a:pt x="18" y="104"/>
                    <a:pt x="0" y="91"/>
                    <a:pt x="0" y="73"/>
                  </a:cubicBezTo>
                  <a:lnTo>
                    <a:pt x="0" y="31"/>
                  </a:lnTo>
                  <a:cubicBezTo>
                    <a:pt x="0" y="13"/>
                    <a:pt x="18" y="0"/>
                    <a:pt x="45" y="0"/>
                  </a:cubicBezTo>
                  <a:lnTo>
                    <a:pt x="291" y="0"/>
                  </a:lnTo>
                  <a:cubicBezTo>
                    <a:pt x="318" y="0"/>
                    <a:pt x="336" y="13"/>
                    <a:pt x="336" y="31"/>
                  </a:cubicBezTo>
                  <a:lnTo>
                    <a:pt x="336" y="73"/>
                  </a:lnTo>
                  <a:cubicBezTo>
                    <a:pt x="336" y="91"/>
                    <a:pt x="318" y="104"/>
                    <a:pt x="291" y="10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Freeform 970"/>
            <p:cNvSpPr>
              <a:spLocks/>
            </p:cNvSpPr>
            <p:nvPr/>
          </p:nvSpPr>
          <p:spPr bwMode="gray">
            <a:xfrm>
              <a:off x="5761038" y="2870200"/>
              <a:ext cx="153988" cy="26988"/>
            </a:xfrm>
            <a:custGeom>
              <a:avLst/>
              <a:gdLst>
                <a:gd name="T0" fmla="*/ 2147483646 w 328"/>
                <a:gd name="T1" fmla="*/ 2147483646 h 58"/>
                <a:gd name="T2" fmla="*/ 2147483646 w 328"/>
                <a:gd name="T3" fmla="*/ 2147483646 h 58"/>
                <a:gd name="T4" fmla="*/ 2147483646 w 328"/>
                <a:gd name="T5" fmla="*/ 2147483646 h 58"/>
                <a:gd name="T6" fmla="*/ 2147483646 w 328"/>
                <a:gd name="T7" fmla="*/ 2147483646 h 58"/>
                <a:gd name="T8" fmla="*/ 0 w 328"/>
                <a:gd name="T9" fmla="*/ 2147483646 h 58"/>
                <a:gd name="T10" fmla="*/ 2147483646 w 328"/>
                <a:gd name="T11" fmla="*/ 0 h 58"/>
                <a:gd name="T12" fmla="*/ 2147483646 w 328"/>
                <a:gd name="T13" fmla="*/ 0 h 58"/>
                <a:gd name="T14" fmla="*/ 2147483646 w 328"/>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58"/>
                <a:gd name="T26" fmla="*/ 328 w 328"/>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58">
                  <a:moveTo>
                    <a:pt x="328" y="29"/>
                  </a:moveTo>
                  <a:lnTo>
                    <a:pt x="328" y="29"/>
                  </a:lnTo>
                  <a:cubicBezTo>
                    <a:pt x="328" y="45"/>
                    <a:pt x="315" y="58"/>
                    <a:pt x="299" y="58"/>
                  </a:cubicBezTo>
                  <a:lnTo>
                    <a:pt x="28" y="58"/>
                  </a:lnTo>
                  <a:cubicBezTo>
                    <a:pt x="13" y="58"/>
                    <a:pt x="0" y="45"/>
                    <a:pt x="0" y="29"/>
                  </a:cubicBezTo>
                  <a:cubicBezTo>
                    <a:pt x="0" y="13"/>
                    <a:pt x="13" y="0"/>
                    <a:pt x="28" y="0"/>
                  </a:cubicBezTo>
                  <a:lnTo>
                    <a:pt x="299" y="0"/>
                  </a:lnTo>
                  <a:cubicBezTo>
                    <a:pt x="315" y="0"/>
                    <a:pt x="328" y="13"/>
                    <a:pt x="328"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Freeform 971"/>
            <p:cNvSpPr>
              <a:spLocks/>
            </p:cNvSpPr>
            <p:nvPr/>
          </p:nvSpPr>
          <p:spPr bwMode="gray">
            <a:xfrm>
              <a:off x="6081713" y="2870200"/>
              <a:ext cx="153988" cy="26988"/>
            </a:xfrm>
            <a:custGeom>
              <a:avLst/>
              <a:gdLst>
                <a:gd name="T0" fmla="*/ 2147483646 w 327"/>
                <a:gd name="T1" fmla="*/ 2147483646 h 58"/>
                <a:gd name="T2" fmla="*/ 2147483646 w 327"/>
                <a:gd name="T3" fmla="*/ 2147483646 h 58"/>
                <a:gd name="T4" fmla="*/ 2147483646 w 327"/>
                <a:gd name="T5" fmla="*/ 2147483646 h 58"/>
                <a:gd name="T6" fmla="*/ 2147483646 w 327"/>
                <a:gd name="T7" fmla="*/ 2147483646 h 58"/>
                <a:gd name="T8" fmla="*/ 0 w 327"/>
                <a:gd name="T9" fmla="*/ 2147483646 h 58"/>
                <a:gd name="T10" fmla="*/ 2147483646 w 327"/>
                <a:gd name="T11" fmla="*/ 0 h 58"/>
                <a:gd name="T12" fmla="*/ 2147483646 w 327"/>
                <a:gd name="T13" fmla="*/ 0 h 58"/>
                <a:gd name="T14" fmla="*/ 2147483646 w 327"/>
                <a:gd name="T15" fmla="*/ 2147483646 h 58"/>
                <a:gd name="T16" fmla="*/ 0 60000 65536"/>
                <a:gd name="T17" fmla="*/ 0 60000 65536"/>
                <a:gd name="T18" fmla="*/ 0 60000 65536"/>
                <a:gd name="T19" fmla="*/ 0 60000 65536"/>
                <a:gd name="T20" fmla="*/ 0 60000 65536"/>
                <a:gd name="T21" fmla="*/ 0 60000 65536"/>
                <a:gd name="T22" fmla="*/ 0 60000 65536"/>
                <a:gd name="T23" fmla="*/ 0 60000 65536"/>
                <a:gd name="T24" fmla="*/ 0 w 327"/>
                <a:gd name="T25" fmla="*/ 0 h 58"/>
                <a:gd name="T26" fmla="*/ 327 w 327"/>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 h="58">
                  <a:moveTo>
                    <a:pt x="327" y="29"/>
                  </a:moveTo>
                  <a:lnTo>
                    <a:pt x="327" y="29"/>
                  </a:lnTo>
                  <a:cubicBezTo>
                    <a:pt x="327" y="45"/>
                    <a:pt x="315" y="58"/>
                    <a:pt x="299" y="58"/>
                  </a:cubicBezTo>
                  <a:lnTo>
                    <a:pt x="28" y="58"/>
                  </a:lnTo>
                  <a:cubicBezTo>
                    <a:pt x="12" y="58"/>
                    <a:pt x="0" y="45"/>
                    <a:pt x="0" y="29"/>
                  </a:cubicBezTo>
                  <a:cubicBezTo>
                    <a:pt x="0" y="13"/>
                    <a:pt x="12" y="0"/>
                    <a:pt x="28" y="0"/>
                  </a:cubicBezTo>
                  <a:lnTo>
                    <a:pt x="299" y="0"/>
                  </a:lnTo>
                  <a:cubicBezTo>
                    <a:pt x="315" y="0"/>
                    <a:pt x="327" y="13"/>
                    <a:pt x="327" y="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972"/>
            <p:cNvSpPr>
              <a:spLocks/>
            </p:cNvSpPr>
            <p:nvPr/>
          </p:nvSpPr>
          <p:spPr bwMode="gray">
            <a:xfrm>
              <a:off x="5713413" y="256857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973"/>
            <p:cNvSpPr>
              <a:spLocks/>
            </p:cNvSpPr>
            <p:nvPr/>
          </p:nvSpPr>
          <p:spPr bwMode="gray">
            <a:xfrm>
              <a:off x="5713413" y="2705100"/>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974"/>
            <p:cNvSpPr>
              <a:spLocks/>
            </p:cNvSpPr>
            <p:nvPr/>
          </p:nvSpPr>
          <p:spPr bwMode="gray">
            <a:xfrm>
              <a:off x="5713413" y="2841625"/>
              <a:ext cx="249238" cy="6350"/>
            </a:xfrm>
            <a:custGeom>
              <a:avLst/>
              <a:gdLst>
                <a:gd name="T0" fmla="*/ 2147483646 w 530"/>
                <a:gd name="T1" fmla="*/ 2147483646 h 14"/>
                <a:gd name="T2" fmla="*/ 2147483646 w 530"/>
                <a:gd name="T3" fmla="*/ 2147483646 h 14"/>
                <a:gd name="T4" fmla="*/ 0 w 530"/>
                <a:gd name="T5" fmla="*/ 2147483646 h 14"/>
                <a:gd name="T6" fmla="*/ 0 w 530"/>
                <a:gd name="T7" fmla="*/ 0 h 14"/>
                <a:gd name="T8" fmla="*/ 2147483646 w 530"/>
                <a:gd name="T9" fmla="*/ 0 h 14"/>
                <a:gd name="T10" fmla="*/ 2147483646 w 530"/>
                <a:gd name="T11" fmla="*/ 2147483646 h 14"/>
                <a:gd name="T12" fmla="*/ 0 60000 65536"/>
                <a:gd name="T13" fmla="*/ 0 60000 65536"/>
                <a:gd name="T14" fmla="*/ 0 60000 65536"/>
                <a:gd name="T15" fmla="*/ 0 60000 65536"/>
                <a:gd name="T16" fmla="*/ 0 60000 65536"/>
                <a:gd name="T17" fmla="*/ 0 60000 65536"/>
                <a:gd name="T18" fmla="*/ 0 w 530"/>
                <a:gd name="T19" fmla="*/ 0 h 14"/>
                <a:gd name="T20" fmla="*/ 530 w 53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0" h="14">
                  <a:moveTo>
                    <a:pt x="530" y="14"/>
                  </a:moveTo>
                  <a:lnTo>
                    <a:pt x="530" y="14"/>
                  </a:lnTo>
                  <a:lnTo>
                    <a:pt x="0" y="14"/>
                  </a:lnTo>
                  <a:lnTo>
                    <a:pt x="0" y="0"/>
                  </a:lnTo>
                  <a:lnTo>
                    <a:pt x="530" y="0"/>
                  </a:lnTo>
                  <a:lnTo>
                    <a:pt x="530"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975"/>
            <p:cNvSpPr>
              <a:spLocks/>
            </p:cNvSpPr>
            <p:nvPr/>
          </p:nvSpPr>
          <p:spPr bwMode="gray">
            <a:xfrm>
              <a:off x="6034088" y="256857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976"/>
            <p:cNvSpPr>
              <a:spLocks/>
            </p:cNvSpPr>
            <p:nvPr/>
          </p:nvSpPr>
          <p:spPr bwMode="gray">
            <a:xfrm>
              <a:off x="6034088" y="2705100"/>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977"/>
            <p:cNvSpPr>
              <a:spLocks/>
            </p:cNvSpPr>
            <p:nvPr/>
          </p:nvSpPr>
          <p:spPr bwMode="gray">
            <a:xfrm>
              <a:off x="6034088" y="2841625"/>
              <a:ext cx="249238" cy="6350"/>
            </a:xfrm>
            <a:custGeom>
              <a:avLst/>
              <a:gdLst>
                <a:gd name="T0" fmla="*/ 2147483646 w 531"/>
                <a:gd name="T1" fmla="*/ 2147483646 h 14"/>
                <a:gd name="T2" fmla="*/ 2147483646 w 531"/>
                <a:gd name="T3" fmla="*/ 2147483646 h 14"/>
                <a:gd name="T4" fmla="*/ 0 w 531"/>
                <a:gd name="T5" fmla="*/ 2147483646 h 14"/>
                <a:gd name="T6" fmla="*/ 0 w 531"/>
                <a:gd name="T7" fmla="*/ 0 h 14"/>
                <a:gd name="T8" fmla="*/ 2147483646 w 531"/>
                <a:gd name="T9" fmla="*/ 0 h 14"/>
                <a:gd name="T10" fmla="*/ 2147483646 w 531"/>
                <a:gd name="T11" fmla="*/ 2147483646 h 14"/>
                <a:gd name="T12" fmla="*/ 0 60000 65536"/>
                <a:gd name="T13" fmla="*/ 0 60000 65536"/>
                <a:gd name="T14" fmla="*/ 0 60000 65536"/>
                <a:gd name="T15" fmla="*/ 0 60000 65536"/>
                <a:gd name="T16" fmla="*/ 0 60000 65536"/>
                <a:gd name="T17" fmla="*/ 0 60000 65536"/>
                <a:gd name="T18" fmla="*/ 0 w 531"/>
                <a:gd name="T19" fmla="*/ 0 h 14"/>
                <a:gd name="T20" fmla="*/ 531 w 531"/>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31" h="14">
                  <a:moveTo>
                    <a:pt x="531" y="14"/>
                  </a:moveTo>
                  <a:lnTo>
                    <a:pt x="531" y="14"/>
                  </a:lnTo>
                  <a:lnTo>
                    <a:pt x="0" y="14"/>
                  </a:lnTo>
                  <a:lnTo>
                    <a:pt x="0" y="0"/>
                  </a:lnTo>
                  <a:lnTo>
                    <a:pt x="531" y="0"/>
                  </a:lnTo>
                  <a:lnTo>
                    <a:pt x="531" y="1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978"/>
            <p:cNvSpPr>
              <a:spLocks/>
            </p:cNvSpPr>
            <p:nvPr/>
          </p:nvSpPr>
          <p:spPr bwMode="gray">
            <a:xfrm>
              <a:off x="6089650" y="2968625"/>
              <a:ext cx="65088" cy="6508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979"/>
            <p:cNvSpPr>
              <a:spLocks/>
            </p:cNvSpPr>
            <p:nvPr/>
          </p:nvSpPr>
          <p:spPr bwMode="gray">
            <a:xfrm>
              <a:off x="6189663" y="2968625"/>
              <a:ext cx="66675" cy="6508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51" name="直接箭头连接符 250"/>
          <p:cNvCxnSpPr/>
          <p:nvPr/>
        </p:nvCxnSpPr>
        <p:spPr bwMode="gray">
          <a:xfrm flipV="1">
            <a:off x="2749105" y="2187570"/>
            <a:ext cx="0" cy="3217741"/>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2" name="圆角矩形 251"/>
          <p:cNvSpPr/>
          <p:nvPr/>
        </p:nvSpPr>
        <p:spPr bwMode="gray">
          <a:xfrm>
            <a:off x="5231851" y="2838224"/>
            <a:ext cx="3329668" cy="2372431"/>
          </a:xfrm>
          <a:prstGeom prst="roundRect">
            <a:avLst>
              <a:gd name="adj" fmla="val 196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椭圆 252"/>
          <p:cNvSpPr/>
          <p:nvPr/>
        </p:nvSpPr>
        <p:spPr bwMode="gray">
          <a:xfrm>
            <a:off x="5970788" y="1682635"/>
            <a:ext cx="1946068" cy="715871"/>
          </a:xfrm>
          <a:prstGeom prst="ellipse">
            <a:avLst/>
          </a:prstGeom>
          <a:gradFill flip="none" rotWithShape="1">
            <a:gsLst>
              <a:gs pos="0">
                <a:schemeClr val="bg1"/>
              </a:gs>
              <a:gs pos="100000">
                <a:schemeClr val="bg1">
                  <a:lumMod val="85000"/>
                </a:schemeClr>
              </a:gs>
            </a:gsLst>
            <a:lin ang="5400000" scaled="1"/>
            <a:tileRect/>
          </a:gradFill>
          <a:ln>
            <a:gradFill>
              <a:gsLst>
                <a:gs pos="0">
                  <a:schemeClr val="bg1"/>
                </a:gs>
                <a:gs pos="100000">
                  <a:schemeClr val="bg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7" name="组 4213"/>
          <p:cNvGrpSpPr>
            <a:grpSpLocks/>
          </p:cNvGrpSpPr>
          <p:nvPr/>
        </p:nvGrpSpPr>
        <p:grpSpPr bwMode="gray">
          <a:xfrm>
            <a:off x="6153211" y="1891529"/>
            <a:ext cx="486609" cy="400668"/>
            <a:chOff x="4956175" y="5745163"/>
            <a:chExt cx="225425" cy="185737"/>
          </a:xfrm>
        </p:grpSpPr>
        <p:sp>
          <p:nvSpPr>
            <p:cNvPr id="258" name="Freeform 1088"/>
            <p:cNvSpPr>
              <a:spLocks noChangeArrowheads="1"/>
            </p:cNvSpPr>
            <p:nvPr/>
          </p:nvSpPr>
          <p:spPr bwMode="gray">
            <a:xfrm>
              <a:off x="5049788" y="5892676"/>
              <a:ext cx="19368" cy="8075"/>
            </a:xfrm>
            <a:custGeom>
              <a:avLst/>
              <a:gdLst>
                <a:gd name="T0" fmla="*/ 9684 w 54"/>
                <a:gd name="T1" fmla="*/ 7708 h 22"/>
                <a:gd name="T2" fmla="*/ 0 w 54"/>
                <a:gd name="T3" fmla="*/ 7708 h 22"/>
                <a:gd name="T4" fmla="*/ 0 w 54"/>
                <a:gd name="T5" fmla="*/ 0 h 22"/>
                <a:gd name="T6" fmla="*/ 19009 w 54"/>
                <a:gd name="T7" fmla="*/ 0 h 22"/>
                <a:gd name="T8" fmla="*/ 19009 w 54"/>
                <a:gd name="T9" fmla="*/ 7708 h 22"/>
                <a:gd name="T10" fmla="*/ 9684 w 54"/>
                <a:gd name="T11" fmla="*/ 7708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22">
                  <a:moveTo>
                    <a:pt x="27" y="21"/>
                  </a:moveTo>
                  <a:lnTo>
                    <a:pt x="0" y="21"/>
                  </a:lnTo>
                  <a:lnTo>
                    <a:pt x="0" y="0"/>
                  </a:lnTo>
                  <a:lnTo>
                    <a:pt x="53" y="0"/>
                  </a:lnTo>
                  <a:lnTo>
                    <a:pt x="53" y="21"/>
                  </a:lnTo>
                  <a:lnTo>
                    <a:pt x="27" y="21"/>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1089"/>
            <p:cNvSpPr>
              <a:spLocks noChangeArrowheads="1"/>
            </p:cNvSpPr>
            <p:nvPr/>
          </p:nvSpPr>
          <p:spPr bwMode="gray">
            <a:xfrm>
              <a:off x="5013204" y="5815151"/>
              <a:ext cx="26900" cy="25303"/>
            </a:xfrm>
            <a:custGeom>
              <a:avLst/>
              <a:gdLst>
                <a:gd name="T0" fmla="*/ 15108 w 73"/>
                <a:gd name="T1" fmla="*/ 14409 h 72"/>
                <a:gd name="T2" fmla="*/ 4053 w 73"/>
                <a:gd name="T3" fmla="*/ 24952 h 72"/>
                <a:gd name="T4" fmla="*/ 0 w 73"/>
                <a:gd name="T5" fmla="*/ 21086 h 72"/>
                <a:gd name="T6" fmla="*/ 22110 w 73"/>
                <a:gd name="T7" fmla="*/ 0 h 72"/>
                <a:gd name="T8" fmla="*/ 26532 w 73"/>
                <a:gd name="T9" fmla="*/ 3866 h 72"/>
                <a:gd name="T10" fmla="*/ 15108 w 73"/>
                <a:gd name="T11" fmla="*/ 14409 h 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3" h="72">
                  <a:moveTo>
                    <a:pt x="41" y="41"/>
                  </a:moveTo>
                  <a:lnTo>
                    <a:pt x="11" y="71"/>
                  </a:lnTo>
                  <a:lnTo>
                    <a:pt x="0" y="60"/>
                  </a:lnTo>
                  <a:lnTo>
                    <a:pt x="60" y="0"/>
                  </a:lnTo>
                  <a:lnTo>
                    <a:pt x="72" y="11"/>
                  </a:lnTo>
                  <a:lnTo>
                    <a:pt x="41" y="41"/>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1090"/>
            <p:cNvSpPr>
              <a:spLocks noChangeArrowheads="1"/>
            </p:cNvSpPr>
            <p:nvPr/>
          </p:nvSpPr>
          <p:spPr bwMode="gray">
            <a:xfrm>
              <a:off x="4956175" y="5745163"/>
              <a:ext cx="225425" cy="153973"/>
            </a:xfrm>
            <a:custGeom>
              <a:avLst/>
              <a:gdLst>
                <a:gd name="T0" fmla="*/ 53381 w 625"/>
                <a:gd name="T1" fmla="*/ 153613 h 428"/>
                <a:gd name="T2" fmla="*/ 53381 w 625"/>
                <a:gd name="T3" fmla="*/ 153613 h 428"/>
                <a:gd name="T4" fmla="*/ 0 w 625"/>
                <a:gd name="T5" fmla="*/ 100011 h 428"/>
                <a:gd name="T6" fmla="*/ 49413 w 625"/>
                <a:gd name="T7" fmla="*/ 46408 h 428"/>
                <a:gd name="T8" fmla="*/ 110368 w 625"/>
                <a:gd name="T9" fmla="*/ 0 h 428"/>
                <a:gd name="T10" fmla="*/ 170962 w 625"/>
                <a:gd name="T11" fmla="*/ 46408 h 428"/>
                <a:gd name="T12" fmla="*/ 171323 w 625"/>
                <a:gd name="T13" fmla="*/ 46408 h 428"/>
                <a:gd name="T14" fmla="*/ 225064 w 625"/>
                <a:gd name="T15" fmla="*/ 100011 h 428"/>
                <a:gd name="T16" fmla="*/ 208834 w 625"/>
                <a:gd name="T17" fmla="*/ 138144 h 428"/>
                <a:gd name="T18" fmla="*/ 203424 w 625"/>
                <a:gd name="T19" fmla="*/ 132748 h 428"/>
                <a:gd name="T20" fmla="*/ 217490 w 625"/>
                <a:gd name="T21" fmla="*/ 100011 h 428"/>
                <a:gd name="T22" fmla="*/ 171323 w 625"/>
                <a:gd name="T23" fmla="*/ 53963 h 428"/>
                <a:gd name="T24" fmla="*/ 168438 w 625"/>
                <a:gd name="T25" fmla="*/ 54322 h 428"/>
                <a:gd name="T26" fmla="*/ 165552 w 625"/>
                <a:gd name="T27" fmla="*/ 54322 h 428"/>
                <a:gd name="T28" fmla="*/ 164831 w 625"/>
                <a:gd name="T29" fmla="*/ 51085 h 428"/>
                <a:gd name="T30" fmla="*/ 110368 w 625"/>
                <a:gd name="T31" fmla="*/ 7555 h 428"/>
                <a:gd name="T32" fmla="*/ 55905 w 625"/>
                <a:gd name="T33" fmla="*/ 51085 h 428"/>
                <a:gd name="T34" fmla="*/ 55545 w 625"/>
                <a:gd name="T35" fmla="*/ 53963 h 428"/>
                <a:gd name="T36" fmla="*/ 52299 w 625"/>
                <a:gd name="T37" fmla="*/ 53963 h 428"/>
                <a:gd name="T38" fmla="*/ 7214 w 625"/>
                <a:gd name="T39" fmla="*/ 100011 h 428"/>
                <a:gd name="T40" fmla="*/ 53381 w 625"/>
                <a:gd name="T41" fmla="*/ 145699 h 428"/>
                <a:gd name="T42" fmla="*/ 53381 w 625"/>
                <a:gd name="T43" fmla="*/ 153613 h 428"/>
                <a:gd name="T44" fmla="*/ 0 w 625"/>
                <a:gd name="T45" fmla="*/ 100011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25" h="428">
                  <a:moveTo>
                    <a:pt x="148" y="427"/>
                  </a:moveTo>
                  <a:lnTo>
                    <a:pt x="148" y="427"/>
                  </a:lnTo>
                  <a:close/>
                  <a:moveTo>
                    <a:pt x="0" y="278"/>
                  </a:moveTo>
                  <a:cubicBezTo>
                    <a:pt x="0" y="200"/>
                    <a:pt x="61" y="135"/>
                    <a:pt x="137" y="129"/>
                  </a:cubicBezTo>
                  <a:cubicBezTo>
                    <a:pt x="157" y="54"/>
                    <a:pt x="227" y="0"/>
                    <a:pt x="306" y="0"/>
                  </a:cubicBezTo>
                  <a:cubicBezTo>
                    <a:pt x="385" y="0"/>
                    <a:pt x="455" y="54"/>
                    <a:pt x="474" y="129"/>
                  </a:cubicBezTo>
                  <a:lnTo>
                    <a:pt x="475" y="129"/>
                  </a:lnTo>
                  <a:cubicBezTo>
                    <a:pt x="557" y="129"/>
                    <a:pt x="624" y="196"/>
                    <a:pt x="624" y="278"/>
                  </a:cubicBezTo>
                  <a:cubicBezTo>
                    <a:pt x="624" y="319"/>
                    <a:pt x="608" y="357"/>
                    <a:pt x="579" y="384"/>
                  </a:cubicBezTo>
                  <a:lnTo>
                    <a:pt x="564" y="369"/>
                  </a:lnTo>
                  <a:cubicBezTo>
                    <a:pt x="589" y="345"/>
                    <a:pt x="603" y="312"/>
                    <a:pt x="603" y="278"/>
                  </a:cubicBezTo>
                  <a:cubicBezTo>
                    <a:pt x="603" y="207"/>
                    <a:pt x="545" y="150"/>
                    <a:pt x="475" y="150"/>
                  </a:cubicBezTo>
                  <a:cubicBezTo>
                    <a:pt x="472" y="150"/>
                    <a:pt x="470" y="150"/>
                    <a:pt x="467" y="151"/>
                  </a:cubicBezTo>
                  <a:lnTo>
                    <a:pt x="459" y="151"/>
                  </a:lnTo>
                  <a:lnTo>
                    <a:pt x="457" y="142"/>
                  </a:lnTo>
                  <a:cubicBezTo>
                    <a:pt x="442" y="72"/>
                    <a:pt x="379" y="21"/>
                    <a:pt x="306" y="21"/>
                  </a:cubicBezTo>
                  <a:cubicBezTo>
                    <a:pt x="234" y="21"/>
                    <a:pt x="171" y="72"/>
                    <a:pt x="155" y="142"/>
                  </a:cubicBezTo>
                  <a:lnTo>
                    <a:pt x="154" y="150"/>
                  </a:lnTo>
                  <a:lnTo>
                    <a:pt x="145" y="150"/>
                  </a:lnTo>
                  <a:cubicBezTo>
                    <a:pt x="76" y="152"/>
                    <a:pt x="20" y="209"/>
                    <a:pt x="20" y="278"/>
                  </a:cubicBezTo>
                  <a:cubicBezTo>
                    <a:pt x="20" y="348"/>
                    <a:pt x="77" y="405"/>
                    <a:pt x="148" y="405"/>
                  </a:cubicBezTo>
                  <a:lnTo>
                    <a:pt x="148" y="427"/>
                  </a:lnTo>
                  <a:cubicBezTo>
                    <a:pt x="66" y="426"/>
                    <a:pt x="0" y="360"/>
                    <a:pt x="0" y="278"/>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1091"/>
            <p:cNvSpPr>
              <a:spLocks noChangeArrowheads="1"/>
            </p:cNvSpPr>
            <p:nvPr/>
          </p:nvSpPr>
          <p:spPr bwMode="gray">
            <a:xfrm>
              <a:off x="5065929" y="5864142"/>
              <a:ext cx="91999" cy="66758"/>
            </a:xfrm>
            <a:custGeom>
              <a:avLst/>
              <a:gdLst>
                <a:gd name="T0" fmla="*/ 75109 w 256"/>
                <a:gd name="T1" fmla="*/ 4691 h 185"/>
                <a:gd name="T2" fmla="*/ 86968 w 256"/>
                <a:gd name="T3" fmla="*/ 4691 h 185"/>
                <a:gd name="T4" fmla="*/ 86968 w 256"/>
                <a:gd name="T5" fmla="*/ 18043 h 185"/>
                <a:gd name="T6" fmla="*/ 4672 w 256"/>
                <a:gd name="T7" fmla="*/ 18043 h 185"/>
                <a:gd name="T8" fmla="*/ 4672 w 256"/>
                <a:gd name="T9" fmla="*/ 4691 h 185"/>
                <a:gd name="T10" fmla="*/ 52109 w 256"/>
                <a:gd name="T11" fmla="*/ 4691 h 185"/>
                <a:gd name="T12" fmla="*/ 75109 w 256"/>
                <a:gd name="T13" fmla="*/ 4691 h 185"/>
                <a:gd name="T14" fmla="*/ 52109 w 256"/>
                <a:gd name="T15" fmla="*/ 0 h 185"/>
                <a:gd name="T16" fmla="*/ 2156 w 256"/>
                <a:gd name="T17" fmla="*/ 0 h 185"/>
                <a:gd name="T18" fmla="*/ 0 w 256"/>
                <a:gd name="T19" fmla="*/ 2526 h 185"/>
                <a:gd name="T20" fmla="*/ 0 w 256"/>
                <a:gd name="T21" fmla="*/ 20208 h 185"/>
                <a:gd name="T22" fmla="*/ 46000 w 256"/>
                <a:gd name="T23" fmla="*/ 66397 h 185"/>
                <a:gd name="T24" fmla="*/ 91640 w 256"/>
                <a:gd name="T25" fmla="*/ 20208 h 185"/>
                <a:gd name="T26" fmla="*/ 91640 w 256"/>
                <a:gd name="T27" fmla="*/ 2526 h 185"/>
                <a:gd name="T28" fmla="*/ 89124 w 256"/>
                <a:gd name="T29" fmla="*/ 0 h 185"/>
                <a:gd name="T30" fmla="*/ 89124 w 256"/>
                <a:gd name="T31" fmla="*/ 0 h 185"/>
                <a:gd name="T32" fmla="*/ 74749 w 256"/>
                <a:gd name="T33" fmla="*/ 0 h 185"/>
                <a:gd name="T34" fmla="*/ 52109 w 256"/>
                <a:gd name="T35" fmla="*/ 0 h 185"/>
                <a:gd name="T36" fmla="*/ 46000 w 256"/>
                <a:gd name="T37" fmla="*/ 61706 h 185"/>
                <a:gd name="T38" fmla="*/ 46000 w 256"/>
                <a:gd name="T39" fmla="*/ 61706 h 185"/>
                <a:gd name="T40" fmla="*/ 5031 w 256"/>
                <a:gd name="T41" fmla="*/ 22373 h 185"/>
                <a:gd name="T42" fmla="*/ 86968 w 256"/>
                <a:gd name="T43" fmla="*/ 22373 h 185"/>
                <a:gd name="T44" fmla="*/ 46000 w 256"/>
                <a:gd name="T45" fmla="*/ 61706 h 1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185">
                  <a:moveTo>
                    <a:pt x="209" y="13"/>
                  </a:moveTo>
                  <a:lnTo>
                    <a:pt x="242" y="13"/>
                  </a:lnTo>
                  <a:lnTo>
                    <a:pt x="242" y="50"/>
                  </a:lnTo>
                  <a:lnTo>
                    <a:pt x="13" y="50"/>
                  </a:lnTo>
                  <a:lnTo>
                    <a:pt x="13" y="13"/>
                  </a:lnTo>
                  <a:lnTo>
                    <a:pt x="145" y="13"/>
                  </a:lnTo>
                  <a:lnTo>
                    <a:pt x="209" y="13"/>
                  </a:lnTo>
                  <a:close/>
                  <a:moveTo>
                    <a:pt x="145" y="0"/>
                  </a:moveTo>
                  <a:lnTo>
                    <a:pt x="6" y="0"/>
                  </a:lnTo>
                  <a:cubicBezTo>
                    <a:pt x="3" y="0"/>
                    <a:pt x="0" y="3"/>
                    <a:pt x="0" y="7"/>
                  </a:cubicBezTo>
                  <a:lnTo>
                    <a:pt x="0" y="56"/>
                  </a:lnTo>
                  <a:cubicBezTo>
                    <a:pt x="0" y="126"/>
                    <a:pt x="57" y="184"/>
                    <a:pt x="128" y="184"/>
                  </a:cubicBezTo>
                  <a:cubicBezTo>
                    <a:pt x="198" y="184"/>
                    <a:pt x="255" y="127"/>
                    <a:pt x="255" y="56"/>
                  </a:cubicBezTo>
                  <a:lnTo>
                    <a:pt x="255" y="7"/>
                  </a:lnTo>
                  <a:cubicBezTo>
                    <a:pt x="255" y="3"/>
                    <a:pt x="251" y="0"/>
                    <a:pt x="248" y="0"/>
                  </a:cubicBezTo>
                  <a:lnTo>
                    <a:pt x="208" y="0"/>
                  </a:lnTo>
                  <a:lnTo>
                    <a:pt x="145" y="0"/>
                  </a:lnTo>
                  <a:close/>
                  <a:moveTo>
                    <a:pt x="128" y="171"/>
                  </a:moveTo>
                  <a:lnTo>
                    <a:pt x="128" y="171"/>
                  </a:lnTo>
                  <a:cubicBezTo>
                    <a:pt x="67" y="171"/>
                    <a:pt x="17" y="122"/>
                    <a:pt x="14" y="62"/>
                  </a:cubicBezTo>
                  <a:lnTo>
                    <a:pt x="242" y="62"/>
                  </a:lnTo>
                  <a:cubicBezTo>
                    <a:pt x="238" y="123"/>
                    <a:pt x="188" y="171"/>
                    <a:pt x="128" y="171"/>
                  </a:cubicBezTo>
                  <a:close/>
                </a:path>
              </a:pathLst>
            </a:custGeom>
            <a:solidFill>
              <a:srgbClr val="59595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092"/>
            <p:cNvSpPr>
              <a:spLocks noChangeArrowheads="1"/>
            </p:cNvSpPr>
            <p:nvPr/>
          </p:nvSpPr>
          <p:spPr bwMode="gray">
            <a:xfrm>
              <a:off x="5096057" y="5889446"/>
              <a:ext cx="30128" cy="30149"/>
            </a:xfrm>
            <a:custGeom>
              <a:avLst/>
              <a:gdLst>
                <a:gd name="T0" fmla="*/ 15245 w 83"/>
                <a:gd name="T1" fmla="*/ 29786 h 83"/>
                <a:gd name="T2" fmla="*/ 15245 w 83"/>
                <a:gd name="T3" fmla="*/ 29786 h 83"/>
                <a:gd name="T4" fmla="*/ 29765 w 83"/>
                <a:gd name="T5" fmla="*/ 14893 h 83"/>
                <a:gd name="T6" fmla="*/ 15245 w 83"/>
                <a:gd name="T7" fmla="*/ 0 h 83"/>
                <a:gd name="T8" fmla="*/ 0 w 83"/>
                <a:gd name="T9" fmla="*/ 14893 h 83"/>
                <a:gd name="T10" fmla="*/ 15245 w 83"/>
                <a:gd name="T11" fmla="*/ 29786 h 83"/>
                <a:gd name="T12" fmla="*/ 15245 w 83"/>
                <a:gd name="T13" fmla="*/ 5085 h 83"/>
                <a:gd name="T14" fmla="*/ 15245 w 83"/>
                <a:gd name="T15" fmla="*/ 5085 h 83"/>
                <a:gd name="T16" fmla="*/ 25409 w 83"/>
                <a:gd name="T17" fmla="*/ 14893 h 83"/>
                <a:gd name="T18" fmla="*/ 15245 w 83"/>
                <a:gd name="T19" fmla="*/ 25064 h 83"/>
                <a:gd name="T20" fmla="*/ 4719 w 83"/>
                <a:gd name="T21" fmla="*/ 14893 h 83"/>
                <a:gd name="T22" fmla="*/ 15245 w 83"/>
                <a:gd name="T23" fmla="*/ 5085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3" h="83">
                  <a:moveTo>
                    <a:pt x="42" y="82"/>
                  </a:moveTo>
                  <a:lnTo>
                    <a:pt x="42" y="82"/>
                  </a:lnTo>
                  <a:cubicBezTo>
                    <a:pt x="64" y="82"/>
                    <a:pt x="82" y="64"/>
                    <a:pt x="82" y="41"/>
                  </a:cubicBezTo>
                  <a:cubicBezTo>
                    <a:pt x="82" y="19"/>
                    <a:pt x="64" y="0"/>
                    <a:pt x="42" y="0"/>
                  </a:cubicBezTo>
                  <a:cubicBezTo>
                    <a:pt x="19" y="0"/>
                    <a:pt x="0" y="19"/>
                    <a:pt x="0" y="41"/>
                  </a:cubicBezTo>
                  <a:cubicBezTo>
                    <a:pt x="0" y="64"/>
                    <a:pt x="19" y="82"/>
                    <a:pt x="42" y="82"/>
                  </a:cubicBezTo>
                  <a:close/>
                  <a:moveTo>
                    <a:pt x="42" y="14"/>
                  </a:moveTo>
                  <a:lnTo>
                    <a:pt x="42" y="14"/>
                  </a:lnTo>
                  <a:cubicBezTo>
                    <a:pt x="57" y="14"/>
                    <a:pt x="70" y="26"/>
                    <a:pt x="70" y="41"/>
                  </a:cubicBezTo>
                  <a:cubicBezTo>
                    <a:pt x="70" y="57"/>
                    <a:pt x="57" y="69"/>
                    <a:pt x="42" y="69"/>
                  </a:cubicBezTo>
                  <a:cubicBezTo>
                    <a:pt x="26" y="69"/>
                    <a:pt x="13" y="57"/>
                    <a:pt x="13" y="41"/>
                  </a:cubicBezTo>
                  <a:cubicBezTo>
                    <a:pt x="13" y="26"/>
                    <a:pt x="26" y="14"/>
                    <a:pt x="42" y="14"/>
                  </a:cubicBezTo>
                  <a:close/>
                </a:path>
              </a:pathLst>
            </a:custGeom>
            <a:solidFill>
              <a:srgbClr val="59595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1093"/>
            <p:cNvSpPr>
              <a:spLocks noChangeArrowheads="1"/>
            </p:cNvSpPr>
            <p:nvPr/>
          </p:nvSpPr>
          <p:spPr bwMode="gray">
            <a:xfrm>
              <a:off x="5103589" y="5897521"/>
              <a:ext cx="16140" cy="14536"/>
            </a:xfrm>
            <a:custGeom>
              <a:avLst/>
              <a:gdLst>
                <a:gd name="T0" fmla="*/ 8070 w 42"/>
                <a:gd name="T1" fmla="*/ 14181 h 41"/>
                <a:gd name="T2" fmla="*/ 8070 w 42"/>
                <a:gd name="T3" fmla="*/ 14181 h 41"/>
                <a:gd name="T4" fmla="*/ 15756 w 42"/>
                <a:gd name="T5" fmla="*/ 7091 h 41"/>
                <a:gd name="T6" fmla="*/ 8070 w 42"/>
                <a:gd name="T7" fmla="*/ 0 h 41"/>
                <a:gd name="T8" fmla="*/ 0 w 42"/>
                <a:gd name="T9" fmla="*/ 7091 h 41"/>
                <a:gd name="T10" fmla="*/ 8070 w 42"/>
                <a:gd name="T11" fmla="*/ 14181 h 41"/>
                <a:gd name="T12" fmla="*/ 8070 w 42"/>
                <a:gd name="T13" fmla="*/ 2836 h 41"/>
                <a:gd name="T14" fmla="*/ 8070 w 42"/>
                <a:gd name="T15" fmla="*/ 2836 h 41"/>
                <a:gd name="T16" fmla="*/ 12681 w 42"/>
                <a:gd name="T17" fmla="*/ 7091 h 41"/>
                <a:gd name="T18" fmla="*/ 8070 w 42"/>
                <a:gd name="T19" fmla="*/ 11700 h 41"/>
                <a:gd name="T20" fmla="*/ 3074 w 42"/>
                <a:gd name="T21" fmla="*/ 7091 h 41"/>
                <a:gd name="T22" fmla="*/ 8070 w 42"/>
                <a:gd name="T23" fmla="*/ 283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 h="41">
                  <a:moveTo>
                    <a:pt x="21" y="40"/>
                  </a:moveTo>
                  <a:lnTo>
                    <a:pt x="21" y="40"/>
                  </a:lnTo>
                  <a:cubicBezTo>
                    <a:pt x="32" y="40"/>
                    <a:pt x="41" y="31"/>
                    <a:pt x="41" y="20"/>
                  </a:cubicBezTo>
                  <a:cubicBezTo>
                    <a:pt x="41" y="9"/>
                    <a:pt x="32" y="0"/>
                    <a:pt x="21" y="0"/>
                  </a:cubicBezTo>
                  <a:cubicBezTo>
                    <a:pt x="9" y="0"/>
                    <a:pt x="0" y="9"/>
                    <a:pt x="0" y="20"/>
                  </a:cubicBezTo>
                  <a:cubicBezTo>
                    <a:pt x="0" y="31"/>
                    <a:pt x="9" y="40"/>
                    <a:pt x="21" y="40"/>
                  </a:cubicBezTo>
                  <a:close/>
                  <a:moveTo>
                    <a:pt x="21" y="8"/>
                  </a:moveTo>
                  <a:lnTo>
                    <a:pt x="21" y="8"/>
                  </a:lnTo>
                  <a:cubicBezTo>
                    <a:pt x="28" y="8"/>
                    <a:pt x="33" y="14"/>
                    <a:pt x="33" y="20"/>
                  </a:cubicBezTo>
                  <a:cubicBezTo>
                    <a:pt x="33" y="27"/>
                    <a:pt x="28" y="33"/>
                    <a:pt x="21" y="33"/>
                  </a:cubicBezTo>
                  <a:cubicBezTo>
                    <a:pt x="14" y="33"/>
                    <a:pt x="8" y="27"/>
                    <a:pt x="8" y="20"/>
                  </a:cubicBezTo>
                  <a:cubicBezTo>
                    <a:pt x="8" y="13"/>
                    <a:pt x="13" y="8"/>
                    <a:pt x="21" y="8"/>
                  </a:cubicBezTo>
                  <a:close/>
                </a:path>
              </a:pathLst>
            </a:custGeom>
            <a:solidFill>
              <a:srgbClr val="59595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1094"/>
            <p:cNvSpPr>
              <a:spLocks noChangeArrowheads="1"/>
            </p:cNvSpPr>
            <p:nvPr/>
          </p:nvSpPr>
          <p:spPr bwMode="gray">
            <a:xfrm>
              <a:off x="5034186" y="5884600"/>
              <a:ext cx="20444" cy="20997"/>
            </a:xfrm>
            <a:custGeom>
              <a:avLst/>
              <a:gdLst>
                <a:gd name="T0" fmla="*/ 10222 w 58"/>
                <a:gd name="T1" fmla="*/ 20641 h 59"/>
                <a:gd name="T2" fmla="*/ 0 w 58"/>
                <a:gd name="T3" fmla="*/ 10321 h 59"/>
                <a:gd name="T4" fmla="*/ 9870 w 58"/>
                <a:gd name="T5" fmla="*/ 0 h 59"/>
                <a:gd name="T6" fmla="*/ 20092 w 58"/>
                <a:gd name="T7" fmla="*/ 10321 h 59"/>
                <a:gd name="T8" fmla="*/ 10222 w 58"/>
                <a:gd name="T9" fmla="*/ 20641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9">
                  <a:moveTo>
                    <a:pt x="29" y="58"/>
                  </a:moveTo>
                  <a:cubicBezTo>
                    <a:pt x="13" y="58"/>
                    <a:pt x="0" y="45"/>
                    <a:pt x="0" y="29"/>
                  </a:cubicBezTo>
                  <a:cubicBezTo>
                    <a:pt x="0" y="13"/>
                    <a:pt x="13" y="0"/>
                    <a:pt x="28" y="0"/>
                  </a:cubicBezTo>
                  <a:cubicBezTo>
                    <a:pt x="44" y="0"/>
                    <a:pt x="57" y="13"/>
                    <a:pt x="57" y="29"/>
                  </a:cubicBezTo>
                  <a:cubicBezTo>
                    <a:pt x="57" y="44"/>
                    <a:pt x="45" y="58"/>
                    <a:pt x="29" y="58"/>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1095"/>
            <p:cNvSpPr>
              <a:spLocks noChangeArrowheads="1"/>
            </p:cNvSpPr>
            <p:nvPr/>
          </p:nvSpPr>
          <p:spPr bwMode="gray">
            <a:xfrm>
              <a:off x="4997601" y="5884600"/>
              <a:ext cx="20444" cy="20997"/>
            </a:xfrm>
            <a:custGeom>
              <a:avLst/>
              <a:gdLst>
                <a:gd name="T0" fmla="*/ 10222 w 58"/>
                <a:gd name="T1" fmla="*/ 20641 h 59"/>
                <a:gd name="T2" fmla="*/ 0 w 58"/>
                <a:gd name="T3" fmla="*/ 10321 h 59"/>
                <a:gd name="T4" fmla="*/ 9870 w 58"/>
                <a:gd name="T5" fmla="*/ 0 h 59"/>
                <a:gd name="T6" fmla="*/ 20092 w 58"/>
                <a:gd name="T7" fmla="*/ 10321 h 59"/>
                <a:gd name="T8" fmla="*/ 10222 w 58"/>
                <a:gd name="T9" fmla="*/ 20641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9">
                  <a:moveTo>
                    <a:pt x="29" y="58"/>
                  </a:moveTo>
                  <a:cubicBezTo>
                    <a:pt x="13" y="58"/>
                    <a:pt x="0" y="45"/>
                    <a:pt x="0" y="29"/>
                  </a:cubicBezTo>
                  <a:cubicBezTo>
                    <a:pt x="0" y="13"/>
                    <a:pt x="13" y="0"/>
                    <a:pt x="28" y="0"/>
                  </a:cubicBezTo>
                  <a:cubicBezTo>
                    <a:pt x="44" y="0"/>
                    <a:pt x="57" y="13"/>
                    <a:pt x="57" y="29"/>
                  </a:cubicBezTo>
                  <a:cubicBezTo>
                    <a:pt x="57" y="44"/>
                    <a:pt x="44" y="57"/>
                    <a:pt x="29" y="58"/>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096"/>
            <p:cNvSpPr>
              <a:spLocks noChangeArrowheads="1"/>
            </p:cNvSpPr>
            <p:nvPr/>
          </p:nvSpPr>
          <p:spPr bwMode="gray">
            <a:xfrm>
              <a:off x="5062700" y="5829149"/>
              <a:ext cx="23672" cy="24226"/>
            </a:xfrm>
            <a:custGeom>
              <a:avLst/>
              <a:gdLst>
                <a:gd name="T0" fmla="*/ 11836 w 68"/>
                <a:gd name="T1" fmla="*/ 23870 h 68"/>
                <a:gd name="T2" fmla="*/ 0 w 68"/>
                <a:gd name="T3" fmla="*/ 11757 h 68"/>
                <a:gd name="T4" fmla="*/ 11836 w 68"/>
                <a:gd name="T5" fmla="*/ 0 h 68"/>
                <a:gd name="T6" fmla="*/ 23324 w 68"/>
                <a:gd name="T7" fmla="*/ 11757 h 68"/>
                <a:gd name="T8" fmla="*/ 11836 w 68"/>
                <a:gd name="T9" fmla="*/ 23870 h 68"/>
                <a:gd name="T10" fmla="*/ 11836 w 68"/>
                <a:gd name="T11" fmla="*/ 5344 h 68"/>
                <a:gd name="T12" fmla="*/ 5570 w 68"/>
                <a:gd name="T13" fmla="*/ 11757 h 68"/>
                <a:gd name="T14" fmla="*/ 11836 w 68"/>
                <a:gd name="T15" fmla="*/ 18170 h 68"/>
                <a:gd name="T16" fmla="*/ 18102 w 68"/>
                <a:gd name="T17" fmla="*/ 11757 h 68"/>
                <a:gd name="T18" fmla="*/ 11836 w 68"/>
                <a:gd name="T19" fmla="*/ 5344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 h="68">
                  <a:moveTo>
                    <a:pt x="34" y="67"/>
                  </a:moveTo>
                  <a:cubicBezTo>
                    <a:pt x="15" y="67"/>
                    <a:pt x="0" y="52"/>
                    <a:pt x="0" y="33"/>
                  </a:cubicBezTo>
                  <a:cubicBezTo>
                    <a:pt x="0" y="15"/>
                    <a:pt x="15" y="0"/>
                    <a:pt x="34" y="0"/>
                  </a:cubicBezTo>
                  <a:cubicBezTo>
                    <a:pt x="52" y="0"/>
                    <a:pt x="67" y="15"/>
                    <a:pt x="67" y="33"/>
                  </a:cubicBezTo>
                  <a:cubicBezTo>
                    <a:pt x="67" y="52"/>
                    <a:pt x="52" y="67"/>
                    <a:pt x="34" y="67"/>
                  </a:cubicBezTo>
                  <a:close/>
                  <a:moveTo>
                    <a:pt x="34" y="15"/>
                  </a:moveTo>
                  <a:cubicBezTo>
                    <a:pt x="24" y="15"/>
                    <a:pt x="16" y="23"/>
                    <a:pt x="16" y="33"/>
                  </a:cubicBezTo>
                  <a:cubicBezTo>
                    <a:pt x="16" y="43"/>
                    <a:pt x="24" y="51"/>
                    <a:pt x="34" y="51"/>
                  </a:cubicBezTo>
                  <a:cubicBezTo>
                    <a:pt x="44" y="51"/>
                    <a:pt x="52" y="43"/>
                    <a:pt x="52" y="33"/>
                  </a:cubicBezTo>
                  <a:cubicBezTo>
                    <a:pt x="52" y="23"/>
                    <a:pt x="44" y="15"/>
                    <a:pt x="34" y="15"/>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Freeform 1097"/>
            <p:cNvSpPr>
              <a:spLocks noChangeArrowheads="1"/>
            </p:cNvSpPr>
            <p:nvPr/>
          </p:nvSpPr>
          <p:spPr bwMode="gray">
            <a:xfrm>
              <a:off x="4994373" y="5829149"/>
              <a:ext cx="25287" cy="24226"/>
            </a:xfrm>
            <a:custGeom>
              <a:avLst/>
              <a:gdLst>
                <a:gd name="T0" fmla="*/ 12460 w 69"/>
                <a:gd name="T1" fmla="*/ 23870 h 68"/>
                <a:gd name="T2" fmla="*/ 0 w 69"/>
                <a:gd name="T3" fmla="*/ 11757 h 68"/>
                <a:gd name="T4" fmla="*/ 12460 w 69"/>
                <a:gd name="T5" fmla="*/ 0 h 68"/>
                <a:gd name="T6" fmla="*/ 24921 w 69"/>
                <a:gd name="T7" fmla="*/ 11757 h 68"/>
                <a:gd name="T8" fmla="*/ 12460 w 69"/>
                <a:gd name="T9" fmla="*/ 23870 h 68"/>
                <a:gd name="T10" fmla="*/ 12460 w 69"/>
                <a:gd name="T11" fmla="*/ 5344 h 68"/>
                <a:gd name="T12" fmla="*/ 5864 w 69"/>
                <a:gd name="T13" fmla="*/ 11757 h 68"/>
                <a:gd name="T14" fmla="*/ 12460 w 69"/>
                <a:gd name="T15" fmla="*/ 18170 h 68"/>
                <a:gd name="T16" fmla="*/ 19057 w 69"/>
                <a:gd name="T17" fmla="*/ 11757 h 68"/>
                <a:gd name="T18" fmla="*/ 12460 w 69"/>
                <a:gd name="T19" fmla="*/ 5344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 h="68">
                  <a:moveTo>
                    <a:pt x="34" y="67"/>
                  </a:moveTo>
                  <a:cubicBezTo>
                    <a:pt x="16" y="67"/>
                    <a:pt x="0" y="52"/>
                    <a:pt x="0" y="33"/>
                  </a:cubicBezTo>
                  <a:cubicBezTo>
                    <a:pt x="0" y="15"/>
                    <a:pt x="16" y="0"/>
                    <a:pt x="34" y="0"/>
                  </a:cubicBezTo>
                  <a:cubicBezTo>
                    <a:pt x="52" y="0"/>
                    <a:pt x="68" y="15"/>
                    <a:pt x="68" y="33"/>
                  </a:cubicBezTo>
                  <a:cubicBezTo>
                    <a:pt x="68" y="52"/>
                    <a:pt x="53" y="67"/>
                    <a:pt x="34" y="67"/>
                  </a:cubicBezTo>
                  <a:close/>
                  <a:moveTo>
                    <a:pt x="34" y="15"/>
                  </a:moveTo>
                  <a:cubicBezTo>
                    <a:pt x="24" y="15"/>
                    <a:pt x="16" y="23"/>
                    <a:pt x="16" y="33"/>
                  </a:cubicBezTo>
                  <a:cubicBezTo>
                    <a:pt x="16" y="43"/>
                    <a:pt x="24" y="51"/>
                    <a:pt x="34" y="51"/>
                  </a:cubicBezTo>
                  <a:cubicBezTo>
                    <a:pt x="44" y="51"/>
                    <a:pt x="52" y="43"/>
                    <a:pt x="52" y="33"/>
                  </a:cubicBezTo>
                  <a:cubicBezTo>
                    <a:pt x="52" y="23"/>
                    <a:pt x="44" y="15"/>
                    <a:pt x="34" y="15"/>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Freeform 1098"/>
            <p:cNvSpPr>
              <a:spLocks noChangeArrowheads="1"/>
            </p:cNvSpPr>
            <p:nvPr/>
          </p:nvSpPr>
          <p:spPr bwMode="gray">
            <a:xfrm>
              <a:off x="5094443" y="5795770"/>
              <a:ext cx="25287" cy="24226"/>
            </a:xfrm>
            <a:custGeom>
              <a:avLst/>
              <a:gdLst>
                <a:gd name="T0" fmla="*/ 12460 w 69"/>
                <a:gd name="T1" fmla="*/ 23870 h 68"/>
                <a:gd name="T2" fmla="*/ 0 w 69"/>
                <a:gd name="T3" fmla="*/ 12113 h 68"/>
                <a:gd name="T4" fmla="*/ 12460 w 69"/>
                <a:gd name="T5" fmla="*/ 0 h 68"/>
                <a:gd name="T6" fmla="*/ 24921 w 69"/>
                <a:gd name="T7" fmla="*/ 12113 h 68"/>
                <a:gd name="T8" fmla="*/ 12460 w 69"/>
                <a:gd name="T9" fmla="*/ 23870 h 68"/>
                <a:gd name="T10" fmla="*/ 12460 w 69"/>
                <a:gd name="T11" fmla="*/ 5700 h 68"/>
                <a:gd name="T12" fmla="*/ 5864 w 69"/>
                <a:gd name="T13" fmla="*/ 12113 h 68"/>
                <a:gd name="T14" fmla="*/ 12460 w 69"/>
                <a:gd name="T15" fmla="*/ 18526 h 68"/>
                <a:gd name="T16" fmla="*/ 19057 w 69"/>
                <a:gd name="T17" fmla="*/ 12113 h 68"/>
                <a:gd name="T18" fmla="*/ 12460 w 69"/>
                <a:gd name="T19" fmla="*/ 570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9" h="68">
                  <a:moveTo>
                    <a:pt x="34" y="67"/>
                  </a:moveTo>
                  <a:cubicBezTo>
                    <a:pt x="16" y="67"/>
                    <a:pt x="0" y="53"/>
                    <a:pt x="0" y="34"/>
                  </a:cubicBezTo>
                  <a:cubicBezTo>
                    <a:pt x="0" y="16"/>
                    <a:pt x="15" y="0"/>
                    <a:pt x="34" y="0"/>
                  </a:cubicBezTo>
                  <a:cubicBezTo>
                    <a:pt x="52" y="0"/>
                    <a:pt x="68" y="16"/>
                    <a:pt x="68" y="34"/>
                  </a:cubicBezTo>
                  <a:cubicBezTo>
                    <a:pt x="68" y="53"/>
                    <a:pt x="53" y="67"/>
                    <a:pt x="34" y="67"/>
                  </a:cubicBezTo>
                  <a:close/>
                  <a:moveTo>
                    <a:pt x="34" y="16"/>
                  </a:moveTo>
                  <a:cubicBezTo>
                    <a:pt x="24" y="16"/>
                    <a:pt x="16" y="24"/>
                    <a:pt x="16" y="34"/>
                  </a:cubicBezTo>
                  <a:cubicBezTo>
                    <a:pt x="16" y="44"/>
                    <a:pt x="24" y="52"/>
                    <a:pt x="34" y="52"/>
                  </a:cubicBezTo>
                  <a:cubicBezTo>
                    <a:pt x="44" y="52"/>
                    <a:pt x="52" y="44"/>
                    <a:pt x="52" y="34"/>
                  </a:cubicBezTo>
                  <a:cubicBezTo>
                    <a:pt x="52" y="24"/>
                    <a:pt x="44" y="16"/>
                    <a:pt x="34" y="16"/>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Freeform 1099"/>
            <p:cNvSpPr>
              <a:spLocks noChangeArrowheads="1"/>
            </p:cNvSpPr>
            <p:nvPr/>
          </p:nvSpPr>
          <p:spPr bwMode="gray">
            <a:xfrm>
              <a:off x="5030958" y="5795770"/>
              <a:ext cx="23672" cy="24226"/>
            </a:xfrm>
            <a:custGeom>
              <a:avLst/>
              <a:gdLst>
                <a:gd name="T0" fmla="*/ 11488 w 68"/>
                <a:gd name="T1" fmla="*/ 23870 h 68"/>
                <a:gd name="T2" fmla="*/ 0 w 68"/>
                <a:gd name="T3" fmla="*/ 12113 h 68"/>
                <a:gd name="T4" fmla="*/ 11488 w 68"/>
                <a:gd name="T5" fmla="*/ 0 h 68"/>
                <a:gd name="T6" fmla="*/ 23324 w 68"/>
                <a:gd name="T7" fmla="*/ 12113 h 68"/>
                <a:gd name="T8" fmla="*/ 11488 w 68"/>
                <a:gd name="T9" fmla="*/ 23870 h 68"/>
                <a:gd name="T10" fmla="*/ 11488 w 68"/>
                <a:gd name="T11" fmla="*/ 5700 h 68"/>
                <a:gd name="T12" fmla="*/ 5570 w 68"/>
                <a:gd name="T13" fmla="*/ 12113 h 68"/>
                <a:gd name="T14" fmla="*/ 11488 w 68"/>
                <a:gd name="T15" fmla="*/ 18526 h 68"/>
                <a:gd name="T16" fmla="*/ 17754 w 68"/>
                <a:gd name="T17" fmla="*/ 12113 h 68"/>
                <a:gd name="T18" fmla="*/ 11488 w 68"/>
                <a:gd name="T19" fmla="*/ 570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 h="68">
                  <a:moveTo>
                    <a:pt x="33" y="67"/>
                  </a:moveTo>
                  <a:cubicBezTo>
                    <a:pt x="15" y="67"/>
                    <a:pt x="0" y="53"/>
                    <a:pt x="0" y="34"/>
                  </a:cubicBezTo>
                  <a:cubicBezTo>
                    <a:pt x="0" y="16"/>
                    <a:pt x="14" y="0"/>
                    <a:pt x="33" y="0"/>
                  </a:cubicBezTo>
                  <a:cubicBezTo>
                    <a:pt x="51" y="0"/>
                    <a:pt x="67" y="16"/>
                    <a:pt x="67" y="34"/>
                  </a:cubicBezTo>
                  <a:cubicBezTo>
                    <a:pt x="67" y="53"/>
                    <a:pt x="52" y="67"/>
                    <a:pt x="33" y="67"/>
                  </a:cubicBezTo>
                  <a:close/>
                  <a:moveTo>
                    <a:pt x="33" y="16"/>
                  </a:moveTo>
                  <a:cubicBezTo>
                    <a:pt x="23" y="16"/>
                    <a:pt x="16" y="24"/>
                    <a:pt x="16" y="34"/>
                  </a:cubicBezTo>
                  <a:cubicBezTo>
                    <a:pt x="16" y="44"/>
                    <a:pt x="23" y="52"/>
                    <a:pt x="33" y="52"/>
                  </a:cubicBezTo>
                  <a:cubicBezTo>
                    <a:pt x="43" y="52"/>
                    <a:pt x="51" y="44"/>
                    <a:pt x="51" y="34"/>
                  </a:cubicBezTo>
                  <a:cubicBezTo>
                    <a:pt x="51" y="24"/>
                    <a:pt x="43" y="16"/>
                    <a:pt x="33" y="16"/>
                  </a:cubicBezTo>
                  <a:close/>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1100"/>
            <p:cNvSpPr>
              <a:spLocks noChangeArrowheads="1"/>
            </p:cNvSpPr>
            <p:nvPr/>
          </p:nvSpPr>
          <p:spPr bwMode="gray">
            <a:xfrm>
              <a:off x="5078303" y="5811921"/>
              <a:ext cx="23672" cy="23688"/>
            </a:xfrm>
            <a:custGeom>
              <a:avLst/>
              <a:gdLst>
                <a:gd name="T0" fmla="*/ 13779 w 67"/>
                <a:gd name="T1" fmla="*/ 13789 h 67"/>
                <a:gd name="T2" fmla="*/ 3886 w 67"/>
                <a:gd name="T3" fmla="*/ 23334 h 67"/>
                <a:gd name="T4" fmla="*/ 0 w 67"/>
                <a:gd name="T5" fmla="*/ 19445 h 67"/>
                <a:gd name="T6" fmla="*/ 19432 w 67"/>
                <a:gd name="T7" fmla="*/ 0 h 67"/>
                <a:gd name="T8" fmla="*/ 23319 w 67"/>
                <a:gd name="T9" fmla="*/ 4243 h 67"/>
                <a:gd name="T10" fmla="*/ 13779 w 67"/>
                <a:gd name="T11" fmla="*/ 13789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 h="67">
                  <a:moveTo>
                    <a:pt x="39" y="39"/>
                  </a:moveTo>
                  <a:lnTo>
                    <a:pt x="11" y="66"/>
                  </a:lnTo>
                  <a:lnTo>
                    <a:pt x="0" y="55"/>
                  </a:lnTo>
                  <a:lnTo>
                    <a:pt x="55" y="0"/>
                  </a:lnTo>
                  <a:lnTo>
                    <a:pt x="66" y="12"/>
                  </a:lnTo>
                  <a:lnTo>
                    <a:pt x="39" y="39"/>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Freeform 1101"/>
            <p:cNvSpPr>
              <a:spLocks noChangeArrowheads="1"/>
            </p:cNvSpPr>
            <p:nvPr/>
          </p:nvSpPr>
          <p:spPr bwMode="gray">
            <a:xfrm>
              <a:off x="5048174" y="5813536"/>
              <a:ext cx="23672" cy="23688"/>
            </a:xfrm>
            <a:custGeom>
              <a:avLst/>
              <a:gdLst>
                <a:gd name="T0" fmla="*/ 21083 w 64"/>
                <a:gd name="T1" fmla="*/ 21467 h 64"/>
                <a:gd name="T2" fmla="*/ 19234 w 64"/>
                <a:gd name="T3" fmla="*/ 23318 h 64"/>
                <a:gd name="T4" fmla="*/ 0 w 64"/>
                <a:gd name="T5" fmla="*/ 4071 h 64"/>
                <a:gd name="T6" fmla="*/ 4069 w 64"/>
                <a:gd name="T7" fmla="*/ 0 h 64"/>
                <a:gd name="T8" fmla="*/ 23302 w 64"/>
                <a:gd name="T9" fmla="*/ 19247 h 64"/>
                <a:gd name="T10" fmla="*/ 21083 w 64"/>
                <a:gd name="T11" fmla="*/ 21467 h 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 h="64">
                  <a:moveTo>
                    <a:pt x="57" y="58"/>
                  </a:moveTo>
                  <a:lnTo>
                    <a:pt x="52" y="63"/>
                  </a:lnTo>
                  <a:lnTo>
                    <a:pt x="0" y="11"/>
                  </a:lnTo>
                  <a:lnTo>
                    <a:pt x="11" y="0"/>
                  </a:lnTo>
                  <a:lnTo>
                    <a:pt x="63" y="52"/>
                  </a:lnTo>
                  <a:lnTo>
                    <a:pt x="57" y="58"/>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3" name="组合 281"/>
          <p:cNvGrpSpPr>
            <a:grpSpLocks/>
          </p:cNvGrpSpPr>
          <p:nvPr/>
        </p:nvGrpSpPr>
        <p:grpSpPr bwMode="gray">
          <a:xfrm>
            <a:off x="7267089" y="1556373"/>
            <a:ext cx="490472" cy="367646"/>
            <a:chOff x="5876925" y="3368675"/>
            <a:chExt cx="938213" cy="703263"/>
          </a:xfrm>
        </p:grpSpPr>
        <p:sp>
          <p:nvSpPr>
            <p:cNvPr id="274" name="Oval 177"/>
            <p:cNvSpPr>
              <a:spLocks noChangeArrowheads="1"/>
            </p:cNvSpPr>
            <p:nvPr/>
          </p:nvSpPr>
          <p:spPr bwMode="gray">
            <a:xfrm>
              <a:off x="6142038" y="3983037"/>
              <a:ext cx="66675"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Oval 178"/>
            <p:cNvSpPr>
              <a:spLocks noChangeArrowheads="1"/>
            </p:cNvSpPr>
            <p:nvPr/>
          </p:nvSpPr>
          <p:spPr bwMode="gray">
            <a:xfrm>
              <a:off x="6242050" y="3983037"/>
              <a:ext cx="66675" cy="666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Freeform 220"/>
            <p:cNvSpPr>
              <a:spLocks noEditPoints="1"/>
            </p:cNvSpPr>
            <p:nvPr/>
          </p:nvSpPr>
          <p:spPr bwMode="gray">
            <a:xfrm>
              <a:off x="6329362" y="3727450"/>
              <a:ext cx="390525" cy="344488"/>
            </a:xfrm>
            <a:custGeom>
              <a:avLst/>
              <a:gdLst>
                <a:gd name="T0" fmla="*/ 372408 w 194"/>
                <a:gd name="T1" fmla="*/ 344488 h 171"/>
                <a:gd name="T2" fmla="*/ 18117 w 194"/>
                <a:gd name="T3" fmla="*/ 344488 h 171"/>
                <a:gd name="T4" fmla="*/ 0 w 194"/>
                <a:gd name="T5" fmla="*/ 326357 h 171"/>
                <a:gd name="T6" fmla="*/ 0 w 194"/>
                <a:gd name="T7" fmla="*/ 18131 h 171"/>
                <a:gd name="T8" fmla="*/ 18117 w 194"/>
                <a:gd name="T9" fmla="*/ 0 h 171"/>
                <a:gd name="T10" fmla="*/ 372408 w 194"/>
                <a:gd name="T11" fmla="*/ 0 h 171"/>
                <a:gd name="T12" fmla="*/ 390525 w 194"/>
                <a:gd name="T13" fmla="*/ 18131 h 171"/>
                <a:gd name="T14" fmla="*/ 390525 w 194"/>
                <a:gd name="T15" fmla="*/ 326357 h 171"/>
                <a:gd name="T16" fmla="*/ 372408 w 194"/>
                <a:gd name="T17" fmla="*/ 344488 h 171"/>
                <a:gd name="T18" fmla="*/ 36234 w 194"/>
                <a:gd name="T19" fmla="*/ 308226 h 171"/>
                <a:gd name="T20" fmla="*/ 354291 w 194"/>
                <a:gd name="T21" fmla="*/ 308226 h 171"/>
                <a:gd name="T22" fmla="*/ 354291 w 194"/>
                <a:gd name="T23" fmla="*/ 36262 h 171"/>
                <a:gd name="T24" fmla="*/ 36234 w 194"/>
                <a:gd name="T25" fmla="*/ 36262 h 171"/>
                <a:gd name="T26" fmla="*/ 36234 w 194"/>
                <a:gd name="T27" fmla="*/ 308226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4"/>
                <a:gd name="T43" fmla="*/ 0 h 171"/>
                <a:gd name="T44" fmla="*/ 194 w 194"/>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4" h="171">
                  <a:moveTo>
                    <a:pt x="185" y="171"/>
                  </a:moveTo>
                  <a:cubicBezTo>
                    <a:pt x="9" y="171"/>
                    <a:pt x="9" y="171"/>
                    <a:pt x="9" y="171"/>
                  </a:cubicBezTo>
                  <a:cubicBezTo>
                    <a:pt x="4" y="171"/>
                    <a:pt x="0" y="167"/>
                    <a:pt x="0" y="162"/>
                  </a:cubicBezTo>
                  <a:cubicBezTo>
                    <a:pt x="0" y="9"/>
                    <a:pt x="0" y="9"/>
                    <a:pt x="0" y="9"/>
                  </a:cubicBezTo>
                  <a:cubicBezTo>
                    <a:pt x="0" y="4"/>
                    <a:pt x="4" y="0"/>
                    <a:pt x="9" y="0"/>
                  </a:cubicBezTo>
                  <a:cubicBezTo>
                    <a:pt x="185" y="0"/>
                    <a:pt x="185" y="0"/>
                    <a:pt x="185" y="0"/>
                  </a:cubicBezTo>
                  <a:cubicBezTo>
                    <a:pt x="190" y="0"/>
                    <a:pt x="194" y="4"/>
                    <a:pt x="194" y="9"/>
                  </a:cubicBezTo>
                  <a:cubicBezTo>
                    <a:pt x="194" y="162"/>
                    <a:pt x="194" y="162"/>
                    <a:pt x="194" y="162"/>
                  </a:cubicBezTo>
                  <a:cubicBezTo>
                    <a:pt x="194" y="167"/>
                    <a:pt x="190" y="171"/>
                    <a:pt x="185" y="171"/>
                  </a:cubicBezTo>
                  <a:close/>
                  <a:moveTo>
                    <a:pt x="18" y="153"/>
                  </a:moveTo>
                  <a:cubicBezTo>
                    <a:pt x="176" y="153"/>
                    <a:pt x="176" y="153"/>
                    <a:pt x="176" y="153"/>
                  </a:cubicBezTo>
                  <a:cubicBezTo>
                    <a:pt x="176" y="18"/>
                    <a:pt x="176" y="18"/>
                    <a:pt x="176" y="18"/>
                  </a:cubicBezTo>
                  <a:cubicBezTo>
                    <a:pt x="18" y="18"/>
                    <a:pt x="18" y="18"/>
                    <a:pt x="18" y="18"/>
                  </a:cubicBezTo>
                  <a:lnTo>
                    <a:pt x="18" y="15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221"/>
            <p:cNvSpPr>
              <a:spLocks/>
            </p:cNvSpPr>
            <p:nvPr/>
          </p:nvSpPr>
          <p:spPr bwMode="gray">
            <a:xfrm>
              <a:off x="6332537" y="3824288"/>
              <a:ext cx="382588" cy="163513"/>
            </a:xfrm>
            <a:custGeom>
              <a:avLst/>
              <a:gdLst>
                <a:gd name="T0" fmla="*/ 218622 w 189"/>
                <a:gd name="T1" fmla="*/ 163513 h 81"/>
                <a:gd name="T2" fmla="*/ 218622 w 189"/>
                <a:gd name="T3" fmla="*/ 163513 h 81"/>
                <a:gd name="T4" fmla="*/ 204452 w 189"/>
                <a:gd name="T5" fmla="*/ 157457 h 81"/>
                <a:gd name="T6" fmla="*/ 115384 w 189"/>
                <a:gd name="T7" fmla="*/ 48448 h 81"/>
                <a:gd name="T8" fmla="*/ 28340 w 189"/>
                <a:gd name="T9" fmla="*/ 157457 h 81"/>
                <a:gd name="T10" fmla="*/ 0 w 189"/>
                <a:gd name="T11" fmla="*/ 135251 h 81"/>
                <a:gd name="T12" fmla="*/ 99189 w 189"/>
                <a:gd name="T13" fmla="*/ 8075 h 81"/>
                <a:gd name="T14" fmla="*/ 113359 w 189"/>
                <a:gd name="T15" fmla="*/ 0 h 81"/>
                <a:gd name="T16" fmla="*/ 115384 w 189"/>
                <a:gd name="T17" fmla="*/ 0 h 81"/>
                <a:gd name="T18" fmla="*/ 127529 w 189"/>
                <a:gd name="T19" fmla="*/ 6056 h 81"/>
                <a:gd name="T20" fmla="*/ 220646 w 189"/>
                <a:gd name="T21" fmla="*/ 119102 h 81"/>
                <a:gd name="T22" fmla="*/ 273277 w 189"/>
                <a:gd name="T23" fmla="*/ 62579 h 81"/>
                <a:gd name="T24" fmla="*/ 297568 w 189"/>
                <a:gd name="T25" fmla="*/ 62579 h 81"/>
                <a:gd name="T26" fmla="*/ 382588 w 189"/>
                <a:gd name="T27" fmla="*/ 133233 h 81"/>
                <a:gd name="T28" fmla="*/ 358297 w 189"/>
                <a:gd name="T29" fmla="*/ 159476 h 81"/>
                <a:gd name="T30" fmla="*/ 287447 w 189"/>
                <a:gd name="T31" fmla="*/ 100934 h 81"/>
                <a:gd name="T32" fmla="*/ 232792 w 189"/>
                <a:gd name="T33" fmla="*/ 159476 h 81"/>
                <a:gd name="T34" fmla="*/ 218622 w 189"/>
                <a:gd name="T35" fmla="*/ 163513 h 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81"/>
                <a:gd name="T56" fmla="*/ 189 w 189"/>
                <a:gd name="T57" fmla="*/ 81 h 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81">
                  <a:moveTo>
                    <a:pt x="108" y="81"/>
                  </a:moveTo>
                  <a:cubicBezTo>
                    <a:pt x="108" y="81"/>
                    <a:pt x="108" y="81"/>
                    <a:pt x="108" y="81"/>
                  </a:cubicBezTo>
                  <a:cubicBezTo>
                    <a:pt x="105" y="81"/>
                    <a:pt x="103" y="80"/>
                    <a:pt x="101" y="78"/>
                  </a:cubicBezTo>
                  <a:cubicBezTo>
                    <a:pt x="57" y="24"/>
                    <a:pt x="57" y="24"/>
                    <a:pt x="57" y="24"/>
                  </a:cubicBezTo>
                  <a:cubicBezTo>
                    <a:pt x="14" y="78"/>
                    <a:pt x="14" y="78"/>
                    <a:pt x="14" y="78"/>
                  </a:cubicBezTo>
                  <a:cubicBezTo>
                    <a:pt x="0" y="67"/>
                    <a:pt x="0" y="67"/>
                    <a:pt x="0" y="67"/>
                  </a:cubicBezTo>
                  <a:cubicBezTo>
                    <a:pt x="49" y="4"/>
                    <a:pt x="49" y="4"/>
                    <a:pt x="49" y="4"/>
                  </a:cubicBezTo>
                  <a:cubicBezTo>
                    <a:pt x="51" y="1"/>
                    <a:pt x="54" y="0"/>
                    <a:pt x="56" y="0"/>
                  </a:cubicBezTo>
                  <a:cubicBezTo>
                    <a:pt x="56" y="0"/>
                    <a:pt x="56" y="0"/>
                    <a:pt x="57" y="0"/>
                  </a:cubicBezTo>
                  <a:cubicBezTo>
                    <a:pt x="59" y="0"/>
                    <a:pt x="62" y="1"/>
                    <a:pt x="63" y="3"/>
                  </a:cubicBezTo>
                  <a:cubicBezTo>
                    <a:pt x="109" y="59"/>
                    <a:pt x="109" y="59"/>
                    <a:pt x="109" y="59"/>
                  </a:cubicBezTo>
                  <a:cubicBezTo>
                    <a:pt x="135" y="31"/>
                    <a:pt x="135" y="31"/>
                    <a:pt x="135" y="31"/>
                  </a:cubicBezTo>
                  <a:cubicBezTo>
                    <a:pt x="138" y="28"/>
                    <a:pt x="144" y="28"/>
                    <a:pt x="147" y="31"/>
                  </a:cubicBezTo>
                  <a:cubicBezTo>
                    <a:pt x="189" y="66"/>
                    <a:pt x="189" y="66"/>
                    <a:pt x="189" y="66"/>
                  </a:cubicBezTo>
                  <a:cubicBezTo>
                    <a:pt x="177" y="79"/>
                    <a:pt x="177" y="79"/>
                    <a:pt x="177" y="79"/>
                  </a:cubicBezTo>
                  <a:cubicBezTo>
                    <a:pt x="142" y="50"/>
                    <a:pt x="142" y="50"/>
                    <a:pt x="142" y="50"/>
                  </a:cubicBezTo>
                  <a:cubicBezTo>
                    <a:pt x="115" y="79"/>
                    <a:pt x="115" y="79"/>
                    <a:pt x="115" y="79"/>
                  </a:cubicBezTo>
                  <a:cubicBezTo>
                    <a:pt x="113" y="80"/>
                    <a:pt x="111" y="81"/>
                    <a:pt x="108"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222"/>
            <p:cNvSpPr>
              <a:spLocks/>
            </p:cNvSpPr>
            <p:nvPr/>
          </p:nvSpPr>
          <p:spPr bwMode="gray">
            <a:xfrm>
              <a:off x="6054725" y="3630613"/>
              <a:ext cx="234950" cy="274638"/>
            </a:xfrm>
            <a:custGeom>
              <a:avLst/>
              <a:gdLst>
                <a:gd name="T0" fmla="*/ 216721 w 116"/>
                <a:gd name="T1" fmla="*/ 274638 h 136"/>
                <a:gd name="T2" fmla="*/ 198492 w 116"/>
                <a:gd name="T3" fmla="*/ 256463 h 136"/>
                <a:gd name="T4" fmla="*/ 198492 w 116"/>
                <a:gd name="T5" fmla="*/ 38369 h 136"/>
                <a:gd name="T6" fmla="*/ 196467 w 116"/>
                <a:gd name="T7" fmla="*/ 36349 h 136"/>
                <a:gd name="T8" fmla="*/ 38483 w 116"/>
                <a:gd name="T9" fmla="*/ 36349 h 136"/>
                <a:gd name="T10" fmla="*/ 36458 w 116"/>
                <a:gd name="T11" fmla="*/ 38369 h 136"/>
                <a:gd name="T12" fmla="*/ 36458 w 116"/>
                <a:gd name="T13" fmla="*/ 256463 h 136"/>
                <a:gd name="T14" fmla="*/ 18229 w 116"/>
                <a:gd name="T15" fmla="*/ 274638 h 136"/>
                <a:gd name="T16" fmla="*/ 0 w 116"/>
                <a:gd name="T17" fmla="*/ 256463 h 136"/>
                <a:gd name="T18" fmla="*/ 0 w 116"/>
                <a:gd name="T19" fmla="*/ 38369 h 136"/>
                <a:gd name="T20" fmla="*/ 38483 w 116"/>
                <a:gd name="T21" fmla="*/ 0 h 136"/>
                <a:gd name="T22" fmla="*/ 196467 w 116"/>
                <a:gd name="T23" fmla="*/ 0 h 136"/>
                <a:gd name="T24" fmla="*/ 234950 w 116"/>
                <a:gd name="T25" fmla="*/ 38369 h 136"/>
                <a:gd name="T26" fmla="*/ 234950 w 116"/>
                <a:gd name="T27" fmla="*/ 256463 h 136"/>
                <a:gd name="T28" fmla="*/ 216721 w 116"/>
                <a:gd name="T29" fmla="*/ 274638 h 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6"/>
                <a:gd name="T46" fmla="*/ 0 h 136"/>
                <a:gd name="T47" fmla="*/ 116 w 116"/>
                <a:gd name="T48" fmla="*/ 136 h 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6" h="136">
                  <a:moveTo>
                    <a:pt x="107" y="136"/>
                  </a:moveTo>
                  <a:cubicBezTo>
                    <a:pt x="102" y="136"/>
                    <a:pt x="98" y="132"/>
                    <a:pt x="98" y="127"/>
                  </a:cubicBezTo>
                  <a:cubicBezTo>
                    <a:pt x="98" y="19"/>
                    <a:pt x="98" y="19"/>
                    <a:pt x="98" y="19"/>
                  </a:cubicBezTo>
                  <a:cubicBezTo>
                    <a:pt x="98" y="18"/>
                    <a:pt x="97" y="18"/>
                    <a:pt x="97" y="18"/>
                  </a:cubicBezTo>
                  <a:cubicBezTo>
                    <a:pt x="19" y="18"/>
                    <a:pt x="19" y="18"/>
                    <a:pt x="19" y="18"/>
                  </a:cubicBezTo>
                  <a:cubicBezTo>
                    <a:pt x="18" y="18"/>
                    <a:pt x="18" y="18"/>
                    <a:pt x="18" y="19"/>
                  </a:cubicBezTo>
                  <a:cubicBezTo>
                    <a:pt x="18" y="127"/>
                    <a:pt x="18" y="127"/>
                    <a:pt x="18" y="127"/>
                  </a:cubicBezTo>
                  <a:cubicBezTo>
                    <a:pt x="18" y="132"/>
                    <a:pt x="14" y="136"/>
                    <a:pt x="9" y="136"/>
                  </a:cubicBezTo>
                  <a:cubicBezTo>
                    <a:pt x="4" y="136"/>
                    <a:pt x="0" y="132"/>
                    <a:pt x="0" y="127"/>
                  </a:cubicBezTo>
                  <a:cubicBezTo>
                    <a:pt x="0" y="19"/>
                    <a:pt x="0" y="19"/>
                    <a:pt x="0" y="19"/>
                  </a:cubicBezTo>
                  <a:cubicBezTo>
                    <a:pt x="0" y="8"/>
                    <a:pt x="9" y="0"/>
                    <a:pt x="19" y="0"/>
                  </a:cubicBezTo>
                  <a:cubicBezTo>
                    <a:pt x="97" y="0"/>
                    <a:pt x="97" y="0"/>
                    <a:pt x="97" y="0"/>
                  </a:cubicBezTo>
                  <a:cubicBezTo>
                    <a:pt x="107" y="0"/>
                    <a:pt x="116" y="8"/>
                    <a:pt x="116" y="19"/>
                  </a:cubicBezTo>
                  <a:cubicBezTo>
                    <a:pt x="116" y="127"/>
                    <a:pt x="116" y="127"/>
                    <a:pt x="116" y="127"/>
                  </a:cubicBezTo>
                  <a:cubicBezTo>
                    <a:pt x="116" y="132"/>
                    <a:pt x="112" y="136"/>
                    <a:pt x="107" y="13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223"/>
            <p:cNvSpPr>
              <a:spLocks noEditPoints="1"/>
            </p:cNvSpPr>
            <p:nvPr/>
          </p:nvSpPr>
          <p:spPr bwMode="gray">
            <a:xfrm>
              <a:off x="5981700" y="3832225"/>
              <a:ext cx="109538" cy="109538"/>
            </a:xfrm>
            <a:custGeom>
              <a:avLst/>
              <a:gdLst>
                <a:gd name="T0" fmla="*/ 54769 w 54"/>
                <a:gd name="T1" fmla="*/ 109538 h 54"/>
                <a:gd name="T2" fmla="*/ 0 w 54"/>
                <a:gd name="T3" fmla="*/ 54769 h 54"/>
                <a:gd name="T4" fmla="*/ 54769 w 54"/>
                <a:gd name="T5" fmla="*/ 0 h 54"/>
                <a:gd name="T6" fmla="*/ 109538 w 54"/>
                <a:gd name="T7" fmla="*/ 54769 h 54"/>
                <a:gd name="T8" fmla="*/ 54769 w 54"/>
                <a:gd name="T9" fmla="*/ 109538 h 54"/>
                <a:gd name="T10" fmla="*/ 54769 w 54"/>
                <a:gd name="T11" fmla="*/ 36513 h 54"/>
                <a:gd name="T12" fmla="*/ 36513 w 54"/>
                <a:gd name="T13" fmla="*/ 54769 h 54"/>
                <a:gd name="T14" fmla="*/ 54769 w 54"/>
                <a:gd name="T15" fmla="*/ 73025 h 54"/>
                <a:gd name="T16" fmla="*/ 73025 w 54"/>
                <a:gd name="T17" fmla="*/ 54769 h 54"/>
                <a:gd name="T18" fmla="*/ 54769 w 54"/>
                <a:gd name="T19" fmla="*/ 36513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54"/>
                <a:gd name="T32" fmla="*/ 54 w 54"/>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54">
                  <a:moveTo>
                    <a:pt x="27" y="54"/>
                  </a:moveTo>
                  <a:cubicBezTo>
                    <a:pt x="12" y="54"/>
                    <a:pt x="0" y="42"/>
                    <a:pt x="0" y="27"/>
                  </a:cubicBezTo>
                  <a:cubicBezTo>
                    <a:pt x="0" y="12"/>
                    <a:pt x="12" y="0"/>
                    <a:pt x="27" y="0"/>
                  </a:cubicBezTo>
                  <a:cubicBezTo>
                    <a:pt x="42" y="0"/>
                    <a:pt x="54" y="12"/>
                    <a:pt x="54" y="27"/>
                  </a:cubicBezTo>
                  <a:cubicBezTo>
                    <a:pt x="54" y="42"/>
                    <a:pt x="42" y="54"/>
                    <a:pt x="27" y="54"/>
                  </a:cubicBez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224"/>
            <p:cNvSpPr>
              <a:spLocks noEditPoints="1"/>
            </p:cNvSpPr>
            <p:nvPr/>
          </p:nvSpPr>
          <p:spPr bwMode="gray">
            <a:xfrm>
              <a:off x="6180137" y="3832225"/>
              <a:ext cx="109538" cy="109538"/>
            </a:xfrm>
            <a:custGeom>
              <a:avLst/>
              <a:gdLst>
                <a:gd name="T0" fmla="*/ 54769 w 54"/>
                <a:gd name="T1" fmla="*/ 109538 h 54"/>
                <a:gd name="T2" fmla="*/ 0 w 54"/>
                <a:gd name="T3" fmla="*/ 54769 h 54"/>
                <a:gd name="T4" fmla="*/ 54769 w 54"/>
                <a:gd name="T5" fmla="*/ 0 h 54"/>
                <a:gd name="T6" fmla="*/ 109538 w 54"/>
                <a:gd name="T7" fmla="*/ 54769 h 54"/>
                <a:gd name="T8" fmla="*/ 54769 w 54"/>
                <a:gd name="T9" fmla="*/ 109538 h 54"/>
                <a:gd name="T10" fmla="*/ 54769 w 54"/>
                <a:gd name="T11" fmla="*/ 36513 h 54"/>
                <a:gd name="T12" fmla="*/ 36513 w 54"/>
                <a:gd name="T13" fmla="*/ 54769 h 54"/>
                <a:gd name="T14" fmla="*/ 54769 w 54"/>
                <a:gd name="T15" fmla="*/ 73025 h 54"/>
                <a:gd name="T16" fmla="*/ 73025 w 54"/>
                <a:gd name="T17" fmla="*/ 54769 h 54"/>
                <a:gd name="T18" fmla="*/ 54769 w 54"/>
                <a:gd name="T19" fmla="*/ 36513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54"/>
                <a:gd name="T32" fmla="*/ 54 w 54"/>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54">
                  <a:moveTo>
                    <a:pt x="27" y="54"/>
                  </a:moveTo>
                  <a:cubicBezTo>
                    <a:pt x="12" y="54"/>
                    <a:pt x="0" y="42"/>
                    <a:pt x="0" y="27"/>
                  </a:cubicBezTo>
                  <a:cubicBezTo>
                    <a:pt x="0" y="12"/>
                    <a:pt x="12" y="0"/>
                    <a:pt x="27" y="0"/>
                  </a:cubicBezTo>
                  <a:cubicBezTo>
                    <a:pt x="42" y="0"/>
                    <a:pt x="54" y="12"/>
                    <a:pt x="54" y="27"/>
                  </a:cubicBezTo>
                  <a:cubicBezTo>
                    <a:pt x="54" y="42"/>
                    <a:pt x="42" y="54"/>
                    <a:pt x="27" y="54"/>
                  </a:cubicBez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225"/>
            <p:cNvSpPr>
              <a:spLocks/>
            </p:cNvSpPr>
            <p:nvPr/>
          </p:nvSpPr>
          <p:spPr bwMode="gray">
            <a:xfrm>
              <a:off x="6054725" y="3684588"/>
              <a:ext cx="234950" cy="36513"/>
            </a:xfrm>
            <a:custGeom>
              <a:avLst/>
              <a:gdLst>
                <a:gd name="T0" fmla="*/ 216721 w 116"/>
                <a:gd name="T1" fmla="*/ 36513 h 18"/>
                <a:gd name="T2" fmla="*/ 18229 w 116"/>
                <a:gd name="T3" fmla="*/ 36513 h 18"/>
                <a:gd name="T4" fmla="*/ 0 w 116"/>
                <a:gd name="T5" fmla="*/ 18257 h 18"/>
                <a:gd name="T6" fmla="*/ 18229 w 116"/>
                <a:gd name="T7" fmla="*/ 0 h 18"/>
                <a:gd name="T8" fmla="*/ 216721 w 116"/>
                <a:gd name="T9" fmla="*/ 0 h 18"/>
                <a:gd name="T10" fmla="*/ 234950 w 116"/>
                <a:gd name="T11" fmla="*/ 18257 h 18"/>
                <a:gd name="T12" fmla="*/ 216721 w 116"/>
                <a:gd name="T13" fmla="*/ 36513 h 18"/>
                <a:gd name="T14" fmla="*/ 0 60000 65536"/>
                <a:gd name="T15" fmla="*/ 0 60000 65536"/>
                <a:gd name="T16" fmla="*/ 0 60000 65536"/>
                <a:gd name="T17" fmla="*/ 0 60000 65536"/>
                <a:gd name="T18" fmla="*/ 0 60000 65536"/>
                <a:gd name="T19" fmla="*/ 0 60000 65536"/>
                <a:gd name="T20" fmla="*/ 0 60000 65536"/>
                <a:gd name="T21" fmla="*/ 0 w 116"/>
                <a:gd name="T22" fmla="*/ 0 h 18"/>
                <a:gd name="T23" fmla="*/ 116 w 11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 h="18">
                  <a:moveTo>
                    <a:pt x="107" y="18"/>
                  </a:moveTo>
                  <a:cubicBezTo>
                    <a:pt x="9" y="18"/>
                    <a:pt x="9" y="18"/>
                    <a:pt x="9" y="18"/>
                  </a:cubicBezTo>
                  <a:cubicBezTo>
                    <a:pt x="4" y="18"/>
                    <a:pt x="0" y="14"/>
                    <a:pt x="0" y="9"/>
                  </a:cubicBezTo>
                  <a:cubicBezTo>
                    <a:pt x="0" y="4"/>
                    <a:pt x="4" y="0"/>
                    <a:pt x="9" y="0"/>
                  </a:cubicBezTo>
                  <a:cubicBezTo>
                    <a:pt x="107" y="0"/>
                    <a:pt x="107" y="0"/>
                    <a:pt x="107" y="0"/>
                  </a:cubicBezTo>
                  <a:cubicBezTo>
                    <a:pt x="112" y="0"/>
                    <a:pt x="116" y="4"/>
                    <a:pt x="116" y="9"/>
                  </a:cubicBezTo>
                  <a:cubicBezTo>
                    <a:pt x="116" y="14"/>
                    <a:pt x="112" y="18"/>
                    <a:pt x="10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226"/>
            <p:cNvSpPr>
              <a:spLocks noEditPoints="1"/>
            </p:cNvSpPr>
            <p:nvPr/>
          </p:nvSpPr>
          <p:spPr bwMode="gray">
            <a:xfrm>
              <a:off x="6554787" y="3435350"/>
              <a:ext cx="260350" cy="258763"/>
            </a:xfrm>
            <a:custGeom>
              <a:avLst/>
              <a:gdLst>
                <a:gd name="T0" fmla="*/ 131184 w 129"/>
                <a:gd name="T1" fmla="*/ 258763 h 128"/>
                <a:gd name="T2" fmla="*/ 0 w 129"/>
                <a:gd name="T3" fmla="*/ 129382 h 128"/>
                <a:gd name="T4" fmla="*/ 131184 w 129"/>
                <a:gd name="T5" fmla="*/ 0 h 128"/>
                <a:gd name="T6" fmla="*/ 260350 w 129"/>
                <a:gd name="T7" fmla="*/ 129382 h 128"/>
                <a:gd name="T8" fmla="*/ 131184 w 129"/>
                <a:gd name="T9" fmla="*/ 258763 h 128"/>
                <a:gd name="T10" fmla="*/ 131184 w 129"/>
                <a:gd name="T11" fmla="*/ 36389 h 128"/>
                <a:gd name="T12" fmla="*/ 36328 w 129"/>
                <a:gd name="T13" fmla="*/ 129382 h 128"/>
                <a:gd name="T14" fmla="*/ 131184 w 129"/>
                <a:gd name="T15" fmla="*/ 222374 h 128"/>
                <a:gd name="T16" fmla="*/ 224022 w 129"/>
                <a:gd name="T17" fmla="*/ 129382 h 128"/>
                <a:gd name="T18" fmla="*/ 131184 w 129"/>
                <a:gd name="T19" fmla="*/ 36389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128"/>
                <a:gd name="T32" fmla="*/ 129 w 12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128">
                  <a:moveTo>
                    <a:pt x="65" y="128"/>
                  </a:moveTo>
                  <a:cubicBezTo>
                    <a:pt x="29" y="128"/>
                    <a:pt x="0" y="99"/>
                    <a:pt x="0" y="64"/>
                  </a:cubicBezTo>
                  <a:cubicBezTo>
                    <a:pt x="0" y="28"/>
                    <a:pt x="29" y="0"/>
                    <a:pt x="65" y="0"/>
                  </a:cubicBezTo>
                  <a:cubicBezTo>
                    <a:pt x="100" y="0"/>
                    <a:pt x="129" y="28"/>
                    <a:pt x="129" y="64"/>
                  </a:cubicBezTo>
                  <a:cubicBezTo>
                    <a:pt x="129" y="99"/>
                    <a:pt x="100" y="128"/>
                    <a:pt x="65" y="128"/>
                  </a:cubicBezTo>
                  <a:close/>
                  <a:moveTo>
                    <a:pt x="65" y="18"/>
                  </a:moveTo>
                  <a:cubicBezTo>
                    <a:pt x="39" y="18"/>
                    <a:pt x="18" y="38"/>
                    <a:pt x="18" y="64"/>
                  </a:cubicBezTo>
                  <a:cubicBezTo>
                    <a:pt x="18" y="89"/>
                    <a:pt x="39" y="110"/>
                    <a:pt x="65" y="110"/>
                  </a:cubicBezTo>
                  <a:cubicBezTo>
                    <a:pt x="90" y="110"/>
                    <a:pt x="111" y="89"/>
                    <a:pt x="111" y="64"/>
                  </a:cubicBezTo>
                  <a:cubicBezTo>
                    <a:pt x="111" y="38"/>
                    <a:pt x="90" y="18"/>
                    <a:pt x="6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227"/>
            <p:cNvSpPr>
              <a:spLocks/>
            </p:cNvSpPr>
            <p:nvPr/>
          </p:nvSpPr>
          <p:spPr bwMode="gray">
            <a:xfrm>
              <a:off x="6615112" y="3546475"/>
              <a:ext cx="139700" cy="36513"/>
            </a:xfrm>
            <a:custGeom>
              <a:avLst/>
              <a:gdLst>
                <a:gd name="T0" fmla="*/ 121478 w 69"/>
                <a:gd name="T1" fmla="*/ 36513 h 18"/>
                <a:gd name="T2" fmla="*/ 18222 w 69"/>
                <a:gd name="T3" fmla="*/ 36513 h 18"/>
                <a:gd name="T4" fmla="*/ 0 w 69"/>
                <a:gd name="T5" fmla="*/ 18257 h 18"/>
                <a:gd name="T6" fmla="*/ 18222 w 69"/>
                <a:gd name="T7" fmla="*/ 0 h 18"/>
                <a:gd name="T8" fmla="*/ 121478 w 69"/>
                <a:gd name="T9" fmla="*/ 0 h 18"/>
                <a:gd name="T10" fmla="*/ 139700 w 69"/>
                <a:gd name="T11" fmla="*/ 18257 h 18"/>
                <a:gd name="T12" fmla="*/ 121478 w 69"/>
                <a:gd name="T13" fmla="*/ 36513 h 18"/>
                <a:gd name="T14" fmla="*/ 0 60000 65536"/>
                <a:gd name="T15" fmla="*/ 0 60000 65536"/>
                <a:gd name="T16" fmla="*/ 0 60000 65536"/>
                <a:gd name="T17" fmla="*/ 0 60000 65536"/>
                <a:gd name="T18" fmla="*/ 0 60000 65536"/>
                <a:gd name="T19" fmla="*/ 0 60000 65536"/>
                <a:gd name="T20" fmla="*/ 0 60000 65536"/>
                <a:gd name="T21" fmla="*/ 0 w 69"/>
                <a:gd name="T22" fmla="*/ 0 h 18"/>
                <a:gd name="T23" fmla="*/ 69 w 6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18">
                  <a:moveTo>
                    <a:pt x="60" y="18"/>
                  </a:moveTo>
                  <a:cubicBezTo>
                    <a:pt x="9" y="18"/>
                    <a:pt x="9" y="18"/>
                    <a:pt x="9" y="18"/>
                  </a:cubicBezTo>
                  <a:cubicBezTo>
                    <a:pt x="4" y="18"/>
                    <a:pt x="0" y="14"/>
                    <a:pt x="0" y="9"/>
                  </a:cubicBezTo>
                  <a:cubicBezTo>
                    <a:pt x="0" y="4"/>
                    <a:pt x="4" y="0"/>
                    <a:pt x="9" y="0"/>
                  </a:cubicBezTo>
                  <a:cubicBezTo>
                    <a:pt x="60" y="0"/>
                    <a:pt x="60" y="0"/>
                    <a:pt x="60" y="0"/>
                  </a:cubicBezTo>
                  <a:cubicBezTo>
                    <a:pt x="65" y="0"/>
                    <a:pt x="69" y="4"/>
                    <a:pt x="69" y="9"/>
                  </a:cubicBezTo>
                  <a:cubicBezTo>
                    <a:pt x="69" y="14"/>
                    <a:pt x="65" y="18"/>
                    <a:pt x="6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228"/>
            <p:cNvSpPr>
              <a:spLocks/>
            </p:cNvSpPr>
            <p:nvPr/>
          </p:nvSpPr>
          <p:spPr bwMode="gray">
            <a:xfrm>
              <a:off x="6667500" y="3494088"/>
              <a:ext cx="36513" cy="141288"/>
            </a:xfrm>
            <a:custGeom>
              <a:avLst/>
              <a:gdLst>
                <a:gd name="T0" fmla="*/ 18257 w 18"/>
                <a:gd name="T1" fmla="*/ 141288 h 70"/>
                <a:gd name="T2" fmla="*/ 0 w 18"/>
                <a:gd name="T3" fmla="*/ 123122 h 70"/>
                <a:gd name="T4" fmla="*/ 0 w 18"/>
                <a:gd name="T5" fmla="*/ 18166 h 70"/>
                <a:gd name="T6" fmla="*/ 18257 w 18"/>
                <a:gd name="T7" fmla="*/ 0 h 70"/>
                <a:gd name="T8" fmla="*/ 36513 w 18"/>
                <a:gd name="T9" fmla="*/ 18166 h 70"/>
                <a:gd name="T10" fmla="*/ 36513 w 18"/>
                <a:gd name="T11" fmla="*/ 123122 h 70"/>
                <a:gd name="T12" fmla="*/ 18257 w 18"/>
                <a:gd name="T13" fmla="*/ 141288 h 70"/>
                <a:gd name="T14" fmla="*/ 0 60000 65536"/>
                <a:gd name="T15" fmla="*/ 0 60000 65536"/>
                <a:gd name="T16" fmla="*/ 0 60000 65536"/>
                <a:gd name="T17" fmla="*/ 0 60000 65536"/>
                <a:gd name="T18" fmla="*/ 0 60000 65536"/>
                <a:gd name="T19" fmla="*/ 0 60000 65536"/>
                <a:gd name="T20" fmla="*/ 0 60000 65536"/>
                <a:gd name="T21" fmla="*/ 0 w 18"/>
                <a:gd name="T22" fmla="*/ 0 h 70"/>
                <a:gd name="T23" fmla="*/ 18 w 18"/>
                <a:gd name="T24" fmla="*/ 70 h 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0">
                  <a:moveTo>
                    <a:pt x="9" y="70"/>
                  </a:moveTo>
                  <a:cubicBezTo>
                    <a:pt x="4" y="70"/>
                    <a:pt x="0" y="65"/>
                    <a:pt x="0" y="61"/>
                  </a:cubicBezTo>
                  <a:cubicBezTo>
                    <a:pt x="0" y="9"/>
                    <a:pt x="0" y="9"/>
                    <a:pt x="0" y="9"/>
                  </a:cubicBezTo>
                  <a:cubicBezTo>
                    <a:pt x="0" y="4"/>
                    <a:pt x="4" y="0"/>
                    <a:pt x="9" y="0"/>
                  </a:cubicBezTo>
                  <a:cubicBezTo>
                    <a:pt x="14" y="0"/>
                    <a:pt x="18" y="4"/>
                    <a:pt x="18" y="9"/>
                  </a:cubicBezTo>
                  <a:cubicBezTo>
                    <a:pt x="18" y="61"/>
                    <a:pt x="18" y="61"/>
                    <a:pt x="18" y="61"/>
                  </a:cubicBezTo>
                  <a:cubicBezTo>
                    <a:pt x="18" y="65"/>
                    <a:pt x="14" y="70"/>
                    <a:pt x="9" y="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Rectangle 229"/>
            <p:cNvSpPr>
              <a:spLocks noChangeArrowheads="1"/>
            </p:cNvSpPr>
            <p:nvPr/>
          </p:nvSpPr>
          <p:spPr bwMode="gray">
            <a:xfrm>
              <a:off x="6283325" y="3997325"/>
              <a:ext cx="63500" cy="365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230"/>
            <p:cNvSpPr>
              <a:spLocks/>
            </p:cNvSpPr>
            <p:nvPr/>
          </p:nvSpPr>
          <p:spPr bwMode="gray">
            <a:xfrm>
              <a:off x="5876925" y="3368675"/>
              <a:ext cx="715963" cy="665163"/>
            </a:xfrm>
            <a:custGeom>
              <a:avLst/>
              <a:gdLst>
                <a:gd name="T0" fmla="*/ 300503 w 355"/>
                <a:gd name="T1" fmla="*/ 665163 h 330"/>
                <a:gd name="T2" fmla="*/ 252100 w 355"/>
                <a:gd name="T3" fmla="*/ 665163 h 330"/>
                <a:gd name="T4" fmla="*/ 252100 w 355"/>
                <a:gd name="T5" fmla="*/ 665163 h 330"/>
                <a:gd name="T6" fmla="*/ 0 w 355"/>
                <a:gd name="T7" fmla="*/ 415223 h 330"/>
                <a:gd name="T8" fmla="*/ 250083 w 355"/>
                <a:gd name="T9" fmla="*/ 163267 h 330"/>
                <a:gd name="T10" fmla="*/ 486048 w 355"/>
                <a:gd name="T11" fmla="*/ 0 h 330"/>
                <a:gd name="T12" fmla="*/ 715963 w 355"/>
                <a:gd name="T13" fmla="*/ 149158 h 330"/>
                <a:gd name="T14" fmla="*/ 703862 w 355"/>
                <a:gd name="T15" fmla="*/ 153189 h 330"/>
                <a:gd name="T16" fmla="*/ 701845 w 355"/>
                <a:gd name="T17" fmla="*/ 175361 h 330"/>
                <a:gd name="T18" fmla="*/ 695795 w 355"/>
                <a:gd name="T19" fmla="*/ 173346 h 330"/>
                <a:gd name="T20" fmla="*/ 681677 w 355"/>
                <a:gd name="T21" fmla="*/ 163267 h 330"/>
                <a:gd name="T22" fmla="*/ 486048 w 355"/>
                <a:gd name="T23" fmla="*/ 36282 h 330"/>
                <a:gd name="T24" fmla="*/ 280335 w 355"/>
                <a:gd name="T25" fmla="*/ 187455 h 330"/>
                <a:gd name="T26" fmla="*/ 262184 w 355"/>
                <a:gd name="T27" fmla="*/ 199549 h 330"/>
                <a:gd name="T28" fmla="*/ 252100 w 355"/>
                <a:gd name="T29" fmla="*/ 199549 h 330"/>
                <a:gd name="T30" fmla="*/ 36302 w 355"/>
                <a:gd name="T31" fmla="*/ 415223 h 330"/>
                <a:gd name="T32" fmla="*/ 252100 w 355"/>
                <a:gd name="T33" fmla="*/ 628881 h 330"/>
                <a:gd name="T34" fmla="*/ 300503 w 355"/>
                <a:gd name="T35" fmla="*/ 628881 h 330"/>
                <a:gd name="T36" fmla="*/ 300503 w 355"/>
                <a:gd name="T37" fmla="*/ 665163 h 3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5"/>
                <a:gd name="T58" fmla="*/ 0 h 330"/>
                <a:gd name="T59" fmla="*/ 355 w 355"/>
                <a:gd name="T60" fmla="*/ 330 h 3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5" h="330">
                  <a:moveTo>
                    <a:pt x="149" y="330"/>
                  </a:moveTo>
                  <a:cubicBezTo>
                    <a:pt x="125" y="330"/>
                    <a:pt x="125" y="330"/>
                    <a:pt x="125" y="330"/>
                  </a:cubicBezTo>
                  <a:cubicBezTo>
                    <a:pt x="125" y="330"/>
                    <a:pt x="125" y="330"/>
                    <a:pt x="125" y="330"/>
                  </a:cubicBezTo>
                  <a:cubicBezTo>
                    <a:pt x="56" y="330"/>
                    <a:pt x="0" y="274"/>
                    <a:pt x="0" y="206"/>
                  </a:cubicBezTo>
                  <a:cubicBezTo>
                    <a:pt x="0" y="137"/>
                    <a:pt x="56" y="82"/>
                    <a:pt x="124" y="81"/>
                  </a:cubicBezTo>
                  <a:cubicBezTo>
                    <a:pt x="142" y="32"/>
                    <a:pt x="188" y="0"/>
                    <a:pt x="241" y="0"/>
                  </a:cubicBezTo>
                  <a:cubicBezTo>
                    <a:pt x="290" y="0"/>
                    <a:pt x="335" y="29"/>
                    <a:pt x="355" y="74"/>
                  </a:cubicBezTo>
                  <a:cubicBezTo>
                    <a:pt x="349" y="76"/>
                    <a:pt x="349" y="76"/>
                    <a:pt x="349" y="76"/>
                  </a:cubicBezTo>
                  <a:cubicBezTo>
                    <a:pt x="348" y="87"/>
                    <a:pt x="348" y="87"/>
                    <a:pt x="348" y="87"/>
                  </a:cubicBezTo>
                  <a:cubicBezTo>
                    <a:pt x="347" y="87"/>
                    <a:pt x="346" y="87"/>
                    <a:pt x="345" y="86"/>
                  </a:cubicBezTo>
                  <a:cubicBezTo>
                    <a:pt x="342" y="86"/>
                    <a:pt x="339" y="84"/>
                    <a:pt x="338" y="81"/>
                  </a:cubicBezTo>
                  <a:cubicBezTo>
                    <a:pt x="321" y="43"/>
                    <a:pt x="283" y="18"/>
                    <a:pt x="241" y="18"/>
                  </a:cubicBezTo>
                  <a:cubicBezTo>
                    <a:pt x="194" y="18"/>
                    <a:pt x="153" y="48"/>
                    <a:pt x="139" y="93"/>
                  </a:cubicBezTo>
                  <a:cubicBezTo>
                    <a:pt x="138" y="97"/>
                    <a:pt x="134" y="99"/>
                    <a:pt x="130" y="99"/>
                  </a:cubicBezTo>
                  <a:cubicBezTo>
                    <a:pt x="128" y="99"/>
                    <a:pt x="127" y="99"/>
                    <a:pt x="125" y="99"/>
                  </a:cubicBezTo>
                  <a:cubicBezTo>
                    <a:pt x="66" y="99"/>
                    <a:pt x="18" y="147"/>
                    <a:pt x="18" y="206"/>
                  </a:cubicBezTo>
                  <a:cubicBezTo>
                    <a:pt x="18" y="264"/>
                    <a:pt x="66" y="312"/>
                    <a:pt x="125" y="312"/>
                  </a:cubicBezTo>
                  <a:cubicBezTo>
                    <a:pt x="149" y="312"/>
                    <a:pt x="149" y="312"/>
                    <a:pt x="149" y="312"/>
                  </a:cubicBezTo>
                  <a:lnTo>
                    <a:pt x="149" y="33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231"/>
            <p:cNvSpPr>
              <a:spLocks/>
            </p:cNvSpPr>
            <p:nvPr/>
          </p:nvSpPr>
          <p:spPr bwMode="gray">
            <a:xfrm>
              <a:off x="6692900" y="3635375"/>
              <a:ext cx="122238" cy="342900"/>
            </a:xfrm>
            <a:custGeom>
              <a:avLst/>
              <a:gdLst>
                <a:gd name="T0" fmla="*/ 22043 w 61"/>
                <a:gd name="T1" fmla="*/ 342900 h 170"/>
                <a:gd name="T2" fmla="*/ 0 w 61"/>
                <a:gd name="T3" fmla="*/ 314661 h 170"/>
                <a:gd name="T4" fmla="*/ 86168 w 61"/>
                <a:gd name="T5" fmla="*/ 135143 h 170"/>
                <a:gd name="T6" fmla="*/ 54105 w 61"/>
                <a:gd name="T7" fmla="*/ 18154 h 170"/>
                <a:gd name="T8" fmla="*/ 86168 w 61"/>
                <a:gd name="T9" fmla="*/ 0 h 170"/>
                <a:gd name="T10" fmla="*/ 122238 w 61"/>
                <a:gd name="T11" fmla="*/ 135143 h 170"/>
                <a:gd name="T12" fmla="*/ 22043 w 61"/>
                <a:gd name="T13" fmla="*/ 342900 h 170"/>
                <a:gd name="T14" fmla="*/ 0 60000 65536"/>
                <a:gd name="T15" fmla="*/ 0 60000 65536"/>
                <a:gd name="T16" fmla="*/ 0 60000 65536"/>
                <a:gd name="T17" fmla="*/ 0 60000 65536"/>
                <a:gd name="T18" fmla="*/ 0 60000 65536"/>
                <a:gd name="T19" fmla="*/ 0 60000 65536"/>
                <a:gd name="T20" fmla="*/ 0 60000 65536"/>
                <a:gd name="T21" fmla="*/ 0 w 61"/>
                <a:gd name="T22" fmla="*/ 0 h 170"/>
                <a:gd name="T23" fmla="*/ 61 w 61"/>
                <a:gd name="T24" fmla="*/ 170 h 1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170">
                  <a:moveTo>
                    <a:pt x="11" y="170"/>
                  </a:moveTo>
                  <a:cubicBezTo>
                    <a:pt x="0" y="156"/>
                    <a:pt x="0" y="156"/>
                    <a:pt x="0" y="156"/>
                  </a:cubicBezTo>
                  <a:cubicBezTo>
                    <a:pt x="27" y="134"/>
                    <a:pt x="43" y="102"/>
                    <a:pt x="43" y="67"/>
                  </a:cubicBezTo>
                  <a:cubicBezTo>
                    <a:pt x="43" y="47"/>
                    <a:pt x="37" y="27"/>
                    <a:pt x="27" y="9"/>
                  </a:cubicBezTo>
                  <a:cubicBezTo>
                    <a:pt x="43" y="0"/>
                    <a:pt x="43" y="0"/>
                    <a:pt x="43" y="0"/>
                  </a:cubicBezTo>
                  <a:cubicBezTo>
                    <a:pt x="55" y="20"/>
                    <a:pt x="61" y="43"/>
                    <a:pt x="61" y="67"/>
                  </a:cubicBezTo>
                  <a:cubicBezTo>
                    <a:pt x="61" y="108"/>
                    <a:pt x="43" y="145"/>
                    <a:pt x="11" y="17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232"/>
            <p:cNvSpPr>
              <a:spLocks noEditPoints="1"/>
            </p:cNvSpPr>
            <p:nvPr/>
          </p:nvSpPr>
          <p:spPr bwMode="gray">
            <a:xfrm>
              <a:off x="6508750" y="3778250"/>
              <a:ext cx="111125" cy="111125"/>
            </a:xfrm>
            <a:custGeom>
              <a:avLst/>
              <a:gdLst>
                <a:gd name="T0" fmla="*/ 56573 w 55"/>
                <a:gd name="T1" fmla="*/ 111125 h 55"/>
                <a:gd name="T2" fmla="*/ 0 w 55"/>
                <a:gd name="T3" fmla="*/ 54552 h 55"/>
                <a:gd name="T4" fmla="*/ 56573 w 55"/>
                <a:gd name="T5" fmla="*/ 0 h 55"/>
                <a:gd name="T6" fmla="*/ 111125 w 55"/>
                <a:gd name="T7" fmla="*/ 54552 h 55"/>
                <a:gd name="T8" fmla="*/ 56573 w 55"/>
                <a:gd name="T9" fmla="*/ 111125 h 55"/>
                <a:gd name="T10" fmla="*/ 56573 w 55"/>
                <a:gd name="T11" fmla="*/ 36368 h 55"/>
                <a:gd name="T12" fmla="*/ 36368 w 55"/>
                <a:gd name="T13" fmla="*/ 54552 h 55"/>
                <a:gd name="T14" fmla="*/ 56573 w 55"/>
                <a:gd name="T15" fmla="*/ 74757 h 55"/>
                <a:gd name="T16" fmla="*/ 74757 w 55"/>
                <a:gd name="T17" fmla="*/ 54552 h 55"/>
                <a:gd name="T18" fmla="*/ 56573 w 55"/>
                <a:gd name="T19" fmla="*/ 36368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
                <a:gd name="T31" fmla="*/ 0 h 55"/>
                <a:gd name="T32" fmla="*/ 55 w 55"/>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 h="55">
                  <a:moveTo>
                    <a:pt x="28" y="55"/>
                  </a:moveTo>
                  <a:cubicBezTo>
                    <a:pt x="13" y="55"/>
                    <a:pt x="0" y="42"/>
                    <a:pt x="0" y="27"/>
                  </a:cubicBezTo>
                  <a:cubicBezTo>
                    <a:pt x="0" y="12"/>
                    <a:pt x="13" y="0"/>
                    <a:pt x="28" y="0"/>
                  </a:cubicBezTo>
                  <a:cubicBezTo>
                    <a:pt x="43" y="0"/>
                    <a:pt x="55" y="12"/>
                    <a:pt x="55" y="27"/>
                  </a:cubicBezTo>
                  <a:cubicBezTo>
                    <a:pt x="55" y="42"/>
                    <a:pt x="43" y="55"/>
                    <a:pt x="28" y="55"/>
                  </a:cubicBezTo>
                  <a:close/>
                  <a:moveTo>
                    <a:pt x="28" y="18"/>
                  </a:moveTo>
                  <a:cubicBezTo>
                    <a:pt x="23" y="18"/>
                    <a:pt x="18" y="22"/>
                    <a:pt x="18" y="27"/>
                  </a:cubicBezTo>
                  <a:cubicBezTo>
                    <a:pt x="18" y="32"/>
                    <a:pt x="23" y="37"/>
                    <a:pt x="28" y="37"/>
                  </a:cubicBezTo>
                  <a:cubicBezTo>
                    <a:pt x="33" y="37"/>
                    <a:pt x="37" y="32"/>
                    <a:pt x="37" y="27"/>
                  </a:cubicBezTo>
                  <a:cubicBezTo>
                    <a:pt x="37" y="22"/>
                    <a:pt x="33" y="18"/>
                    <a:pt x="28"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9" name="文本框 288"/>
          <p:cNvSpPr txBox="1"/>
          <p:nvPr/>
        </p:nvSpPr>
        <p:spPr bwMode="gray">
          <a:xfrm>
            <a:off x="7589511" y="1615239"/>
            <a:ext cx="1010213"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Media cloud</a:t>
            </a:r>
          </a:p>
        </p:txBody>
      </p:sp>
      <p:grpSp>
        <p:nvGrpSpPr>
          <p:cNvPr id="290" name="组 4221"/>
          <p:cNvGrpSpPr>
            <a:grpSpLocks/>
          </p:cNvGrpSpPr>
          <p:nvPr/>
        </p:nvGrpSpPr>
        <p:grpSpPr bwMode="gray">
          <a:xfrm>
            <a:off x="6620937" y="2095126"/>
            <a:ext cx="616864" cy="471608"/>
            <a:chOff x="2689225" y="6550025"/>
            <a:chExt cx="215900" cy="165100"/>
          </a:xfrm>
        </p:grpSpPr>
        <p:sp>
          <p:nvSpPr>
            <p:cNvPr id="291" name="Freeform 1110"/>
            <p:cNvSpPr>
              <a:spLocks noChangeArrowheads="1"/>
            </p:cNvSpPr>
            <p:nvPr/>
          </p:nvSpPr>
          <p:spPr bwMode="gray">
            <a:xfrm>
              <a:off x="2771756" y="6600876"/>
              <a:ext cx="23769" cy="23774"/>
            </a:xfrm>
            <a:custGeom>
              <a:avLst/>
              <a:gdLst>
                <a:gd name="T0" fmla="*/ 11707 w 67"/>
                <a:gd name="T1" fmla="*/ 23414 h 66"/>
                <a:gd name="T2" fmla="*/ 0 w 67"/>
                <a:gd name="T3" fmla="*/ 11887 h 66"/>
                <a:gd name="T4" fmla="*/ 11707 w 67"/>
                <a:gd name="T5" fmla="*/ 0 h 66"/>
                <a:gd name="T6" fmla="*/ 23059 w 67"/>
                <a:gd name="T7" fmla="*/ 11527 h 66"/>
                <a:gd name="T8" fmla="*/ 11707 w 67"/>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6">
                  <a:moveTo>
                    <a:pt x="33" y="65"/>
                  </a:moveTo>
                  <a:cubicBezTo>
                    <a:pt x="15" y="65"/>
                    <a:pt x="0" y="51"/>
                    <a:pt x="0" y="33"/>
                  </a:cubicBezTo>
                  <a:cubicBezTo>
                    <a:pt x="0" y="15"/>
                    <a:pt x="15" y="0"/>
                    <a:pt x="33" y="0"/>
                  </a:cubicBezTo>
                  <a:cubicBezTo>
                    <a:pt x="50" y="0"/>
                    <a:pt x="65" y="14"/>
                    <a:pt x="65" y="32"/>
                  </a:cubicBezTo>
                  <a:cubicBezTo>
                    <a:pt x="66" y="50"/>
                    <a:pt x="51" y="65"/>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Freeform 1111"/>
            <p:cNvSpPr>
              <a:spLocks noChangeArrowheads="1"/>
            </p:cNvSpPr>
            <p:nvPr/>
          </p:nvSpPr>
          <p:spPr bwMode="gray">
            <a:xfrm>
              <a:off x="2749307" y="6641820"/>
              <a:ext cx="23769" cy="23774"/>
            </a:xfrm>
            <a:custGeom>
              <a:avLst/>
              <a:gdLst>
                <a:gd name="T0" fmla="*/ 11885 w 66"/>
                <a:gd name="T1" fmla="*/ 23414 h 66"/>
                <a:gd name="T2" fmla="*/ 0 w 66"/>
                <a:gd name="T3" fmla="*/ 11887 h 66"/>
                <a:gd name="T4" fmla="*/ 11885 w 66"/>
                <a:gd name="T5" fmla="*/ 0 h 66"/>
                <a:gd name="T6" fmla="*/ 23409 w 66"/>
                <a:gd name="T7" fmla="*/ 11527 h 66"/>
                <a:gd name="T8" fmla="*/ 11885 w 66"/>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6">
                  <a:moveTo>
                    <a:pt x="33" y="65"/>
                  </a:moveTo>
                  <a:cubicBezTo>
                    <a:pt x="15" y="65"/>
                    <a:pt x="0" y="51"/>
                    <a:pt x="0" y="33"/>
                  </a:cubicBezTo>
                  <a:cubicBezTo>
                    <a:pt x="0" y="15"/>
                    <a:pt x="15" y="0"/>
                    <a:pt x="33" y="0"/>
                  </a:cubicBezTo>
                  <a:cubicBezTo>
                    <a:pt x="50" y="0"/>
                    <a:pt x="65" y="14"/>
                    <a:pt x="65" y="32"/>
                  </a:cubicBezTo>
                  <a:cubicBezTo>
                    <a:pt x="65" y="50"/>
                    <a:pt x="51" y="64"/>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Freeform 1112"/>
            <p:cNvSpPr>
              <a:spLocks noChangeArrowheads="1"/>
            </p:cNvSpPr>
            <p:nvPr/>
          </p:nvSpPr>
          <p:spPr bwMode="gray">
            <a:xfrm>
              <a:off x="2798826" y="6641820"/>
              <a:ext cx="23769" cy="23774"/>
            </a:xfrm>
            <a:custGeom>
              <a:avLst/>
              <a:gdLst>
                <a:gd name="T0" fmla="*/ 11702 w 65"/>
                <a:gd name="T1" fmla="*/ 23414 h 66"/>
                <a:gd name="T2" fmla="*/ 0 w 65"/>
                <a:gd name="T3" fmla="*/ 11887 h 66"/>
                <a:gd name="T4" fmla="*/ 11702 w 65"/>
                <a:gd name="T5" fmla="*/ 0 h 66"/>
                <a:gd name="T6" fmla="*/ 23403 w 65"/>
                <a:gd name="T7" fmla="*/ 11527 h 66"/>
                <a:gd name="T8" fmla="*/ 11702 w 65"/>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66">
                  <a:moveTo>
                    <a:pt x="32" y="65"/>
                  </a:moveTo>
                  <a:cubicBezTo>
                    <a:pt x="14" y="65"/>
                    <a:pt x="0" y="51"/>
                    <a:pt x="0" y="33"/>
                  </a:cubicBezTo>
                  <a:cubicBezTo>
                    <a:pt x="0" y="15"/>
                    <a:pt x="14" y="0"/>
                    <a:pt x="32" y="0"/>
                  </a:cubicBezTo>
                  <a:cubicBezTo>
                    <a:pt x="50" y="0"/>
                    <a:pt x="64" y="14"/>
                    <a:pt x="64" y="32"/>
                  </a:cubicBezTo>
                  <a:cubicBezTo>
                    <a:pt x="64" y="50"/>
                    <a:pt x="50" y="64"/>
                    <a:pt x="32"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Freeform 1113"/>
            <p:cNvSpPr>
              <a:spLocks noChangeArrowheads="1"/>
            </p:cNvSpPr>
            <p:nvPr/>
          </p:nvSpPr>
          <p:spPr bwMode="gray">
            <a:xfrm>
              <a:off x="2881356" y="6624650"/>
              <a:ext cx="23769" cy="23774"/>
            </a:xfrm>
            <a:custGeom>
              <a:avLst/>
              <a:gdLst>
                <a:gd name="T0" fmla="*/ 11885 w 66"/>
                <a:gd name="T1" fmla="*/ 23414 h 66"/>
                <a:gd name="T2" fmla="*/ 0 w 66"/>
                <a:gd name="T3" fmla="*/ 11527 h 66"/>
                <a:gd name="T4" fmla="*/ 11885 w 66"/>
                <a:gd name="T5" fmla="*/ 0 h 66"/>
                <a:gd name="T6" fmla="*/ 23409 w 66"/>
                <a:gd name="T7" fmla="*/ 11527 h 66"/>
                <a:gd name="T8" fmla="*/ 11885 w 66"/>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6">
                  <a:moveTo>
                    <a:pt x="33" y="65"/>
                  </a:moveTo>
                  <a:cubicBezTo>
                    <a:pt x="15" y="65"/>
                    <a:pt x="0" y="50"/>
                    <a:pt x="0" y="32"/>
                  </a:cubicBezTo>
                  <a:cubicBezTo>
                    <a:pt x="0" y="15"/>
                    <a:pt x="15" y="0"/>
                    <a:pt x="33" y="0"/>
                  </a:cubicBezTo>
                  <a:cubicBezTo>
                    <a:pt x="50" y="0"/>
                    <a:pt x="65" y="14"/>
                    <a:pt x="65" y="32"/>
                  </a:cubicBezTo>
                  <a:cubicBezTo>
                    <a:pt x="65" y="50"/>
                    <a:pt x="51" y="65"/>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Freeform 1114"/>
            <p:cNvSpPr>
              <a:spLocks noChangeArrowheads="1"/>
            </p:cNvSpPr>
            <p:nvPr/>
          </p:nvSpPr>
          <p:spPr bwMode="gray">
            <a:xfrm>
              <a:off x="2881356" y="6657670"/>
              <a:ext cx="23769" cy="24435"/>
            </a:xfrm>
            <a:custGeom>
              <a:avLst/>
              <a:gdLst>
                <a:gd name="T0" fmla="*/ 11885 w 66"/>
                <a:gd name="T1" fmla="*/ 24065 h 66"/>
                <a:gd name="T2" fmla="*/ 0 w 66"/>
                <a:gd name="T3" fmla="*/ 12218 h 66"/>
                <a:gd name="T4" fmla="*/ 11885 w 66"/>
                <a:gd name="T5" fmla="*/ 0 h 66"/>
                <a:gd name="T6" fmla="*/ 23409 w 66"/>
                <a:gd name="T7" fmla="*/ 11847 h 66"/>
                <a:gd name="T8" fmla="*/ 11885 w 66"/>
                <a:gd name="T9" fmla="*/ 24065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6">
                  <a:moveTo>
                    <a:pt x="33" y="65"/>
                  </a:moveTo>
                  <a:cubicBezTo>
                    <a:pt x="15" y="65"/>
                    <a:pt x="0" y="51"/>
                    <a:pt x="0" y="33"/>
                  </a:cubicBezTo>
                  <a:cubicBezTo>
                    <a:pt x="0" y="16"/>
                    <a:pt x="15" y="0"/>
                    <a:pt x="33" y="0"/>
                  </a:cubicBezTo>
                  <a:cubicBezTo>
                    <a:pt x="50" y="0"/>
                    <a:pt x="65" y="15"/>
                    <a:pt x="65" y="32"/>
                  </a:cubicBezTo>
                  <a:cubicBezTo>
                    <a:pt x="65" y="50"/>
                    <a:pt x="51" y="64"/>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Freeform 1115"/>
            <p:cNvSpPr>
              <a:spLocks noChangeArrowheads="1"/>
            </p:cNvSpPr>
            <p:nvPr/>
          </p:nvSpPr>
          <p:spPr bwMode="gray">
            <a:xfrm>
              <a:off x="2850985" y="6686728"/>
              <a:ext cx="23769" cy="23774"/>
            </a:xfrm>
            <a:custGeom>
              <a:avLst/>
              <a:gdLst>
                <a:gd name="T0" fmla="*/ 11885 w 66"/>
                <a:gd name="T1" fmla="*/ 23408 h 65"/>
                <a:gd name="T2" fmla="*/ 0 w 66"/>
                <a:gd name="T3" fmla="*/ 11704 h 65"/>
                <a:gd name="T4" fmla="*/ 11524 w 66"/>
                <a:gd name="T5" fmla="*/ 0 h 65"/>
                <a:gd name="T6" fmla="*/ 23409 w 66"/>
                <a:gd name="T7" fmla="*/ 11704 h 65"/>
                <a:gd name="T8" fmla="*/ 11885 w 66"/>
                <a:gd name="T9" fmla="*/ 23408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65">
                  <a:moveTo>
                    <a:pt x="33" y="64"/>
                  </a:moveTo>
                  <a:cubicBezTo>
                    <a:pt x="15" y="64"/>
                    <a:pt x="0" y="50"/>
                    <a:pt x="0" y="32"/>
                  </a:cubicBezTo>
                  <a:cubicBezTo>
                    <a:pt x="0" y="15"/>
                    <a:pt x="15" y="0"/>
                    <a:pt x="32" y="0"/>
                  </a:cubicBezTo>
                  <a:cubicBezTo>
                    <a:pt x="50" y="0"/>
                    <a:pt x="64" y="14"/>
                    <a:pt x="65" y="32"/>
                  </a:cubicBezTo>
                  <a:cubicBezTo>
                    <a:pt x="65" y="49"/>
                    <a:pt x="51" y="64"/>
                    <a:pt x="33" y="64"/>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Freeform 1116"/>
            <p:cNvSpPr>
              <a:spLocks noChangeArrowheads="1"/>
            </p:cNvSpPr>
            <p:nvPr/>
          </p:nvSpPr>
          <p:spPr bwMode="gray">
            <a:xfrm>
              <a:off x="2771756" y="6683426"/>
              <a:ext cx="23769" cy="23774"/>
            </a:xfrm>
            <a:custGeom>
              <a:avLst/>
              <a:gdLst>
                <a:gd name="T0" fmla="*/ 11707 w 67"/>
                <a:gd name="T1" fmla="*/ 23414 h 66"/>
                <a:gd name="T2" fmla="*/ 0 w 67"/>
                <a:gd name="T3" fmla="*/ 11887 h 66"/>
                <a:gd name="T4" fmla="*/ 11707 w 67"/>
                <a:gd name="T5" fmla="*/ 0 h 66"/>
                <a:gd name="T6" fmla="*/ 23059 w 67"/>
                <a:gd name="T7" fmla="*/ 11527 h 66"/>
                <a:gd name="T8" fmla="*/ 11707 w 67"/>
                <a:gd name="T9" fmla="*/ 23414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6">
                  <a:moveTo>
                    <a:pt x="33" y="65"/>
                  </a:moveTo>
                  <a:cubicBezTo>
                    <a:pt x="15" y="65"/>
                    <a:pt x="0" y="51"/>
                    <a:pt x="0" y="33"/>
                  </a:cubicBezTo>
                  <a:cubicBezTo>
                    <a:pt x="0" y="16"/>
                    <a:pt x="15" y="0"/>
                    <a:pt x="33" y="0"/>
                  </a:cubicBezTo>
                  <a:cubicBezTo>
                    <a:pt x="50" y="0"/>
                    <a:pt x="65" y="15"/>
                    <a:pt x="65" y="32"/>
                  </a:cubicBezTo>
                  <a:cubicBezTo>
                    <a:pt x="66" y="50"/>
                    <a:pt x="51" y="64"/>
                    <a:pt x="33" y="65"/>
                  </a:cubicBez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Freeform 1117"/>
            <p:cNvSpPr>
              <a:spLocks noChangeArrowheads="1"/>
            </p:cNvSpPr>
            <p:nvPr/>
          </p:nvSpPr>
          <p:spPr bwMode="gray">
            <a:xfrm>
              <a:off x="2792223" y="6662953"/>
              <a:ext cx="98377" cy="36322"/>
            </a:xfrm>
            <a:custGeom>
              <a:avLst/>
              <a:gdLst>
                <a:gd name="T0" fmla="*/ 25757 w 275"/>
                <a:gd name="T1" fmla="*/ 35959 h 100"/>
                <a:gd name="T2" fmla="*/ 0 w 275"/>
                <a:gd name="T3" fmla="*/ 35959 h 100"/>
                <a:gd name="T4" fmla="*/ 0 w 275"/>
                <a:gd name="T5" fmla="*/ 28331 h 100"/>
                <a:gd name="T6" fmla="*/ 22537 w 275"/>
                <a:gd name="T7" fmla="*/ 28331 h 100"/>
                <a:gd name="T8" fmla="*/ 47936 w 275"/>
                <a:gd name="T9" fmla="*/ 0 h 100"/>
                <a:gd name="T10" fmla="*/ 98019 w 275"/>
                <a:gd name="T11" fmla="*/ 0 h 100"/>
                <a:gd name="T12" fmla="*/ 98019 w 275"/>
                <a:gd name="T13" fmla="*/ 7628 h 100"/>
                <a:gd name="T14" fmla="*/ 51156 w 275"/>
                <a:gd name="T15" fmla="*/ 7628 h 100"/>
                <a:gd name="T16" fmla="*/ 25757 w 275"/>
                <a:gd name="T17" fmla="*/ 35959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5" h="100">
                  <a:moveTo>
                    <a:pt x="72" y="99"/>
                  </a:moveTo>
                  <a:lnTo>
                    <a:pt x="0" y="99"/>
                  </a:lnTo>
                  <a:lnTo>
                    <a:pt x="0" y="78"/>
                  </a:lnTo>
                  <a:lnTo>
                    <a:pt x="63" y="78"/>
                  </a:lnTo>
                  <a:lnTo>
                    <a:pt x="134" y="0"/>
                  </a:lnTo>
                  <a:lnTo>
                    <a:pt x="274" y="0"/>
                  </a:lnTo>
                  <a:lnTo>
                    <a:pt x="274" y="21"/>
                  </a:lnTo>
                  <a:lnTo>
                    <a:pt x="143" y="21"/>
                  </a:lnTo>
                  <a:lnTo>
                    <a:pt x="72" y="99"/>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Freeform 1118"/>
            <p:cNvSpPr>
              <a:spLocks noChangeArrowheads="1"/>
            </p:cNvSpPr>
            <p:nvPr/>
          </p:nvSpPr>
          <p:spPr bwMode="gray">
            <a:xfrm>
              <a:off x="2792223" y="6608800"/>
              <a:ext cx="98377" cy="33020"/>
            </a:xfrm>
            <a:custGeom>
              <a:avLst/>
              <a:gdLst>
                <a:gd name="T0" fmla="*/ 98019 w 275"/>
                <a:gd name="T1" fmla="*/ 32665 h 93"/>
                <a:gd name="T2" fmla="*/ 47936 w 275"/>
                <a:gd name="T3" fmla="*/ 32665 h 93"/>
                <a:gd name="T4" fmla="*/ 22537 w 275"/>
                <a:gd name="T5" fmla="*/ 7456 h 93"/>
                <a:gd name="T6" fmla="*/ 0 w 275"/>
                <a:gd name="T7" fmla="*/ 7456 h 93"/>
                <a:gd name="T8" fmla="*/ 0 w 275"/>
                <a:gd name="T9" fmla="*/ 0 h 93"/>
                <a:gd name="T10" fmla="*/ 25757 w 275"/>
                <a:gd name="T11" fmla="*/ 0 h 93"/>
                <a:gd name="T12" fmla="*/ 51156 w 275"/>
                <a:gd name="T13" fmla="*/ 25209 h 93"/>
                <a:gd name="T14" fmla="*/ 98019 w 275"/>
                <a:gd name="T15" fmla="*/ 25209 h 93"/>
                <a:gd name="T16" fmla="*/ 98019 w 275"/>
                <a:gd name="T17" fmla="*/ 32665 h 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5" h="93">
                  <a:moveTo>
                    <a:pt x="274" y="92"/>
                  </a:moveTo>
                  <a:lnTo>
                    <a:pt x="134" y="92"/>
                  </a:lnTo>
                  <a:lnTo>
                    <a:pt x="63" y="21"/>
                  </a:lnTo>
                  <a:lnTo>
                    <a:pt x="0" y="21"/>
                  </a:lnTo>
                  <a:lnTo>
                    <a:pt x="0" y="0"/>
                  </a:lnTo>
                  <a:lnTo>
                    <a:pt x="72" y="0"/>
                  </a:lnTo>
                  <a:lnTo>
                    <a:pt x="143" y="71"/>
                  </a:lnTo>
                  <a:lnTo>
                    <a:pt x="274" y="71"/>
                  </a:lnTo>
                  <a:lnTo>
                    <a:pt x="274" y="92"/>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Freeform 1119"/>
            <p:cNvSpPr>
              <a:spLocks noChangeArrowheads="1"/>
            </p:cNvSpPr>
            <p:nvPr/>
          </p:nvSpPr>
          <p:spPr bwMode="gray">
            <a:xfrm>
              <a:off x="2767134" y="6649745"/>
              <a:ext cx="40935" cy="7925"/>
            </a:xfrm>
            <a:custGeom>
              <a:avLst/>
              <a:gdLst>
                <a:gd name="T0" fmla="*/ 20468 w 114"/>
                <a:gd name="T1" fmla="*/ 7565 h 22"/>
                <a:gd name="T2" fmla="*/ 0 w 114"/>
                <a:gd name="T3" fmla="*/ 7565 h 22"/>
                <a:gd name="T4" fmla="*/ 0 w 114"/>
                <a:gd name="T5" fmla="*/ 0 h 22"/>
                <a:gd name="T6" fmla="*/ 40576 w 114"/>
                <a:gd name="T7" fmla="*/ 0 h 22"/>
                <a:gd name="T8" fmla="*/ 40576 w 114"/>
                <a:gd name="T9" fmla="*/ 7565 h 22"/>
                <a:gd name="T10" fmla="*/ 20468 w 114"/>
                <a:gd name="T11" fmla="*/ 7565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 h="22">
                  <a:moveTo>
                    <a:pt x="57" y="21"/>
                  </a:moveTo>
                  <a:lnTo>
                    <a:pt x="0" y="21"/>
                  </a:lnTo>
                  <a:lnTo>
                    <a:pt x="0" y="0"/>
                  </a:lnTo>
                  <a:lnTo>
                    <a:pt x="113" y="0"/>
                  </a:lnTo>
                  <a:lnTo>
                    <a:pt x="113" y="21"/>
                  </a:lnTo>
                  <a:lnTo>
                    <a:pt x="57" y="21"/>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Freeform 1120"/>
            <p:cNvSpPr>
              <a:spLocks noChangeArrowheads="1"/>
            </p:cNvSpPr>
            <p:nvPr/>
          </p:nvSpPr>
          <p:spPr bwMode="gray">
            <a:xfrm>
              <a:off x="2689225" y="6550025"/>
              <a:ext cx="180907" cy="165100"/>
            </a:xfrm>
            <a:custGeom>
              <a:avLst/>
              <a:gdLst>
                <a:gd name="T0" fmla="*/ 56106 w 503"/>
                <a:gd name="T1" fmla="*/ 164740 h 458"/>
                <a:gd name="T2" fmla="*/ 0 w 503"/>
                <a:gd name="T3" fmla="*/ 105260 h 458"/>
                <a:gd name="T4" fmla="*/ 52150 w 503"/>
                <a:gd name="T5" fmla="*/ 49386 h 458"/>
                <a:gd name="T6" fmla="*/ 116169 w 503"/>
                <a:gd name="T7" fmla="*/ 0 h 458"/>
                <a:gd name="T8" fmla="*/ 169038 w 503"/>
                <a:gd name="T9" fmla="*/ 27036 h 458"/>
                <a:gd name="T10" fmla="*/ 180547 w 503"/>
                <a:gd name="T11" fmla="*/ 52270 h 458"/>
                <a:gd name="T12" fmla="*/ 173354 w 503"/>
                <a:gd name="T13" fmla="*/ 53712 h 458"/>
                <a:gd name="T14" fmla="*/ 163284 w 503"/>
                <a:gd name="T15" fmla="*/ 31362 h 458"/>
                <a:gd name="T16" fmla="*/ 116169 w 503"/>
                <a:gd name="T17" fmla="*/ 7570 h 458"/>
                <a:gd name="T18" fmla="*/ 58984 w 503"/>
                <a:gd name="T19" fmla="*/ 53712 h 458"/>
                <a:gd name="T20" fmla="*/ 58264 w 503"/>
                <a:gd name="T21" fmla="*/ 56595 h 458"/>
                <a:gd name="T22" fmla="*/ 55387 w 503"/>
                <a:gd name="T23" fmla="*/ 56595 h 458"/>
                <a:gd name="T24" fmla="*/ 7912 w 503"/>
                <a:gd name="T25" fmla="*/ 105260 h 458"/>
                <a:gd name="T26" fmla="*/ 56106 w 503"/>
                <a:gd name="T27" fmla="*/ 156809 h 458"/>
                <a:gd name="T28" fmla="*/ 56106 w 503"/>
                <a:gd name="T29" fmla="*/ 164740 h 4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3" h="458">
                  <a:moveTo>
                    <a:pt x="156" y="457"/>
                  </a:moveTo>
                  <a:cubicBezTo>
                    <a:pt x="72" y="457"/>
                    <a:pt x="0" y="381"/>
                    <a:pt x="0" y="292"/>
                  </a:cubicBezTo>
                  <a:cubicBezTo>
                    <a:pt x="0" y="211"/>
                    <a:pt x="64" y="143"/>
                    <a:pt x="145" y="137"/>
                  </a:cubicBezTo>
                  <a:cubicBezTo>
                    <a:pt x="166" y="57"/>
                    <a:pt x="240" y="0"/>
                    <a:pt x="323" y="0"/>
                  </a:cubicBezTo>
                  <a:cubicBezTo>
                    <a:pt x="380" y="0"/>
                    <a:pt x="436" y="28"/>
                    <a:pt x="470" y="75"/>
                  </a:cubicBezTo>
                  <a:cubicBezTo>
                    <a:pt x="486" y="96"/>
                    <a:pt x="497" y="120"/>
                    <a:pt x="502" y="145"/>
                  </a:cubicBezTo>
                  <a:lnTo>
                    <a:pt x="482" y="149"/>
                  </a:lnTo>
                  <a:cubicBezTo>
                    <a:pt x="477" y="127"/>
                    <a:pt x="468" y="106"/>
                    <a:pt x="454" y="87"/>
                  </a:cubicBezTo>
                  <a:cubicBezTo>
                    <a:pt x="423" y="45"/>
                    <a:pt x="374" y="21"/>
                    <a:pt x="323" y="21"/>
                  </a:cubicBezTo>
                  <a:cubicBezTo>
                    <a:pt x="246" y="21"/>
                    <a:pt x="180" y="74"/>
                    <a:pt x="164" y="149"/>
                  </a:cubicBezTo>
                  <a:lnTo>
                    <a:pt x="162" y="157"/>
                  </a:lnTo>
                  <a:lnTo>
                    <a:pt x="154" y="157"/>
                  </a:lnTo>
                  <a:cubicBezTo>
                    <a:pt x="81" y="158"/>
                    <a:pt x="22" y="219"/>
                    <a:pt x="22" y="292"/>
                  </a:cubicBezTo>
                  <a:cubicBezTo>
                    <a:pt x="22" y="369"/>
                    <a:pt x="83" y="435"/>
                    <a:pt x="156" y="435"/>
                  </a:cubicBezTo>
                  <a:lnTo>
                    <a:pt x="156" y="457"/>
                  </a:lnTo>
                </a:path>
              </a:pathLst>
            </a:custGeom>
            <a:solidFill>
              <a:srgbClr val="5D5B5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anchor="ctr">
              <a:noAutofit/>
            </a:bodyPr>
            <a:lstStyle/>
            <a:p>
              <a:pPr eaLnBrk="0" fontAlgn="ctr" hangingPunct="0">
                <a:buFontTx/>
                <a:buNone/>
                <a:defRPr/>
              </a:pPr>
              <a:endParaRPr kumimoji="1" lang="en-US" altLang="zh-CN" sz="2400"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4" name="文本框 313"/>
          <p:cNvSpPr txBox="1"/>
          <p:nvPr/>
        </p:nvSpPr>
        <p:spPr bwMode="gray">
          <a:xfrm>
            <a:off x="7181102" y="2223597"/>
            <a:ext cx="1494320"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Collaboration cloud</a:t>
            </a:r>
          </a:p>
        </p:txBody>
      </p:sp>
      <p:grpSp>
        <p:nvGrpSpPr>
          <p:cNvPr id="315" name="组合 354"/>
          <p:cNvGrpSpPr/>
          <p:nvPr/>
        </p:nvGrpSpPr>
        <p:grpSpPr bwMode="gray">
          <a:xfrm>
            <a:off x="5810406" y="5339392"/>
            <a:ext cx="552725" cy="438136"/>
            <a:chOff x="8737600" y="2220913"/>
            <a:chExt cx="911225" cy="723900"/>
          </a:xfrm>
        </p:grpSpPr>
        <p:sp>
          <p:nvSpPr>
            <p:cNvPr id="316" name="Freeform 314"/>
            <p:cNvSpPr/>
            <p:nvPr/>
          </p:nvSpPr>
          <p:spPr bwMode="gray">
            <a:xfrm>
              <a:off x="8966200" y="2846388"/>
              <a:ext cx="411163" cy="31750"/>
            </a:xfrm>
            <a:custGeom>
              <a:avLst/>
              <a:gdLst/>
              <a:ahLst/>
              <a:cxnLst>
                <a:cxn ang="0">
                  <a:pos x="411163" y="31750"/>
                </a:cxn>
                <a:cxn ang="0">
                  <a:pos x="411163" y="31750"/>
                </a:cxn>
                <a:cxn ang="0">
                  <a:pos x="0" y="31750"/>
                </a:cxn>
                <a:cxn ang="0">
                  <a:pos x="0" y="0"/>
                </a:cxn>
                <a:cxn ang="0">
                  <a:pos x="411163" y="0"/>
                </a:cxn>
                <a:cxn ang="0">
                  <a:pos x="411163" y="31750"/>
                </a:cxn>
              </a:cxnLst>
              <a:rect l="0" t="0" r="0" b="0"/>
              <a:pathLst>
                <a:path w="874" h="66">
                  <a:moveTo>
                    <a:pt x="874" y="66"/>
                  </a:moveTo>
                  <a:lnTo>
                    <a:pt x="874" y="66"/>
                  </a:lnTo>
                  <a:lnTo>
                    <a:pt x="0" y="66"/>
                  </a:lnTo>
                  <a:lnTo>
                    <a:pt x="0" y="0"/>
                  </a:lnTo>
                  <a:lnTo>
                    <a:pt x="874" y="0"/>
                  </a:lnTo>
                  <a:lnTo>
                    <a:pt x="874" y="66"/>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Freeform 315"/>
            <p:cNvSpPr/>
            <p:nvPr/>
          </p:nvSpPr>
          <p:spPr bwMode="gray">
            <a:xfrm>
              <a:off x="9477375" y="2566988"/>
              <a:ext cx="171450" cy="311150"/>
            </a:xfrm>
            <a:custGeom>
              <a:avLst/>
              <a:gdLst/>
              <a:ahLst/>
              <a:cxnLst>
                <a:cxn ang="0">
                  <a:pos x="132569" y="311150"/>
                </a:cxn>
                <a:cxn ang="0">
                  <a:pos x="132569" y="311150"/>
                </a:cxn>
                <a:cxn ang="0">
                  <a:pos x="0" y="311150"/>
                </a:cxn>
                <a:cxn ang="0">
                  <a:pos x="0" y="280082"/>
                </a:cxn>
                <a:cxn ang="0">
                  <a:pos x="132569" y="280082"/>
                </a:cxn>
                <a:cxn ang="0">
                  <a:pos x="139127" y="278199"/>
                </a:cxn>
                <a:cxn ang="0">
                  <a:pos x="74951" y="7532"/>
                </a:cxn>
                <a:cxn ang="0">
                  <a:pos x="105400" y="0"/>
                </a:cxn>
                <a:cxn ang="0">
                  <a:pos x="169108" y="270668"/>
                </a:cxn>
                <a:cxn ang="0">
                  <a:pos x="163486" y="297499"/>
                </a:cxn>
                <a:cxn ang="0">
                  <a:pos x="132569" y="311150"/>
                </a:cxn>
              </a:cxnLst>
              <a:rect l="0" t="0" r="0" b="0"/>
              <a:pathLst>
                <a:path w="366" h="661">
                  <a:moveTo>
                    <a:pt x="283" y="661"/>
                  </a:moveTo>
                  <a:lnTo>
                    <a:pt x="283" y="661"/>
                  </a:lnTo>
                  <a:lnTo>
                    <a:pt x="0" y="661"/>
                  </a:lnTo>
                  <a:lnTo>
                    <a:pt x="0" y="595"/>
                  </a:lnTo>
                  <a:lnTo>
                    <a:pt x="283" y="595"/>
                  </a:lnTo>
                  <a:cubicBezTo>
                    <a:pt x="292" y="595"/>
                    <a:pt x="296" y="591"/>
                    <a:pt x="297" y="591"/>
                  </a:cubicBezTo>
                  <a:lnTo>
                    <a:pt x="160" y="16"/>
                  </a:lnTo>
                  <a:lnTo>
                    <a:pt x="225" y="0"/>
                  </a:lnTo>
                  <a:lnTo>
                    <a:pt x="361" y="575"/>
                  </a:lnTo>
                  <a:cubicBezTo>
                    <a:pt x="366" y="596"/>
                    <a:pt x="362" y="616"/>
                    <a:pt x="349" y="632"/>
                  </a:cubicBezTo>
                  <a:cubicBezTo>
                    <a:pt x="334" y="651"/>
                    <a:pt x="310" y="661"/>
                    <a:pt x="283" y="661"/>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Freeform 316"/>
            <p:cNvSpPr/>
            <p:nvPr/>
          </p:nvSpPr>
          <p:spPr bwMode="gray">
            <a:xfrm>
              <a:off x="8872538" y="2573338"/>
              <a:ext cx="44450" cy="131763"/>
            </a:xfrm>
            <a:custGeom>
              <a:avLst/>
              <a:gdLst/>
              <a:ahLst/>
              <a:cxnLst>
                <a:cxn ang="0">
                  <a:pos x="30244" y="131763"/>
                </a:cxn>
                <a:cxn ang="0">
                  <a:pos x="30244" y="131763"/>
                </a:cxn>
                <a:cxn ang="0">
                  <a:pos x="0" y="128457"/>
                </a:cxn>
                <a:cxn ang="0">
                  <a:pos x="14206" y="0"/>
                </a:cxn>
                <a:cxn ang="0">
                  <a:pos x="44450" y="3306"/>
                </a:cxn>
                <a:cxn ang="0">
                  <a:pos x="30244" y="131763"/>
                </a:cxn>
              </a:cxnLst>
              <a:rect l="0" t="0" r="0" b="0"/>
              <a:pathLst>
                <a:path w="97" h="279">
                  <a:moveTo>
                    <a:pt x="66" y="279"/>
                  </a:moveTo>
                  <a:lnTo>
                    <a:pt x="66" y="279"/>
                  </a:lnTo>
                  <a:lnTo>
                    <a:pt x="0" y="272"/>
                  </a:lnTo>
                  <a:lnTo>
                    <a:pt x="31" y="0"/>
                  </a:lnTo>
                  <a:lnTo>
                    <a:pt x="97" y="7"/>
                  </a:lnTo>
                  <a:lnTo>
                    <a:pt x="66" y="27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9" name="Freeform 317"/>
            <p:cNvSpPr/>
            <p:nvPr/>
          </p:nvSpPr>
          <p:spPr bwMode="gray">
            <a:xfrm>
              <a:off x="9048750" y="2730500"/>
              <a:ext cx="87313" cy="34925"/>
            </a:xfrm>
            <a:custGeom>
              <a:avLst/>
              <a:gdLst/>
              <a:ahLst/>
              <a:cxnLst>
                <a:cxn ang="0">
                  <a:pos x="87313" y="28619"/>
                </a:cxn>
                <a:cxn ang="0">
                  <a:pos x="87313" y="28619"/>
                </a:cxn>
                <a:cxn ang="0">
                  <a:pos x="81619" y="34925"/>
                </a:cxn>
                <a:cxn ang="0">
                  <a:pos x="5694" y="34925"/>
                </a:cxn>
                <a:cxn ang="0">
                  <a:pos x="0" y="28619"/>
                </a:cxn>
                <a:cxn ang="0">
                  <a:pos x="0" y="5821"/>
                </a:cxn>
                <a:cxn ang="0">
                  <a:pos x="5694" y="0"/>
                </a:cxn>
                <a:cxn ang="0">
                  <a:pos x="81619" y="0"/>
                </a:cxn>
                <a:cxn ang="0">
                  <a:pos x="87313" y="5821"/>
                </a:cxn>
                <a:cxn ang="0">
                  <a:pos x="87313" y="28619"/>
                </a:cxn>
              </a:cxnLst>
              <a:rect l="0" t="0" r="0" b="0"/>
              <a:pathLst>
                <a:path w="184" h="72">
                  <a:moveTo>
                    <a:pt x="184" y="59"/>
                  </a:moveTo>
                  <a:lnTo>
                    <a:pt x="184" y="59"/>
                  </a:lnTo>
                  <a:cubicBezTo>
                    <a:pt x="184" y="66"/>
                    <a:pt x="179" y="72"/>
                    <a:pt x="172" y="72"/>
                  </a:cubicBezTo>
                  <a:lnTo>
                    <a:pt x="12" y="72"/>
                  </a:lnTo>
                  <a:cubicBezTo>
                    <a:pt x="5" y="72"/>
                    <a:pt x="0" y="66"/>
                    <a:pt x="0" y="59"/>
                  </a:cubicBezTo>
                  <a:lnTo>
                    <a:pt x="0" y="12"/>
                  </a:lnTo>
                  <a:cubicBezTo>
                    <a:pt x="0" y="5"/>
                    <a:pt x="5" y="0"/>
                    <a:pt x="12" y="0"/>
                  </a:cubicBezTo>
                  <a:lnTo>
                    <a:pt x="172" y="0"/>
                  </a:lnTo>
                  <a:cubicBezTo>
                    <a:pt x="179" y="0"/>
                    <a:pt x="184" y="5"/>
                    <a:pt x="184" y="12"/>
                  </a:cubicBezTo>
                  <a:lnTo>
                    <a:pt x="184"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0" name="Freeform 318"/>
            <p:cNvSpPr/>
            <p:nvPr/>
          </p:nvSpPr>
          <p:spPr bwMode="gray">
            <a:xfrm>
              <a:off x="8855075" y="2652713"/>
              <a:ext cx="185738" cy="292100"/>
            </a:xfrm>
            <a:custGeom>
              <a:avLst/>
              <a:gdLst/>
              <a:ahLst/>
              <a:cxnLst>
                <a:cxn ang="0">
                  <a:pos x="18292" y="292100"/>
                </a:cxn>
                <a:cxn ang="0">
                  <a:pos x="18292" y="292100"/>
                </a:cxn>
                <a:cxn ang="0">
                  <a:pos x="0" y="274724"/>
                </a:cxn>
                <a:cxn ang="0">
                  <a:pos x="63320" y="226824"/>
                </a:cxn>
                <a:cxn ang="0">
                  <a:pos x="69886" y="222127"/>
                </a:cxn>
                <a:cxn ang="0">
                  <a:pos x="78329" y="216492"/>
                </a:cxn>
                <a:cxn ang="0">
                  <a:pos x="151967" y="158730"/>
                </a:cxn>
                <a:cxn ang="0">
                  <a:pos x="149622" y="157790"/>
                </a:cxn>
                <a:cxn ang="0">
                  <a:pos x="101781" y="174227"/>
                </a:cxn>
                <a:cxn ang="0">
                  <a:pos x="67541" y="178923"/>
                </a:cxn>
                <a:cxn ang="0">
                  <a:pos x="85833" y="119282"/>
                </a:cxn>
                <a:cxn ang="0">
                  <a:pos x="106940" y="94862"/>
                </a:cxn>
                <a:cxn ang="0">
                  <a:pos x="151029" y="39917"/>
                </a:cxn>
                <a:cxn ang="0">
                  <a:pos x="153375" y="33812"/>
                </a:cxn>
                <a:cxn ang="0">
                  <a:pos x="152436" y="34282"/>
                </a:cxn>
                <a:cxn ang="0">
                  <a:pos x="130392" y="53066"/>
                </a:cxn>
                <a:cxn ang="0">
                  <a:pos x="61444" y="114116"/>
                </a:cxn>
                <a:cxn ang="0">
                  <a:pos x="40337" y="100497"/>
                </a:cxn>
                <a:cxn ang="0">
                  <a:pos x="114445" y="33812"/>
                </a:cxn>
                <a:cxn ang="0">
                  <a:pos x="136489" y="15497"/>
                </a:cxn>
                <a:cxn ang="0">
                  <a:pos x="172136" y="7514"/>
                </a:cxn>
                <a:cxn ang="0">
                  <a:pos x="173543" y="50249"/>
                </a:cxn>
                <a:cxn ang="0">
                  <a:pos x="125701" y="111768"/>
                </a:cxn>
                <a:cxn ang="0">
                  <a:pos x="106471" y="133370"/>
                </a:cxn>
                <a:cxn ang="0">
                  <a:pos x="97559" y="147459"/>
                </a:cxn>
                <a:cxn ang="0">
                  <a:pos x="156189" y="133370"/>
                </a:cxn>
                <a:cxn ang="0">
                  <a:pos x="176826" y="149337"/>
                </a:cxn>
                <a:cxn ang="0">
                  <a:pos x="92400" y="237155"/>
                </a:cxn>
                <a:cxn ang="0">
                  <a:pos x="83957" y="242791"/>
                </a:cxn>
                <a:cxn ang="0">
                  <a:pos x="77391" y="247487"/>
                </a:cxn>
                <a:cxn ang="0">
                  <a:pos x="18292" y="292100"/>
                </a:cxn>
              </a:cxnLst>
              <a:rect l="0" t="0" r="0" b="0"/>
              <a:pathLst>
                <a:path w="396" h="622">
                  <a:moveTo>
                    <a:pt x="39" y="622"/>
                  </a:moveTo>
                  <a:lnTo>
                    <a:pt x="39" y="622"/>
                  </a:lnTo>
                  <a:lnTo>
                    <a:pt x="0" y="585"/>
                  </a:lnTo>
                  <a:cubicBezTo>
                    <a:pt x="21" y="563"/>
                    <a:pt x="78" y="523"/>
                    <a:pt x="135" y="483"/>
                  </a:cubicBezTo>
                  <a:lnTo>
                    <a:pt x="149" y="473"/>
                  </a:lnTo>
                  <a:cubicBezTo>
                    <a:pt x="153" y="470"/>
                    <a:pt x="159" y="466"/>
                    <a:pt x="167" y="461"/>
                  </a:cubicBezTo>
                  <a:cubicBezTo>
                    <a:pt x="273" y="388"/>
                    <a:pt x="312" y="354"/>
                    <a:pt x="324" y="338"/>
                  </a:cubicBezTo>
                  <a:cubicBezTo>
                    <a:pt x="323" y="337"/>
                    <a:pt x="321" y="336"/>
                    <a:pt x="319" y="336"/>
                  </a:cubicBezTo>
                  <a:cubicBezTo>
                    <a:pt x="311" y="334"/>
                    <a:pt x="280" y="330"/>
                    <a:pt x="217" y="371"/>
                  </a:cubicBezTo>
                  <a:cubicBezTo>
                    <a:pt x="201" y="382"/>
                    <a:pt x="166" y="404"/>
                    <a:pt x="144" y="381"/>
                  </a:cubicBezTo>
                  <a:cubicBezTo>
                    <a:pt x="134" y="371"/>
                    <a:pt x="116" y="352"/>
                    <a:pt x="183" y="254"/>
                  </a:cubicBezTo>
                  <a:cubicBezTo>
                    <a:pt x="191" y="242"/>
                    <a:pt x="207" y="224"/>
                    <a:pt x="228" y="202"/>
                  </a:cubicBezTo>
                  <a:cubicBezTo>
                    <a:pt x="262" y="164"/>
                    <a:pt x="309" y="113"/>
                    <a:pt x="322" y="85"/>
                  </a:cubicBezTo>
                  <a:cubicBezTo>
                    <a:pt x="324" y="80"/>
                    <a:pt x="326" y="76"/>
                    <a:pt x="327" y="72"/>
                  </a:cubicBezTo>
                  <a:cubicBezTo>
                    <a:pt x="326" y="73"/>
                    <a:pt x="326" y="73"/>
                    <a:pt x="325" y="73"/>
                  </a:cubicBezTo>
                  <a:cubicBezTo>
                    <a:pt x="314" y="83"/>
                    <a:pt x="297" y="97"/>
                    <a:pt x="278" y="113"/>
                  </a:cubicBezTo>
                  <a:cubicBezTo>
                    <a:pt x="231" y="153"/>
                    <a:pt x="142" y="227"/>
                    <a:pt x="131" y="243"/>
                  </a:cubicBezTo>
                  <a:lnTo>
                    <a:pt x="86" y="214"/>
                  </a:lnTo>
                  <a:cubicBezTo>
                    <a:pt x="98" y="196"/>
                    <a:pt x="147" y="153"/>
                    <a:pt x="244" y="72"/>
                  </a:cubicBezTo>
                  <a:cubicBezTo>
                    <a:pt x="263" y="57"/>
                    <a:pt x="279" y="43"/>
                    <a:pt x="291" y="33"/>
                  </a:cubicBezTo>
                  <a:cubicBezTo>
                    <a:pt x="329" y="0"/>
                    <a:pt x="353" y="5"/>
                    <a:pt x="367" y="16"/>
                  </a:cubicBezTo>
                  <a:cubicBezTo>
                    <a:pt x="388" y="32"/>
                    <a:pt x="389" y="65"/>
                    <a:pt x="370" y="107"/>
                  </a:cubicBezTo>
                  <a:cubicBezTo>
                    <a:pt x="354" y="143"/>
                    <a:pt x="306" y="195"/>
                    <a:pt x="268" y="238"/>
                  </a:cubicBezTo>
                  <a:cubicBezTo>
                    <a:pt x="250" y="257"/>
                    <a:pt x="233" y="276"/>
                    <a:pt x="227" y="284"/>
                  </a:cubicBezTo>
                  <a:cubicBezTo>
                    <a:pt x="220" y="294"/>
                    <a:pt x="213" y="305"/>
                    <a:pt x="208" y="314"/>
                  </a:cubicBezTo>
                  <a:cubicBezTo>
                    <a:pt x="257" y="286"/>
                    <a:pt x="300" y="276"/>
                    <a:pt x="333" y="284"/>
                  </a:cubicBezTo>
                  <a:cubicBezTo>
                    <a:pt x="352" y="289"/>
                    <a:pt x="368" y="301"/>
                    <a:pt x="377" y="318"/>
                  </a:cubicBezTo>
                  <a:cubicBezTo>
                    <a:pt x="396" y="354"/>
                    <a:pt x="356" y="396"/>
                    <a:pt x="197" y="505"/>
                  </a:cubicBezTo>
                  <a:cubicBezTo>
                    <a:pt x="190" y="510"/>
                    <a:pt x="184" y="514"/>
                    <a:pt x="179" y="517"/>
                  </a:cubicBezTo>
                  <a:lnTo>
                    <a:pt x="165" y="527"/>
                  </a:lnTo>
                  <a:cubicBezTo>
                    <a:pt x="128" y="553"/>
                    <a:pt x="58" y="602"/>
                    <a:pt x="39" y="62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Freeform 319"/>
            <p:cNvSpPr/>
            <p:nvPr/>
          </p:nvSpPr>
          <p:spPr bwMode="gray">
            <a:xfrm>
              <a:off x="8858250" y="2695575"/>
              <a:ext cx="100013" cy="53975"/>
            </a:xfrm>
            <a:custGeom>
              <a:avLst/>
              <a:gdLst/>
              <a:ahLst/>
              <a:cxnLst>
                <a:cxn ang="0">
                  <a:pos x="18574" y="53975"/>
                </a:cxn>
                <a:cxn ang="0">
                  <a:pos x="18574" y="53975"/>
                </a:cxn>
                <a:cxn ang="0">
                  <a:pos x="0" y="36457"/>
                </a:cxn>
                <a:cxn ang="0">
                  <a:pos x="67152" y="1894"/>
                </a:cxn>
                <a:cxn ang="0">
                  <a:pos x="100013" y="19412"/>
                </a:cxn>
                <a:cxn ang="0">
                  <a:pos x="79058" y="34089"/>
                </a:cxn>
                <a:cxn ang="0">
                  <a:pos x="64770" y="26988"/>
                </a:cxn>
                <a:cxn ang="0">
                  <a:pos x="18574" y="53975"/>
                </a:cxn>
              </a:cxnLst>
              <a:rect l="0" t="0" r="0" b="0"/>
              <a:pathLst>
                <a:path w="210" h="114">
                  <a:moveTo>
                    <a:pt x="39" y="114"/>
                  </a:moveTo>
                  <a:lnTo>
                    <a:pt x="39" y="114"/>
                  </a:lnTo>
                  <a:lnTo>
                    <a:pt x="0" y="77"/>
                  </a:lnTo>
                  <a:cubicBezTo>
                    <a:pt x="50" y="25"/>
                    <a:pt x="97" y="0"/>
                    <a:pt x="141" y="4"/>
                  </a:cubicBezTo>
                  <a:cubicBezTo>
                    <a:pt x="185" y="7"/>
                    <a:pt x="208" y="38"/>
                    <a:pt x="210" y="41"/>
                  </a:cubicBezTo>
                  <a:lnTo>
                    <a:pt x="166" y="72"/>
                  </a:lnTo>
                  <a:cubicBezTo>
                    <a:pt x="166" y="71"/>
                    <a:pt x="156" y="58"/>
                    <a:pt x="136" y="57"/>
                  </a:cubicBezTo>
                  <a:cubicBezTo>
                    <a:pt x="117" y="56"/>
                    <a:pt x="86" y="65"/>
                    <a:pt x="39" y="11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2" name="Freeform 320"/>
            <p:cNvSpPr/>
            <p:nvPr/>
          </p:nvSpPr>
          <p:spPr bwMode="gray">
            <a:xfrm>
              <a:off x="8737600" y="2689225"/>
              <a:ext cx="171450" cy="188913"/>
            </a:xfrm>
            <a:custGeom>
              <a:avLst/>
              <a:gdLst/>
              <a:ahLst/>
              <a:cxnLst>
                <a:cxn ang="0">
                  <a:pos x="24426" y="188913"/>
                </a:cxn>
                <a:cxn ang="0">
                  <a:pos x="24426" y="188913"/>
                </a:cxn>
                <a:cxn ang="0">
                  <a:pos x="0" y="182350"/>
                </a:cxn>
                <a:cxn ang="0">
                  <a:pos x="64352" y="41720"/>
                </a:cxn>
                <a:cxn ang="0">
                  <a:pos x="139509" y="938"/>
                </a:cxn>
                <a:cxn ang="0">
                  <a:pos x="171450" y="17813"/>
                </a:cxn>
                <a:cxn ang="0">
                  <a:pos x="154070" y="35626"/>
                </a:cxn>
                <a:cxn ang="0">
                  <a:pos x="138099" y="25782"/>
                </a:cxn>
                <a:cxn ang="0">
                  <a:pos x="83611" y="57658"/>
                </a:cxn>
                <a:cxn ang="0">
                  <a:pos x="24426" y="188913"/>
                </a:cxn>
              </a:cxnLst>
              <a:rect l="0" t="0" r="0" b="0"/>
              <a:pathLst>
                <a:path w="365" h="403">
                  <a:moveTo>
                    <a:pt x="52" y="403"/>
                  </a:moveTo>
                  <a:lnTo>
                    <a:pt x="52" y="403"/>
                  </a:lnTo>
                  <a:lnTo>
                    <a:pt x="0" y="389"/>
                  </a:lnTo>
                  <a:cubicBezTo>
                    <a:pt x="33" y="271"/>
                    <a:pt x="89" y="148"/>
                    <a:pt x="137" y="89"/>
                  </a:cubicBezTo>
                  <a:cubicBezTo>
                    <a:pt x="187" y="30"/>
                    <a:pt x="256" y="0"/>
                    <a:pt x="297" y="2"/>
                  </a:cubicBezTo>
                  <a:cubicBezTo>
                    <a:pt x="326" y="3"/>
                    <a:pt x="356" y="30"/>
                    <a:pt x="365" y="38"/>
                  </a:cubicBezTo>
                  <a:lnTo>
                    <a:pt x="328" y="76"/>
                  </a:lnTo>
                  <a:cubicBezTo>
                    <a:pt x="316" y="66"/>
                    <a:pt x="300" y="55"/>
                    <a:pt x="294" y="55"/>
                  </a:cubicBezTo>
                  <a:cubicBezTo>
                    <a:pt x="271" y="54"/>
                    <a:pt x="216" y="77"/>
                    <a:pt x="178" y="123"/>
                  </a:cubicBezTo>
                  <a:cubicBezTo>
                    <a:pt x="141" y="168"/>
                    <a:pt x="86" y="279"/>
                    <a:pt x="52" y="40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Freeform 321"/>
            <p:cNvSpPr>
              <a:spLocks noEditPoints="1"/>
            </p:cNvSpPr>
            <p:nvPr/>
          </p:nvSpPr>
          <p:spPr bwMode="gray">
            <a:xfrm>
              <a:off x="8886825" y="2220913"/>
              <a:ext cx="696913" cy="387350"/>
            </a:xfrm>
            <a:custGeom>
              <a:avLst/>
              <a:gdLst/>
              <a:ahLst/>
              <a:cxnLst>
                <a:cxn ang="0">
                  <a:pos x="38561" y="31496"/>
                </a:cxn>
                <a:cxn ang="0">
                  <a:pos x="38561" y="31496"/>
                </a:cxn>
                <a:cxn ang="0">
                  <a:pos x="31507" y="34316"/>
                </a:cxn>
                <a:cxn ang="0">
                  <a:pos x="31507" y="353504"/>
                </a:cxn>
                <a:cxn ang="0">
                  <a:pos x="38561" y="355854"/>
                </a:cxn>
                <a:cxn ang="0">
                  <a:pos x="658352" y="355854"/>
                </a:cxn>
                <a:cxn ang="0">
                  <a:pos x="665406" y="353034"/>
                </a:cxn>
                <a:cxn ang="0">
                  <a:pos x="665406" y="33846"/>
                </a:cxn>
                <a:cxn ang="0">
                  <a:pos x="658352" y="31496"/>
                </a:cxn>
                <a:cxn ang="0">
                  <a:pos x="38561" y="31496"/>
                </a:cxn>
                <a:cxn ang="0">
                  <a:pos x="658352" y="387350"/>
                </a:cxn>
                <a:cxn ang="0">
                  <a:pos x="658352" y="387350"/>
                </a:cxn>
                <a:cxn ang="0">
                  <a:pos x="38561" y="387350"/>
                </a:cxn>
                <a:cxn ang="0">
                  <a:pos x="0" y="353504"/>
                </a:cxn>
                <a:cxn ang="0">
                  <a:pos x="0" y="33846"/>
                </a:cxn>
                <a:cxn ang="0">
                  <a:pos x="38561" y="0"/>
                </a:cxn>
                <a:cxn ang="0">
                  <a:pos x="658352" y="0"/>
                </a:cxn>
                <a:cxn ang="0">
                  <a:pos x="696913" y="33846"/>
                </a:cxn>
                <a:cxn ang="0">
                  <a:pos x="696913" y="353504"/>
                </a:cxn>
                <a:cxn ang="0">
                  <a:pos x="658352" y="387350"/>
                </a:cxn>
              </a:cxnLst>
              <a:rect l="0" t="0" r="0" b="0"/>
              <a:pathLst>
                <a:path w="1482" h="824">
                  <a:moveTo>
                    <a:pt x="82" y="67"/>
                  </a:moveTo>
                  <a:lnTo>
                    <a:pt x="82" y="67"/>
                  </a:lnTo>
                  <a:cubicBezTo>
                    <a:pt x="73" y="67"/>
                    <a:pt x="68" y="71"/>
                    <a:pt x="67" y="73"/>
                  </a:cubicBezTo>
                  <a:lnTo>
                    <a:pt x="67" y="752"/>
                  </a:lnTo>
                  <a:cubicBezTo>
                    <a:pt x="68" y="753"/>
                    <a:pt x="73" y="757"/>
                    <a:pt x="82" y="757"/>
                  </a:cubicBezTo>
                  <a:lnTo>
                    <a:pt x="1400" y="757"/>
                  </a:lnTo>
                  <a:cubicBezTo>
                    <a:pt x="1409" y="757"/>
                    <a:pt x="1414" y="753"/>
                    <a:pt x="1415" y="751"/>
                  </a:cubicBezTo>
                  <a:lnTo>
                    <a:pt x="1415" y="72"/>
                  </a:lnTo>
                  <a:cubicBezTo>
                    <a:pt x="1414" y="71"/>
                    <a:pt x="1409" y="67"/>
                    <a:pt x="1400" y="67"/>
                  </a:cubicBezTo>
                  <a:lnTo>
                    <a:pt x="82" y="67"/>
                  </a:lnTo>
                  <a:close/>
                  <a:moveTo>
                    <a:pt x="1400" y="824"/>
                  </a:moveTo>
                  <a:lnTo>
                    <a:pt x="1400" y="824"/>
                  </a:lnTo>
                  <a:lnTo>
                    <a:pt x="82" y="824"/>
                  </a:lnTo>
                  <a:cubicBezTo>
                    <a:pt x="37" y="824"/>
                    <a:pt x="0" y="791"/>
                    <a:pt x="0" y="752"/>
                  </a:cubicBezTo>
                  <a:lnTo>
                    <a:pt x="0" y="72"/>
                  </a:lnTo>
                  <a:cubicBezTo>
                    <a:pt x="0" y="33"/>
                    <a:pt x="37" y="0"/>
                    <a:pt x="82" y="0"/>
                  </a:cubicBezTo>
                  <a:lnTo>
                    <a:pt x="1400" y="0"/>
                  </a:lnTo>
                  <a:cubicBezTo>
                    <a:pt x="1445" y="0"/>
                    <a:pt x="1482" y="33"/>
                    <a:pt x="1482" y="72"/>
                  </a:cubicBezTo>
                  <a:lnTo>
                    <a:pt x="1482" y="752"/>
                  </a:lnTo>
                  <a:cubicBezTo>
                    <a:pt x="1482" y="791"/>
                    <a:pt x="1445" y="824"/>
                    <a:pt x="1400" y="82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Freeform 322"/>
            <p:cNvSpPr>
              <a:spLocks noEditPoints="1"/>
            </p:cNvSpPr>
            <p:nvPr/>
          </p:nvSpPr>
          <p:spPr bwMode="gray">
            <a:xfrm>
              <a:off x="9069388" y="2635250"/>
              <a:ext cx="47625" cy="166688"/>
            </a:xfrm>
            <a:custGeom>
              <a:avLst/>
              <a:gdLst/>
              <a:ahLst/>
              <a:cxnLst>
                <a:cxn ang="0">
                  <a:pos x="12607" y="153938"/>
                </a:cxn>
                <a:cxn ang="0">
                  <a:pos x="12607" y="153938"/>
                </a:cxn>
                <a:cxn ang="0">
                  <a:pos x="35018" y="153938"/>
                </a:cxn>
                <a:cxn ang="0">
                  <a:pos x="35018" y="12277"/>
                </a:cxn>
                <a:cxn ang="0">
                  <a:pos x="12607" y="12277"/>
                </a:cxn>
                <a:cxn ang="0">
                  <a:pos x="12607" y="153938"/>
                </a:cxn>
                <a:cxn ang="0">
                  <a:pos x="47625" y="166688"/>
                </a:cxn>
                <a:cxn ang="0">
                  <a:pos x="47625" y="166688"/>
                </a:cxn>
                <a:cxn ang="0">
                  <a:pos x="0" y="166688"/>
                </a:cxn>
                <a:cxn ang="0">
                  <a:pos x="0" y="0"/>
                </a:cxn>
                <a:cxn ang="0">
                  <a:pos x="47625" y="0"/>
                </a:cxn>
                <a:cxn ang="0">
                  <a:pos x="47625" y="166688"/>
                </a:cxn>
              </a:cxnLst>
              <a:rect l="0" t="0" r="0" b="0"/>
              <a:pathLst>
                <a:path w="102" h="353">
                  <a:moveTo>
                    <a:pt x="27" y="326"/>
                  </a:moveTo>
                  <a:lnTo>
                    <a:pt x="27" y="326"/>
                  </a:lnTo>
                  <a:lnTo>
                    <a:pt x="75" y="326"/>
                  </a:lnTo>
                  <a:lnTo>
                    <a:pt x="75" y="26"/>
                  </a:lnTo>
                  <a:lnTo>
                    <a:pt x="27" y="26"/>
                  </a:lnTo>
                  <a:lnTo>
                    <a:pt x="27" y="326"/>
                  </a:lnTo>
                  <a:close/>
                  <a:moveTo>
                    <a:pt x="102" y="353"/>
                  </a:moveTo>
                  <a:lnTo>
                    <a:pt x="102" y="353"/>
                  </a:lnTo>
                  <a:lnTo>
                    <a:pt x="0" y="353"/>
                  </a:lnTo>
                  <a:lnTo>
                    <a:pt x="0" y="0"/>
                  </a:lnTo>
                  <a:lnTo>
                    <a:pt x="102" y="0"/>
                  </a:lnTo>
                  <a:lnTo>
                    <a:pt x="102"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5" name="Freeform 323"/>
            <p:cNvSpPr/>
            <p:nvPr/>
          </p:nvSpPr>
          <p:spPr bwMode="gray">
            <a:xfrm>
              <a:off x="9234488" y="2676525"/>
              <a:ext cx="87313" cy="33338"/>
            </a:xfrm>
            <a:custGeom>
              <a:avLst/>
              <a:gdLst/>
              <a:ahLst/>
              <a:cxnLst>
                <a:cxn ang="0">
                  <a:pos x="87313" y="27319"/>
                </a:cxn>
                <a:cxn ang="0">
                  <a:pos x="87313" y="27319"/>
                </a:cxn>
                <a:cxn ang="0">
                  <a:pos x="81177" y="33338"/>
                </a:cxn>
                <a:cxn ang="0">
                  <a:pos x="6136" y="33338"/>
                </a:cxn>
                <a:cxn ang="0">
                  <a:pos x="0" y="27319"/>
                </a:cxn>
                <a:cxn ang="0">
                  <a:pos x="0" y="6019"/>
                </a:cxn>
                <a:cxn ang="0">
                  <a:pos x="6136" y="0"/>
                </a:cxn>
                <a:cxn ang="0">
                  <a:pos x="81177" y="0"/>
                </a:cxn>
                <a:cxn ang="0">
                  <a:pos x="87313" y="6019"/>
                </a:cxn>
                <a:cxn ang="0">
                  <a:pos x="87313" y="27319"/>
                </a:cxn>
              </a:cxnLst>
              <a:rect l="0" t="0" r="0" b="0"/>
              <a:pathLst>
                <a:path w="185" h="72">
                  <a:moveTo>
                    <a:pt x="185" y="59"/>
                  </a:moveTo>
                  <a:lnTo>
                    <a:pt x="185" y="59"/>
                  </a:lnTo>
                  <a:cubicBezTo>
                    <a:pt x="185" y="66"/>
                    <a:pt x="179" y="72"/>
                    <a:pt x="172" y="72"/>
                  </a:cubicBezTo>
                  <a:lnTo>
                    <a:pt x="13" y="72"/>
                  </a:lnTo>
                  <a:cubicBezTo>
                    <a:pt x="6" y="72"/>
                    <a:pt x="0" y="66"/>
                    <a:pt x="0" y="59"/>
                  </a:cubicBezTo>
                  <a:lnTo>
                    <a:pt x="0" y="13"/>
                  </a:lnTo>
                  <a:cubicBezTo>
                    <a:pt x="0" y="6"/>
                    <a:pt x="6" y="0"/>
                    <a:pt x="13" y="0"/>
                  </a:cubicBezTo>
                  <a:lnTo>
                    <a:pt x="172" y="0"/>
                  </a:lnTo>
                  <a:cubicBezTo>
                    <a:pt x="179" y="0"/>
                    <a:pt x="185" y="6"/>
                    <a:pt x="185" y="13"/>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6" name="Freeform 324"/>
            <p:cNvSpPr>
              <a:spLocks noEditPoints="1"/>
            </p:cNvSpPr>
            <p:nvPr/>
          </p:nvSpPr>
          <p:spPr bwMode="gray">
            <a:xfrm>
              <a:off x="9255125" y="2635250"/>
              <a:ext cx="47625" cy="166688"/>
            </a:xfrm>
            <a:custGeom>
              <a:avLst/>
              <a:gdLst/>
              <a:ahLst/>
              <a:cxnLst>
                <a:cxn ang="0">
                  <a:pos x="12731" y="153938"/>
                </a:cxn>
                <a:cxn ang="0">
                  <a:pos x="12731" y="153938"/>
                </a:cxn>
                <a:cxn ang="0">
                  <a:pos x="34894" y="153938"/>
                </a:cxn>
                <a:cxn ang="0">
                  <a:pos x="34894" y="12277"/>
                </a:cxn>
                <a:cxn ang="0">
                  <a:pos x="12731" y="12277"/>
                </a:cxn>
                <a:cxn ang="0">
                  <a:pos x="12731" y="153938"/>
                </a:cxn>
                <a:cxn ang="0">
                  <a:pos x="47625" y="166688"/>
                </a:cxn>
                <a:cxn ang="0">
                  <a:pos x="47625" y="166688"/>
                </a:cxn>
                <a:cxn ang="0">
                  <a:pos x="0" y="166688"/>
                </a:cxn>
                <a:cxn ang="0">
                  <a:pos x="0" y="0"/>
                </a:cxn>
                <a:cxn ang="0">
                  <a:pos x="47625" y="0"/>
                </a:cxn>
                <a:cxn ang="0">
                  <a:pos x="47625" y="166688"/>
                </a:cxn>
              </a:cxnLst>
              <a:rect l="0" t="0" r="0" b="0"/>
              <a:pathLst>
                <a:path w="101" h="353">
                  <a:moveTo>
                    <a:pt x="27" y="326"/>
                  </a:moveTo>
                  <a:lnTo>
                    <a:pt x="27" y="326"/>
                  </a:lnTo>
                  <a:lnTo>
                    <a:pt x="74" y="326"/>
                  </a:lnTo>
                  <a:lnTo>
                    <a:pt x="74" y="26"/>
                  </a:lnTo>
                  <a:lnTo>
                    <a:pt x="27" y="26"/>
                  </a:lnTo>
                  <a:lnTo>
                    <a:pt x="27"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Freeform 325"/>
            <p:cNvSpPr/>
            <p:nvPr/>
          </p:nvSpPr>
          <p:spPr bwMode="gray">
            <a:xfrm>
              <a:off x="9423400" y="2730500"/>
              <a:ext cx="87313" cy="34925"/>
            </a:xfrm>
            <a:custGeom>
              <a:avLst/>
              <a:gdLst/>
              <a:ahLst/>
              <a:cxnLst>
                <a:cxn ang="0">
                  <a:pos x="87313" y="28619"/>
                </a:cxn>
                <a:cxn ang="0">
                  <a:pos x="87313" y="28619"/>
                </a:cxn>
                <a:cxn ang="0">
                  <a:pos x="81177" y="34925"/>
                </a:cxn>
                <a:cxn ang="0">
                  <a:pos x="6136" y="34925"/>
                </a:cxn>
                <a:cxn ang="0">
                  <a:pos x="0" y="28619"/>
                </a:cxn>
                <a:cxn ang="0">
                  <a:pos x="0" y="5821"/>
                </a:cxn>
                <a:cxn ang="0">
                  <a:pos x="6136" y="0"/>
                </a:cxn>
                <a:cxn ang="0">
                  <a:pos x="81177" y="0"/>
                </a:cxn>
                <a:cxn ang="0">
                  <a:pos x="87313" y="5821"/>
                </a:cxn>
                <a:cxn ang="0">
                  <a:pos x="87313" y="28619"/>
                </a:cxn>
              </a:cxnLst>
              <a:rect l="0" t="0" r="0" b="0"/>
              <a:pathLst>
                <a:path w="185" h="72">
                  <a:moveTo>
                    <a:pt x="185" y="59"/>
                  </a:moveTo>
                  <a:lnTo>
                    <a:pt x="185" y="59"/>
                  </a:lnTo>
                  <a:cubicBezTo>
                    <a:pt x="185" y="66"/>
                    <a:pt x="179" y="72"/>
                    <a:pt x="172" y="72"/>
                  </a:cubicBezTo>
                  <a:lnTo>
                    <a:pt x="13" y="72"/>
                  </a:lnTo>
                  <a:cubicBezTo>
                    <a:pt x="6" y="72"/>
                    <a:pt x="0" y="66"/>
                    <a:pt x="0" y="59"/>
                  </a:cubicBezTo>
                  <a:lnTo>
                    <a:pt x="0" y="12"/>
                  </a:lnTo>
                  <a:cubicBezTo>
                    <a:pt x="0" y="5"/>
                    <a:pt x="6" y="0"/>
                    <a:pt x="13" y="0"/>
                  </a:cubicBezTo>
                  <a:lnTo>
                    <a:pt x="172" y="0"/>
                  </a:lnTo>
                  <a:cubicBezTo>
                    <a:pt x="179" y="0"/>
                    <a:pt x="185" y="5"/>
                    <a:pt x="185" y="12"/>
                  </a:cubicBezTo>
                  <a:lnTo>
                    <a:pt x="185" y="59"/>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Freeform 326"/>
            <p:cNvSpPr>
              <a:spLocks noEditPoints="1"/>
            </p:cNvSpPr>
            <p:nvPr/>
          </p:nvSpPr>
          <p:spPr bwMode="gray">
            <a:xfrm>
              <a:off x="9444038" y="2635250"/>
              <a:ext cx="47625" cy="166688"/>
            </a:xfrm>
            <a:custGeom>
              <a:avLst/>
              <a:gdLst/>
              <a:ahLst/>
              <a:cxnLst>
                <a:cxn ang="0">
                  <a:pos x="12260" y="153938"/>
                </a:cxn>
                <a:cxn ang="0">
                  <a:pos x="12260" y="153938"/>
                </a:cxn>
                <a:cxn ang="0">
                  <a:pos x="34894" y="153938"/>
                </a:cxn>
                <a:cxn ang="0">
                  <a:pos x="34894" y="12277"/>
                </a:cxn>
                <a:cxn ang="0">
                  <a:pos x="12260" y="12277"/>
                </a:cxn>
                <a:cxn ang="0">
                  <a:pos x="12260" y="153938"/>
                </a:cxn>
                <a:cxn ang="0">
                  <a:pos x="47625" y="166688"/>
                </a:cxn>
                <a:cxn ang="0">
                  <a:pos x="47625" y="166688"/>
                </a:cxn>
                <a:cxn ang="0">
                  <a:pos x="0" y="166688"/>
                </a:cxn>
                <a:cxn ang="0">
                  <a:pos x="0" y="0"/>
                </a:cxn>
                <a:cxn ang="0">
                  <a:pos x="47625" y="0"/>
                </a:cxn>
                <a:cxn ang="0">
                  <a:pos x="47625" y="166688"/>
                </a:cxn>
              </a:cxnLst>
              <a:rect l="0" t="0" r="0" b="0"/>
              <a:pathLst>
                <a:path w="101" h="353">
                  <a:moveTo>
                    <a:pt x="26" y="326"/>
                  </a:moveTo>
                  <a:lnTo>
                    <a:pt x="26" y="326"/>
                  </a:lnTo>
                  <a:lnTo>
                    <a:pt x="74" y="326"/>
                  </a:lnTo>
                  <a:lnTo>
                    <a:pt x="74" y="26"/>
                  </a:lnTo>
                  <a:lnTo>
                    <a:pt x="26" y="26"/>
                  </a:lnTo>
                  <a:lnTo>
                    <a:pt x="26" y="326"/>
                  </a:lnTo>
                  <a:close/>
                  <a:moveTo>
                    <a:pt x="101" y="353"/>
                  </a:moveTo>
                  <a:lnTo>
                    <a:pt x="101" y="353"/>
                  </a:lnTo>
                  <a:lnTo>
                    <a:pt x="0" y="353"/>
                  </a:lnTo>
                  <a:lnTo>
                    <a:pt x="0" y="0"/>
                  </a:lnTo>
                  <a:lnTo>
                    <a:pt x="101" y="0"/>
                  </a:lnTo>
                  <a:lnTo>
                    <a:pt x="101" y="353"/>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Freeform 327"/>
            <p:cNvSpPr/>
            <p:nvPr/>
          </p:nvSpPr>
          <p:spPr bwMode="gray">
            <a:xfrm>
              <a:off x="9447213" y="2828925"/>
              <a:ext cx="65088" cy="65088"/>
            </a:xfrm>
            <a:custGeom>
              <a:avLst/>
              <a:gdLst/>
              <a:ahLst/>
              <a:cxnLst>
                <a:cxn ang="0">
                  <a:pos x="32310" y="65088"/>
                </a:cxn>
                <a:cxn ang="0">
                  <a:pos x="32310" y="65088"/>
                </a:cxn>
                <a:cxn ang="0">
                  <a:pos x="0" y="32544"/>
                </a:cxn>
                <a:cxn ang="0">
                  <a:pos x="32310" y="0"/>
                </a:cxn>
                <a:cxn ang="0">
                  <a:pos x="65088" y="32544"/>
                </a:cxn>
                <a:cxn ang="0">
                  <a:pos x="32310" y="65088"/>
                </a:cxn>
              </a:cxnLst>
              <a:rect l="0" t="0" r="0" b="0"/>
              <a:pathLst>
                <a:path w="139" h="138">
                  <a:moveTo>
                    <a:pt x="69" y="138"/>
                  </a:moveTo>
                  <a:lnTo>
                    <a:pt x="69" y="138"/>
                  </a:lnTo>
                  <a:cubicBezTo>
                    <a:pt x="30" y="138"/>
                    <a:pt x="0" y="107"/>
                    <a:pt x="0" y="69"/>
                  </a:cubicBezTo>
                  <a:cubicBezTo>
                    <a:pt x="0" y="31"/>
                    <a:pt x="30" y="0"/>
                    <a:pt x="69" y="0"/>
                  </a:cubicBezTo>
                  <a:cubicBezTo>
                    <a:pt x="107" y="0"/>
                    <a:pt x="139" y="31"/>
                    <a:pt x="139" y="69"/>
                  </a:cubicBezTo>
                  <a:cubicBezTo>
                    <a:pt x="139" y="107"/>
                    <a:pt x="107" y="138"/>
                    <a:pt x="69"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Freeform 328"/>
            <p:cNvSpPr/>
            <p:nvPr/>
          </p:nvSpPr>
          <p:spPr bwMode="gray">
            <a:xfrm>
              <a:off x="9334500" y="2828925"/>
              <a:ext cx="66675" cy="65088"/>
            </a:xfrm>
            <a:custGeom>
              <a:avLst/>
              <a:gdLst/>
              <a:ahLst/>
              <a:cxnLst>
                <a:cxn ang="0">
                  <a:pos x="33577" y="65088"/>
                </a:cxn>
                <a:cxn ang="0">
                  <a:pos x="33577" y="65088"/>
                </a:cxn>
                <a:cxn ang="0">
                  <a:pos x="0" y="32544"/>
                </a:cxn>
                <a:cxn ang="0">
                  <a:pos x="33577" y="0"/>
                </a:cxn>
                <a:cxn ang="0">
                  <a:pos x="66675" y="32544"/>
                </a:cxn>
                <a:cxn ang="0">
                  <a:pos x="33577" y="65088"/>
                </a:cxn>
              </a:cxnLst>
              <a:rect l="0" t="0" r="0" b="0"/>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Freeform 329"/>
            <p:cNvSpPr>
              <a:spLocks noEditPoints="1"/>
            </p:cNvSpPr>
            <p:nvPr/>
          </p:nvSpPr>
          <p:spPr bwMode="gray">
            <a:xfrm>
              <a:off x="8963025" y="2325688"/>
              <a:ext cx="139700" cy="98425"/>
            </a:xfrm>
            <a:custGeom>
              <a:avLst/>
              <a:gdLst/>
              <a:ahLst/>
              <a:cxnLst>
                <a:cxn ang="0">
                  <a:pos x="69850" y="18837"/>
                </a:cxn>
                <a:cxn ang="0">
                  <a:pos x="69850" y="18837"/>
                </a:cxn>
                <a:cxn ang="0">
                  <a:pos x="18752" y="49448"/>
                </a:cxn>
                <a:cxn ang="0">
                  <a:pos x="69850" y="79588"/>
                </a:cxn>
                <a:cxn ang="0">
                  <a:pos x="120948" y="49448"/>
                </a:cxn>
                <a:cxn ang="0">
                  <a:pos x="69850" y="18837"/>
                </a:cxn>
                <a:cxn ang="0">
                  <a:pos x="69850" y="98425"/>
                </a:cxn>
                <a:cxn ang="0">
                  <a:pos x="69850" y="98425"/>
                </a:cxn>
                <a:cxn ang="0">
                  <a:pos x="0" y="49448"/>
                </a:cxn>
                <a:cxn ang="0">
                  <a:pos x="69850" y="0"/>
                </a:cxn>
                <a:cxn ang="0">
                  <a:pos x="139700" y="49448"/>
                </a:cxn>
                <a:cxn ang="0">
                  <a:pos x="69850" y="98425"/>
                </a:cxn>
              </a:cxnLst>
              <a:rect l="0" t="0" r="0" b="0"/>
              <a:pathLst>
                <a:path w="298" h="209">
                  <a:moveTo>
                    <a:pt x="149" y="40"/>
                  </a:moveTo>
                  <a:lnTo>
                    <a:pt x="149" y="40"/>
                  </a:lnTo>
                  <a:cubicBezTo>
                    <a:pt x="90" y="40"/>
                    <a:pt x="40" y="70"/>
                    <a:pt x="40" y="105"/>
                  </a:cubicBezTo>
                  <a:cubicBezTo>
                    <a:pt x="40" y="140"/>
                    <a:pt x="90" y="169"/>
                    <a:pt x="149" y="169"/>
                  </a:cubicBezTo>
                  <a:cubicBezTo>
                    <a:pt x="208" y="169"/>
                    <a:pt x="258" y="140"/>
                    <a:pt x="258" y="105"/>
                  </a:cubicBezTo>
                  <a:cubicBezTo>
                    <a:pt x="258" y="70"/>
                    <a:pt x="208" y="40"/>
                    <a:pt x="149" y="40"/>
                  </a:cubicBezTo>
                  <a:close/>
                  <a:moveTo>
                    <a:pt x="149" y="209"/>
                  </a:moveTo>
                  <a:lnTo>
                    <a:pt x="149" y="209"/>
                  </a:lnTo>
                  <a:cubicBezTo>
                    <a:pt x="66" y="209"/>
                    <a:pt x="0" y="163"/>
                    <a:pt x="0" y="105"/>
                  </a:cubicBezTo>
                  <a:cubicBezTo>
                    <a:pt x="0" y="46"/>
                    <a:pt x="66" y="0"/>
                    <a:pt x="149" y="0"/>
                  </a:cubicBezTo>
                  <a:cubicBezTo>
                    <a:pt x="232" y="0"/>
                    <a:pt x="298" y="46"/>
                    <a:pt x="298" y="105"/>
                  </a:cubicBezTo>
                  <a:cubicBezTo>
                    <a:pt x="298" y="163"/>
                    <a:pt x="232" y="209"/>
                    <a:pt x="149" y="209"/>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Freeform 330"/>
            <p:cNvSpPr>
              <a:spLocks noEditPoints="1"/>
            </p:cNvSpPr>
            <p:nvPr/>
          </p:nvSpPr>
          <p:spPr bwMode="gray">
            <a:xfrm>
              <a:off x="8963025" y="2366963"/>
              <a:ext cx="139700" cy="138113"/>
            </a:xfrm>
            <a:custGeom>
              <a:avLst/>
              <a:gdLst/>
              <a:ahLst/>
              <a:cxnLst>
                <a:cxn ang="0">
                  <a:pos x="18752" y="82773"/>
                </a:cxn>
                <a:cxn ang="0">
                  <a:pos x="18752" y="82773"/>
                </a:cxn>
                <a:cxn ang="0">
                  <a:pos x="18752" y="88449"/>
                </a:cxn>
                <a:cxn ang="0">
                  <a:pos x="69850" y="119193"/>
                </a:cxn>
                <a:cxn ang="0">
                  <a:pos x="120948" y="88449"/>
                </a:cxn>
                <a:cxn ang="0">
                  <a:pos x="120948" y="82773"/>
                </a:cxn>
                <a:cxn ang="0">
                  <a:pos x="69850" y="98382"/>
                </a:cxn>
                <a:cxn ang="0">
                  <a:pos x="18752" y="82773"/>
                </a:cxn>
                <a:cxn ang="0">
                  <a:pos x="69850" y="138113"/>
                </a:cxn>
                <a:cxn ang="0">
                  <a:pos x="69850" y="138113"/>
                </a:cxn>
                <a:cxn ang="0">
                  <a:pos x="0" y="88449"/>
                </a:cxn>
                <a:cxn ang="0">
                  <a:pos x="0" y="9460"/>
                </a:cxn>
                <a:cxn ang="0">
                  <a:pos x="9376" y="0"/>
                </a:cxn>
                <a:cxn ang="0">
                  <a:pos x="18752" y="9460"/>
                </a:cxn>
                <a:cxn ang="0">
                  <a:pos x="18752" y="48718"/>
                </a:cxn>
                <a:cxn ang="0">
                  <a:pos x="69850" y="79462"/>
                </a:cxn>
                <a:cxn ang="0">
                  <a:pos x="120948" y="48718"/>
                </a:cxn>
                <a:cxn ang="0">
                  <a:pos x="120948" y="9460"/>
                </a:cxn>
                <a:cxn ang="0">
                  <a:pos x="139700" y="9460"/>
                </a:cxn>
                <a:cxn ang="0">
                  <a:pos x="139700" y="88449"/>
                </a:cxn>
                <a:cxn ang="0">
                  <a:pos x="69850" y="138113"/>
                </a:cxn>
              </a:cxnLst>
              <a:rect l="0" t="0" r="0" b="0"/>
              <a:pathLst>
                <a:path w="298" h="292">
                  <a:moveTo>
                    <a:pt x="40" y="175"/>
                  </a:moveTo>
                  <a:lnTo>
                    <a:pt x="40" y="175"/>
                  </a:lnTo>
                  <a:lnTo>
                    <a:pt x="40" y="187"/>
                  </a:lnTo>
                  <a:cubicBezTo>
                    <a:pt x="40" y="222"/>
                    <a:pt x="90" y="252"/>
                    <a:pt x="149" y="252"/>
                  </a:cubicBezTo>
                  <a:cubicBezTo>
                    <a:pt x="208" y="252"/>
                    <a:pt x="258" y="222"/>
                    <a:pt x="258" y="187"/>
                  </a:cubicBezTo>
                  <a:lnTo>
                    <a:pt x="258" y="175"/>
                  </a:lnTo>
                  <a:cubicBezTo>
                    <a:pt x="231" y="196"/>
                    <a:pt x="192" y="208"/>
                    <a:pt x="149" y="208"/>
                  </a:cubicBezTo>
                  <a:cubicBezTo>
                    <a:pt x="106" y="208"/>
                    <a:pt x="67" y="196"/>
                    <a:pt x="40" y="175"/>
                  </a:cubicBezTo>
                  <a:close/>
                  <a:moveTo>
                    <a:pt x="149" y="292"/>
                  </a:moveTo>
                  <a:lnTo>
                    <a:pt x="149" y="292"/>
                  </a:lnTo>
                  <a:cubicBezTo>
                    <a:pt x="66" y="292"/>
                    <a:pt x="0" y="246"/>
                    <a:pt x="0" y="187"/>
                  </a:cubicBezTo>
                  <a:lnTo>
                    <a:pt x="0" y="20"/>
                  </a:lnTo>
                  <a:cubicBezTo>
                    <a:pt x="0" y="9"/>
                    <a:pt x="9" y="0"/>
                    <a:pt x="20" y="0"/>
                  </a:cubicBezTo>
                  <a:cubicBezTo>
                    <a:pt x="31" y="0"/>
                    <a:pt x="40" y="9"/>
                    <a:pt x="40" y="20"/>
                  </a:cubicBezTo>
                  <a:lnTo>
                    <a:pt x="40" y="103"/>
                  </a:lnTo>
                  <a:cubicBezTo>
                    <a:pt x="40" y="138"/>
                    <a:pt x="90" y="168"/>
                    <a:pt x="149" y="168"/>
                  </a:cubicBezTo>
                  <a:cubicBezTo>
                    <a:pt x="208" y="168"/>
                    <a:pt x="258" y="138"/>
                    <a:pt x="258" y="103"/>
                  </a:cubicBezTo>
                  <a:lnTo>
                    <a:pt x="258" y="20"/>
                  </a:lnTo>
                  <a:lnTo>
                    <a:pt x="298" y="20"/>
                  </a:lnTo>
                  <a:lnTo>
                    <a:pt x="298" y="187"/>
                  </a:lnTo>
                  <a:cubicBezTo>
                    <a:pt x="298" y="246"/>
                    <a:pt x="232" y="292"/>
                    <a:pt x="149" y="292"/>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Freeform 331"/>
            <p:cNvSpPr>
              <a:spLocks noEditPoints="1"/>
            </p:cNvSpPr>
            <p:nvPr/>
          </p:nvSpPr>
          <p:spPr bwMode="gray">
            <a:xfrm>
              <a:off x="9132888" y="2344738"/>
              <a:ext cx="158750" cy="157163"/>
            </a:xfrm>
            <a:custGeom>
              <a:avLst/>
              <a:gdLst/>
              <a:ahLst/>
              <a:cxnLst>
                <a:cxn ang="0">
                  <a:pos x="69247" y="19292"/>
                </a:cxn>
                <a:cxn ang="0">
                  <a:pos x="69247" y="19292"/>
                </a:cxn>
                <a:cxn ang="0">
                  <a:pos x="18843" y="78582"/>
                </a:cxn>
                <a:cxn ang="0">
                  <a:pos x="78668" y="138341"/>
                </a:cxn>
                <a:cxn ang="0">
                  <a:pos x="139436" y="87992"/>
                </a:cxn>
                <a:cxn ang="0">
                  <a:pos x="69247" y="87992"/>
                </a:cxn>
                <a:cxn ang="0">
                  <a:pos x="69247" y="19292"/>
                </a:cxn>
                <a:cxn ang="0">
                  <a:pos x="78668" y="157163"/>
                </a:cxn>
                <a:cxn ang="0">
                  <a:pos x="78668" y="157163"/>
                </a:cxn>
                <a:cxn ang="0">
                  <a:pos x="0" y="78582"/>
                </a:cxn>
                <a:cxn ang="0">
                  <a:pos x="78668" y="0"/>
                </a:cxn>
                <a:cxn ang="0">
                  <a:pos x="88090" y="0"/>
                </a:cxn>
                <a:cxn ang="0">
                  <a:pos x="88090" y="69171"/>
                </a:cxn>
                <a:cxn ang="0">
                  <a:pos x="158750" y="69171"/>
                </a:cxn>
                <a:cxn ang="0">
                  <a:pos x="158750" y="78582"/>
                </a:cxn>
                <a:cxn ang="0">
                  <a:pos x="78668" y="157163"/>
                </a:cxn>
              </a:cxnLst>
              <a:rect l="0" t="0" r="0" b="0"/>
              <a:pathLst>
                <a:path w="337" h="334">
                  <a:moveTo>
                    <a:pt x="147" y="41"/>
                  </a:moveTo>
                  <a:lnTo>
                    <a:pt x="147" y="41"/>
                  </a:lnTo>
                  <a:cubicBezTo>
                    <a:pt x="86" y="51"/>
                    <a:pt x="40" y="104"/>
                    <a:pt x="40" y="167"/>
                  </a:cubicBezTo>
                  <a:cubicBezTo>
                    <a:pt x="40" y="237"/>
                    <a:pt x="97" y="294"/>
                    <a:pt x="167" y="294"/>
                  </a:cubicBezTo>
                  <a:cubicBezTo>
                    <a:pt x="245" y="294"/>
                    <a:pt x="289" y="257"/>
                    <a:pt x="296" y="187"/>
                  </a:cubicBezTo>
                  <a:lnTo>
                    <a:pt x="147" y="187"/>
                  </a:lnTo>
                  <a:lnTo>
                    <a:pt x="147" y="41"/>
                  </a:lnTo>
                  <a:close/>
                  <a:moveTo>
                    <a:pt x="167" y="334"/>
                  </a:moveTo>
                  <a:lnTo>
                    <a:pt x="167" y="334"/>
                  </a:lnTo>
                  <a:cubicBezTo>
                    <a:pt x="75" y="334"/>
                    <a:pt x="0" y="259"/>
                    <a:pt x="0" y="167"/>
                  </a:cubicBezTo>
                  <a:cubicBezTo>
                    <a:pt x="0" y="75"/>
                    <a:pt x="75" y="0"/>
                    <a:pt x="167" y="0"/>
                  </a:cubicBezTo>
                  <a:lnTo>
                    <a:pt x="187" y="0"/>
                  </a:lnTo>
                  <a:lnTo>
                    <a:pt x="187" y="147"/>
                  </a:lnTo>
                  <a:lnTo>
                    <a:pt x="337" y="147"/>
                  </a:lnTo>
                  <a:lnTo>
                    <a:pt x="337" y="167"/>
                  </a:lnTo>
                  <a:cubicBezTo>
                    <a:pt x="337" y="273"/>
                    <a:pt x="275" y="334"/>
                    <a:pt x="167" y="334"/>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Freeform 332"/>
            <p:cNvSpPr>
              <a:spLocks noEditPoints="1"/>
            </p:cNvSpPr>
            <p:nvPr/>
          </p:nvSpPr>
          <p:spPr bwMode="gray">
            <a:xfrm>
              <a:off x="9202738" y="2344738"/>
              <a:ext cx="87313" cy="87313"/>
            </a:xfrm>
            <a:custGeom>
              <a:avLst/>
              <a:gdLst/>
              <a:ahLst/>
              <a:cxnLst>
                <a:cxn ang="0">
                  <a:pos x="18677" y="68736"/>
                </a:cxn>
                <a:cxn ang="0">
                  <a:pos x="18677" y="68736"/>
                </a:cxn>
                <a:cxn ang="0">
                  <a:pos x="68170" y="68736"/>
                </a:cxn>
                <a:cxn ang="0">
                  <a:pos x="18677" y="19506"/>
                </a:cxn>
                <a:cxn ang="0">
                  <a:pos x="18677" y="68736"/>
                </a:cxn>
                <a:cxn ang="0">
                  <a:pos x="87313" y="87313"/>
                </a:cxn>
                <a:cxn ang="0">
                  <a:pos x="87313" y="87313"/>
                </a:cxn>
                <a:cxn ang="0">
                  <a:pos x="0" y="87313"/>
                </a:cxn>
                <a:cxn ang="0">
                  <a:pos x="0" y="0"/>
                </a:cxn>
                <a:cxn ang="0">
                  <a:pos x="9338" y="0"/>
                </a:cxn>
                <a:cxn ang="0">
                  <a:pos x="87313" y="78024"/>
                </a:cxn>
                <a:cxn ang="0">
                  <a:pos x="87313" y="87313"/>
                </a:cxn>
              </a:cxnLst>
              <a:rect l="0" t="0" r="0" b="0"/>
              <a:pathLst>
                <a:path w="187" h="188">
                  <a:moveTo>
                    <a:pt x="40" y="148"/>
                  </a:moveTo>
                  <a:lnTo>
                    <a:pt x="40" y="148"/>
                  </a:lnTo>
                  <a:lnTo>
                    <a:pt x="146" y="148"/>
                  </a:lnTo>
                  <a:cubicBezTo>
                    <a:pt x="137" y="93"/>
                    <a:pt x="94" y="51"/>
                    <a:pt x="40" y="42"/>
                  </a:cubicBezTo>
                  <a:lnTo>
                    <a:pt x="40" y="148"/>
                  </a:lnTo>
                  <a:close/>
                  <a:moveTo>
                    <a:pt x="187" y="188"/>
                  </a:moveTo>
                  <a:lnTo>
                    <a:pt x="187" y="188"/>
                  </a:lnTo>
                  <a:lnTo>
                    <a:pt x="0" y="188"/>
                  </a:lnTo>
                  <a:lnTo>
                    <a:pt x="0" y="0"/>
                  </a:lnTo>
                  <a:lnTo>
                    <a:pt x="20" y="0"/>
                  </a:lnTo>
                  <a:cubicBezTo>
                    <a:pt x="112" y="0"/>
                    <a:pt x="187" y="75"/>
                    <a:pt x="187" y="168"/>
                  </a:cubicBezTo>
                  <a:lnTo>
                    <a:pt x="187" y="188"/>
                  </a:ln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5" name="Freeform 333"/>
            <p:cNvSpPr/>
            <p:nvPr/>
          </p:nvSpPr>
          <p:spPr bwMode="gray">
            <a:xfrm>
              <a:off x="9147175" y="2413000"/>
              <a:ext cx="74613" cy="63500"/>
            </a:xfrm>
            <a:custGeom>
              <a:avLst/>
              <a:gdLst/>
              <a:ahLst/>
              <a:cxnLst>
                <a:cxn ang="0">
                  <a:pos x="10389" y="63500"/>
                </a:cxn>
                <a:cxn ang="0">
                  <a:pos x="10389" y="63500"/>
                </a:cxn>
                <a:cxn ang="0">
                  <a:pos x="3306" y="60232"/>
                </a:cxn>
                <a:cxn ang="0">
                  <a:pos x="4250" y="47158"/>
                </a:cxn>
                <a:cxn ang="0">
                  <a:pos x="58085" y="3268"/>
                </a:cxn>
                <a:cxn ang="0">
                  <a:pos x="71307" y="4669"/>
                </a:cxn>
                <a:cxn ang="0">
                  <a:pos x="70363" y="17743"/>
                </a:cxn>
                <a:cxn ang="0">
                  <a:pos x="16528" y="61632"/>
                </a:cxn>
                <a:cxn ang="0">
                  <a:pos x="10389" y="63500"/>
                </a:cxn>
              </a:cxnLst>
              <a:rect l="0" t="0" r="0" b="0"/>
              <a:pathLst>
                <a:path w="158" h="136">
                  <a:moveTo>
                    <a:pt x="22" y="136"/>
                  </a:moveTo>
                  <a:lnTo>
                    <a:pt x="22" y="136"/>
                  </a:lnTo>
                  <a:cubicBezTo>
                    <a:pt x="16" y="136"/>
                    <a:pt x="11" y="134"/>
                    <a:pt x="7" y="129"/>
                  </a:cubicBezTo>
                  <a:cubicBezTo>
                    <a:pt x="0" y="121"/>
                    <a:pt x="1" y="108"/>
                    <a:pt x="9" y="101"/>
                  </a:cubicBezTo>
                  <a:lnTo>
                    <a:pt x="123" y="7"/>
                  </a:lnTo>
                  <a:cubicBezTo>
                    <a:pt x="132" y="0"/>
                    <a:pt x="144" y="2"/>
                    <a:pt x="151" y="10"/>
                  </a:cubicBezTo>
                  <a:cubicBezTo>
                    <a:pt x="158" y="19"/>
                    <a:pt x="157" y="31"/>
                    <a:pt x="149" y="38"/>
                  </a:cubicBezTo>
                  <a:lnTo>
                    <a:pt x="35" y="132"/>
                  </a:lnTo>
                  <a:cubicBezTo>
                    <a:pt x="31" y="135"/>
                    <a:pt x="27" y="136"/>
                    <a:pt x="22" y="13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Freeform 334"/>
            <p:cNvSpPr/>
            <p:nvPr/>
          </p:nvSpPr>
          <p:spPr bwMode="gray">
            <a:xfrm>
              <a:off x="9147175" y="2379663"/>
              <a:ext cx="71438" cy="12700"/>
            </a:xfrm>
            <a:custGeom>
              <a:avLst/>
              <a:gdLst/>
              <a:ahLst/>
              <a:cxnLst>
                <a:cxn ang="0">
                  <a:pos x="65205" y="12700"/>
                </a:cxn>
                <a:cxn ang="0">
                  <a:pos x="65205" y="12700"/>
                </a:cxn>
                <a:cxn ang="0">
                  <a:pos x="6233" y="12700"/>
                </a:cxn>
                <a:cxn ang="0">
                  <a:pos x="0" y="6350"/>
                </a:cxn>
                <a:cxn ang="0">
                  <a:pos x="6233" y="0"/>
                </a:cxn>
                <a:cxn ang="0">
                  <a:pos x="65205" y="0"/>
                </a:cxn>
                <a:cxn ang="0">
                  <a:pos x="71438" y="6350"/>
                </a:cxn>
                <a:cxn ang="0">
                  <a:pos x="65205" y="12700"/>
                </a:cxn>
              </a:cxnLst>
              <a:rect l="0" t="0" r="0" b="0"/>
              <a:pathLst>
                <a:path w="149" h="26">
                  <a:moveTo>
                    <a:pt x="136" y="26"/>
                  </a:moveTo>
                  <a:lnTo>
                    <a:pt x="136" y="26"/>
                  </a:lnTo>
                  <a:lnTo>
                    <a:pt x="13" y="26"/>
                  </a:lnTo>
                  <a:cubicBezTo>
                    <a:pt x="5" y="26"/>
                    <a:pt x="0" y="20"/>
                    <a:pt x="0" y="13"/>
                  </a:cubicBezTo>
                  <a:cubicBezTo>
                    <a:pt x="0" y="6"/>
                    <a:pt x="5" y="0"/>
                    <a:pt x="13" y="0"/>
                  </a:cubicBezTo>
                  <a:lnTo>
                    <a:pt x="136" y="0"/>
                  </a:lnTo>
                  <a:cubicBezTo>
                    <a:pt x="143" y="0"/>
                    <a:pt x="149" y="6"/>
                    <a:pt x="149" y="13"/>
                  </a:cubicBezTo>
                  <a:cubicBezTo>
                    <a:pt x="149" y="20"/>
                    <a:pt x="143" y="26"/>
                    <a:pt x="136"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Freeform 335"/>
            <p:cNvSpPr/>
            <p:nvPr/>
          </p:nvSpPr>
          <p:spPr bwMode="gray">
            <a:xfrm>
              <a:off x="9137650" y="2403475"/>
              <a:ext cx="80963" cy="12700"/>
            </a:xfrm>
            <a:custGeom>
              <a:avLst/>
              <a:gdLst/>
              <a:ahLst/>
              <a:cxnLst>
                <a:cxn ang="0">
                  <a:pos x="74808" y="12700"/>
                </a:cxn>
                <a:cxn ang="0">
                  <a:pos x="74808" y="12700"/>
                </a:cxn>
                <a:cxn ang="0">
                  <a:pos x="6629" y="12700"/>
                </a:cxn>
                <a:cxn ang="0">
                  <a:pos x="0" y="6115"/>
                </a:cxn>
                <a:cxn ang="0">
                  <a:pos x="6629" y="0"/>
                </a:cxn>
                <a:cxn ang="0">
                  <a:pos x="74808" y="0"/>
                </a:cxn>
                <a:cxn ang="0">
                  <a:pos x="80963" y="6115"/>
                </a:cxn>
                <a:cxn ang="0">
                  <a:pos x="74808" y="12700"/>
                </a:cxn>
              </a:cxnLst>
              <a:rect l="0" t="0" r="0" b="0"/>
              <a:pathLst>
                <a:path w="171" h="27">
                  <a:moveTo>
                    <a:pt x="158" y="27"/>
                  </a:moveTo>
                  <a:lnTo>
                    <a:pt x="158" y="27"/>
                  </a:lnTo>
                  <a:lnTo>
                    <a:pt x="14" y="27"/>
                  </a:lnTo>
                  <a:cubicBezTo>
                    <a:pt x="6" y="27"/>
                    <a:pt x="0" y="21"/>
                    <a:pt x="0" y="13"/>
                  </a:cubicBezTo>
                  <a:cubicBezTo>
                    <a:pt x="0" y="6"/>
                    <a:pt x="6" y="0"/>
                    <a:pt x="14" y="0"/>
                  </a:cubicBezTo>
                  <a:lnTo>
                    <a:pt x="158" y="0"/>
                  </a:lnTo>
                  <a:cubicBezTo>
                    <a:pt x="165" y="0"/>
                    <a:pt x="171" y="6"/>
                    <a:pt x="171" y="13"/>
                  </a:cubicBezTo>
                  <a:cubicBezTo>
                    <a:pt x="171" y="21"/>
                    <a:pt x="165" y="27"/>
                    <a:pt x="158" y="27"/>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Freeform 336"/>
            <p:cNvSpPr/>
            <p:nvPr/>
          </p:nvSpPr>
          <p:spPr bwMode="gray">
            <a:xfrm>
              <a:off x="9137650" y="2427288"/>
              <a:ext cx="69850" cy="11113"/>
            </a:xfrm>
            <a:custGeom>
              <a:avLst/>
              <a:gdLst/>
              <a:ahLst/>
              <a:cxnLst>
                <a:cxn ang="0">
                  <a:pos x="63243" y="11113"/>
                </a:cxn>
                <a:cxn ang="0">
                  <a:pos x="63243" y="11113"/>
                </a:cxn>
                <a:cxn ang="0">
                  <a:pos x="6607" y="11113"/>
                </a:cxn>
                <a:cxn ang="0">
                  <a:pos x="0" y="5557"/>
                </a:cxn>
                <a:cxn ang="0">
                  <a:pos x="6607" y="0"/>
                </a:cxn>
                <a:cxn ang="0">
                  <a:pos x="63243" y="0"/>
                </a:cxn>
                <a:cxn ang="0">
                  <a:pos x="69850" y="5557"/>
                </a:cxn>
                <a:cxn ang="0">
                  <a:pos x="63243" y="11113"/>
                </a:cxn>
              </a:cxnLst>
              <a:rect l="0" t="0" r="0" b="0"/>
              <a:pathLst>
                <a:path w="148" h="26">
                  <a:moveTo>
                    <a:pt x="134" y="26"/>
                  </a:moveTo>
                  <a:lnTo>
                    <a:pt x="134" y="26"/>
                  </a:lnTo>
                  <a:lnTo>
                    <a:pt x="14" y="26"/>
                  </a:lnTo>
                  <a:cubicBezTo>
                    <a:pt x="6" y="26"/>
                    <a:pt x="0" y="20"/>
                    <a:pt x="0" y="13"/>
                  </a:cubicBezTo>
                  <a:cubicBezTo>
                    <a:pt x="0" y="6"/>
                    <a:pt x="6" y="0"/>
                    <a:pt x="14" y="0"/>
                  </a:cubicBezTo>
                  <a:lnTo>
                    <a:pt x="134" y="0"/>
                  </a:lnTo>
                  <a:cubicBezTo>
                    <a:pt x="142" y="0"/>
                    <a:pt x="148" y="6"/>
                    <a:pt x="148" y="13"/>
                  </a:cubicBezTo>
                  <a:cubicBezTo>
                    <a:pt x="148" y="20"/>
                    <a:pt x="142" y="26"/>
                    <a:pt x="134" y="26"/>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Freeform 337"/>
            <p:cNvSpPr/>
            <p:nvPr/>
          </p:nvSpPr>
          <p:spPr bwMode="gray">
            <a:xfrm>
              <a:off x="9332913" y="2344738"/>
              <a:ext cx="188913" cy="147638"/>
            </a:xfrm>
            <a:custGeom>
              <a:avLst/>
              <a:gdLst/>
              <a:ahLst/>
              <a:cxnLst>
                <a:cxn ang="0">
                  <a:pos x="179561" y="147638"/>
                </a:cxn>
                <a:cxn ang="0">
                  <a:pos x="179561" y="147638"/>
                </a:cxn>
                <a:cxn ang="0">
                  <a:pos x="0" y="147638"/>
                </a:cxn>
                <a:cxn ang="0">
                  <a:pos x="0" y="9434"/>
                </a:cxn>
                <a:cxn ang="0">
                  <a:pos x="9352" y="0"/>
                </a:cxn>
                <a:cxn ang="0">
                  <a:pos x="18704" y="9434"/>
                </a:cxn>
                <a:cxn ang="0">
                  <a:pos x="18704" y="128771"/>
                </a:cxn>
                <a:cxn ang="0">
                  <a:pos x="179561" y="128771"/>
                </a:cxn>
                <a:cxn ang="0">
                  <a:pos x="188913" y="138204"/>
                </a:cxn>
                <a:cxn ang="0">
                  <a:pos x="179561" y="147638"/>
                </a:cxn>
              </a:cxnLst>
              <a:rect l="0" t="0" r="0" b="0"/>
              <a:pathLst>
                <a:path w="404" h="313">
                  <a:moveTo>
                    <a:pt x="384" y="313"/>
                  </a:moveTo>
                  <a:lnTo>
                    <a:pt x="384" y="313"/>
                  </a:lnTo>
                  <a:lnTo>
                    <a:pt x="0" y="313"/>
                  </a:lnTo>
                  <a:lnTo>
                    <a:pt x="0" y="20"/>
                  </a:lnTo>
                  <a:cubicBezTo>
                    <a:pt x="0" y="9"/>
                    <a:pt x="9" y="0"/>
                    <a:pt x="20" y="0"/>
                  </a:cubicBezTo>
                  <a:cubicBezTo>
                    <a:pt x="31" y="0"/>
                    <a:pt x="40" y="9"/>
                    <a:pt x="40" y="20"/>
                  </a:cubicBezTo>
                  <a:lnTo>
                    <a:pt x="40" y="273"/>
                  </a:lnTo>
                  <a:lnTo>
                    <a:pt x="384" y="273"/>
                  </a:lnTo>
                  <a:cubicBezTo>
                    <a:pt x="395" y="273"/>
                    <a:pt x="404" y="282"/>
                    <a:pt x="404" y="293"/>
                  </a:cubicBezTo>
                  <a:cubicBezTo>
                    <a:pt x="404" y="305"/>
                    <a:pt x="395" y="313"/>
                    <a:pt x="384" y="313"/>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Freeform 338"/>
            <p:cNvSpPr/>
            <p:nvPr/>
          </p:nvSpPr>
          <p:spPr bwMode="gray">
            <a:xfrm>
              <a:off x="9372600" y="2384425"/>
              <a:ext cx="128588" cy="60325"/>
            </a:xfrm>
            <a:custGeom>
              <a:avLst/>
              <a:gdLst/>
              <a:ahLst/>
              <a:cxnLst>
                <a:cxn ang="0">
                  <a:pos x="10325" y="59857"/>
                </a:cxn>
                <a:cxn ang="0">
                  <a:pos x="10325" y="59857"/>
                </a:cxn>
                <a:cxn ang="0">
                  <a:pos x="6570" y="58922"/>
                </a:cxn>
                <a:cxn ang="0">
                  <a:pos x="1877" y="46296"/>
                </a:cxn>
                <a:cxn ang="0">
                  <a:pos x="20649" y="6547"/>
                </a:cxn>
                <a:cxn ang="0">
                  <a:pos x="27219" y="1403"/>
                </a:cxn>
                <a:cxn ang="0">
                  <a:pos x="35197" y="3741"/>
                </a:cxn>
                <a:cxn ang="0">
                  <a:pos x="72272" y="37878"/>
                </a:cxn>
                <a:cxn ang="0">
                  <a:pos x="112163" y="3273"/>
                </a:cxn>
                <a:cxn ang="0">
                  <a:pos x="125303" y="4209"/>
                </a:cxn>
                <a:cxn ang="0">
                  <a:pos x="124364" y="17303"/>
                </a:cxn>
                <a:cxn ang="0">
                  <a:pos x="78373" y="57519"/>
                </a:cxn>
                <a:cxn ang="0">
                  <a:pos x="65702" y="57052"/>
                </a:cxn>
                <a:cxn ang="0">
                  <a:pos x="31912" y="26188"/>
                </a:cxn>
                <a:cxn ang="0">
                  <a:pos x="19241" y="54246"/>
                </a:cxn>
                <a:cxn ang="0">
                  <a:pos x="10325" y="59857"/>
                </a:cxn>
              </a:cxnLst>
              <a:rect l="0" t="0" r="0" b="0"/>
              <a:pathLst>
                <a:path w="274" h="129">
                  <a:moveTo>
                    <a:pt x="22" y="128"/>
                  </a:moveTo>
                  <a:lnTo>
                    <a:pt x="22" y="128"/>
                  </a:lnTo>
                  <a:cubicBezTo>
                    <a:pt x="20" y="128"/>
                    <a:pt x="17" y="127"/>
                    <a:pt x="14" y="126"/>
                  </a:cubicBezTo>
                  <a:cubicBezTo>
                    <a:pt x="4" y="121"/>
                    <a:pt x="0" y="109"/>
                    <a:pt x="4" y="99"/>
                  </a:cubicBezTo>
                  <a:lnTo>
                    <a:pt x="44" y="14"/>
                  </a:lnTo>
                  <a:cubicBezTo>
                    <a:pt x="46" y="8"/>
                    <a:pt x="52" y="4"/>
                    <a:pt x="58" y="3"/>
                  </a:cubicBezTo>
                  <a:cubicBezTo>
                    <a:pt x="64" y="2"/>
                    <a:pt x="71" y="3"/>
                    <a:pt x="75" y="8"/>
                  </a:cubicBezTo>
                  <a:lnTo>
                    <a:pt x="154" y="81"/>
                  </a:lnTo>
                  <a:lnTo>
                    <a:pt x="239" y="7"/>
                  </a:lnTo>
                  <a:cubicBezTo>
                    <a:pt x="247" y="0"/>
                    <a:pt x="260" y="1"/>
                    <a:pt x="267" y="9"/>
                  </a:cubicBezTo>
                  <a:cubicBezTo>
                    <a:pt x="274" y="18"/>
                    <a:pt x="273" y="30"/>
                    <a:pt x="265" y="37"/>
                  </a:cubicBezTo>
                  <a:lnTo>
                    <a:pt x="167" y="123"/>
                  </a:lnTo>
                  <a:cubicBezTo>
                    <a:pt x="159" y="129"/>
                    <a:pt x="148" y="129"/>
                    <a:pt x="140" y="122"/>
                  </a:cubicBezTo>
                  <a:lnTo>
                    <a:pt x="68" y="56"/>
                  </a:lnTo>
                  <a:lnTo>
                    <a:pt x="41" y="116"/>
                  </a:lnTo>
                  <a:cubicBezTo>
                    <a:pt x="37" y="123"/>
                    <a:pt x="30" y="128"/>
                    <a:pt x="22" y="128"/>
                  </a:cubicBezTo>
                  <a:close/>
                </a:path>
              </a:pathLst>
            </a:custGeom>
            <a:solidFill>
              <a:srgbClr val="474747"/>
            </a:solidFill>
            <a:ln w="0">
              <a:noFill/>
            </a:ln>
          </p:spPr>
          <p:txBody>
            <a:bodyPr wrap="square">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41" name="组合 380"/>
          <p:cNvGrpSpPr>
            <a:grpSpLocks/>
          </p:cNvGrpSpPr>
          <p:nvPr/>
        </p:nvGrpSpPr>
        <p:grpSpPr bwMode="gray">
          <a:xfrm>
            <a:off x="6700743" y="5376049"/>
            <a:ext cx="568695" cy="364823"/>
            <a:chOff x="8448675" y="4338638"/>
            <a:chExt cx="757238" cy="485775"/>
          </a:xfrm>
        </p:grpSpPr>
        <p:sp>
          <p:nvSpPr>
            <p:cNvPr id="342" name="Freeform 309"/>
            <p:cNvSpPr>
              <a:spLocks noEditPoints="1"/>
            </p:cNvSpPr>
            <p:nvPr/>
          </p:nvSpPr>
          <p:spPr bwMode="gray">
            <a:xfrm>
              <a:off x="8448675" y="4338638"/>
              <a:ext cx="698500" cy="174625"/>
            </a:xfrm>
            <a:custGeom>
              <a:avLst/>
              <a:gdLst>
                <a:gd name="T0" fmla="*/ 2147483646 w 1486"/>
                <a:gd name="T1" fmla="*/ 2147483646 h 373"/>
                <a:gd name="T2" fmla="*/ 2147483646 w 1486"/>
                <a:gd name="T3" fmla="*/ 2147483646 h 373"/>
                <a:gd name="T4" fmla="*/ 2147483646 w 1486"/>
                <a:gd name="T5" fmla="*/ 2147483646 h 373"/>
                <a:gd name="T6" fmla="*/ 2147483646 w 1486"/>
                <a:gd name="T7" fmla="*/ 2147483646 h 373"/>
                <a:gd name="T8" fmla="*/ 2147483646 w 1486"/>
                <a:gd name="T9" fmla="*/ 2147483646 h 373"/>
                <a:gd name="T10" fmla="*/ 2147483646 w 1486"/>
                <a:gd name="T11" fmla="*/ 2147483646 h 373"/>
                <a:gd name="T12" fmla="*/ 2147483646 w 1486"/>
                <a:gd name="T13" fmla="*/ 2147483646 h 373"/>
                <a:gd name="T14" fmla="*/ 2147483646 w 1486"/>
                <a:gd name="T15" fmla="*/ 2147483646 h 373"/>
                <a:gd name="T16" fmla="*/ 2147483646 w 1486"/>
                <a:gd name="T17" fmla="*/ 2147483646 h 373"/>
                <a:gd name="T18" fmla="*/ 2147483646 w 1486"/>
                <a:gd name="T19" fmla="*/ 2147483646 h 373"/>
                <a:gd name="T20" fmla="*/ 2147483646 w 1486"/>
                <a:gd name="T21" fmla="*/ 2147483646 h 373"/>
                <a:gd name="T22" fmla="*/ 2147483646 w 1486"/>
                <a:gd name="T23" fmla="*/ 2147483646 h 373"/>
                <a:gd name="T24" fmla="*/ 2147483646 w 1486"/>
                <a:gd name="T25" fmla="*/ 2147483646 h 373"/>
                <a:gd name="T26" fmla="*/ 2147483646 w 1486"/>
                <a:gd name="T27" fmla="*/ 2147483646 h 373"/>
                <a:gd name="T28" fmla="*/ 2147483646 w 1486"/>
                <a:gd name="T29" fmla="*/ 2147483646 h 373"/>
                <a:gd name="T30" fmla="*/ 2147483646 w 1486"/>
                <a:gd name="T31" fmla="*/ 2147483646 h 373"/>
                <a:gd name="T32" fmla="*/ 2147483646 w 1486"/>
                <a:gd name="T33" fmla="*/ 2147483646 h 373"/>
                <a:gd name="T34" fmla="*/ 2147483646 w 1486"/>
                <a:gd name="T35" fmla="*/ 2147483646 h 373"/>
                <a:gd name="T36" fmla="*/ 2147483646 w 1486"/>
                <a:gd name="T37" fmla="*/ 2147483646 h 373"/>
                <a:gd name="T38" fmla="*/ 2147483646 w 1486"/>
                <a:gd name="T39" fmla="*/ 2147483646 h 373"/>
                <a:gd name="T40" fmla="*/ 2147483646 w 1486"/>
                <a:gd name="T41" fmla="*/ 2147483646 h 373"/>
                <a:gd name="T42" fmla="*/ 2147483646 w 1486"/>
                <a:gd name="T43" fmla="*/ 2147483646 h 3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86"/>
                <a:gd name="T67" fmla="*/ 0 h 373"/>
                <a:gd name="T68" fmla="*/ 1486 w 1486"/>
                <a:gd name="T69" fmla="*/ 373 h 3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86" h="373">
                  <a:moveTo>
                    <a:pt x="157" y="284"/>
                  </a:moveTo>
                  <a:lnTo>
                    <a:pt x="157" y="284"/>
                  </a:lnTo>
                  <a:cubicBezTo>
                    <a:pt x="200" y="296"/>
                    <a:pt x="252" y="307"/>
                    <a:pt x="309" y="307"/>
                  </a:cubicBezTo>
                  <a:cubicBezTo>
                    <a:pt x="331" y="307"/>
                    <a:pt x="353" y="305"/>
                    <a:pt x="374" y="302"/>
                  </a:cubicBezTo>
                  <a:lnTo>
                    <a:pt x="1405" y="112"/>
                  </a:lnTo>
                  <a:cubicBezTo>
                    <a:pt x="1408" y="103"/>
                    <a:pt x="1411" y="92"/>
                    <a:pt x="1408" y="83"/>
                  </a:cubicBezTo>
                  <a:cubicBezTo>
                    <a:pt x="1407" y="81"/>
                    <a:pt x="1405" y="75"/>
                    <a:pt x="1394" y="69"/>
                  </a:cubicBezTo>
                  <a:lnTo>
                    <a:pt x="157" y="284"/>
                  </a:lnTo>
                  <a:close/>
                  <a:moveTo>
                    <a:pt x="309" y="373"/>
                  </a:moveTo>
                  <a:lnTo>
                    <a:pt x="309" y="373"/>
                  </a:lnTo>
                  <a:cubicBezTo>
                    <a:pt x="150" y="373"/>
                    <a:pt x="24" y="304"/>
                    <a:pt x="19" y="301"/>
                  </a:cubicBezTo>
                  <a:cubicBezTo>
                    <a:pt x="7" y="294"/>
                    <a:pt x="0" y="280"/>
                    <a:pt x="2" y="266"/>
                  </a:cubicBezTo>
                  <a:cubicBezTo>
                    <a:pt x="5" y="252"/>
                    <a:pt x="16" y="241"/>
                    <a:pt x="29" y="239"/>
                  </a:cubicBezTo>
                  <a:lnTo>
                    <a:pt x="1392" y="1"/>
                  </a:lnTo>
                  <a:cubicBezTo>
                    <a:pt x="1398" y="0"/>
                    <a:pt x="1404" y="1"/>
                    <a:pt x="1410" y="3"/>
                  </a:cubicBezTo>
                  <a:cubicBezTo>
                    <a:pt x="1449" y="18"/>
                    <a:pt x="1465" y="43"/>
                    <a:pt x="1471" y="62"/>
                  </a:cubicBezTo>
                  <a:cubicBezTo>
                    <a:pt x="1486" y="108"/>
                    <a:pt x="1459" y="154"/>
                    <a:pt x="1456" y="159"/>
                  </a:cubicBezTo>
                  <a:cubicBezTo>
                    <a:pt x="1451" y="167"/>
                    <a:pt x="1443" y="173"/>
                    <a:pt x="1434" y="174"/>
                  </a:cubicBezTo>
                  <a:lnTo>
                    <a:pt x="385" y="368"/>
                  </a:lnTo>
                  <a:cubicBezTo>
                    <a:pt x="360" y="371"/>
                    <a:pt x="334" y="373"/>
                    <a:pt x="309"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310"/>
            <p:cNvSpPr>
              <a:spLocks/>
            </p:cNvSpPr>
            <p:nvPr/>
          </p:nvSpPr>
          <p:spPr bwMode="gray">
            <a:xfrm>
              <a:off x="8532813" y="4478338"/>
              <a:ext cx="125413" cy="144463"/>
            </a:xfrm>
            <a:custGeom>
              <a:avLst/>
              <a:gdLst>
                <a:gd name="T0" fmla="*/ 2147483646 w 269"/>
                <a:gd name="T1" fmla="*/ 2147483646 h 308"/>
                <a:gd name="T2" fmla="*/ 2147483646 w 269"/>
                <a:gd name="T3" fmla="*/ 2147483646 h 308"/>
                <a:gd name="T4" fmla="*/ 2147483646 w 269"/>
                <a:gd name="T5" fmla="*/ 2147483646 h 308"/>
                <a:gd name="T6" fmla="*/ 2147483646 w 269"/>
                <a:gd name="T7" fmla="*/ 2147483646 h 308"/>
                <a:gd name="T8" fmla="*/ 2147483646 w 269"/>
                <a:gd name="T9" fmla="*/ 2147483646 h 308"/>
                <a:gd name="T10" fmla="*/ 2147483646 w 269"/>
                <a:gd name="T11" fmla="*/ 2147483646 h 308"/>
                <a:gd name="T12" fmla="*/ 2147483646 w 269"/>
                <a:gd name="T13" fmla="*/ 2147483646 h 308"/>
                <a:gd name="T14" fmla="*/ 2147483646 w 269"/>
                <a:gd name="T15" fmla="*/ 2147483646 h 308"/>
                <a:gd name="T16" fmla="*/ 2147483646 w 269"/>
                <a:gd name="T17" fmla="*/ 2147483646 h 308"/>
                <a:gd name="T18" fmla="*/ 2147483646 w 269"/>
                <a:gd name="T19" fmla="*/ 2147483646 h 308"/>
                <a:gd name="T20" fmla="*/ 2147483646 w 269"/>
                <a:gd name="T21" fmla="*/ 2147483646 h 3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308"/>
                <a:gd name="T35" fmla="*/ 269 w 269"/>
                <a:gd name="T36" fmla="*/ 308 h 3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308">
                  <a:moveTo>
                    <a:pt x="195" y="308"/>
                  </a:moveTo>
                  <a:lnTo>
                    <a:pt x="195" y="308"/>
                  </a:lnTo>
                  <a:cubicBezTo>
                    <a:pt x="149" y="308"/>
                    <a:pt x="111" y="294"/>
                    <a:pt x="81" y="265"/>
                  </a:cubicBezTo>
                  <a:cubicBezTo>
                    <a:pt x="0" y="189"/>
                    <a:pt x="14" y="38"/>
                    <a:pt x="15" y="32"/>
                  </a:cubicBezTo>
                  <a:cubicBezTo>
                    <a:pt x="17" y="14"/>
                    <a:pt x="33" y="0"/>
                    <a:pt x="52" y="2"/>
                  </a:cubicBezTo>
                  <a:cubicBezTo>
                    <a:pt x="70" y="4"/>
                    <a:pt x="83" y="21"/>
                    <a:pt x="81" y="39"/>
                  </a:cubicBezTo>
                  <a:cubicBezTo>
                    <a:pt x="78" y="73"/>
                    <a:pt x="79" y="173"/>
                    <a:pt x="127" y="217"/>
                  </a:cubicBezTo>
                  <a:cubicBezTo>
                    <a:pt x="150" y="239"/>
                    <a:pt x="183" y="246"/>
                    <a:pt x="227" y="238"/>
                  </a:cubicBezTo>
                  <a:cubicBezTo>
                    <a:pt x="245" y="235"/>
                    <a:pt x="263" y="247"/>
                    <a:pt x="266" y="265"/>
                  </a:cubicBezTo>
                  <a:cubicBezTo>
                    <a:pt x="269" y="283"/>
                    <a:pt x="257" y="301"/>
                    <a:pt x="239" y="304"/>
                  </a:cubicBezTo>
                  <a:cubicBezTo>
                    <a:pt x="224" y="306"/>
                    <a:pt x="209" y="308"/>
                    <a:pt x="195" y="30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Freeform 311"/>
            <p:cNvSpPr>
              <a:spLocks noEditPoints="1"/>
            </p:cNvSpPr>
            <p:nvPr/>
          </p:nvSpPr>
          <p:spPr bwMode="gray">
            <a:xfrm>
              <a:off x="8624888" y="4389438"/>
              <a:ext cx="522288" cy="328613"/>
            </a:xfrm>
            <a:custGeom>
              <a:avLst/>
              <a:gdLst>
                <a:gd name="T0" fmla="*/ 2147483646 w 1110"/>
                <a:gd name="T1" fmla="*/ 2147483646 h 696"/>
                <a:gd name="T2" fmla="*/ 2147483646 w 1110"/>
                <a:gd name="T3" fmla="*/ 2147483646 h 696"/>
                <a:gd name="T4" fmla="*/ 2147483646 w 1110"/>
                <a:gd name="T5" fmla="*/ 2147483646 h 696"/>
                <a:gd name="T6" fmla="*/ 2147483646 w 1110"/>
                <a:gd name="T7" fmla="*/ 2147483646 h 696"/>
                <a:gd name="T8" fmla="*/ 2147483646 w 1110"/>
                <a:gd name="T9" fmla="*/ 2147483646 h 696"/>
                <a:gd name="T10" fmla="*/ 2147483646 w 1110"/>
                <a:gd name="T11" fmla="*/ 2147483646 h 696"/>
                <a:gd name="T12" fmla="*/ 2147483646 w 1110"/>
                <a:gd name="T13" fmla="*/ 2147483646 h 696"/>
                <a:gd name="T14" fmla="*/ 2147483646 w 1110"/>
                <a:gd name="T15" fmla="*/ 2147483646 h 696"/>
                <a:gd name="T16" fmla="*/ 2147483646 w 1110"/>
                <a:gd name="T17" fmla="*/ 2147483646 h 696"/>
                <a:gd name="T18" fmla="*/ 2147483646 w 1110"/>
                <a:gd name="T19" fmla="*/ 2147483646 h 696"/>
                <a:gd name="T20" fmla="*/ 2147483646 w 1110"/>
                <a:gd name="T21" fmla="*/ 2147483646 h 696"/>
                <a:gd name="T22" fmla="*/ 2147483646 w 1110"/>
                <a:gd name="T23" fmla="*/ 2147483646 h 696"/>
                <a:gd name="T24" fmla="*/ 2147483646 w 1110"/>
                <a:gd name="T25" fmla="*/ 2147483646 h 696"/>
                <a:gd name="T26" fmla="*/ 2147483646 w 1110"/>
                <a:gd name="T27" fmla="*/ 2147483646 h 696"/>
                <a:gd name="T28" fmla="*/ 2147483646 w 1110"/>
                <a:gd name="T29" fmla="*/ 2147483646 h 696"/>
                <a:gd name="T30" fmla="*/ 2147483646 w 1110"/>
                <a:gd name="T31" fmla="*/ 2147483646 h 696"/>
                <a:gd name="T32" fmla="*/ 2147483646 w 1110"/>
                <a:gd name="T33" fmla="*/ 2147483646 h 696"/>
                <a:gd name="T34" fmla="*/ 2147483646 w 1110"/>
                <a:gd name="T35" fmla="*/ 2147483646 h 696"/>
                <a:gd name="T36" fmla="*/ 2147483646 w 1110"/>
                <a:gd name="T37" fmla="*/ 2147483646 h 696"/>
                <a:gd name="T38" fmla="*/ 2147483646 w 1110"/>
                <a:gd name="T39" fmla="*/ 2147483646 h 696"/>
                <a:gd name="T40" fmla="*/ 2147483646 w 1110"/>
                <a:gd name="T41" fmla="*/ 2147483646 h 696"/>
                <a:gd name="T42" fmla="*/ 2147483646 w 1110"/>
                <a:gd name="T43" fmla="*/ 2147483646 h 696"/>
                <a:gd name="T44" fmla="*/ 2147483646 w 1110"/>
                <a:gd name="T45" fmla="*/ 2147483646 h 696"/>
                <a:gd name="T46" fmla="*/ 2147483646 w 1110"/>
                <a:gd name="T47" fmla="*/ 2147483646 h 696"/>
                <a:gd name="T48" fmla="*/ 2147483646 w 1110"/>
                <a:gd name="T49" fmla="*/ 2147483646 h 696"/>
                <a:gd name="T50" fmla="*/ 2147483646 w 1110"/>
                <a:gd name="T51" fmla="*/ 2147483646 h 696"/>
                <a:gd name="T52" fmla="*/ 2147483646 w 1110"/>
                <a:gd name="T53" fmla="*/ 2147483646 h 696"/>
                <a:gd name="T54" fmla="*/ 2147483646 w 1110"/>
                <a:gd name="T55" fmla="*/ 2147483646 h 696"/>
                <a:gd name="T56" fmla="*/ 2147483646 w 1110"/>
                <a:gd name="T57" fmla="*/ 2147483646 h 696"/>
                <a:gd name="T58" fmla="*/ 2147483646 w 1110"/>
                <a:gd name="T59" fmla="*/ 2147483646 h 696"/>
                <a:gd name="T60" fmla="*/ 2147483646 w 1110"/>
                <a:gd name="T61" fmla="*/ 2147483646 h 696"/>
                <a:gd name="T62" fmla="*/ 2147483646 w 1110"/>
                <a:gd name="T63" fmla="*/ 2147483646 h 696"/>
                <a:gd name="T64" fmla="*/ 2147483646 w 1110"/>
                <a:gd name="T65" fmla="*/ 2147483646 h 6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0"/>
                <a:gd name="T100" fmla="*/ 0 h 696"/>
                <a:gd name="T101" fmla="*/ 1110 w 1110"/>
                <a:gd name="T102" fmla="*/ 696 h 6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0" h="696">
                  <a:moveTo>
                    <a:pt x="411" y="361"/>
                  </a:moveTo>
                  <a:lnTo>
                    <a:pt x="411" y="361"/>
                  </a:lnTo>
                  <a:cubicBezTo>
                    <a:pt x="419" y="361"/>
                    <a:pt x="427" y="364"/>
                    <a:pt x="433" y="369"/>
                  </a:cubicBezTo>
                  <a:cubicBezTo>
                    <a:pt x="440" y="375"/>
                    <a:pt x="444" y="384"/>
                    <a:pt x="444" y="394"/>
                  </a:cubicBezTo>
                  <a:lnTo>
                    <a:pt x="444" y="513"/>
                  </a:lnTo>
                  <a:cubicBezTo>
                    <a:pt x="444" y="577"/>
                    <a:pt x="497" y="630"/>
                    <a:pt x="561" y="630"/>
                  </a:cubicBezTo>
                  <a:cubicBezTo>
                    <a:pt x="625" y="630"/>
                    <a:pt x="678" y="577"/>
                    <a:pt x="678" y="513"/>
                  </a:cubicBezTo>
                  <a:lnTo>
                    <a:pt x="678" y="342"/>
                  </a:lnTo>
                  <a:cubicBezTo>
                    <a:pt x="678" y="326"/>
                    <a:pt x="689" y="312"/>
                    <a:pt x="705" y="310"/>
                  </a:cubicBezTo>
                  <a:lnTo>
                    <a:pt x="883" y="279"/>
                  </a:lnTo>
                  <a:cubicBezTo>
                    <a:pt x="901" y="272"/>
                    <a:pt x="1023" y="218"/>
                    <a:pt x="1003" y="75"/>
                  </a:cubicBezTo>
                  <a:lnTo>
                    <a:pt x="119" y="244"/>
                  </a:lnTo>
                  <a:cubicBezTo>
                    <a:pt x="130" y="286"/>
                    <a:pt x="142" y="354"/>
                    <a:pt x="124" y="410"/>
                  </a:cubicBezTo>
                  <a:lnTo>
                    <a:pt x="405" y="361"/>
                  </a:lnTo>
                  <a:cubicBezTo>
                    <a:pt x="407" y="361"/>
                    <a:pt x="409" y="361"/>
                    <a:pt x="411" y="361"/>
                  </a:cubicBezTo>
                  <a:close/>
                  <a:moveTo>
                    <a:pt x="561" y="696"/>
                  </a:moveTo>
                  <a:lnTo>
                    <a:pt x="561" y="696"/>
                  </a:lnTo>
                  <a:cubicBezTo>
                    <a:pt x="460" y="696"/>
                    <a:pt x="378" y="614"/>
                    <a:pt x="378" y="513"/>
                  </a:cubicBezTo>
                  <a:lnTo>
                    <a:pt x="378" y="434"/>
                  </a:lnTo>
                  <a:lnTo>
                    <a:pt x="43" y="492"/>
                  </a:lnTo>
                  <a:cubicBezTo>
                    <a:pt x="26" y="495"/>
                    <a:pt x="9" y="484"/>
                    <a:pt x="5" y="467"/>
                  </a:cubicBezTo>
                  <a:cubicBezTo>
                    <a:pt x="0" y="451"/>
                    <a:pt x="10" y="433"/>
                    <a:pt x="26" y="428"/>
                  </a:cubicBezTo>
                  <a:cubicBezTo>
                    <a:pt x="41" y="422"/>
                    <a:pt x="50" y="413"/>
                    <a:pt x="57" y="399"/>
                  </a:cubicBezTo>
                  <a:cubicBezTo>
                    <a:pt x="80" y="350"/>
                    <a:pt x="56" y="261"/>
                    <a:pt x="45" y="230"/>
                  </a:cubicBezTo>
                  <a:cubicBezTo>
                    <a:pt x="41" y="221"/>
                    <a:pt x="42" y="211"/>
                    <a:pt x="47" y="202"/>
                  </a:cubicBezTo>
                  <a:cubicBezTo>
                    <a:pt x="52" y="194"/>
                    <a:pt x="60" y="188"/>
                    <a:pt x="70" y="186"/>
                  </a:cubicBezTo>
                  <a:lnTo>
                    <a:pt x="1023" y="3"/>
                  </a:lnTo>
                  <a:cubicBezTo>
                    <a:pt x="1040" y="0"/>
                    <a:pt x="1057" y="11"/>
                    <a:pt x="1061" y="28"/>
                  </a:cubicBezTo>
                  <a:cubicBezTo>
                    <a:pt x="1110" y="217"/>
                    <a:pt x="979" y="316"/>
                    <a:pt x="902" y="343"/>
                  </a:cubicBezTo>
                  <a:cubicBezTo>
                    <a:pt x="901" y="343"/>
                    <a:pt x="899" y="344"/>
                    <a:pt x="897" y="344"/>
                  </a:cubicBezTo>
                  <a:lnTo>
                    <a:pt x="744" y="371"/>
                  </a:lnTo>
                  <a:lnTo>
                    <a:pt x="744" y="513"/>
                  </a:lnTo>
                  <a:cubicBezTo>
                    <a:pt x="744" y="614"/>
                    <a:pt x="662" y="696"/>
                    <a:pt x="561" y="69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5" name="Freeform 312"/>
            <p:cNvSpPr>
              <a:spLocks/>
            </p:cNvSpPr>
            <p:nvPr/>
          </p:nvSpPr>
          <p:spPr bwMode="gray">
            <a:xfrm>
              <a:off x="8589963" y="4478338"/>
              <a:ext cx="95250" cy="92075"/>
            </a:xfrm>
            <a:custGeom>
              <a:avLst/>
              <a:gdLst>
                <a:gd name="T0" fmla="*/ 2147483646 w 204"/>
                <a:gd name="T1" fmla="*/ 2147483646 h 195"/>
                <a:gd name="T2" fmla="*/ 2147483646 w 204"/>
                <a:gd name="T3" fmla="*/ 2147483646 h 195"/>
                <a:gd name="T4" fmla="*/ 0 w 204"/>
                <a:gd name="T5" fmla="*/ 2147483646 h 195"/>
                <a:gd name="T6" fmla="*/ 2147483646 w 204"/>
                <a:gd name="T7" fmla="*/ 2147483646 h 195"/>
                <a:gd name="T8" fmla="*/ 2147483646 w 204"/>
                <a:gd name="T9" fmla="*/ 2147483646 h 195"/>
                <a:gd name="T10" fmla="*/ 2147483646 w 204"/>
                <a:gd name="T11" fmla="*/ 2147483646 h 195"/>
                <a:gd name="T12" fmla="*/ 2147483646 w 204"/>
                <a:gd name="T13" fmla="*/ 2147483646 h 195"/>
                <a:gd name="T14" fmla="*/ 2147483646 w 204"/>
                <a:gd name="T15" fmla="*/ 2147483646 h 195"/>
                <a:gd name="T16" fmla="*/ 2147483646 w 204"/>
                <a:gd name="T17" fmla="*/ 2147483646 h 195"/>
                <a:gd name="T18" fmla="*/ 2147483646 w 204"/>
                <a:gd name="T19" fmla="*/ 2147483646 h 195"/>
                <a:gd name="T20" fmla="*/ 2147483646 w 204"/>
                <a:gd name="T21" fmla="*/ 2147483646 h 195"/>
                <a:gd name="T22" fmla="*/ 2147483646 w 204"/>
                <a:gd name="T23" fmla="*/ 2147483646 h 1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95"/>
                <a:gd name="T38" fmla="*/ 204 w 204"/>
                <a:gd name="T39" fmla="*/ 195 h 1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95">
                  <a:moveTo>
                    <a:pt x="101" y="195"/>
                  </a:moveTo>
                  <a:lnTo>
                    <a:pt x="101" y="195"/>
                  </a:lnTo>
                  <a:cubicBezTo>
                    <a:pt x="45" y="195"/>
                    <a:pt x="0" y="149"/>
                    <a:pt x="0" y="94"/>
                  </a:cubicBezTo>
                  <a:cubicBezTo>
                    <a:pt x="0" y="61"/>
                    <a:pt x="16" y="29"/>
                    <a:pt x="44" y="11"/>
                  </a:cubicBezTo>
                  <a:cubicBezTo>
                    <a:pt x="59" y="0"/>
                    <a:pt x="80" y="4"/>
                    <a:pt x="90" y="19"/>
                  </a:cubicBezTo>
                  <a:cubicBezTo>
                    <a:pt x="101" y="34"/>
                    <a:pt x="97" y="55"/>
                    <a:pt x="82" y="65"/>
                  </a:cubicBezTo>
                  <a:cubicBezTo>
                    <a:pt x="72" y="72"/>
                    <a:pt x="67" y="82"/>
                    <a:pt x="67" y="94"/>
                  </a:cubicBezTo>
                  <a:cubicBezTo>
                    <a:pt x="67" y="113"/>
                    <a:pt x="82" y="128"/>
                    <a:pt x="101" y="128"/>
                  </a:cubicBezTo>
                  <a:cubicBezTo>
                    <a:pt x="119" y="128"/>
                    <a:pt x="134" y="115"/>
                    <a:pt x="135" y="97"/>
                  </a:cubicBezTo>
                  <a:cubicBezTo>
                    <a:pt x="137" y="79"/>
                    <a:pt x="153" y="66"/>
                    <a:pt x="172" y="67"/>
                  </a:cubicBezTo>
                  <a:cubicBezTo>
                    <a:pt x="190" y="69"/>
                    <a:pt x="204" y="86"/>
                    <a:pt x="202" y="104"/>
                  </a:cubicBezTo>
                  <a:cubicBezTo>
                    <a:pt x="197" y="156"/>
                    <a:pt x="153" y="195"/>
                    <a:pt x="101" y="19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6" name="Freeform 313"/>
            <p:cNvSpPr>
              <a:spLocks/>
            </p:cNvSpPr>
            <p:nvPr/>
          </p:nvSpPr>
          <p:spPr bwMode="gray">
            <a:xfrm>
              <a:off x="8872538" y="4686300"/>
              <a:ext cx="134938" cy="104775"/>
            </a:xfrm>
            <a:custGeom>
              <a:avLst/>
              <a:gdLst>
                <a:gd name="T0" fmla="*/ 2147483646 w 285"/>
                <a:gd name="T1" fmla="*/ 2147483646 h 221"/>
                <a:gd name="T2" fmla="*/ 2147483646 w 285"/>
                <a:gd name="T3" fmla="*/ 2147483646 h 221"/>
                <a:gd name="T4" fmla="*/ 2147483646 w 285"/>
                <a:gd name="T5" fmla="*/ 2147483646 h 221"/>
                <a:gd name="T6" fmla="*/ 0 w 285"/>
                <a:gd name="T7" fmla="*/ 2147483646 h 221"/>
                <a:gd name="T8" fmla="*/ 2147483646 w 285"/>
                <a:gd name="T9" fmla="*/ 0 h 221"/>
                <a:gd name="T10" fmla="*/ 2147483646 w 285"/>
                <a:gd name="T11" fmla="*/ 2147483646 h 221"/>
                <a:gd name="T12" fmla="*/ 2147483646 w 285"/>
                <a:gd name="T13" fmla="*/ 2147483646 h 221"/>
                <a:gd name="T14" fmla="*/ 2147483646 w 285"/>
                <a:gd name="T15" fmla="*/ 2147483646 h 221"/>
                <a:gd name="T16" fmla="*/ 2147483646 w 285"/>
                <a:gd name="T17" fmla="*/ 2147483646 h 221"/>
                <a:gd name="T18" fmla="*/ 2147483646 w 285"/>
                <a:gd name="T19" fmla="*/ 2147483646 h 2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5"/>
                <a:gd name="T31" fmla="*/ 0 h 221"/>
                <a:gd name="T32" fmla="*/ 285 w 285"/>
                <a:gd name="T33" fmla="*/ 221 h 2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5" h="221">
                  <a:moveTo>
                    <a:pt x="252" y="221"/>
                  </a:moveTo>
                  <a:lnTo>
                    <a:pt x="252" y="221"/>
                  </a:lnTo>
                  <a:lnTo>
                    <a:pt x="228" y="221"/>
                  </a:lnTo>
                  <a:cubicBezTo>
                    <a:pt x="47" y="221"/>
                    <a:pt x="0" y="98"/>
                    <a:pt x="0" y="33"/>
                  </a:cubicBezTo>
                  <a:cubicBezTo>
                    <a:pt x="0" y="15"/>
                    <a:pt x="15" y="0"/>
                    <a:pt x="33" y="0"/>
                  </a:cubicBezTo>
                  <a:cubicBezTo>
                    <a:pt x="52" y="0"/>
                    <a:pt x="66" y="15"/>
                    <a:pt x="66" y="33"/>
                  </a:cubicBezTo>
                  <a:cubicBezTo>
                    <a:pt x="66" y="38"/>
                    <a:pt x="68" y="154"/>
                    <a:pt x="228" y="154"/>
                  </a:cubicBezTo>
                  <a:lnTo>
                    <a:pt x="251" y="154"/>
                  </a:lnTo>
                  <a:cubicBezTo>
                    <a:pt x="270" y="154"/>
                    <a:pt x="285" y="169"/>
                    <a:pt x="285" y="187"/>
                  </a:cubicBezTo>
                  <a:cubicBezTo>
                    <a:pt x="285" y="206"/>
                    <a:pt x="270" y="221"/>
                    <a:pt x="252" y="22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7" name="Freeform 314"/>
            <p:cNvSpPr>
              <a:spLocks/>
            </p:cNvSpPr>
            <p:nvPr/>
          </p:nvSpPr>
          <p:spPr bwMode="gray">
            <a:xfrm>
              <a:off x="8801100" y="4533900"/>
              <a:ext cx="174625" cy="57150"/>
            </a:xfrm>
            <a:custGeom>
              <a:avLst/>
              <a:gdLst>
                <a:gd name="T0" fmla="*/ 2147483646 w 372"/>
                <a:gd name="T1" fmla="*/ 2147483646 h 122"/>
                <a:gd name="T2" fmla="*/ 2147483646 w 372"/>
                <a:gd name="T3" fmla="*/ 2147483646 h 122"/>
                <a:gd name="T4" fmla="*/ 2147483646 w 372"/>
                <a:gd name="T5" fmla="*/ 2147483646 h 122"/>
                <a:gd name="T6" fmla="*/ 2147483646 w 372"/>
                <a:gd name="T7" fmla="*/ 2147483646 h 122"/>
                <a:gd name="T8" fmla="*/ 2147483646 w 372"/>
                <a:gd name="T9" fmla="*/ 2147483646 h 122"/>
                <a:gd name="T10" fmla="*/ 2147483646 w 372"/>
                <a:gd name="T11" fmla="*/ 2147483646 h 122"/>
                <a:gd name="T12" fmla="*/ 2147483646 w 372"/>
                <a:gd name="T13" fmla="*/ 2147483646 h 122"/>
                <a:gd name="T14" fmla="*/ 2147483646 w 372"/>
                <a:gd name="T15" fmla="*/ 2147483646 h 122"/>
                <a:gd name="T16" fmla="*/ 2147483646 w 372"/>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2"/>
                <a:gd name="T28" fmla="*/ 0 h 122"/>
                <a:gd name="T29" fmla="*/ 372 w 372"/>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2" h="122">
                  <a:moveTo>
                    <a:pt x="36" y="122"/>
                  </a:moveTo>
                  <a:lnTo>
                    <a:pt x="36" y="122"/>
                  </a:lnTo>
                  <a:cubicBezTo>
                    <a:pt x="20" y="122"/>
                    <a:pt x="6" y="110"/>
                    <a:pt x="3" y="94"/>
                  </a:cubicBezTo>
                  <a:cubicBezTo>
                    <a:pt x="0" y="76"/>
                    <a:pt x="12" y="59"/>
                    <a:pt x="30" y="55"/>
                  </a:cubicBezTo>
                  <a:lnTo>
                    <a:pt x="330" y="4"/>
                  </a:lnTo>
                  <a:cubicBezTo>
                    <a:pt x="349" y="0"/>
                    <a:pt x="366" y="13"/>
                    <a:pt x="369" y="31"/>
                  </a:cubicBezTo>
                  <a:cubicBezTo>
                    <a:pt x="372" y="49"/>
                    <a:pt x="360" y="66"/>
                    <a:pt x="342" y="69"/>
                  </a:cubicBezTo>
                  <a:lnTo>
                    <a:pt x="42" y="121"/>
                  </a:lnTo>
                  <a:cubicBezTo>
                    <a:pt x="40" y="122"/>
                    <a:pt x="38" y="122"/>
                    <a:pt x="36" y="1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Freeform 315"/>
            <p:cNvSpPr>
              <a:spLocks/>
            </p:cNvSpPr>
            <p:nvPr/>
          </p:nvSpPr>
          <p:spPr bwMode="gray">
            <a:xfrm>
              <a:off x="9058275" y="4741863"/>
              <a:ext cx="65088" cy="6508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69"/>
                  </a:moveTo>
                  <a:lnTo>
                    <a:pt x="138" y="69"/>
                  </a:lnTo>
                  <a:cubicBezTo>
                    <a:pt x="138" y="108"/>
                    <a:pt x="107" y="139"/>
                    <a:pt x="69" y="139"/>
                  </a:cubicBezTo>
                  <a:cubicBezTo>
                    <a:pt x="31" y="139"/>
                    <a:pt x="0" y="108"/>
                    <a:pt x="0" y="69"/>
                  </a:cubicBezTo>
                  <a:cubicBezTo>
                    <a:pt x="0" y="31"/>
                    <a:pt x="31" y="0"/>
                    <a:pt x="69" y="0"/>
                  </a:cubicBezTo>
                  <a:cubicBezTo>
                    <a:pt x="107" y="0"/>
                    <a:pt x="138" y="31"/>
                    <a:pt x="138"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Freeform 316"/>
            <p:cNvSpPr>
              <a:spLocks/>
            </p:cNvSpPr>
            <p:nvPr/>
          </p:nvSpPr>
          <p:spPr bwMode="gray">
            <a:xfrm>
              <a:off x="8958263" y="4741863"/>
              <a:ext cx="65088" cy="6508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69"/>
                  </a:moveTo>
                  <a:lnTo>
                    <a:pt x="139" y="69"/>
                  </a:lnTo>
                  <a:cubicBezTo>
                    <a:pt x="139" y="108"/>
                    <a:pt x="108" y="139"/>
                    <a:pt x="70" y="139"/>
                  </a:cubicBezTo>
                  <a:cubicBezTo>
                    <a:pt x="31" y="139"/>
                    <a:pt x="0" y="108"/>
                    <a:pt x="0" y="69"/>
                  </a:cubicBezTo>
                  <a:cubicBezTo>
                    <a:pt x="0" y="31"/>
                    <a:pt x="31" y="0"/>
                    <a:pt x="70" y="0"/>
                  </a:cubicBezTo>
                  <a:cubicBezTo>
                    <a:pt x="108" y="0"/>
                    <a:pt x="139" y="31"/>
                    <a:pt x="139"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Freeform 371"/>
            <p:cNvSpPr>
              <a:spLocks/>
            </p:cNvSpPr>
            <p:nvPr/>
          </p:nvSpPr>
          <p:spPr bwMode="gray">
            <a:xfrm>
              <a:off x="9075738" y="4759325"/>
              <a:ext cx="95250" cy="31750"/>
            </a:xfrm>
            <a:custGeom>
              <a:avLst/>
              <a:gdLst>
                <a:gd name="T0" fmla="*/ 2147483646 w 202"/>
                <a:gd name="T1" fmla="*/ 2147483646 h 67"/>
                <a:gd name="T2" fmla="*/ 2147483646 w 202"/>
                <a:gd name="T3" fmla="*/ 2147483646 h 67"/>
                <a:gd name="T4" fmla="*/ 2147483646 w 202"/>
                <a:gd name="T5" fmla="*/ 2147483646 h 67"/>
                <a:gd name="T6" fmla="*/ 0 w 202"/>
                <a:gd name="T7" fmla="*/ 2147483646 h 67"/>
                <a:gd name="T8" fmla="*/ 2147483646 w 202"/>
                <a:gd name="T9" fmla="*/ 0 h 67"/>
                <a:gd name="T10" fmla="*/ 2147483646 w 202"/>
                <a:gd name="T11" fmla="*/ 0 h 67"/>
                <a:gd name="T12" fmla="*/ 2147483646 w 202"/>
                <a:gd name="T13" fmla="*/ 2147483646 h 67"/>
                <a:gd name="T14" fmla="*/ 2147483646 w 20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02"/>
                <a:gd name="T25" fmla="*/ 0 h 67"/>
                <a:gd name="T26" fmla="*/ 202 w 20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 h="67">
                  <a:moveTo>
                    <a:pt x="169" y="67"/>
                  </a:moveTo>
                  <a:lnTo>
                    <a:pt x="169" y="67"/>
                  </a:lnTo>
                  <a:lnTo>
                    <a:pt x="33" y="67"/>
                  </a:lnTo>
                  <a:cubicBezTo>
                    <a:pt x="15" y="67"/>
                    <a:pt x="0" y="52"/>
                    <a:pt x="0" y="33"/>
                  </a:cubicBezTo>
                  <a:cubicBezTo>
                    <a:pt x="0" y="15"/>
                    <a:pt x="15" y="0"/>
                    <a:pt x="33" y="0"/>
                  </a:cubicBezTo>
                  <a:lnTo>
                    <a:pt x="169" y="0"/>
                  </a:lnTo>
                  <a:cubicBezTo>
                    <a:pt x="187" y="0"/>
                    <a:pt x="202" y="15"/>
                    <a:pt x="202" y="33"/>
                  </a:cubicBezTo>
                  <a:cubicBezTo>
                    <a:pt x="202" y="52"/>
                    <a:pt x="187" y="67"/>
                    <a:pt x="169"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1" name="Freeform 372"/>
            <p:cNvSpPr>
              <a:spLocks/>
            </p:cNvSpPr>
            <p:nvPr/>
          </p:nvSpPr>
          <p:spPr bwMode="gray">
            <a:xfrm>
              <a:off x="9155113" y="4724400"/>
              <a:ext cx="50800" cy="100013"/>
            </a:xfrm>
            <a:custGeom>
              <a:avLst/>
              <a:gdLst>
                <a:gd name="T0" fmla="*/ 2147483646 w 107"/>
                <a:gd name="T1" fmla="*/ 2147483646 h 215"/>
                <a:gd name="T2" fmla="*/ 2147483646 w 107"/>
                <a:gd name="T3" fmla="*/ 2147483646 h 215"/>
                <a:gd name="T4" fmla="*/ 0 w 107"/>
                <a:gd name="T5" fmla="*/ 2147483646 h 215"/>
                <a:gd name="T6" fmla="*/ 2147483646 w 107"/>
                <a:gd name="T7" fmla="*/ 0 h 215"/>
                <a:gd name="T8" fmla="*/ 0 60000 65536"/>
                <a:gd name="T9" fmla="*/ 0 60000 65536"/>
                <a:gd name="T10" fmla="*/ 0 60000 65536"/>
                <a:gd name="T11" fmla="*/ 0 60000 65536"/>
                <a:gd name="T12" fmla="*/ 0 w 107"/>
                <a:gd name="T13" fmla="*/ 0 h 215"/>
                <a:gd name="T14" fmla="*/ 107 w 107"/>
                <a:gd name="T15" fmla="*/ 215 h 215"/>
              </a:gdLst>
              <a:ahLst/>
              <a:cxnLst>
                <a:cxn ang="T8">
                  <a:pos x="T0" y="T1"/>
                </a:cxn>
                <a:cxn ang="T9">
                  <a:pos x="T2" y="T3"/>
                </a:cxn>
                <a:cxn ang="T10">
                  <a:pos x="T4" y="T5"/>
                </a:cxn>
                <a:cxn ang="T11">
                  <a:pos x="T6" y="T7"/>
                </a:cxn>
              </a:cxnLst>
              <a:rect l="T12" t="T13" r="T14" b="T15"/>
              <a:pathLst>
                <a:path w="107" h="215">
                  <a:moveTo>
                    <a:pt x="107" y="215"/>
                  </a:moveTo>
                  <a:lnTo>
                    <a:pt x="107" y="215"/>
                  </a:lnTo>
                  <a:cubicBezTo>
                    <a:pt x="48" y="215"/>
                    <a:pt x="0" y="167"/>
                    <a:pt x="0" y="107"/>
                  </a:cubicBezTo>
                  <a:cubicBezTo>
                    <a:pt x="0" y="48"/>
                    <a:pt x="48" y="0"/>
                    <a:pt x="107" y="0"/>
                  </a:cubicBezTo>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2" name="组合 157"/>
          <p:cNvGrpSpPr>
            <a:grpSpLocks/>
          </p:cNvGrpSpPr>
          <p:nvPr/>
        </p:nvGrpSpPr>
        <p:grpSpPr bwMode="gray">
          <a:xfrm>
            <a:off x="7606222" y="5320468"/>
            <a:ext cx="616542" cy="475985"/>
            <a:chOff x="9228137" y="1757363"/>
            <a:chExt cx="985838" cy="762001"/>
          </a:xfrm>
        </p:grpSpPr>
        <p:sp>
          <p:nvSpPr>
            <p:cNvPr id="353" name="Oval 47"/>
            <p:cNvSpPr>
              <a:spLocks noChangeArrowheads="1"/>
            </p:cNvSpPr>
            <p:nvPr/>
          </p:nvSpPr>
          <p:spPr bwMode="gray">
            <a:xfrm>
              <a:off x="9601200" y="2422526"/>
              <a:ext cx="95250"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4" name="Oval 48"/>
            <p:cNvSpPr>
              <a:spLocks noChangeArrowheads="1"/>
            </p:cNvSpPr>
            <p:nvPr/>
          </p:nvSpPr>
          <p:spPr bwMode="gray">
            <a:xfrm>
              <a:off x="9748837" y="2422526"/>
              <a:ext cx="96838" cy="968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5" name="Freeform 107"/>
            <p:cNvSpPr>
              <a:spLocks noEditPoints="1"/>
            </p:cNvSpPr>
            <p:nvPr/>
          </p:nvSpPr>
          <p:spPr bwMode="gray">
            <a:xfrm>
              <a:off x="9564687" y="1862138"/>
              <a:ext cx="312738" cy="311150"/>
            </a:xfrm>
            <a:custGeom>
              <a:avLst/>
              <a:gdLst>
                <a:gd name="T0" fmla="*/ 157391 w 153"/>
                <a:gd name="T1" fmla="*/ 311150 h 152"/>
                <a:gd name="T2" fmla="*/ 0 w 153"/>
                <a:gd name="T3" fmla="*/ 155575 h 152"/>
                <a:gd name="T4" fmla="*/ 157391 w 153"/>
                <a:gd name="T5" fmla="*/ 0 h 152"/>
                <a:gd name="T6" fmla="*/ 312738 w 153"/>
                <a:gd name="T7" fmla="*/ 155575 h 152"/>
                <a:gd name="T8" fmla="*/ 157391 w 153"/>
                <a:gd name="T9" fmla="*/ 311150 h 152"/>
                <a:gd name="T10" fmla="*/ 157391 w 153"/>
                <a:gd name="T11" fmla="*/ 36847 h 152"/>
                <a:gd name="T12" fmla="*/ 36793 w 153"/>
                <a:gd name="T13" fmla="*/ 155575 h 152"/>
                <a:gd name="T14" fmla="*/ 157391 w 153"/>
                <a:gd name="T15" fmla="*/ 274303 h 152"/>
                <a:gd name="T16" fmla="*/ 275945 w 153"/>
                <a:gd name="T17" fmla="*/ 155575 h 152"/>
                <a:gd name="T18" fmla="*/ 157391 w 153"/>
                <a:gd name="T19" fmla="*/ 36847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
                <a:gd name="T31" fmla="*/ 0 h 152"/>
                <a:gd name="T32" fmla="*/ 153 w 153"/>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 h="152">
                  <a:moveTo>
                    <a:pt x="77" y="152"/>
                  </a:moveTo>
                  <a:cubicBezTo>
                    <a:pt x="35" y="152"/>
                    <a:pt x="0" y="118"/>
                    <a:pt x="0" y="76"/>
                  </a:cubicBezTo>
                  <a:cubicBezTo>
                    <a:pt x="0" y="34"/>
                    <a:pt x="35" y="0"/>
                    <a:pt x="77" y="0"/>
                  </a:cubicBezTo>
                  <a:cubicBezTo>
                    <a:pt x="119" y="0"/>
                    <a:pt x="153" y="34"/>
                    <a:pt x="153" y="76"/>
                  </a:cubicBezTo>
                  <a:cubicBezTo>
                    <a:pt x="153" y="118"/>
                    <a:pt x="119" y="152"/>
                    <a:pt x="77" y="152"/>
                  </a:cubicBezTo>
                  <a:close/>
                  <a:moveTo>
                    <a:pt x="77" y="18"/>
                  </a:moveTo>
                  <a:cubicBezTo>
                    <a:pt x="45" y="18"/>
                    <a:pt x="18" y="44"/>
                    <a:pt x="18" y="76"/>
                  </a:cubicBezTo>
                  <a:cubicBezTo>
                    <a:pt x="18" y="108"/>
                    <a:pt x="45" y="134"/>
                    <a:pt x="77" y="134"/>
                  </a:cubicBezTo>
                  <a:cubicBezTo>
                    <a:pt x="109" y="134"/>
                    <a:pt x="135" y="108"/>
                    <a:pt x="135" y="76"/>
                  </a:cubicBezTo>
                  <a:cubicBezTo>
                    <a:pt x="135" y="44"/>
                    <a:pt x="109" y="18"/>
                    <a:pt x="7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Freeform 108"/>
            <p:cNvSpPr>
              <a:spLocks/>
            </p:cNvSpPr>
            <p:nvPr/>
          </p:nvSpPr>
          <p:spPr bwMode="gray">
            <a:xfrm>
              <a:off x="9779000" y="2452688"/>
              <a:ext cx="293688" cy="36513"/>
            </a:xfrm>
            <a:custGeom>
              <a:avLst/>
              <a:gdLst>
                <a:gd name="T0" fmla="*/ 275333 w 144"/>
                <a:gd name="T1" fmla="*/ 36513 h 18"/>
                <a:gd name="T2" fmla="*/ 18356 w 144"/>
                <a:gd name="T3" fmla="*/ 36513 h 18"/>
                <a:gd name="T4" fmla="*/ 0 w 144"/>
                <a:gd name="T5" fmla="*/ 18257 h 18"/>
                <a:gd name="T6" fmla="*/ 18356 w 144"/>
                <a:gd name="T7" fmla="*/ 0 h 18"/>
                <a:gd name="T8" fmla="*/ 275333 w 144"/>
                <a:gd name="T9" fmla="*/ 0 h 18"/>
                <a:gd name="T10" fmla="*/ 293688 w 144"/>
                <a:gd name="T11" fmla="*/ 18257 h 18"/>
                <a:gd name="T12" fmla="*/ 275333 w 144"/>
                <a:gd name="T13" fmla="*/ 36513 h 18"/>
                <a:gd name="T14" fmla="*/ 0 60000 65536"/>
                <a:gd name="T15" fmla="*/ 0 60000 65536"/>
                <a:gd name="T16" fmla="*/ 0 60000 65536"/>
                <a:gd name="T17" fmla="*/ 0 60000 65536"/>
                <a:gd name="T18" fmla="*/ 0 60000 65536"/>
                <a:gd name="T19" fmla="*/ 0 60000 65536"/>
                <a:gd name="T20" fmla="*/ 0 60000 65536"/>
                <a:gd name="T21" fmla="*/ 0 w 144"/>
                <a:gd name="T22" fmla="*/ 0 h 18"/>
                <a:gd name="T23" fmla="*/ 144 w 14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8">
                  <a:moveTo>
                    <a:pt x="135" y="18"/>
                  </a:moveTo>
                  <a:cubicBezTo>
                    <a:pt x="9" y="18"/>
                    <a:pt x="9" y="18"/>
                    <a:pt x="9" y="18"/>
                  </a:cubicBezTo>
                  <a:cubicBezTo>
                    <a:pt x="4" y="18"/>
                    <a:pt x="0" y="14"/>
                    <a:pt x="0" y="9"/>
                  </a:cubicBezTo>
                  <a:cubicBezTo>
                    <a:pt x="0" y="4"/>
                    <a:pt x="4" y="0"/>
                    <a:pt x="9" y="0"/>
                  </a:cubicBezTo>
                  <a:cubicBezTo>
                    <a:pt x="135" y="0"/>
                    <a:pt x="135" y="0"/>
                    <a:pt x="135" y="0"/>
                  </a:cubicBezTo>
                  <a:cubicBezTo>
                    <a:pt x="140" y="0"/>
                    <a:pt x="144" y="4"/>
                    <a:pt x="144" y="9"/>
                  </a:cubicBezTo>
                  <a:cubicBezTo>
                    <a:pt x="144" y="14"/>
                    <a:pt x="140" y="18"/>
                    <a:pt x="13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Freeform 109"/>
            <p:cNvSpPr>
              <a:spLocks/>
            </p:cNvSpPr>
            <p:nvPr/>
          </p:nvSpPr>
          <p:spPr bwMode="gray">
            <a:xfrm>
              <a:off x="9367837" y="2452688"/>
              <a:ext cx="304800" cy="36513"/>
            </a:xfrm>
            <a:custGeom>
              <a:avLst/>
              <a:gdLst>
                <a:gd name="T0" fmla="*/ 286389 w 149"/>
                <a:gd name="T1" fmla="*/ 36513 h 18"/>
                <a:gd name="T2" fmla="*/ 18411 w 149"/>
                <a:gd name="T3" fmla="*/ 36513 h 18"/>
                <a:gd name="T4" fmla="*/ 0 w 149"/>
                <a:gd name="T5" fmla="*/ 18257 h 18"/>
                <a:gd name="T6" fmla="*/ 18411 w 149"/>
                <a:gd name="T7" fmla="*/ 0 h 18"/>
                <a:gd name="T8" fmla="*/ 286389 w 149"/>
                <a:gd name="T9" fmla="*/ 0 h 18"/>
                <a:gd name="T10" fmla="*/ 304800 w 149"/>
                <a:gd name="T11" fmla="*/ 18257 h 18"/>
                <a:gd name="T12" fmla="*/ 286389 w 149"/>
                <a:gd name="T13" fmla="*/ 36513 h 18"/>
                <a:gd name="T14" fmla="*/ 0 60000 65536"/>
                <a:gd name="T15" fmla="*/ 0 60000 65536"/>
                <a:gd name="T16" fmla="*/ 0 60000 65536"/>
                <a:gd name="T17" fmla="*/ 0 60000 65536"/>
                <a:gd name="T18" fmla="*/ 0 60000 65536"/>
                <a:gd name="T19" fmla="*/ 0 60000 65536"/>
                <a:gd name="T20" fmla="*/ 0 60000 65536"/>
                <a:gd name="T21" fmla="*/ 0 w 149"/>
                <a:gd name="T22" fmla="*/ 0 h 18"/>
                <a:gd name="T23" fmla="*/ 149 w 14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 h="18">
                  <a:moveTo>
                    <a:pt x="140" y="18"/>
                  </a:moveTo>
                  <a:cubicBezTo>
                    <a:pt x="9" y="18"/>
                    <a:pt x="9" y="18"/>
                    <a:pt x="9" y="18"/>
                  </a:cubicBezTo>
                  <a:cubicBezTo>
                    <a:pt x="5" y="18"/>
                    <a:pt x="0" y="14"/>
                    <a:pt x="0" y="9"/>
                  </a:cubicBezTo>
                  <a:cubicBezTo>
                    <a:pt x="0" y="4"/>
                    <a:pt x="5" y="0"/>
                    <a:pt x="9" y="0"/>
                  </a:cubicBezTo>
                  <a:cubicBezTo>
                    <a:pt x="140" y="0"/>
                    <a:pt x="140" y="0"/>
                    <a:pt x="140" y="0"/>
                  </a:cubicBezTo>
                  <a:cubicBezTo>
                    <a:pt x="145" y="0"/>
                    <a:pt x="149" y="4"/>
                    <a:pt x="149" y="9"/>
                  </a:cubicBezTo>
                  <a:cubicBezTo>
                    <a:pt x="149" y="14"/>
                    <a:pt x="145" y="18"/>
                    <a:pt x="14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Freeform 110"/>
            <p:cNvSpPr>
              <a:spLocks/>
            </p:cNvSpPr>
            <p:nvPr/>
          </p:nvSpPr>
          <p:spPr bwMode="gray">
            <a:xfrm>
              <a:off x="9536112" y="2265363"/>
              <a:ext cx="369888" cy="223838"/>
            </a:xfrm>
            <a:custGeom>
              <a:avLst/>
              <a:gdLst>
                <a:gd name="T0" fmla="*/ 351496 w 181"/>
                <a:gd name="T1" fmla="*/ 223838 h 110"/>
                <a:gd name="T2" fmla="*/ 253404 w 181"/>
                <a:gd name="T3" fmla="*/ 223838 h 110"/>
                <a:gd name="T4" fmla="*/ 235012 w 181"/>
                <a:gd name="T5" fmla="*/ 205524 h 110"/>
                <a:gd name="T6" fmla="*/ 253404 w 181"/>
                <a:gd name="T7" fmla="*/ 187210 h 110"/>
                <a:gd name="T8" fmla="*/ 333104 w 181"/>
                <a:gd name="T9" fmla="*/ 187210 h 110"/>
                <a:gd name="T10" fmla="*/ 333104 w 181"/>
                <a:gd name="T11" fmla="*/ 36628 h 110"/>
                <a:gd name="T12" fmla="*/ 36784 w 181"/>
                <a:gd name="T13" fmla="*/ 36628 h 110"/>
                <a:gd name="T14" fmla="*/ 36784 w 181"/>
                <a:gd name="T15" fmla="*/ 187210 h 110"/>
                <a:gd name="T16" fmla="*/ 112397 w 181"/>
                <a:gd name="T17" fmla="*/ 187210 h 110"/>
                <a:gd name="T18" fmla="*/ 130789 w 181"/>
                <a:gd name="T19" fmla="*/ 205524 h 110"/>
                <a:gd name="T20" fmla="*/ 112397 w 181"/>
                <a:gd name="T21" fmla="*/ 223838 h 110"/>
                <a:gd name="T22" fmla="*/ 18392 w 181"/>
                <a:gd name="T23" fmla="*/ 223838 h 110"/>
                <a:gd name="T24" fmla="*/ 0 w 181"/>
                <a:gd name="T25" fmla="*/ 205524 h 110"/>
                <a:gd name="T26" fmla="*/ 0 w 181"/>
                <a:gd name="T27" fmla="*/ 18314 h 110"/>
                <a:gd name="T28" fmla="*/ 18392 w 181"/>
                <a:gd name="T29" fmla="*/ 0 h 110"/>
                <a:gd name="T30" fmla="*/ 351496 w 181"/>
                <a:gd name="T31" fmla="*/ 0 h 110"/>
                <a:gd name="T32" fmla="*/ 369888 w 181"/>
                <a:gd name="T33" fmla="*/ 18314 h 110"/>
                <a:gd name="T34" fmla="*/ 369888 w 181"/>
                <a:gd name="T35" fmla="*/ 205524 h 110"/>
                <a:gd name="T36" fmla="*/ 351496 w 181"/>
                <a:gd name="T37" fmla="*/ 223838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1"/>
                <a:gd name="T58" fmla="*/ 0 h 110"/>
                <a:gd name="T59" fmla="*/ 181 w 181"/>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1" h="110">
                  <a:moveTo>
                    <a:pt x="172" y="110"/>
                  </a:moveTo>
                  <a:cubicBezTo>
                    <a:pt x="124" y="110"/>
                    <a:pt x="124" y="110"/>
                    <a:pt x="124" y="110"/>
                  </a:cubicBezTo>
                  <a:cubicBezTo>
                    <a:pt x="119" y="110"/>
                    <a:pt x="115" y="106"/>
                    <a:pt x="115" y="101"/>
                  </a:cubicBezTo>
                  <a:cubicBezTo>
                    <a:pt x="115" y="96"/>
                    <a:pt x="119" y="92"/>
                    <a:pt x="124" y="92"/>
                  </a:cubicBezTo>
                  <a:cubicBezTo>
                    <a:pt x="163" y="92"/>
                    <a:pt x="163" y="92"/>
                    <a:pt x="163" y="92"/>
                  </a:cubicBezTo>
                  <a:cubicBezTo>
                    <a:pt x="163" y="18"/>
                    <a:pt x="163" y="18"/>
                    <a:pt x="163" y="18"/>
                  </a:cubicBezTo>
                  <a:cubicBezTo>
                    <a:pt x="18" y="18"/>
                    <a:pt x="18" y="18"/>
                    <a:pt x="18" y="18"/>
                  </a:cubicBezTo>
                  <a:cubicBezTo>
                    <a:pt x="18" y="92"/>
                    <a:pt x="18" y="92"/>
                    <a:pt x="18" y="92"/>
                  </a:cubicBezTo>
                  <a:cubicBezTo>
                    <a:pt x="55" y="92"/>
                    <a:pt x="55" y="92"/>
                    <a:pt x="55" y="92"/>
                  </a:cubicBezTo>
                  <a:cubicBezTo>
                    <a:pt x="60" y="92"/>
                    <a:pt x="64" y="96"/>
                    <a:pt x="64" y="101"/>
                  </a:cubicBezTo>
                  <a:cubicBezTo>
                    <a:pt x="64" y="106"/>
                    <a:pt x="60" y="110"/>
                    <a:pt x="55" y="110"/>
                  </a:cubicBezTo>
                  <a:cubicBezTo>
                    <a:pt x="9" y="110"/>
                    <a:pt x="9" y="110"/>
                    <a:pt x="9" y="110"/>
                  </a:cubicBezTo>
                  <a:cubicBezTo>
                    <a:pt x="4" y="110"/>
                    <a:pt x="0" y="106"/>
                    <a:pt x="0" y="101"/>
                  </a:cubicBezTo>
                  <a:cubicBezTo>
                    <a:pt x="0" y="9"/>
                    <a:pt x="0" y="9"/>
                    <a:pt x="0" y="9"/>
                  </a:cubicBezTo>
                  <a:cubicBezTo>
                    <a:pt x="0" y="4"/>
                    <a:pt x="4" y="0"/>
                    <a:pt x="9" y="0"/>
                  </a:cubicBezTo>
                  <a:cubicBezTo>
                    <a:pt x="172" y="0"/>
                    <a:pt x="172" y="0"/>
                    <a:pt x="172" y="0"/>
                  </a:cubicBezTo>
                  <a:cubicBezTo>
                    <a:pt x="177" y="0"/>
                    <a:pt x="181" y="4"/>
                    <a:pt x="181" y="9"/>
                  </a:cubicBezTo>
                  <a:cubicBezTo>
                    <a:pt x="181" y="101"/>
                    <a:pt x="181" y="101"/>
                    <a:pt x="181" y="101"/>
                  </a:cubicBezTo>
                  <a:cubicBezTo>
                    <a:pt x="181" y="106"/>
                    <a:pt x="177" y="110"/>
                    <a:pt x="172" y="11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Freeform 111"/>
            <p:cNvSpPr>
              <a:spLocks/>
            </p:cNvSpPr>
            <p:nvPr/>
          </p:nvSpPr>
          <p:spPr bwMode="gray">
            <a:xfrm>
              <a:off x="9402762" y="2132013"/>
              <a:ext cx="300038" cy="357188"/>
            </a:xfrm>
            <a:custGeom>
              <a:avLst/>
              <a:gdLst>
                <a:gd name="T0" fmla="*/ 136752 w 147"/>
                <a:gd name="T1" fmla="*/ 357188 h 175"/>
                <a:gd name="T2" fmla="*/ 26534 w 147"/>
                <a:gd name="T3" fmla="*/ 312284 h 175"/>
                <a:gd name="T4" fmla="*/ 24493 w 147"/>
                <a:gd name="T5" fmla="*/ 218395 h 175"/>
                <a:gd name="T6" fmla="*/ 24493 w 147"/>
                <a:gd name="T7" fmla="*/ 216354 h 175"/>
                <a:gd name="T8" fmla="*/ 151040 w 147"/>
                <a:gd name="T9" fmla="*/ 8164 h 175"/>
                <a:gd name="T10" fmla="*/ 165327 w 147"/>
                <a:gd name="T11" fmla="*/ 0 h 175"/>
                <a:gd name="T12" fmla="*/ 281668 w 147"/>
                <a:gd name="T13" fmla="*/ 0 h 175"/>
                <a:gd name="T14" fmla="*/ 300038 w 147"/>
                <a:gd name="T15" fmla="*/ 18370 h 175"/>
                <a:gd name="T16" fmla="*/ 281668 w 147"/>
                <a:gd name="T17" fmla="*/ 36739 h 175"/>
                <a:gd name="T18" fmla="*/ 175532 w 147"/>
                <a:gd name="T19" fmla="*/ 36739 h 175"/>
                <a:gd name="T20" fmla="*/ 57150 w 147"/>
                <a:gd name="T21" fmla="*/ 234724 h 175"/>
                <a:gd name="T22" fmla="*/ 57150 w 147"/>
                <a:gd name="T23" fmla="*/ 293915 h 175"/>
                <a:gd name="T24" fmla="*/ 136752 w 147"/>
                <a:gd name="T25" fmla="*/ 320449 h 175"/>
                <a:gd name="T26" fmla="*/ 155122 w 147"/>
                <a:gd name="T27" fmla="*/ 338818 h 175"/>
                <a:gd name="T28" fmla="*/ 136752 w 147"/>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7"/>
                <a:gd name="T46" fmla="*/ 0 h 175"/>
                <a:gd name="T47" fmla="*/ 147 w 147"/>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7" h="175">
                  <a:moveTo>
                    <a:pt x="67" y="175"/>
                  </a:moveTo>
                  <a:cubicBezTo>
                    <a:pt x="40" y="175"/>
                    <a:pt x="22" y="168"/>
                    <a:pt x="13" y="153"/>
                  </a:cubicBezTo>
                  <a:cubicBezTo>
                    <a:pt x="0" y="133"/>
                    <a:pt x="11" y="108"/>
                    <a:pt x="12" y="107"/>
                  </a:cubicBezTo>
                  <a:cubicBezTo>
                    <a:pt x="12" y="107"/>
                    <a:pt x="12" y="106"/>
                    <a:pt x="12" y="106"/>
                  </a:cubicBezTo>
                  <a:cubicBezTo>
                    <a:pt x="74" y="4"/>
                    <a:pt x="74" y="4"/>
                    <a:pt x="74" y="4"/>
                  </a:cubicBezTo>
                  <a:cubicBezTo>
                    <a:pt x="75" y="2"/>
                    <a:pt x="78" y="0"/>
                    <a:pt x="81" y="0"/>
                  </a:cubicBezTo>
                  <a:cubicBezTo>
                    <a:pt x="138" y="0"/>
                    <a:pt x="138" y="0"/>
                    <a:pt x="138" y="0"/>
                  </a:cubicBezTo>
                  <a:cubicBezTo>
                    <a:pt x="143" y="0"/>
                    <a:pt x="147" y="4"/>
                    <a:pt x="147" y="9"/>
                  </a:cubicBezTo>
                  <a:cubicBezTo>
                    <a:pt x="147" y="14"/>
                    <a:pt x="143" y="18"/>
                    <a:pt x="138" y="18"/>
                  </a:cubicBezTo>
                  <a:cubicBezTo>
                    <a:pt x="86" y="18"/>
                    <a:pt x="86" y="18"/>
                    <a:pt x="86" y="18"/>
                  </a:cubicBezTo>
                  <a:cubicBezTo>
                    <a:pt x="28" y="115"/>
                    <a:pt x="28" y="115"/>
                    <a:pt x="28" y="115"/>
                  </a:cubicBezTo>
                  <a:cubicBezTo>
                    <a:pt x="27" y="117"/>
                    <a:pt x="21" y="133"/>
                    <a:pt x="28" y="144"/>
                  </a:cubicBezTo>
                  <a:cubicBezTo>
                    <a:pt x="35" y="154"/>
                    <a:pt x="53" y="157"/>
                    <a:pt x="67" y="157"/>
                  </a:cubicBezTo>
                  <a:cubicBezTo>
                    <a:pt x="72" y="157"/>
                    <a:pt x="76" y="161"/>
                    <a:pt x="76" y="166"/>
                  </a:cubicBezTo>
                  <a:cubicBezTo>
                    <a:pt x="76" y="171"/>
                    <a:pt x="72" y="175"/>
                    <a:pt x="67"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Freeform 112"/>
            <p:cNvSpPr>
              <a:spLocks/>
            </p:cNvSpPr>
            <p:nvPr/>
          </p:nvSpPr>
          <p:spPr bwMode="gray">
            <a:xfrm>
              <a:off x="9737725" y="2132013"/>
              <a:ext cx="301625" cy="357188"/>
            </a:xfrm>
            <a:custGeom>
              <a:avLst/>
              <a:gdLst>
                <a:gd name="T0" fmla="*/ 165079 w 148"/>
                <a:gd name="T1" fmla="*/ 357188 h 175"/>
                <a:gd name="T2" fmla="*/ 146736 w 148"/>
                <a:gd name="T3" fmla="*/ 338818 h 175"/>
                <a:gd name="T4" fmla="*/ 165079 w 148"/>
                <a:gd name="T5" fmla="*/ 320449 h 175"/>
                <a:gd name="T6" fmla="*/ 244561 w 148"/>
                <a:gd name="T7" fmla="*/ 293915 h 175"/>
                <a:gd name="T8" fmla="*/ 244561 w 148"/>
                <a:gd name="T9" fmla="*/ 234724 h 175"/>
                <a:gd name="T10" fmla="*/ 124318 w 148"/>
                <a:gd name="T11" fmla="*/ 36739 h 175"/>
                <a:gd name="T12" fmla="*/ 18342 w 148"/>
                <a:gd name="T13" fmla="*/ 36739 h 175"/>
                <a:gd name="T14" fmla="*/ 0 w 148"/>
                <a:gd name="T15" fmla="*/ 18370 h 175"/>
                <a:gd name="T16" fmla="*/ 18342 w 148"/>
                <a:gd name="T17" fmla="*/ 0 h 175"/>
                <a:gd name="T18" fmla="*/ 134508 w 148"/>
                <a:gd name="T19" fmla="*/ 0 h 175"/>
                <a:gd name="T20" fmla="*/ 150813 w 148"/>
                <a:gd name="T21" fmla="*/ 8164 h 175"/>
                <a:gd name="T22" fmla="*/ 275131 w 148"/>
                <a:gd name="T23" fmla="*/ 216354 h 175"/>
                <a:gd name="T24" fmla="*/ 277169 w 148"/>
                <a:gd name="T25" fmla="*/ 218395 h 175"/>
                <a:gd name="T26" fmla="*/ 275131 w 148"/>
                <a:gd name="T27" fmla="*/ 312284 h 175"/>
                <a:gd name="T28" fmla="*/ 165079 w 148"/>
                <a:gd name="T29" fmla="*/ 357188 h 1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8"/>
                <a:gd name="T46" fmla="*/ 0 h 175"/>
                <a:gd name="T47" fmla="*/ 148 w 148"/>
                <a:gd name="T48" fmla="*/ 175 h 1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8" h="175">
                  <a:moveTo>
                    <a:pt x="81" y="175"/>
                  </a:moveTo>
                  <a:cubicBezTo>
                    <a:pt x="76" y="175"/>
                    <a:pt x="72" y="171"/>
                    <a:pt x="72" y="166"/>
                  </a:cubicBezTo>
                  <a:cubicBezTo>
                    <a:pt x="72" y="161"/>
                    <a:pt x="76" y="157"/>
                    <a:pt x="81" y="157"/>
                  </a:cubicBezTo>
                  <a:cubicBezTo>
                    <a:pt x="95" y="157"/>
                    <a:pt x="113" y="154"/>
                    <a:pt x="120" y="144"/>
                  </a:cubicBezTo>
                  <a:cubicBezTo>
                    <a:pt x="127" y="133"/>
                    <a:pt x="121" y="117"/>
                    <a:pt x="120" y="115"/>
                  </a:cubicBezTo>
                  <a:cubicBezTo>
                    <a:pt x="61" y="18"/>
                    <a:pt x="61" y="18"/>
                    <a:pt x="61" y="18"/>
                  </a:cubicBezTo>
                  <a:cubicBezTo>
                    <a:pt x="9" y="18"/>
                    <a:pt x="9" y="18"/>
                    <a:pt x="9" y="18"/>
                  </a:cubicBezTo>
                  <a:cubicBezTo>
                    <a:pt x="4" y="18"/>
                    <a:pt x="0" y="14"/>
                    <a:pt x="0" y="9"/>
                  </a:cubicBezTo>
                  <a:cubicBezTo>
                    <a:pt x="0" y="4"/>
                    <a:pt x="4" y="0"/>
                    <a:pt x="9" y="0"/>
                  </a:cubicBezTo>
                  <a:cubicBezTo>
                    <a:pt x="66" y="0"/>
                    <a:pt x="66" y="0"/>
                    <a:pt x="66" y="0"/>
                  </a:cubicBezTo>
                  <a:cubicBezTo>
                    <a:pt x="70" y="0"/>
                    <a:pt x="72" y="2"/>
                    <a:pt x="74" y="4"/>
                  </a:cubicBezTo>
                  <a:cubicBezTo>
                    <a:pt x="135" y="106"/>
                    <a:pt x="135" y="106"/>
                    <a:pt x="135" y="106"/>
                  </a:cubicBezTo>
                  <a:cubicBezTo>
                    <a:pt x="136" y="106"/>
                    <a:pt x="136" y="107"/>
                    <a:pt x="136" y="107"/>
                  </a:cubicBezTo>
                  <a:cubicBezTo>
                    <a:pt x="136" y="108"/>
                    <a:pt x="148" y="133"/>
                    <a:pt x="135" y="153"/>
                  </a:cubicBezTo>
                  <a:cubicBezTo>
                    <a:pt x="126" y="168"/>
                    <a:pt x="108" y="175"/>
                    <a:pt x="81" y="17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Freeform 113"/>
            <p:cNvSpPr>
              <a:spLocks/>
            </p:cNvSpPr>
            <p:nvPr/>
          </p:nvSpPr>
          <p:spPr bwMode="gray">
            <a:xfrm>
              <a:off x="9637712"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Freeform 114"/>
            <p:cNvSpPr>
              <a:spLocks/>
            </p:cNvSpPr>
            <p:nvPr/>
          </p:nvSpPr>
          <p:spPr bwMode="gray">
            <a:xfrm>
              <a:off x="9766300" y="2136776"/>
              <a:ext cx="36513" cy="165100"/>
            </a:xfrm>
            <a:custGeom>
              <a:avLst/>
              <a:gdLst>
                <a:gd name="T0" fmla="*/ 18257 w 18"/>
                <a:gd name="T1" fmla="*/ 165100 h 81"/>
                <a:gd name="T2" fmla="*/ 0 w 18"/>
                <a:gd name="T3" fmla="*/ 146756 h 81"/>
                <a:gd name="T4" fmla="*/ 0 w 18"/>
                <a:gd name="T5" fmla="*/ 18344 h 81"/>
                <a:gd name="T6" fmla="*/ 18257 w 18"/>
                <a:gd name="T7" fmla="*/ 0 h 81"/>
                <a:gd name="T8" fmla="*/ 36513 w 18"/>
                <a:gd name="T9" fmla="*/ 18344 h 81"/>
                <a:gd name="T10" fmla="*/ 36513 w 18"/>
                <a:gd name="T11" fmla="*/ 146756 h 81"/>
                <a:gd name="T12" fmla="*/ 18257 w 18"/>
                <a:gd name="T13" fmla="*/ 165100 h 81"/>
                <a:gd name="T14" fmla="*/ 0 60000 65536"/>
                <a:gd name="T15" fmla="*/ 0 60000 65536"/>
                <a:gd name="T16" fmla="*/ 0 60000 65536"/>
                <a:gd name="T17" fmla="*/ 0 60000 65536"/>
                <a:gd name="T18" fmla="*/ 0 60000 65536"/>
                <a:gd name="T19" fmla="*/ 0 60000 65536"/>
                <a:gd name="T20" fmla="*/ 0 60000 65536"/>
                <a:gd name="T21" fmla="*/ 0 w 18"/>
                <a:gd name="T22" fmla="*/ 0 h 81"/>
                <a:gd name="T23" fmla="*/ 18 w 18"/>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81">
                  <a:moveTo>
                    <a:pt x="9" y="81"/>
                  </a:moveTo>
                  <a:cubicBezTo>
                    <a:pt x="4" y="81"/>
                    <a:pt x="0" y="77"/>
                    <a:pt x="0" y="72"/>
                  </a:cubicBezTo>
                  <a:cubicBezTo>
                    <a:pt x="0" y="9"/>
                    <a:pt x="0" y="9"/>
                    <a:pt x="0" y="9"/>
                  </a:cubicBezTo>
                  <a:cubicBezTo>
                    <a:pt x="0" y="4"/>
                    <a:pt x="4" y="0"/>
                    <a:pt x="9" y="0"/>
                  </a:cubicBezTo>
                  <a:cubicBezTo>
                    <a:pt x="14" y="0"/>
                    <a:pt x="18" y="4"/>
                    <a:pt x="18" y="9"/>
                  </a:cubicBezTo>
                  <a:cubicBezTo>
                    <a:pt x="18" y="72"/>
                    <a:pt x="18" y="72"/>
                    <a:pt x="18" y="72"/>
                  </a:cubicBezTo>
                  <a:cubicBezTo>
                    <a:pt x="18" y="77"/>
                    <a:pt x="14" y="81"/>
                    <a:pt x="9" y="8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Freeform 115"/>
            <p:cNvSpPr>
              <a:spLocks noEditPoints="1"/>
            </p:cNvSpPr>
            <p:nvPr/>
          </p:nvSpPr>
          <p:spPr bwMode="gray">
            <a:xfrm>
              <a:off x="9672637" y="2143126"/>
              <a:ext cx="95250" cy="95250"/>
            </a:xfrm>
            <a:custGeom>
              <a:avLst/>
              <a:gdLst>
                <a:gd name="T0" fmla="*/ 48638 w 47"/>
                <a:gd name="T1" fmla="*/ 95250 h 47"/>
                <a:gd name="T2" fmla="*/ 38505 w 47"/>
                <a:gd name="T3" fmla="*/ 91197 h 47"/>
                <a:gd name="T4" fmla="*/ 4053 w 47"/>
                <a:gd name="T5" fmla="*/ 56745 h 47"/>
                <a:gd name="T6" fmla="*/ 4053 w 47"/>
                <a:gd name="T7" fmla="*/ 38505 h 47"/>
                <a:gd name="T8" fmla="*/ 38505 w 47"/>
                <a:gd name="T9" fmla="*/ 4053 h 47"/>
                <a:gd name="T10" fmla="*/ 48638 w 47"/>
                <a:gd name="T11" fmla="*/ 0 h 47"/>
                <a:gd name="T12" fmla="*/ 48638 w 47"/>
                <a:gd name="T13" fmla="*/ 0 h 47"/>
                <a:gd name="T14" fmla="*/ 56745 w 47"/>
                <a:gd name="T15" fmla="*/ 4053 h 47"/>
                <a:gd name="T16" fmla="*/ 91197 w 47"/>
                <a:gd name="T17" fmla="*/ 38505 h 47"/>
                <a:gd name="T18" fmla="*/ 91197 w 47"/>
                <a:gd name="T19" fmla="*/ 56745 h 47"/>
                <a:gd name="T20" fmla="*/ 56745 w 47"/>
                <a:gd name="T21" fmla="*/ 91197 h 47"/>
                <a:gd name="T22" fmla="*/ 48638 w 47"/>
                <a:gd name="T23" fmla="*/ 95250 h 47"/>
                <a:gd name="T24" fmla="*/ 30399 w 47"/>
                <a:gd name="T25" fmla="*/ 46612 h 47"/>
                <a:gd name="T26" fmla="*/ 48638 w 47"/>
                <a:gd name="T27" fmla="*/ 64851 h 47"/>
                <a:gd name="T28" fmla="*/ 64851 w 47"/>
                <a:gd name="T29" fmla="*/ 46612 h 47"/>
                <a:gd name="T30" fmla="*/ 48638 w 47"/>
                <a:gd name="T31" fmla="*/ 30399 h 47"/>
                <a:gd name="T32" fmla="*/ 30399 w 47"/>
                <a:gd name="T33" fmla="*/ 46612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7"/>
                <a:gd name="T53" fmla="*/ 47 w 47"/>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7">
                  <a:moveTo>
                    <a:pt x="24" y="47"/>
                  </a:moveTo>
                  <a:cubicBezTo>
                    <a:pt x="22" y="47"/>
                    <a:pt x="21" y="46"/>
                    <a:pt x="19" y="45"/>
                  </a:cubicBezTo>
                  <a:cubicBezTo>
                    <a:pt x="2" y="28"/>
                    <a:pt x="2" y="28"/>
                    <a:pt x="2" y="28"/>
                  </a:cubicBezTo>
                  <a:cubicBezTo>
                    <a:pt x="0" y="25"/>
                    <a:pt x="0" y="22"/>
                    <a:pt x="2" y="19"/>
                  </a:cubicBezTo>
                  <a:cubicBezTo>
                    <a:pt x="19" y="2"/>
                    <a:pt x="19" y="2"/>
                    <a:pt x="19" y="2"/>
                  </a:cubicBezTo>
                  <a:cubicBezTo>
                    <a:pt x="21" y="1"/>
                    <a:pt x="22" y="0"/>
                    <a:pt x="24" y="0"/>
                  </a:cubicBezTo>
                  <a:cubicBezTo>
                    <a:pt x="24" y="0"/>
                    <a:pt x="24" y="0"/>
                    <a:pt x="24" y="0"/>
                  </a:cubicBezTo>
                  <a:cubicBezTo>
                    <a:pt x="25" y="0"/>
                    <a:pt x="27" y="1"/>
                    <a:pt x="28" y="2"/>
                  </a:cubicBezTo>
                  <a:cubicBezTo>
                    <a:pt x="45" y="19"/>
                    <a:pt x="45" y="19"/>
                    <a:pt x="45" y="19"/>
                  </a:cubicBezTo>
                  <a:cubicBezTo>
                    <a:pt x="47" y="22"/>
                    <a:pt x="47" y="25"/>
                    <a:pt x="45" y="28"/>
                  </a:cubicBezTo>
                  <a:cubicBezTo>
                    <a:pt x="28" y="45"/>
                    <a:pt x="28" y="45"/>
                    <a:pt x="28" y="45"/>
                  </a:cubicBezTo>
                  <a:cubicBezTo>
                    <a:pt x="27" y="46"/>
                    <a:pt x="25" y="47"/>
                    <a:pt x="24" y="47"/>
                  </a:cubicBezTo>
                  <a:close/>
                  <a:moveTo>
                    <a:pt x="15" y="23"/>
                  </a:moveTo>
                  <a:cubicBezTo>
                    <a:pt x="24" y="32"/>
                    <a:pt x="24" y="32"/>
                    <a:pt x="24" y="32"/>
                  </a:cubicBezTo>
                  <a:cubicBezTo>
                    <a:pt x="32" y="23"/>
                    <a:pt x="32" y="23"/>
                    <a:pt x="32" y="23"/>
                  </a:cubicBezTo>
                  <a:cubicBezTo>
                    <a:pt x="24" y="15"/>
                    <a:pt x="24" y="15"/>
                    <a:pt x="24" y="15"/>
                  </a:cubicBezTo>
                  <a:lnTo>
                    <a:pt x="15" y="2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Freeform 116"/>
            <p:cNvSpPr>
              <a:spLocks/>
            </p:cNvSpPr>
            <p:nvPr/>
          </p:nvSpPr>
          <p:spPr bwMode="gray">
            <a:xfrm>
              <a:off x="9677400" y="2200276"/>
              <a:ext cx="44450" cy="95250"/>
            </a:xfrm>
            <a:custGeom>
              <a:avLst/>
              <a:gdLst>
                <a:gd name="T0" fmla="*/ 12123 w 22"/>
                <a:gd name="T1" fmla="*/ 95250 h 47"/>
                <a:gd name="T2" fmla="*/ 10102 w 22"/>
                <a:gd name="T3" fmla="*/ 95250 h 47"/>
                <a:gd name="T4" fmla="*/ 2020 w 22"/>
                <a:gd name="T5" fmla="*/ 79037 h 47"/>
                <a:gd name="T6" fmla="*/ 20205 w 22"/>
                <a:gd name="T7" fmla="*/ 10133 h 47"/>
                <a:gd name="T8" fmla="*/ 34348 w 22"/>
                <a:gd name="T9" fmla="*/ 0 h 47"/>
                <a:gd name="T10" fmla="*/ 42430 w 22"/>
                <a:gd name="T11" fmla="*/ 16213 h 47"/>
                <a:gd name="T12" fmla="*/ 24245 w 22"/>
                <a:gd name="T13" fmla="*/ 85117 h 47"/>
                <a:gd name="T14" fmla="*/ 12123 w 22"/>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7"/>
                <a:gd name="T26" fmla="*/ 22 w 22"/>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7">
                  <a:moveTo>
                    <a:pt x="6" y="47"/>
                  </a:moveTo>
                  <a:cubicBezTo>
                    <a:pt x="6" y="47"/>
                    <a:pt x="5" y="47"/>
                    <a:pt x="5" y="47"/>
                  </a:cubicBezTo>
                  <a:cubicBezTo>
                    <a:pt x="2" y="46"/>
                    <a:pt x="0" y="43"/>
                    <a:pt x="1" y="39"/>
                  </a:cubicBezTo>
                  <a:cubicBezTo>
                    <a:pt x="10" y="5"/>
                    <a:pt x="10" y="5"/>
                    <a:pt x="10" y="5"/>
                  </a:cubicBezTo>
                  <a:cubicBezTo>
                    <a:pt x="10" y="2"/>
                    <a:pt x="14" y="0"/>
                    <a:pt x="17" y="0"/>
                  </a:cubicBezTo>
                  <a:cubicBezTo>
                    <a:pt x="20" y="1"/>
                    <a:pt x="22" y="5"/>
                    <a:pt x="21" y="8"/>
                  </a:cubicBezTo>
                  <a:cubicBezTo>
                    <a:pt x="12" y="42"/>
                    <a:pt x="12" y="42"/>
                    <a:pt x="12" y="42"/>
                  </a:cubicBezTo>
                  <a:cubicBezTo>
                    <a:pt x="12" y="45"/>
                    <a:pt x="9" y="47"/>
                    <a:pt x="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Freeform 117"/>
            <p:cNvSpPr>
              <a:spLocks/>
            </p:cNvSpPr>
            <p:nvPr/>
          </p:nvSpPr>
          <p:spPr bwMode="gray">
            <a:xfrm>
              <a:off x="9720262" y="2200276"/>
              <a:ext cx="46038" cy="95250"/>
            </a:xfrm>
            <a:custGeom>
              <a:avLst/>
              <a:gdLst>
                <a:gd name="T0" fmla="*/ 32026 w 23"/>
                <a:gd name="T1" fmla="*/ 95250 h 47"/>
                <a:gd name="T2" fmla="*/ 20017 w 23"/>
                <a:gd name="T3" fmla="*/ 85117 h 47"/>
                <a:gd name="T4" fmla="*/ 2002 w 23"/>
                <a:gd name="T5" fmla="*/ 16213 h 47"/>
                <a:gd name="T6" fmla="*/ 12010 w 23"/>
                <a:gd name="T7" fmla="*/ 0 h 47"/>
                <a:gd name="T8" fmla="*/ 26021 w 23"/>
                <a:gd name="T9" fmla="*/ 10133 h 47"/>
                <a:gd name="T10" fmla="*/ 44036 w 23"/>
                <a:gd name="T11" fmla="*/ 79037 h 47"/>
                <a:gd name="T12" fmla="*/ 34028 w 23"/>
                <a:gd name="T13" fmla="*/ 95250 h 47"/>
                <a:gd name="T14" fmla="*/ 32026 w 23"/>
                <a:gd name="T15" fmla="*/ 95250 h 47"/>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47"/>
                <a:gd name="T26" fmla="*/ 23 w 23"/>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47">
                  <a:moveTo>
                    <a:pt x="16" y="47"/>
                  </a:moveTo>
                  <a:cubicBezTo>
                    <a:pt x="13" y="47"/>
                    <a:pt x="11" y="45"/>
                    <a:pt x="10" y="42"/>
                  </a:cubicBezTo>
                  <a:cubicBezTo>
                    <a:pt x="1" y="8"/>
                    <a:pt x="1" y="8"/>
                    <a:pt x="1" y="8"/>
                  </a:cubicBezTo>
                  <a:cubicBezTo>
                    <a:pt x="0" y="5"/>
                    <a:pt x="2" y="1"/>
                    <a:pt x="6" y="0"/>
                  </a:cubicBezTo>
                  <a:cubicBezTo>
                    <a:pt x="9" y="0"/>
                    <a:pt x="12" y="2"/>
                    <a:pt x="13" y="5"/>
                  </a:cubicBezTo>
                  <a:cubicBezTo>
                    <a:pt x="22" y="39"/>
                    <a:pt x="22" y="39"/>
                    <a:pt x="22" y="39"/>
                  </a:cubicBezTo>
                  <a:cubicBezTo>
                    <a:pt x="23" y="43"/>
                    <a:pt x="21" y="46"/>
                    <a:pt x="17" y="47"/>
                  </a:cubicBezTo>
                  <a:cubicBezTo>
                    <a:pt x="17" y="47"/>
                    <a:pt x="16" y="47"/>
                    <a:pt x="16" y="4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118"/>
            <p:cNvSpPr>
              <a:spLocks noEditPoints="1"/>
            </p:cNvSpPr>
            <p:nvPr/>
          </p:nvSpPr>
          <p:spPr bwMode="gray">
            <a:xfrm>
              <a:off x="9331325"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70" y="0"/>
                    <a:pt x="90" y="20"/>
                    <a:pt x="90" y="44"/>
                  </a:cubicBezTo>
                  <a:cubicBezTo>
                    <a:pt x="90" y="69"/>
                    <a:pt x="70" y="89"/>
                    <a:pt x="45" y="89"/>
                  </a:cubicBezTo>
                  <a:close/>
                  <a:moveTo>
                    <a:pt x="45" y="18"/>
                  </a:moveTo>
                  <a:cubicBezTo>
                    <a:pt x="30" y="18"/>
                    <a:pt x="18" y="30"/>
                    <a:pt x="18" y="44"/>
                  </a:cubicBezTo>
                  <a:cubicBezTo>
                    <a:pt x="18" y="59"/>
                    <a:pt x="30" y="71"/>
                    <a:pt x="45" y="71"/>
                  </a:cubicBezTo>
                  <a:cubicBezTo>
                    <a:pt x="60" y="71"/>
                    <a:pt x="72" y="59"/>
                    <a:pt x="72" y="44"/>
                  </a:cubicBezTo>
                  <a:cubicBezTo>
                    <a:pt x="72" y="30"/>
                    <a:pt x="60"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Freeform 119"/>
            <p:cNvSpPr>
              <a:spLocks/>
            </p:cNvSpPr>
            <p:nvPr/>
          </p:nvSpPr>
          <p:spPr bwMode="gray">
            <a:xfrm>
              <a:off x="9423400"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Freeform 120"/>
            <p:cNvSpPr>
              <a:spLocks noEditPoints="1"/>
            </p:cNvSpPr>
            <p:nvPr/>
          </p:nvSpPr>
          <p:spPr bwMode="gray">
            <a:xfrm>
              <a:off x="9228137"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121"/>
            <p:cNvSpPr>
              <a:spLocks/>
            </p:cNvSpPr>
            <p:nvPr/>
          </p:nvSpPr>
          <p:spPr bwMode="gray">
            <a:xfrm>
              <a:off x="9244012" y="1900238"/>
              <a:ext cx="179388" cy="207963"/>
            </a:xfrm>
            <a:custGeom>
              <a:avLst/>
              <a:gdLst>
                <a:gd name="T0" fmla="*/ 83579 w 88"/>
                <a:gd name="T1" fmla="*/ 207963 h 102"/>
                <a:gd name="T2" fmla="*/ 16308 w 88"/>
                <a:gd name="T3" fmla="*/ 179419 h 102"/>
                <a:gd name="T4" fmla="*/ 14270 w 88"/>
                <a:gd name="T5" fmla="*/ 122331 h 102"/>
                <a:gd name="T6" fmla="*/ 16308 w 88"/>
                <a:gd name="T7" fmla="*/ 120292 h 102"/>
                <a:gd name="T8" fmla="*/ 83579 w 88"/>
                <a:gd name="T9" fmla="*/ 8155 h 102"/>
                <a:gd name="T10" fmla="*/ 97848 w 88"/>
                <a:gd name="T11" fmla="*/ 0 h 102"/>
                <a:gd name="T12" fmla="*/ 161042 w 88"/>
                <a:gd name="T13" fmla="*/ 0 h 102"/>
                <a:gd name="T14" fmla="*/ 179388 w 88"/>
                <a:gd name="T15" fmla="*/ 18350 h 102"/>
                <a:gd name="T16" fmla="*/ 161042 w 88"/>
                <a:gd name="T17" fmla="*/ 36699 h 102"/>
                <a:gd name="T18" fmla="*/ 108041 w 88"/>
                <a:gd name="T19" fmla="*/ 36699 h 102"/>
                <a:gd name="T20" fmla="*/ 48924 w 88"/>
                <a:gd name="T21" fmla="*/ 136603 h 102"/>
                <a:gd name="T22" fmla="*/ 46886 w 88"/>
                <a:gd name="T23" fmla="*/ 161069 h 102"/>
                <a:gd name="T24" fmla="*/ 83579 w 88"/>
                <a:gd name="T25" fmla="*/ 171264 h 102"/>
                <a:gd name="T26" fmla="*/ 101925 w 88"/>
                <a:gd name="T27" fmla="*/ 189613 h 102"/>
                <a:gd name="T28" fmla="*/ 83579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1" y="102"/>
                  </a:moveTo>
                  <a:cubicBezTo>
                    <a:pt x="25" y="102"/>
                    <a:pt x="14" y="97"/>
                    <a:pt x="8" y="88"/>
                  </a:cubicBezTo>
                  <a:cubicBezTo>
                    <a:pt x="0" y="76"/>
                    <a:pt x="7" y="61"/>
                    <a:pt x="7" y="60"/>
                  </a:cubicBezTo>
                  <a:cubicBezTo>
                    <a:pt x="8" y="59"/>
                    <a:pt x="8" y="59"/>
                    <a:pt x="8" y="59"/>
                  </a:cubicBezTo>
                  <a:cubicBezTo>
                    <a:pt x="41" y="4"/>
                    <a:pt x="41" y="4"/>
                    <a:pt x="41" y="4"/>
                  </a:cubicBezTo>
                  <a:cubicBezTo>
                    <a:pt x="42" y="2"/>
                    <a:pt x="45" y="0"/>
                    <a:pt x="48" y="0"/>
                  </a:cubicBezTo>
                  <a:cubicBezTo>
                    <a:pt x="79" y="0"/>
                    <a:pt x="79" y="0"/>
                    <a:pt x="79" y="0"/>
                  </a:cubicBezTo>
                  <a:cubicBezTo>
                    <a:pt x="84" y="0"/>
                    <a:pt x="88" y="4"/>
                    <a:pt x="88" y="9"/>
                  </a:cubicBezTo>
                  <a:cubicBezTo>
                    <a:pt x="88" y="14"/>
                    <a:pt x="84" y="18"/>
                    <a:pt x="79" y="18"/>
                  </a:cubicBezTo>
                  <a:cubicBezTo>
                    <a:pt x="53" y="18"/>
                    <a:pt x="53" y="18"/>
                    <a:pt x="53" y="18"/>
                  </a:cubicBezTo>
                  <a:cubicBezTo>
                    <a:pt x="24" y="67"/>
                    <a:pt x="24" y="67"/>
                    <a:pt x="24" y="67"/>
                  </a:cubicBezTo>
                  <a:cubicBezTo>
                    <a:pt x="23" y="70"/>
                    <a:pt x="21" y="75"/>
                    <a:pt x="23" y="79"/>
                  </a:cubicBezTo>
                  <a:cubicBezTo>
                    <a:pt x="25" y="82"/>
                    <a:pt x="32" y="84"/>
                    <a:pt x="41" y="84"/>
                  </a:cubicBezTo>
                  <a:cubicBezTo>
                    <a:pt x="46" y="84"/>
                    <a:pt x="50" y="88"/>
                    <a:pt x="50" y="93"/>
                  </a:cubicBezTo>
                  <a:cubicBezTo>
                    <a:pt x="50" y="98"/>
                    <a:pt x="46" y="102"/>
                    <a:pt x="41"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Freeform 122"/>
            <p:cNvSpPr>
              <a:spLocks/>
            </p:cNvSpPr>
            <p:nvPr/>
          </p:nvSpPr>
          <p:spPr bwMode="gray">
            <a:xfrm>
              <a:off x="9423400" y="1900238"/>
              <a:ext cx="179388" cy="207963"/>
            </a:xfrm>
            <a:custGeom>
              <a:avLst/>
              <a:gdLst>
                <a:gd name="T0" fmla="*/ 95810 w 88"/>
                <a:gd name="T1" fmla="*/ 207963 h 102"/>
                <a:gd name="T2" fmla="*/ 77463 w 88"/>
                <a:gd name="T3" fmla="*/ 189613 h 102"/>
                <a:gd name="T4" fmla="*/ 95810 w 88"/>
                <a:gd name="T5" fmla="*/ 171264 h 102"/>
                <a:gd name="T6" fmla="*/ 132503 w 88"/>
                <a:gd name="T7" fmla="*/ 161069 h 102"/>
                <a:gd name="T8" fmla="*/ 130464 w 88"/>
                <a:gd name="T9" fmla="*/ 136603 h 102"/>
                <a:gd name="T10" fmla="*/ 71348 w 88"/>
                <a:gd name="T11" fmla="*/ 36699 h 102"/>
                <a:gd name="T12" fmla="*/ 18347 w 88"/>
                <a:gd name="T13" fmla="*/ 36699 h 102"/>
                <a:gd name="T14" fmla="*/ 0 w 88"/>
                <a:gd name="T15" fmla="*/ 18350 h 102"/>
                <a:gd name="T16" fmla="*/ 18347 w 88"/>
                <a:gd name="T17" fmla="*/ 0 h 102"/>
                <a:gd name="T18" fmla="*/ 81540 w 88"/>
                <a:gd name="T19" fmla="*/ 0 h 102"/>
                <a:gd name="T20" fmla="*/ 95810 w 88"/>
                <a:gd name="T21" fmla="*/ 8155 h 102"/>
                <a:gd name="T22" fmla="*/ 163080 w 88"/>
                <a:gd name="T23" fmla="*/ 120292 h 102"/>
                <a:gd name="T24" fmla="*/ 165119 w 88"/>
                <a:gd name="T25" fmla="*/ 122331 h 102"/>
                <a:gd name="T26" fmla="*/ 163080 w 88"/>
                <a:gd name="T27" fmla="*/ 179419 h 102"/>
                <a:gd name="T28" fmla="*/ 95810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3" y="82"/>
                    <a:pt x="65" y="79"/>
                  </a:cubicBezTo>
                  <a:cubicBezTo>
                    <a:pt x="67" y="75"/>
                    <a:pt x="65" y="70"/>
                    <a:pt x="64" y="67"/>
                  </a:cubicBezTo>
                  <a:cubicBezTo>
                    <a:pt x="35" y="18"/>
                    <a:pt x="35" y="18"/>
                    <a:pt x="35" y="18"/>
                  </a:cubicBezTo>
                  <a:cubicBezTo>
                    <a:pt x="9" y="18"/>
                    <a:pt x="9" y="18"/>
                    <a:pt x="9" y="18"/>
                  </a:cubicBezTo>
                  <a:cubicBezTo>
                    <a:pt x="4" y="18"/>
                    <a:pt x="0" y="14"/>
                    <a:pt x="0" y="9"/>
                  </a:cubicBezTo>
                  <a:cubicBezTo>
                    <a:pt x="0" y="4"/>
                    <a:pt x="4" y="0"/>
                    <a:pt x="9" y="0"/>
                  </a:cubicBezTo>
                  <a:cubicBezTo>
                    <a:pt x="40" y="0"/>
                    <a:pt x="40" y="0"/>
                    <a:pt x="40" y="0"/>
                  </a:cubicBezTo>
                  <a:cubicBezTo>
                    <a:pt x="43" y="0"/>
                    <a:pt x="46" y="2"/>
                    <a:pt x="47" y="4"/>
                  </a:cubicBezTo>
                  <a:cubicBezTo>
                    <a:pt x="80" y="59"/>
                    <a:pt x="80" y="59"/>
                    <a:pt x="80" y="59"/>
                  </a:cubicBezTo>
                  <a:cubicBezTo>
                    <a:pt x="80" y="59"/>
                    <a:pt x="80" y="59"/>
                    <a:pt x="81"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Freeform 123"/>
            <p:cNvSpPr>
              <a:spLocks/>
            </p:cNvSpPr>
            <p:nvPr/>
          </p:nvSpPr>
          <p:spPr bwMode="gray">
            <a:xfrm>
              <a:off x="938053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Freeform 124"/>
            <p:cNvSpPr>
              <a:spLocks/>
            </p:cNvSpPr>
            <p:nvPr/>
          </p:nvSpPr>
          <p:spPr bwMode="gray">
            <a:xfrm>
              <a:off x="9450387"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1" y="42"/>
                    <a:pt x="0" y="40"/>
                    <a:pt x="0" y="38"/>
                  </a:cubicBezTo>
                  <a:cubicBezTo>
                    <a:pt x="0" y="4"/>
                    <a:pt x="0" y="4"/>
                    <a:pt x="0" y="4"/>
                  </a:cubicBezTo>
                  <a:cubicBezTo>
                    <a:pt x="0" y="2"/>
                    <a:pt x="1"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3" name="Freeform 125"/>
            <p:cNvSpPr>
              <a:spLocks noEditPoints="1"/>
            </p:cNvSpPr>
            <p:nvPr/>
          </p:nvSpPr>
          <p:spPr bwMode="gray">
            <a:xfrm>
              <a:off x="9396412" y="1911351"/>
              <a:ext cx="53975" cy="55563"/>
            </a:xfrm>
            <a:custGeom>
              <a:avLst/>
              <a:gdLst>
                <a:gd name="T0" fmla="*/ 26988 w 26"/>
                <a:gd name="T1" fmla="*/ 55563 h 27"/>
                <a:gd name="T2" fmla="*/ 20760 w 26"/>
                <a:gd name="T3" fmla="*/ 51447 h 27"/>
                <a:gd name="T4" fmla="*/ 2076 w 26"/>
                <a:gd name="T5" fmla="*/ 32926 h 27"/>
                <a:gd name="T6" fmla="*/ 0 w 26"/>
                <a:gd name="T7" fmla="*/ 26753 h 27"/>
                <a:gd name="T8" fmla="*/ 2076 w 26"/>
                <a:gd name="T9" fmla="*/ 22637 h 27"/>
                <a:gd name="T10" fmla="*/ 20760 w 26"/>
                <a:gd name="T11" fmla="*/ 2058 h 27"/>
                <a:gd name="T12" fmla="*/ 33215 w 26"/>
                <a:gd name="T13" fmla="*/ 2058 h 27"/>
                <a:gd name="T14" fmla="*/ 51899 w 26"/>
                <a:gd name="T15" fmla="*/ 22637 h 27"/>
                <a:gd name="T16" fmla="*/ 53975 w 26"/>
                <a:gd name="T17" fmla="*/ 26753 h 27"/>
                <a:gd name="T18" fmla="*/ 51899 w 26"/>
                <a:gd name="T19" fmla="*/ 32926 h 27"/>
                <a:gd name="T20" fmla="*/ 33215 w 26"/>
                <a:gd name="T21" fmla="*/ 51447 h 27"/>
                <a:gd name="T22" fmla="*/ 26988 w 26"/>
                <a:gd name="T23" fmla="*/ 55563 h 27"/>
                <a:gd name="T24" fmla="*/ 18684 w 26"/>
                <a:gd name="T25" fmla="*/ 26753 h 27"/>
                <a:gd name="T26" fmla="*/ 26988 w 26"/>
                <a:gd name="T27" fmla="*/ 34984 h 27"/>
                <a:gd name="T28" fmla="*/ 33215 w 26"/>
                <a:gd name="T29" fmla="*/ 26753 h 27"/>
                <a:gd name="T30" fmla="*/ 26988 w 26"/>
                <a:gd name="T31" fmla="*/ 20579 h 27"/>
                <a:gd name="T32" fmla="*/ 18684 w 26"/>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7"/>
                <a:gd name="T53" fmla="*/ 26 w 2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7">
                  <a:moveTo>
                    <a:pt x="13" y="27"/>
                  </a:moveTo>
                  <a:cubicBezTo>
                    <a:pt x="12" y="27"/>
                    <a:pt x="11" y="26"/>
                    <a:pt x="10" y="25"/>
                  </a:cubicBezTo>
                  <a:cubicBezTo>
                    <a:pt x="1" y="16"/>
                    <a:pt x="1" y="16"/>
                    <a:pt x="1" y="16"/>
                  </a:cubicBezTo>
                  <a:cubicBezTo>
                    <a:pt x="0" y="16"/>
                    <a:pt x="0" y="15"/>
                    <a:pt x="0" y="13"/>
                  </a:cubicBezTo>
                  <a:cubicBezTo>
                    <a:pt x="0" y="12"/>
                    <a:pt x="0" y="11"/>
                    <a:pt x="1" y="11"/>
                  </a:cubicBezTo>
                  <a:cubicBezTo>
                    <a:pt x="10" y="1"/>
                    <a:pt x="10" y="1"/>
                    <a:pt x="10" y="1"/>
                  </a:cubicBezTo>
                  <a:cubicBezTo>
                    <a:pt x="12" y="0"/>
                    <a:pt x="14" y="0"/>
                    <a:pt x="16" y="1"/>
                  </a:cubicBezTo>
                  <a:cubicBezTo>
                    <a:pt x="25" y="11"/>
                    <a:pt x="25" y="11"/>
                    <a:pt x="25" y="11"/>
                  </a:cubicBezTo>
                  <a:cubicBezTo>
                    <a:pt x="26" y="11"/>
                    <a:pt x="26" y="12"/>
                    <a:pt x="26" y="13"/>
                  </a:cubicBezTo>
                  <a:cubicBezTo>
                    <a:pt x="26" y="15"/>
                    <a:pt x="26" y="16"/>
                    <a:pt x="25" y="16"/>
                  </a:cubicBezTo>
                  <a:cubicBezTo>
                    <a:pt x="16" y="25"/>
                    <a:pt x="16" y="25"/>
                    <a:pt x="16" y="25"/>
                  </a:cubicBezTo>
                  <a:cubicBezTo>
                    <a:pt x="15" y="26"/>
                    <a:pt x="14" y="27"/>
                    <a:pt x="13" y="27"/>
                  </a:cubicBezTo>
                  <a:close/>
                  <a:moveTo>
                    <a:pt x="9" y="13"/>
                  </a:moveTo>
                  <a:cubicBezTo>
                    <a:pt x="13" y="17"/>
                    <a:pt x="13" y="17"/>
                    <a:pt x="13" y="17"/>
                  </a:cubicBezTo>
                  <a:cubicBezTo>
                    <a:pt x="16" y="13"/>
                    <a:pt x="16" y="13"/>
                    <a:pt x="16" y="13"/>
                  </a:cubicBezTo>
                  <a:cubicBezTo>
                    <a:pt x="13" y="10"/>
                    <a:pt x="13" y="10"/>
                    <a:pt x="13" y="10"/>
                  </a:cubicBezTo>
                  <a:lnTo>
                    <a:pt x="9"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Freeform 126"/>
            <p:cNvSpPr>
              <a:spLocks/>
            </p:cNvSpPr>
            <p:nvPr/>
          </p:nvSpPr>
          <p:spPr bwMode="gray">
            <a:xfrm>
              <a:off x="9396412" y="1943101"/>
              <a:ext cx="28575" cy="53975"/>
            </a:xfrm>
            <a:custGeom>
              <a:avLst/>
              <a:gdLst>
                <a:gd name="T0" fmla="*/ 10205 w 14"/>
                <a:gd name="T1" fmla="*/ 53975 h 27"/>
                <a:gd name="T2" fmla="*/ 8164 w 14"/>
                <a:gd name="T3" fmla="*/ 53975 h 27"/>
                <a:gd name="T4" fmla="*/ 2041 w 14"/>
                <a:gd name="T5" fmla="*/ 43980 h 27"/>
                <a:gd name="T6" fmla="*/ 12246 w 14"/>
                <a:gd name="T7" fmla="*/ 5997 h 27"/>
                <a:gd name="T8" fmla="*/ 22452 w 14"/>
                <a:gd name="T9" fmla="*/ 0 h 27"/>
                <a:gd name="T10" fmla="*/ 26534 w 14"/>
                <a:gd name="T11" fmla="*/ 9995 h 27"/>
                <a:gd name="T12" fmla="*/ 18370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2" y="26"/>
                    <a:pt x="0" y="24"/>
                    <a:pt x="1" y="22"/>
                  </a:cubicBezTo>
                  <a:cubicBezTo>
                    <a:pt x="6" y="3"/>
                    <a:pt x="6" y="3"/>
                    <a:pt x="6" y="3"/>
                  </a:cubicBezTo>
                  <a:cubicBezTo>
                    <a:pt x="6" y="1"/>
                    <a:pt x="8" y="0"/>
                    <a:pt x="11" y="0"/>
                  </a:cubicBezTo>
                  <a:cubicBezTo>
                    <a:pt x="13" y="1"/>
                    <a:pt x="14" y="3"/>
                    <a:pt x="13" y="5"/>
                  </a:cubicBezTo>
                  <a:cubicBezTo>
                    <a:pt x="9" y="24"/>
                    <a:pt x="9" y="24"/>
                    <a:pt x="9" y="24"/>
                  </a:cubicBezTo>
                  <a:cubicBezTo>
                    <a:pt x="8" y="26"/>
                    <a:pt x="7"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Freeform 127"/>
            <p:cNvSpPr>
              <a:spLocks/>
            </p:cNvSpPr>
            <p:nvPr/>
          </p:nvSpPr>
          <p:spPr bwMode="gray">
            <a:xfrm>
              <a:off x="9421812"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6" y="26"/>
                    <a:pt x="5" y="24"/>
                  </a:cubicBezTo>
                  <a:cubicBezTo>
                    <a:pt x="0" y="5"/>
                    <a:pt x="0" y="5"/>
                    <a:pt x="0" y="5"/>
                  </a:cubicBezTo>
                  <a:cubicBezTo>
                    <a:pt x="0" y="3"/>
                    <a:pt x="1" y="1"/>
                    <a:pt x="3" y="0"/>
                  </a:cubicBezTo>
                  <a:cubicBezTo>
                    <a:pt x="5" y="0"/>
                    <a:pt x="8" y="1"/>
                    <a:pt x="8" y="3"/>
                  </a:cubicBezTo>
                  <a:cubicBezTo>
                    <a:pt x="13" y="22"/>
                    <a:pt x="13" y="22"/>
                    <a:pt x="13" y="22"/>
                  </a:cubicBezTo>
                  <a:cubicBezTo>
                    <a:pt x="13" y="24"/>
                    <a:pt x="12" y="26"/>
                    <a:pt x="10" y="27"/>
                  </a:cubicBezTo>
                  <a:cubicBezTo>
                    <a:pt x="10"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128"/>
            <p:cNvSpPr>
              <a:spLocks noEditPoints="1"/>
            </p:cNvSpPr>
            <p:nvPr/>
          </p:nvSpPr>
          <p:spPr bwMode="gray">
            <a:xfrm>
              <a:off x="9925050" y="1757363"/>
              <a:ext cx="184150" cy="180975"/>
            </a:xfrm>
            <a:custGeom>
              <a:avLst/>
              <a:gdLst>
                <a:gd name="T0" fmla="*/ 92075 w 90"/>
                <a:gd name="T1" fmla="*/ 180975 h 89"/>
                <a:gd name="T2" fmla="*/ 0 w 90"/>
                <a:gd name="T3" fmla="*/ 89471 h 89"/>
                <a:gd name="T4" fmla="*/ 92075 w 90"/>
                <a:gd name="T5" fmla="*/ 0 h 89"/>
                <a:gd name="T6" fmla="*/ 184150 w 90"/>
                <a:gd name="T7" fmla="*/ 89471 h 89"/>
                <a:gd name="T8" fmla="*/ 92075 w 90"/>
                <a:gd name="T9" fmla="*/ 180975 h 89"/>
                <a:gd name="T10" fmla="*/ 92075 w 90"/>
                <a:gd name="T11" fmla="*/ 36602 h 89"/>
                <a:gd name="T12" fmla="*/ 36830 w 90"/>
                <a:gd name="T13" fmla="*/ 89471 h 89"/>
                <a:gd name="T14" fmla="*/ 92075 w 90"/>
                <a:gd name="T15" fmla="*/ 144373 h 89"/>
                <a:gd name="T16" fmla="*/ 147320 w 90"/>
                <a:gd name="T17" fmla="*/ 89471 h 89"/>
                <a:gd name="T18" fmla="*/ 92075 w 90"/>
                <a:gd name="T19" fmla="*/ 3660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89"/>
                <a:gd name="T32" fmla="*/ 90 w 90"/>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89">
                  <a:moveTo>
                    <a:pt x="45" y="89"/>
                  </a:moveTo>
                  <a:cubicBezTo>
                    <a:pt x="20" y="89"/>
                    <a:pt x="0" y="69"/>
                    <a:pt x="0" y="44"/>
                  </a:cubicBezTo>
                  <a:cubicBezTo>
                    <a:pt x="0" y="20"/>
                    <a:pt x="20" y="0"/>
                    <a:pt x="45" y="0"/>
                  </a:cubicBezTo>
                  <a:cubicBezTo>
                    <a:pt x="69" y="0"/>
                    <a:pt x="90" y="20"/>
                    <a:pt x="90" y="44"/>
                  </a:cubicBezTo>
                  <a:cubicBezTo>
                    <a:pt x="90" y="69"/>
                    <a:pt x="69" y="89"/>
                    <a:pt x="45" y="89"/>
                  </a:cubicBezTo>
                  <a:close/>
                  <a:moveTo>
                    <a:pt x="45" y="18"/>
                  </a:moveTo>
                  <a:cubicBezTo>
                    <a:pt x="30" y="18"/>
                    <a:pt x="18" y="30"/>
                    <a:pt x="18" y="44"/>
                  </a:cubicBezTo>
                  <a:cubicBezTo>
                    <a:pt x="18" y="59"/>
                    <a:pt x="30" y="71"/>
                    <a:pt x="45" y="71"/>
                  </a:cubicBezTo>
                  <a:cubicBezTo>
                    <a:pt x="59" y="71"/>
                    <a:pt x="72" y="59"/>
                    <a:pt x="72" y="44"/>
                  </a:cubicBezTo>
                  <a:cubicBezTo>
                    <a:pt x="72" y="30"/>
                    <a:pt x="59" y="18"/>
                    <a:pt x="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129"/>
            <p:cNvSpPr>
              <a:spLocks/>
            </p:cNvSpPr>
            <p:nvPr/>
          </p:nvSpPr>
          <p:spPr bwMode="gray">
            <a:xfrm>
              <a:off x="10017125" y="2071688"/>
              <a:ext cx="196850" cy="36513"/>
            </a:xfrm>
            <a:custGeom>
              <a:avLst/>
              <a:gdLst>
                <a:gd name="T0" fmla="*/ 178395 w 96"/>
                <a:gd name="T1" fmla="*/ 36513 h 18"/>
                <a:gd name="T2" fmla="*/ 18455 w 96"/>
                <a:gd name="T3" fmla="*/ 36513 h 18"/>
                <a:gd name="T4" fmla="*/ 0 w 96"/>
                <a:gd name="T5" fmla="*/ 18257 h 18"/>
                <a:gd name="T6" fmla="*/ 18455 w 96"/>
                <a:gd name="T7" fmla="*/ 0 h 18"/>
                <a:gd name="T8" fmla="*/ 178395 w 96"/>
                <a:gd name="T9" fmla="*/ 0 h 18"/>
                <a:gd name="T10" fmla="*/ 196850 w 96"/>
                <a:gd name="T11" fmla="*/ 18257 h 18"/>
                <a:gd name="T12" fmla="*/ 178395 w 96"/>
                <a:gd name="T13" fmla="*/ 36513 h 18"/>
                <a:gd name="T14" fmla="*/ 0 60000 65536"/>
                <a:gd name="T15" fmla="*/ 0 60000 65536"/>
                <a:gd name="T16" fmla="*/ 0 60000 65536"/>
                <a:gd name="T17" fmla="*/ 0 60000 65536"/>
                <a:gd name="T18" fmla="*/ 0 60000 65536"/>
                <a:gd name="T19" fmla="*/ 0 60000 65536"/>
                <a:gd name="T20" fmla="*/ 0 60000 65536"/>
                <a:gd name="T21" fmla="*/ 0 w 96"/>
                <a:gd name="T22" fmla="*/ 0 h 18"/>
                <a:gd name="T23" fmla="*/ 96 w 9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18">
                  <a:moveTo>
                    <a:pt x="87" y="18"/>
                  </a:moveTo>
                  <a:cubicBezTo>
                    <a:pt x="9" y="18"/>
                    <a:pt x="9" y="18"/>
                    <a:pt x="9" y="18"/>
                  </a:cubicBezTo>
                  <a:cubicBezTo>
                    <a:pt x="4" y="18"/>
                    <a:pt x="0" y="14"/>
                    <a:pt x="0" y="9"/>
                  </a:cubicBezTo>
                  <a:cubicBezTo>
                    <a:pt x="0" y="4"/>
                    <a:pt x="4" y="0"/>
                    <a:pt x="9" y="0"/>
                  </a:cubicBezTo>
                  <a:cubicBezTo>
                    <a:pt x="87" y="0"/>
                    <a:pt x="87" y="0"/>
                    <a:pt x="87" y="0"/>
                  </a:cubicBezTo>
                  <a:cubicBezTo>
                    <a:pt x="92" y="0"/>
                    <a:pt x="96" y="4"/>
                    <a:pt x="96" y="9"/>
                  </a:cubicBezTo>
                  <a:cubicBezTo>
                    <a:pt x="96" y="14"/>
                    <a:pt x="92" y="18"/>
                    <a:pt x="8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130"/>
            <p:cNvSpPr>
              <a:spLocks noEditPoints="1"/>
            </p:cNvSpPr>
            <p:nvPr/>
          </p:nvSpPr>
          <p:spPr bwMode="gray">
            <a:xfrm>
              <a:off x="9821862" y="1971676"/>
              <a:ext cx="301625" cy="136525"/>
            </a:xfrm>
            <a:custGeom>
              <a:avLst/>
              <a:gdLst>
                <a:gd name="T0" fmla="*/ 283283 w 148"/>
                <a:gd name="T1" fmla="*/ 136525 h 67"/>
                <a:gd name="T2" fmla="*/ 18342 w 148"/>
                <a:gd name="T3" fmla="*/ 136525 h 67"/>
                <a:gd name="T4" fmla="*/ 0 w 148"/>
                <a:gd name="T5" fmla="*/ 118186 h 67"/>
                <a:gd name="T6" fmla="*/ 18342 w 148"/>
                <a:gd name="T7" fmla="*/ 99847 h 67"/>
                <a:gd name="T8" fmla="*/ 87634 w 148"/>
                <a:gd name="T9" fmla="*/ 99847 h 67"/>
                <a:gd name="T10" fmla="*/ 87634 w 148"/>
                <a:gd name="T11" fmla="*/ 18339 h 67"/>
                <a:gd name="T12" fmla="*/ 105976 w 148"/>
                <a:gd name="T13" fmla="*/ 0 h 67"/>
                <a:gd name="T14" fmla="*/ 283283 w 148"/>
                <a:gd name="T15" fmla="*/ 0 h 67"/>
                <a:gd name="T16" fmla="*/ 301625 w 148"/>
                <a:gd name="T17" fmla="*/ 18339 h 67"/>
                <a:gd name="T18" fmla="*/ 301625 w 148"/>
                <a:gd name="T19" fmla="*/ 118186 h 67"/>
                <a:gd name="T20" fmla="*/ 283283 w 148"/>
                <a:gd name="T21" fmla="*/ 136525 h 67"/>
                <a:gd name="T22" fmla="*/ 124318 w 148"/>
                <a:gd name="T23" fmla="*/ 99847 h 67"/>
                <a:gd name="T24" fmla="*/ 264941 w 148"/>
                <a:gd name="T25" fmla="*/ 99847 h 67"/>
                <a:gd name="T26" fmla="*/ 264941 w 148"/>
                <a:gd name="T27" fmla="*/ 36678 h 67"/>
                <a:gd name="T28" fmla="*/ 124318 w 148"/>
                <a:gd name="T29" fmla="*/ 36678 h 67"/>
                <a:gd name="T30" fmla="*/ 124318 w 148"/>
                <a:gd name="T31" fmla="*/ 99847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8"/>
                <a:gd name="T49" fmla="*/ 0 h 67"/>
                <a:gd name="T50" fmla="*/ 148 w 148"/>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8" h="67">
                  <a:moveTo>
                    <a:pt x="139" y="67"/>
                  </a:moveTo>
                  <a:cubicBezTo>
                    <a:pt x="9" y="67"/>
                    <a:pt x="9" y="67"/>
                    <a:pt x="9" y="67"/>
                  </a:cubicBezTo>
                  <a:cubicBezTo>
                    <a:pt x="4" y="67"/>
                    <a:pt x="0" y="63"/>
                    <a:pt x="0" y="58"/>
                  </a:cubicBezTo>
                  <a:cubicBezTo>
                    <a:pt x="0" y="53"/>
                    <a:pt x="4" y="49"/>
                    <a:pt x="9" y="49"/>
                  </a:cubicBezTo>
                  <a:cubicBezTo>
                    <a:pt x="43" y="49"/>
                    <a:pt x="43" y="49"/>
                    <a:pt x="43" y="49"/>
                  </a:cubicBezTo>
                  <a:cubicBezTo>
                    <a:pt x="43" y="9"/>
                    <a:pt x="43" y="9"/>
                    <a:pt x="43" y="9"/>
                  </a:cubicBezTo>
                  <a:cubicBezTo>
                    <a:pt x="43" y="4"/>
                    <a:pt x="47" y="0"/>
                    <a:pt x="52" y="0"/>
                  </a:cubicBezTo>
                  <a:cubicBezTo>
                    <a:pt x="139" y="0"/>
                    <a:pt x="139" y="0"/>
                    <a:pt x="139" y="0"/>
                  </a:cubicBezTo>
                  <a:cubicBezTo>
                    <a:pt x="144" y="0"/>
                    <a:pt x="148" y="4"/>
                    <a:pt x="148" y="9"/>
                  </a:cubicBezTo>
                  <a:cubicBezTo>
                    <a:pt x="148" y="58"/>
                    <a:pt x="148" y="58"/>
                    <a:pt x="148" y="58"/>
                  </a:cubicBezTo>
                  <a:cubicBezTo>
                    <a:pt x="148" y="63"/>
                    <a:pt x="144" y="67"/>
                    <a:pt x="139" y="67"/>
                  </a:cubicBezTo>
                  <a:close/>
                  <a:moveTo>
                    <a:pt x="61" y="49"/>
                  </a:moveTo>
                  <a:cubicBezTo>
                    <a:pt x="130" y="49"/>
                    <a:pt x="130" y="49"/>
                    <a:pt x="130" y="49"/>
                  </a:cubicBezTo>
                  <a:cubicBezTo>
                    <a:pt x="130" y="18"/>
                    <a:pt x="130" y="18"/>
                    <a:pt x="130" y="18"/>
                  </a:cubicBezTo>
                  <a:cubicBezTo>
                    <a:pt x="61" y="18"/>
                    <a:pt x="61" y="18"/>
                    <a:pt x="61" y="18"/>
                  </a:cubicBezTo>
                  <a:lnTo>
                    <a:pt x="61" y="49"/>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131"/>
            <p:cNvSpPr>
              <a:spLocks/>
            </p:cNvSpPr>
            <p:nvPr/>
          </p:nvSpPr>
          <p:spPr bwMode="gray">
            <a:xfrm>
              <a:off x="9837737" y="1900238"/>
              <a:ext cx="177800" cy="207963"/>
            </a:xfrm>
            <a:custGeom>
              <a:avLst/>
              <a:gdLst>
                <a:gd name="T0" fmla="*/ 81747 w 87"/>
                <a:gd name="T1" fmla="*/ 207963 h 102"/>
                <a:gd name="T2" fmla="*/ 16349 w 87"/>
                <a:gd name="T3" fmla="*/ 179419 h 102"/>
                <a:gd name="T4" fmla="*/ 14306 w 87"/>
                <a:gd name="T5" fmla="*/ 122331 h 102"/>
                <a:gd name="T6" fmla="*/ 16349 w 87"/>
                <a:gd name="T7" fmla="*/ 120292 h 102"/>
                <a:gd name="T8" fmla="*/ 81747 w 87"/>
                <a:gd name="T9" fmla="*/ 8155 h 102"/>
                <a:gd name="T10" fmla="*/ 98097 w 87"/>
                <a:gd name="T11" fmla="*/ 0 h 102"/>
                <a:gd name="T12" fmla="*/ 159407 w 87"/>
                <a:gd name="T13" fmla="*/ 0 h 102"/>
                <a:gd name="T14" fmla="*/ 177800 w 87"/>
                <a:gd name="T15" fmla="*/ 18350 h 102"/>
                <a:gd name="T16" fmla="*/ 159407 w 87"/>
                <a:gd name="T17" fmla="*/ 36699 h 102"/>
                <a:gd name="T18" fmla="*/ 108315 w 87"/>
                <a:gd name="T19" fmla="*/ 36699 h 102"/>
                <a:gd name="T20" fmla="*/ 47005 w 87"/>
                <a:gd name="T21" fmla="*/ 136603 h 102"/>
                <a:gd name="T22" fmla="*/ 47005 w 87"/>
                <a:gd name="T23" fmla="*/ 161069 h 102"/>
                <a:gd name="T24" fmla="*/ 81747 w 87"/>
                <a:gd name="T25" fmla="*/ 171264 h 102"/>
                <a:gd name="T26" fmla="*/ 100140 w 87"/>
                <a:gd name="T27" fmla="*/ 189613 h 102"/>
                <a:gd name="T28" fmla="*/ 81747 w 87"/>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7"/>
                <a:gd name="T46" fmla="*/ 0 h 102"/>
                <a:gd name="T47" fmla="*/ 87 w 87"/>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7" h="102">
                  <a:moveTo>
                    <a:pt x="40" y="102"/>
                  </a:moveTo>
                  <a:cubicBezTo>
                    <a:pt x="25" y="102"/>
                    <a:pt x="14" y="97"/>
                    <a:pt x="8" y="88"/>
                  </a:cubicBezTo>
                  <a:cubicBezTo>
                    <a:pt x="0" y="76"/>
                    <a:pt x="6" y="61"/>
                    <a:pt x="7" y="60"/>
                  </a:cubicBezTo>
                  <a:cubicBezTo>
                    <a:pt x="7" y="59"/>
                    <a:pt x="7" y="59"/>
                    <a:pt x="8" y="59"/>
                  </a:cubicBezTo>
                  <a:cubicBezTo>
                    <a:pt x="40" y="4"/>
                    <a:pt x="40" y="4"/>
                    <a:pt x="40" y="4"/>
                  </a:cubicBezTo>
                  <a:cubicBezTo>
                    <a:pt x="42" y="2"/>
                    <a:pt x="45" y="0"/>
                    <a:pt x="48" y="0"/>
                  </a:cubicBezTo>
                  <a:cubicBezTo>
                    <a:pt x="78" y="0"/>
                    <a:pt x="78" y="0"/>
                    <a:pt x="78" y="0"/>
                  </a:cubicBezTo>
                  <a:cubicBezTo>
                    <a:pt x="83" y="0"/>
                    <a:pt x="87" y="4"/>
                    <a:pt x="87" y="9"/>
                  </a:cubicBezTo>
                  <a:cubicBezTo>
                    <a:pt x="87" y="14"/>
                    <a:pt x="83" y="18"/>
                    <a:pt x="78" y="18"/>
                  </a:cubicBezTo>
                  <a:cubicBezTo>
                    <a:pt x="53" y="18"/>
                    <a:pt x="53" y="18"/>
                    <a:pt x="53" y="18"/>
                  </a:cubicBezTo>
                  <a:cubicBezTo>
                    <a:pt x="23" y="67"/>
                    <a:pt x="23" y="67"/>
                    <a:pt x="23" y="67"/>
                  </a:cubicBezTo>
                  <a:cubicBezTo>
                    <a:pt x="22" y="70"/>
                    <a:pt x="21" y="75"/>
                    <a:pt x="23" y="79"/>
                  </a:cubicBezTo>
                  <a:cubicBezTo>
                    <a:pt x="25" y="82"/>
                    <a:pt x="32" y="84"/>
                    <a:pt x="40" y="84"/>
                  </a:cubicBezTo>
                  <a:cubicBezTo>
                    <a:pt x="45" y="84"/>
                    <a:pt x="49" y="88"/>
                    <a:pt x="49" y="93"/>
                  </a:cubicBezTo>
                  <a:cubicBezTo>
                    <a:pt x="49" y="98"/>
                    <a:pt x="45" y="102"/>
                    <a:pt x="40"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132"/>
            <p:cNvSpPr>
              <a:spLocks/>
            </p:cNvSpPr>
            <p:nvPr/>
          </p:nvSpPr>
          <p:spPr bwMode="gray">
            <a:xfrm>
              <a:off x="10017125" y="1900238"/>
              <a:ext cx="180975" cy="207963"/>
            </a:xfrm>
            <a:custGeom>
              <a:avLst/>
              <a:gdLst>
                <a:gd name="T0" fmla="*/ 96657 w 88"/>
                <a:gd name="T1" fmla="*/ 207963 h 102"/>
                <a:gd name="T2" fmla="*/ 78148 w 88"/>
                <a:gd name="T3" fmla="*/ 189613 h 102"/>
                <a:gd name="T4" fmla="*/ 96657 w 88"/>
                <a:gd name="T5" fmla="*/ 171264 h 102"/>
                <a:gd name="T6" fmla="*/ 131618 w 88"/>
                <a:gd name="T7" fmla="*/ 161069 h 102"/>
                <a:gd name="T8" fmla="*/ 131618 w 88"/>
                <a:gd name="T9" fmla="*/ 136603 h 102"/>
                <a:gd name="T10" fmla="*/ 69922 w 88"/>
                <a:gd name="T11" fmla="*/ 36699 h 102"/>
                <a:gd name="T12" fmla="*/ 18509 w 88"/>
                <a:gd name="T13" fmla="*/ 36699 h 102"/>
                <a:gd name="T14" fmla="*/ 0 w 88"/>
                <a:gd name="T15" fmla="*/ 18350 h 102"/>
                <a:gd name="T16" fmla="*/ 18509 w 88"/>
                <a:gd name="T17" fmla="*/ 0 h 102"/>
                <a:gd name="T18" fmla="*/ 80205 w 88"/>
                <a:gd name="T19" fmla="*/ 0 h 102"/>
                <a:gd name="T20" fmla="*/ 96657 w 88"/>
                <a:gd name="T21" fmla="*/ 8155 h 102"/>
                <a:gd name="T22" fmla="*/ 164523 w 88"/>
                <a:gd name="T23" fmla="*/ 120292 h 102"/>
                <a:gd name="T24" fmla="*/ 164523 w 88"/>
                <a:gd name="T25" fmla="*/ 122331 h 102"/>
                <a:gd name="T26" fmla="*/ 164523 w 88"/>
                <a:gd name="T27" fmla="*/ 179419 h 102"/>
                <a:gd name="T28" fmla="*/ 96657 w 88"/>
                <a:gd name="T29" fmla="*/ 207963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02"/>
                <a:gd name="T47" fmla="*/ 88 w 88"/>
                <a:gd name="T48" fmla="*/ 102 h 10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02">
                  <a:moveTo>
                    <a:pt x="47" y="102"/>
                  </a:moveTo>
                  <a:cubicBezTo>
                    <a:pt x="42" y="102"/>
                    <a:pt x="38" y="98"/>
                    <a:pt x="38" y="93"/>
                  </a:cubicBezTo>
                  <a:cubicBezTo>
                    <a:pt x="38" y="88"/>
                    <a:pt x="42" y="84"/>
                    <a:pt x="47" y="84"/>
                  </a:cubicBezTo>
                  <a:cubicBezTo>
                    <a:pt x="56" y="84"/>
                    <a:pt x="62" y="82"/>
                    <a:pt x="64" y="79"/>
                  </a:cubicBezTo>
                  <a:cubicBezTo>
                    <a:pt x="67" y="75"/>
                    <a:pt x="65" y="70"/>
                    <a:pt x="64" y="67"/>
                  </a:cubicBezTo>
                  <a:cubicBezTo>
                    <a:pt x="34" y="18"/>
                    <a:pt x="34" y="18"/>
                    <a:pt x="34" y="18"/>
                  </a:cubicBezTo>
                  <a:cubicBezTo>
                    <a:pt x="9" y="18"/>
                    <a:pt x="9" y="18"/>
                    <a:pt x="9" y="18"/>
                  </a:cubicBezTo>
                  <a:cubicBezTo>
                    <a:pt x="4" y="18"/>
                    <a:pt x="0" y="14"/>
                    <a:pt x="0" y="9"/>
                  </a:cubicBezTo>
                  <a:cubicBezTo>
                    <a:pt x="0" y="4"/>
                    <a:pt x="4" y="0"/>
                    <a:pt x="9" y="0"/>
                  </a:cubicBezTo>
                  <a:cubicBezTo>
                    <a:pt x="39" y="0"/>
                    <a:pt x="39" y="0"/>
                    <a:pt x="39" y="0"/>
                  </a:cubicBezTo>
                  <a:cubicBezTo>
                    <a:pt x="43" y="0"/>
                    <a:pt x="46" y="2"/>
                    <a:pt x="47" y="4"/>
                  </a:cubicBezTo>
                  <a:cubicBezTo>
                    <a:pt x="80" y="59"/>
                    <a:pt x="80" y="59"/>
                    <a:pt x="80" y="59"/>
                  </a:cubicBezTo>
                  <a:cubicBezTo>
                    <a:pt x="80" y="59"/>
                    <a:pt x="80" y="59"/>
                    <a:pt x="80" y="60"/>
                  </a:cubicBezTo>
                  <a:cubicBezTo>
                    <a:pt x="81" y="61"/>
                    <a:pt x="88" y="76"/>
                    <a:pt x="80" y="88"/>
                  </a:cubicBezTo>
                  <a:cubicBezTo>
                    <a:pt x="74" y="97"/>
                    <a:pt x="63" y="102"/>
                    <a:pt x="47" y="10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133"/>
            <p:cNvSpPr>
              <a:spLocks/>
            </p:cNvSpPr>
            <p:nvPr/>
          </p:nvSpPr>
          <p:spPr bwMode="gray">
            <a:xfrm>
              <a:off x="9974262" y="1911351"/>
              <a:ext cx="17463" cy="85725"/>
            </a:xfrm>
            <a:custGeom>
              <a:avLst/>
              <a:gdLst>
                <a:gd name="T0" fmla="*/ 8732 w 8"/>
                <a:gd name="T1" fmla="*/ 85725 h 42"/>
                <a:gd name="T2" fmla="*/ 0 w 8"/>
                <a:gd name="T3" fmla="*/ 77561 h 42"/>
                <a:gd name="T4" fmla="*/ 0 w 8"/>
                <a:gd name="T5" fmla="*/ 8164 h 42"/>
                <a:gd name="T6" fmla="*/ 8732 w 8"/>
                <a:gd name="T7" fmla="*/ 0 h 42"/>
                <a:gd name="T8" fmla="*/ 17463 w 8"/>
                <a:gd name="T9" fmla="*/ 8164 h 42"/>
                <a:gd name="T10" fmla="*/ 17463 w 8"/>
                <a:gd name="T11" fmla="*/ 77561 h 42"/>
                <a:gd name="T12" fmla="*/ 8732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Freeform 134"/>
            <p:cNvSpPr>
              <a:spLocks/>
            </p:cNvSpPr>
            <p:nvPr/>
          </p:nvSpPr>
          <p:spPr bwMode="gray">
            <a:xfrm>
              <a:off x="10042525" y="1911351"/>
              <a:ext cx="15875" cy="85725"/>
            </a:xfrm>
            <a:custGeom>
              <a:avLst/>
              <a:gdLst>
                <a:gd name="T0" fmla="*/ 7938 w 8"/>
                <a:gd name="T1" fmla="*/ 85725 h 42"/>
                <a:gd name="T2" fmla="*/ 0 w 8"/>
                <a:gd name="T3" fmla="*/ 77561 h 42"/>
                <a:gd name="T4" fmla="*/ 0 w 8"/>
                <a:gd name="T5" fmla="*/ 8164 h 42"/>
                <a:gd name="T6" fmla="*/ 7938 w 8"/>
                <a:gd name="T7" fmla="*/ 0 h 42"/>
                <a:gd name="T8" fmla="*/ 15875 w 8"/>
                <a:gd name="T9" fmla="*/ 8164 h 42"/>
                <a:gd name="T10" fmla="*/ 15875 w 8"/>
                <a:gd name="T11" fmla="*/ 77561 h 42"/>
                <a:gd name="T12" fmla="*/ 7938 w 8"/>
                <a:gd name="T13" fmla="*/ 85725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4" y="42"/>
                  </a:moveTo>
                  <a:cubicBezTo>
                    <a:pt x="2" y="42"/>
                    <a:pt x="0" y="40"/>
                    <a:pt x="0" y="38"/>
                  </a:cubicBezTo>
                  <a:cubicBezTo>
                    <a:pt x="0" y="4"/>
                    <a:pt x="0" y="4"/>
                    <a:pt x="0" y="4"/>
                  </a:cubicBezTo>
                  <a:cubicBezTo>
                    <a:pt x="0" y="2"/>
                    <a:pt x="2" y="0"/>
                    <a:pt x="4" y="0"/>
                  </a:cubicBezTo>
                  <a:cubicBezTo>
                    <a:pt x="6" y="0"/>
                    <a:pt x="8" y="2"/>
                    <a:pt x="8" y="4"/>
                  </a:cubicBezTo>
                  <a:cubicBezTo>
                    <a:pt x="8" y="38"/>
                    <a:pt x="8" y="38"/>
                    <a:pt x="8" y="38"/>
                  </a:cubicBezTo>
                  <a:cubicBezTo>
                    <a:pt x="8" y="40"/>
                    <a:pt x="6" y="42"/>
                    <a:pt x="4" y="4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Freeform 135"/>
            <p:cNvSpPr>
              <a:spLocks noEditPoints="1"/>
            </p:cNvSpPr>
            <p:nvPr/>
          </p:nvSpPr>
          <p:spPr bwMode="gray">
            <a:xfrm>
              <a:off x="9988550" y="1911351"/>
              <a:ext cx="55563" cy="55563"/>
            </a:xfrm>
            <a:custGeom>
              <a:avLst/>
              <a:gdLst>
                <a:gd name="T0" fmla="*/ 28810 w 27"/>
                <a:gd name="T1" fmla="*/ 55563 h 27"/>
                <a:gd name="T2" fmla="*/ 22637 w 27"/>
                <a:gd name="T3" fmla="*/ 51447 h 27"/>
                <a:gd name="T4" fmla="*/ 4116 w 27"/>
                <a:gd name="T5" fmla="*/ 32926 h 27"/>
                <a:gd name="T6" fmla="*/ 0 w 27"/>
                <a:gd name="T7" fmla="*/ 26753 h 27"/>
                <a:gd name="T8" fmla="*/ 4116 w 27"/>
                <a:gd name="T9" fmla="*/ 22637 h 27"/>
                <a:gd name="T10" fmla="*/ 22637 w 27"/>
                <a:gd name="T11" fmla="*/ 2058 h 27"/>
                <a:gd name="T12" fmla="*/ 32926 w 27"/>
                <a:gd name="T13" fmla="*/ 2058 h 27"/>
                <a:gd name="T14" fmla="*/ 53505 w 27"/>
                <a:gd name="T15" fmla="*/ 22637 h 27"/>
                <a:gd name="T16" fmla="*/ 55563 w 27"/>
                <a:gd name="T17" fmla="*/ 26753 h 27"/>
                <a:gd name="T18" fmla="*/ 53505 w 27"/>
                <a:gd name="T19" fmla="*/ 32926 h 27"/>
                <a:gd name="T20" fmla="*/ 32926 w 27"/>
                <a:gd name="T21" fmla="*/ 51447 h 27"/>
                <a:gd name="T22" fmla="*/ 28810 w 27"/>
                <a:gd name="T23" fmla="*/ 55563 h 27"/>
                <a:gd name="T24" fmla="*/ 20579 w 27"/>
                <a:gd name="T25" fmla="*/ 26753 h 27"/>
                <a:gd name="T26" fmla="*/ 28810 w 27"/>
                <a:gd name="T27" fmla="*/ 34984 h 27"/>
                <a:gd name="T28" fmla="*/ 34984 w 27"/>
                <a:gd name="T29" fmla="*/ 26753 h 27"/>
                <a:gd name="T30" fmla="*/ 28810 w 27"/>
                <a:gd name="T31" fmla="*/ 20579 h 27"/>
                <a:gd name="T32" fmla="*/ 20579 w 27"/>
                <a:gd name="T33" fmla="*/ 2675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14" y="27"/>
                  </a:moveTo>
                  <a:cubicBezTo>
                    <a:pt x="13" y="27"/>
                    <a:pt x="12" y="26"/>
                    <a:pt x="11" y="25"/>
                  </a:cubicBezTo>
                  <a:cubicBezTo>
                    <a:pt x="2" y="16"/>
                    <a:pt x="2" y="16"/>
                    <a:pt x="2" y="16"/>
                  </a:cubicBezTo>
                  <a:cubicBezTo>
                    <a:pt x="1" y="16"/>
                    <a:pt x="0" y="15"/>
                    <a:pt x="0" y="13"/>
                  </a:cubicBezTo>
                  <a:cubicBezTo>
                    <a:pt x="0" y="12"/>
                    <a:pt x="1" y="11"/>
                    <a:pt x="2" y="11"/>
                  </a:cubicBezTo>
                  <a:cubicBezTo>
                    <a:pt x="11" y="1"/>
                    <a:pt x="11" y="1"/>
                    <a:pt x="11" y="1"/>
                  </a:cubicBezTo>
                  <a:cubicBezTo>
                    <a:pt x="12" y="0"/>
                    <a:pt x="15" y="0"/>
                    <a:pt x="16" y="1"/>
                  </a:cubicBezTo>
                  <a:cubicBezTo>
                    <a:pt x="26" y="11"/>
                    <a:pt x="26" y="11"/>
                    <a:pt x="26" y="11"/>
                  </a:cubicBezTo>
                  <a:cubicBezTo>
                    <a:pt x="26" y="11"/>
                    <a:pt x="27" y="12"/>
                    <a:pt x="27" y="13"/>
                  </a:cubicBezTo>
                  <a:cubicBezTo>
                    <a:pt x="27" y="15"/>
                    <a:pt x="26" y="16"/>
                    <a:pt x="26" y="16"/>
                  </a:cubicBezTo>
                  <a:cubicBezTo>
                    <a:pt x="16" y="25"/>
                    <a:pt x="16" y="25"/>
                    <a:pt x="16" y="25"/>
                  </a:cubicBezTo>
                  <a:cubicBezTo>
                    <a:pt x="16" y="26"/>
                    <a:pt x="15" y="27"/>
                    <a:pt x="14" y="27"/>
                  </a:cubicBezTo>
                  <a:close/>
                  <a:moveTo>
                    <a:pt x="10" y="13"/>
                  </a:moveTo>
                  <a:cubicBezTo>
                    <a:pt x="14" y="17"/>
                    <a:pt x="14" y="17"/>
                    <a:pt x="14" y="17"/>
                  </a:cubicBezTo>
                  <a:cubicBezTo>
                    <a:pt x="17" y="13"/>
                    <a:pt x="17" y="13"/>
                    <a:pt x="17" y="13"/>
                  </a:cubicBezTo>
                  <a:cubicBezTo>
                    <a:pt x="14" y="10"/>
                    <a:pt x="14" y="10"/>
                    <a:pt x="14" y="10"/>
                  </a:cubicBezTo>
                  <a:lnTo>
                    <a:pt x="10" y="13"/>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Freeform 136"/>
            <p:cNvSpPr>
              <a:spLocks/>
            </p:cNvSpPr>
            <p:nvPr/>
          </p:nvSpPr>
          <p:spPr bwMode="gray">
            <a:xfrm>
              <a:off x="9991725" y="1943101"/>
              <a:ext cx="28575" cy="53975"/>
            </a:xfrm>
            <a:custGeom>
              <a:avLst/>
              <a:gdLst>
                <a:gd name="T0" fmla="*/ 10205 w 14"/>
                <a:gd name="T1" fmla="*/ 53975 h 27"/>
                <a:gd name="T2" fmla="*/ 8164 w 14"/>
                <a:gd name="T3" fmla="*/ 53975 h 27"/>
                <a:gd name="T4" fmla="*/ 2041 w 14"/>
                <a:gd name="T5" fmla="*/ 43980 h 27"/>
                <a:gd name="T6" fmla="*/ 10205 w 14"/>
                <a:gd name="T7" fmla="*/ 5997 h 27"/>
                <a:gd name="T8" fmla="*/ 20411 w 14"/>
                <a:gd name="T9" fmla="*/ 0 h 27"/>
                <a:gd name="T10" fmla="*/ 26534 w 14"/>
                <a:gd name="T11" fmla="*/ 9995 h 27"/>
                <a:gd name="T12" fmla="*/ 16329 w 14"/>
                <a:gd name="T13" fmla="*/ 47978 h 27"/>
                <a:gd name="T14" fmla="*/ 10205 w 14"/>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5" y="27"/>
                  </a:moveTo>
                  <a:cubicBezTo>
                    <a:pt x="4" y="27"/>
                    <a:pt x="4" y="27"/>
                    <a:pt x="4" y="27"/>
                  </a:cubicBezTo>
                  <a:cubicBezTo>
                    <a:pt x="1" y="26"/>
                    <a:pt x="0" y="24"/>
                    <a:pt x="1" y="22"/>
                  </a:cubicBezTo>
                  <a:cubicBezTo>
                    <a:pt x="5" y="3"/>
                    <a:pt x="5" y="3"/>
                    <a:pt x="5" y="3"/>
                  </a:cubicBezTo>
                  <a:cubicBezTo>
                    <a:pt x="6" y="1"/>
                    <a:pt x="8" y="0"/>
                    <a:pt x="10" y="0"/>
                  </a:cubicBezTo>
                  <a:cubicBezTo>
                    <a:pt x="12" y="1"/>
                    <a:pt x="14" y="3"/>
                    <a:pt x="13" y="5"/>
                  </a:cubicBezTo>
                  <a:cubicBezTo>
                    <a:pt x="8" y="24"/>
                    <a:pt x="8" y="24"/>
                    <a:pt x="8" y="24"/>
                  </a:cubicBezTo>
                  <a:cubicBezTo>
                    <a:pt x="8" y="26"/>
                    <a:pt x="6" y="27"/>
                    <a:pt x="5"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Freeform 137"/>
            <p:cNvSpPr>
              <a:spLocks/>
            </p:cNvSpPr>
            <p:nvPr/>
          </p:nvSpPr>
          <p:spPr bwMode="gray">
            <a:xfrm>
              <a:off x="10015537" y="1943101"/>
              <a:ext cx="26988" cy="53975"/>
            </a:xfrm>
            <a:custGeom>
              <a:avLst/>
              <a:gdLst>
                <a:gd name="T0" fmla="*/ 18684 w 13"/>
                <a:gd name="T1" fmla="*/ 53975 h 27"/>
                <a:gd name="T2" fmla="*/ 10380 w 13"/>
                <a:gd name="T3" fmla="*/ 47978 h 27"/>
                <a:gd name="T4" fmla="*/ 0 w 13"/>
                <a:gd name="T5" fmla="*/ 9995 h 27"/>
                <a:gd name="T6" fmla="*/ 6228 w 13"/>
                <a:gd name="T7" fmla="*/ 0 h 27"/>
                <a:gd name="T8" fmla="*/ 16608 w 13"/>
                <a:gd name="T9" fmla="*/ 5997 h 27"/>
                <a:gd name="T10" fmla="*/ 26988 w 13"/>
                <a:gd name="T11" fmla="*/ 43980 h 27"/>
                <a:gd name="T12" fmla="*/ 20760 w 13"/>
                <a:gd name="T13" fmla="*/ 53975 h 27"/>
                <a:gd name="T14" fmla="*/ 18684 w 13"/>
                <a:gd name="T15" fmla="*/ 53975 h 2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7"/>
                <a:gd name="T26" fmla="*/ 13 w 1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7">
                  <a:moveTo>
                    <a:pt x="9" y="27"/>
                  </a:moveTo>
                  <a:cubicBezTo>
                    <a:pt x="7" y="27"/>
                    <a:pt x="5" y="26"/>
                    <a:pt x="5" y="24"/>
                  </a:cubicBezTo>
                  <a:cubicBezTo>
                    <a:pt x="0" y="5"/>
                    <a:pt x="0" y="5"/>
                    <a:pt x="0" y="5"/>
                  </a:cubicBezTo>
                  <a:cubicBezTo>
                    <a:pt x="0" y="3"/>
                    <a:pt x="1" y="1"/>
                    <a:pt x="3" y="0"/>
                  </a:cubicBezTo>
                  <a:cubicBezTo>
                    <a:pt x="5" y="0"/>
                    <a:pt x="7" y="1"/>
                    <a:pt x="8" y="3"/>
                  </a:cubicBezTo>
                  <a:cubicBezTo>
                    <a:pt x="13" y="22"/>
                    <a:pt x="13" y="22"/>
                    <a:pt x="13" y="22"/>
                  </a:cubicBezTo>
                  <a:cubicBezTo>
                    <a:pt x="13" y="24"/>
                    <a:pt x="12" y="26"/>
                    <a:pt x="10" y="27"/>
                  </a:cubicBezTo>
                  <a:cubicBezTo>
                    <a:pt x="9" y="27"/>
                    <a:pt x="9" y="27"/>
                    <a:pt x="9"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86" name="文本框 385"/>
          <p:cNvSpPr txBox="1"/>
          <p:nvPr/>
        </p:nvSpPr>
        <p:spPr bwMode="gray">
          <a:xfrm>
            <a:off x="5492478" y="5793862"/>
            <a:ext cx="1225015"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control</a:t>
            </a:r>
          </a:p>
        </p:txBody>
      </p:sp>
      <p:sp>
        <p:nvSpPr>
          <p:cNvPr id="387" name="文本框 386"/>
          <p:cNvSpPr txBox="1"/>
          <p:nvPr/>
        </p:nvSpPr>
        <p:spPr bwMode="gray">
          <a:xfrm>
            <a:off x="6276565" y="5793862"/>
            <a:ext cx="1424236"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Video surveillance</a:t>
            </a:r>
          </a:p>
        </p:txBody>
      </p:sp>
      <p:sp>
        <p:nvSpPr>
          <p:cNvPr id="388" name="文本框 387"/>
          <p:cNvSpPr txBox="1"/>
          <p:nvPr/>
        </p:nvSpPr>
        <p:spPr bwMode="gray">
          <a:xfrm>
            <a:off x="7238621" y="5793862"/>
            <a:ext cx="1291187"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 office</a:t>
            </a:r>
          </a:p>
        </p:txBody>
      </p:sp>
      <p:sp>
        <p:nvSpPr>
          <p:cNvPr id="389" name="平行四边形 388"/>
          <p:cNvSpPr/>
          <p:nvPr/>
        </p:nvSpPr>
        <p:spPr bwMode="gray">
          <a:xfrm rot="16200000">
            <a:off x="4950321" y="3663884"/>
            <a:ext cx="2217282" cy="698373"/>
          </a:xfrm>
          <a:prstGeom prst="parallelogram">
            <a:avLst>
              <a:gd name="adj" fmla="val 51364"/>
            </a:avLst>
          </a:prstGeom>
          <a:gradFill flip="none" rotWithShape="1">
            <a:gsLst>
              <a:gs pos="0">
                <a:srgbClr val="FFFAEB"/>
              </a:gs>
              <a:gs pos="100000">
                <a:srgbClr val="F6B78C"/>
              </a:gs>
            </a:gsLst>
            <a:lin ang="5400000" scaled="1"/>
            <a:tileRect/>
          </a:gradFill>
          <a:ln>
            <a:gradFill>
              <a:gsLst>
                <a:gs pos="0">
                  <a:schemeClr val="accent2">
                    <a:lumMod val="20000"/>
                    <a:lumOff val="80000"/>
                  </a:schemeClr>
                </a:gs>
                <a:gs pos="100000">
                  <a:schemeClr val="accent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平行四边形 389"/>
          <p:cNvSpPr/>
          <p:nvPr/>
        </p:nvSpPr>
        <p:spPr bwMode="gray">
          <a:xfrm rot="16200000">
            <a:off x="5889956" y="3663884"/>
            <a:ext cx="2217282" cy="698373"/>
          </a:xfrm>
          <a:prstGeom prst="parallelogram">
            <a:avLst>
              <a:gd name="adj" fmla="val 51364"/>
            </a:avLst>
          </a:prstGeom>
          <a:gradFill flip="none" rotWithShape="1">
            <a:gsLst>
              <a:gs pos="0">
                <a:srgbClr val="D4F1F4"/>
              </a:gs>
              <a:gs pos="100000">
                <a:srgbClr val="94DAE2"/>
              </a:gs>
            </a:gsLst>
            <a:lin ang="5400000" scaled="1"/>
            <a:tileRect/>
          </a:gradFill>
          <a:ln>
            <a:gradFill>
              <a:gsLst>
                <a:gs pos="0">
                  <a:srgbClr val="94DAE2"/>
                </a:gs>
                <a:gs pos="100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平行四边形 390"/>
          <p:cNvSpPr/>
          <p:nvPr/>
        </p:nvSpPr>
        <p:spPr bwMode="gray">
          <a:xfrm rot="16200000">
            <a:off x="6829592" y="3663885"/>
            <a:ext cx="2217282" cy="698373"/>
          </a:xfrm>
          <a:prstGeom prst="parallelogram">
            <a:avLst>
              <a:gd name="adj" fmla="val 51364"/>
            </a:avLst>
          </a:prstGeom>
          <a:gradFill flip="none" rotWithShape="1">
            <a:gsLst>
              <a:gs pos="0">
                <a:srgbClr val="E2F1DB"/>
              </a:gs>
              <a:gs pos="100000">
                <a:srgbClr val="AFD89C"/>
              </a:gs>
            </a:gsLst>
            <a:lin ang="5400000" scaled="1"/>
            <a:tileRect/>
          </a:gradFill>
          <a:ln>
            <a:gradFill>
              <a:gsLst>
                <a:gs pos="0">
                  <a:srgbClr val="D0E8C4"/>
                </a:gs>
                <a:gs pos="100000">
                  <a:srgbClr val="62B2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2" name="直接箭头连接符 391"/>
          <p:cNvCxnSpPr/>
          <p:nvPr/>
        </p:nvCxnSpPr>
        <p:spPr bwMode="gray">
          <a:xfrm flipV="1">
            <a:off x="6102175" y="2362406"/>
            <a:ext cx="0" cy="2925219"/>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393" name="直接箭头连接符 392"/>
          <p:cNvCxnSpPr/>
          <p:nvPr/>
        </p:nvCxnSpPr>
        <p:spPr bwMode="gray">
          <a:xfrm flipV="1">
            <a:off x="6976180" y="2615842"/>
            <a:ext cx="0" cy="267178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395" name="直接箭头连接符 394"/>
          <p:cNvCxnSpPr/>
          <p:nvPr/>
        </p:nvCxnSpPr>
        <p:spPr bwMode="gray">
          <a:xfrm flipV="1">
            <a:off x="7920212" y="2615842"/>
            <a:ext cx="0" cy="2671784"/>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grpSp>
        <p:nvGrpSpPr>
          <p:cNvPr id="396" name="组合 395"/>
          <p:cNvGrpSpPr/>
          <p:nvPr/>
        </p:nvGrpSpPr>
        <p:grpSpPr bwMode="gray">
          <a:xfrm>
            <a:off x="4010492" y="3068644"/>
            <a:ext cx="509593" cy="192967"/>
            <a:chOff x="3984654" y="3481778"/>
            <a:chExt cx="299782" cy="113518"/>
          </a:xfrm>
        </p:grpSpPr>
        <p:sp>
          <p:nvSpPr>
            <p:cNvPr id="397" name="燕尾形 396"/>
            <p:cNvSpPr>
              <a:spLocks noChangeAspect="1"/>
            </p:cNvSpPr>
            <p:nvPr/>
          </p:nvSpPr>
          <p:spPr bwMode="gray">
            <a:xfrm>
              <a:off x="3984654" y="3506499"/>
              <a:ext cx="64077" cy="64077"/>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燕尾形 397"/>
            <p:cNvSpPr>
              <a:spLocks noChangeAspect="1"/>
            </p:cNvSpPr>
            <p:nvPr/>
          </p:nvSpPr>
          <p:spPr bwMode="gray">
            <a:xfrm>
              <a:off x="4043391" y="3506499"/>
              <a:ext cx="64077" cy="64077"/>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燕尾形 398"/>
            <p:cNvSpPr>
              <a:spLocks noChangeAspect="1"/>
            </p:cNvSpPr>
            <p:nvPr/>
          </p:nvSpPr>
          <p:spPr bwMode="gray">
            <a:xfrm>
              <a:off x="4102128" y="3506499"/>
              <a:ext cx="64077" cy="6407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燕尾形 399"/>
            <p:cNvSpPr>
              <a:spLocks noChangeAspect="1"/>
            </p:cNvSpPr>
            <p:nvPr/>
          </p:nvSpPr>
          <p:spPr bwMode="gray">
            <a:xfrm>
              <a:off x="4136145" y="3481778"/>
              <a:ext cx="113518" cy="113518"/>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燕尾形 400"/>
            <p:cNvSpPr>
              <a:spLocks noChangeAspect="1"/>
            </p:cNvSpPr>
            <p:nvPr/>
          </p:nvSpPr>
          <p:spPr bwMode="gray">
            <a:xfrm>
              <a:off x="4233712" y="3506499"/>
              <a:ext cx="50724" cy="64077"/>
            </a:xfrm>
            <a:prstGeom prst="chevron">
              <a:avLst>
                <a:gd name="adj" fmla="val 682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2" name="文本框 401"/>
          <p:cNvSpPr txBox="1"/>
          <p:nvPr/>
        </p:nvSpPr>
        <p:spPr bwMode="gray">
          <a:xfrm>
            <a:off x="3314139" y="3354868"/>
            <a:ext cx="1902298" cy="1431161"/>
          </a:xfrm>
          <a:prstGeom prst="rect">
            <a:avLst/>
          </a:prstGeom>
          <a:noFill/>
        </p:spPr>
        <p:txBody>
          <a:bodyPr wrap="square" rtlCol="0">
            <a:noAutofit/>
          </a:bodyPr>
          <a:lstStyle/>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10+ private networks &gt; 1 network with N slices</a:t>
            </a:r>
          </a:p>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Good balance</a:t>
            </a:r>
          </a:p>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Multi-network convergence</a:t>
            </a:r>
          </a:p>
          <a:p>
            <a:pPr algn="ctr"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Private network experience</a:t>
            </a:r>
          </a:p>
        </p:txBody>
      </p:sp>
      <p:sp>
        <p:nvSpPr>
          <p:cNvPr id="405" name="矩形 404"/>
          <p:cNvSpPr/>
          <p:nvPr/>
        </p:nvSpPr>
        <p:spPr bwMode="gray">
          <a:xfrm>
            <a:off x="8746794" y="1838868"/>
            <a:ext cx="2992867" cy="3939540"/>
          </a:xfrm>
          <a:prstGeom prst="rect">
            <a:avLst/>
          </a:prstGeom>
        </p:spPr>
        <p:txBody>
          <a:bodyPr wrap="square">
            <a:noAutofit/>
          </a:bodyPr>
          <a:lstStyle/>
          <a:p>
            <a:pPr marL="182563" indent="-182563" fontAlgn="ctr">
              <a:lnSpc>
                <a:spcPts val="2400"/>
              </a:lnSpc>
              <a:spcAft>
                <a:spcPts val="600"/>
              </a:spcAft>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Hierarchical slicing</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implements flexible bearer of multiple services and reduces network construction costs.</a:t>
            </a:r>
          </a:p>
          <a:p>
            <a:pPr marL="182563" indent="-182563" fontAlgn="ctr">
              <a:lnSpc>
                <a:spcPts val="2400"/>
              </a:lnSpc>
              <a:spcAft>
                <a:spcPts val="600"/>
              </a:spcAft>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Differentiated network services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provide differentiated SLAs for diversified service requirements.</a:t>
            </a:r>
          </a:p>
          <a:p>
            <a:pPr marL="182563" indent="-182563" fontAlgn="ctr">
              <a:lnSpc>
                <a:spcPts val="2400"/>
              </a:lnSpc>
              <a:spcAft>
                <a:spcPts val="600"/>
              </a:spcAft>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Slice lifecycle management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uses the controller for slice planning, construction, maintenance, and optimization.</a:t>
            </a:r>
          </a:p>
        </p:txBody>
      </p:sp>
      <p:sp>
        <p:nvSpPr>
          <p:cNvPr id="406" name="文本框 405"/>
          <p:cNvSpPr txBox="1"/>
          <p:nvPr/>
        </p:nvSpPr>
        <p:spPr bwMode="gray">
          <a:xfrm rot="1425374">
            <a:off x="5379868" y="3636249"/>
            <a:ext cx="6447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1</a:t>
            </a:r>
          </a:p>
        </p:txBody>
      </p:sp>
      <p:sp>
        <p:nvSpPr>
          <p:cNvPr id="408" name="文本框 407"/>
          <p:cNvSpPr txBox="1"/>
          <p:nvPr/>
        </p:nvSpPr>
        <p:spPr bwMode="gray">
          <a:xfrm rot="1425374">
            <a:off x="6426452" y="3636249"/>
            <a:ext cx="6447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2</a:t>
            </a:r>
          </a:p>
        </p:txBody>
      </p:sp>
      <p:sp>
        <p:nvSpPr>
          <p:cNvPr id="409" name="文本框 408"/>
          <p:cNvSpPr txBox="1"/>
          <p:nvPr/>
        </p:nvSpPr>
        <p:spPr bwMode="gray">
          <a:xfrm rot="1425374">
            <a:off x="7349961" y="3636249"/>
            <a:ext cx="6447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Slice 3</a:t>
            </a:r>
          </a:p>
        </p:txBody>
      </p:sp>
      <p:sp>
        <p:nvSpPr>
          <p:cNvPr id="410" name="文本框 409"/>
          <p:cNvSpPr txBox="1"/>
          <p:nvPr/>
        </p:nvSpPr>
        <p:spPr bwMode="gray">
          <a:xfrm>
            <a:off x="4867813" y="4788535"/>
            <a:ext cx="1558440" cy="276999"/>
          </a:xfrm>
          <a:prstGeom prst="rect">
            <a:avLst/>
          </a:prstGeom>
          <a:noFill/>
        </p:spPr>
        <p:txBody>
          <a:bodyPr wrap="square" rtlCol="0">
            <a:noAutofit/>
          </a:bodyPr>
          <a:lstStyle/>
          <a:p>
            <a:pPr algn="ctr" fontAlgn="ctr"/>
            <a:r>
              <a:rPr lang="en-US" sz="12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One private network</a:t>
            </a:r>
          </a:p>
        </p:txBody>
      </p:sp>
      <p:sp>
        <p:nvSpPr>
          <p:cNvPr id="272" name="文本框 271"/>
          <p:cNvSpPr txBox="1"/>
          <p:nvPr/>
        </p:nvSpPr>
        <p:spPr bwMode="gray">
          <a:xfrm>
            <a:off x="5116294" y="1564862"/>
            <a:ext cx="1573544" cy="276999"/>
          </a:xfrm>
          <a:prstGeom prst="rect">
            <a:avLst/>
          </a:prstGeom>
          <a:solidFill>
            <a:schemeClr val="bg1"/>
          </a:solid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 protection video cloud</a:t>
            </a:r>
          </a:p>
        </p:txBody>
      </p:sp>
    </p:spTree>
    <p:extLst>
      <p:ext uri="{BB962C8B-B14F-4D97-AF65-F5344CB8AC3E}">
        <p14:creationId xmlns:p14="http://schemas.microsoft.com/office/powerpoint/2010/main" val="2461796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bwMode="gray">
          <a:xfrm>
            <a:off x="904240" y="3134815"/>
            <a:ext cx="10383520" cy="1554480"/>
          </a:xfrm>
          <a:prstGeom prst="roundRect">
            <a:avLst>
              <a:gd name="adj" fmla="val 558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圆角矩形 217"/>
          <p:cNvSpPr/>
          <p:nvPr/>
        </p:nvSpPr>
        <p:spPr bwMode="gray">
          <a:xfrm>
            <a:off x="904240" y="1573626"/>
            <a:ext cx="10383520" cy="1507180"/>
          </a:xfrm>
          <a:prstGeom prst="roundRect">
            <a:avLst>
              <a:gd name="adj" fmla="val 558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t>One-Network Wide Connection: Providing a Service-Level SLA Measurement Solution with Higher Precision</a:t>
            </a:r>
            <a:endParaRPr lang="en-US" dirty="0"/>
          </a:p>
        </p:txBody>
      </p:sp>
      <p:pic>
        <p:nvPicPr>
          <p:cNvPr id="167" name="图片 1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531535" y="2198105"/>
            <a:ext cx="1792652" cy="330612"/>
          </a:xfrm>
          <a:prstGeom prst="rect">
            <a:avLst/>
          </a:prstGeom>
        </p:spPr>
      </p:pic>
      <p:sp>
        <p:nvSpPr>
          <p:cNvPr id="4" name="矩形 3"/>
          <p:cNvSpPr/>
          <p:nvPr/>
        </p:nvSpPr>
        <p:spPr bwMode="gray">
          <a:xfrm>
            <a:off x="7724888" y="1601907"/>
            <a:ext cx="2082750" cy="861774"/>
          </a:xfrm>
          <a:prstGeom prst="rect">
            <a:avLst/>
          </a:prstGeom>
        </p:spPr>
        <p:txBody>
          <a:bodyPr wrap="square">
            <a:noAutofit/>
          </a:bodyPr>
          <a:lstStyle/>
          <a:p>
            <a:pPr marL="182563" indent="-182563" fontAlgn="ctr">
              <a:lnSpc>
                <a:spcPts val="2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Hop-by-hop delay</a:t>
            </a:r>
          </a:p>
          <a:p>
            <a:pPr marL="182563" indent="-182563" fontAlgn="ctr">
              <a:lnSpc>
                <a:spcPts val="2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 loss location</a:t>
            </a:r>
          </a:p>
          <a:p>
            <a:pPr marL="182563" indent="-182563" fontAlgn="ctr">
              <a:lnSpc>
                <a:spcPts val="2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Path restoration</a:t>
            </a:r>
          </a:p>
        </p:txBody>
      </p:sp>
      <p:grpSp>
        <p:nvGrpSpPr>
          <p:cNvPr id="169" name="组合 168"/>
          <p:cNvGrpSpPr>
            <a:grpSpLocks noChangeAspect="1"/>
          </p:cNvGrpSpPr>
          <p:nvPr/>
        </p:nvGrpSpPr>
        <p:grpSpPr bwMode="gray">
          <a:xfrm>
            <a:off x="3778330" y="3879655"/>
            <a:ext cx="449543" cy="438126"/>
            <a:chOff x="4236651" y="6141866"/>
            <a:chExt cx="715711" cy="697535"/>
          </a:xfrm>
        </p:grpSpPr>
        <p:sp>
          <p:nvSpPr>
            <p:cNvPr id="170"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1" name="组合 170"/>
            <p:cNvGrpSpPr/>
            <p:nvPr/>
          </p:nvGrpSpPr>
          <p:grpSpPr bwMode="gray">
            <a:xfrm>
              <a:off x="4236651" y="6141866"/>
              <a:ext cx="715711" cy="697535"/>
              <a:chOff x="6853241" y="830259"/>
              <a:chExt cx="536574" cy="523875"/>
            </a:xfrm>
            <a:solidFill>
              <a:schemeClr val="bg1">
                <a:lumMod val="50000"/>
              </a:schemeClr>
            </a:solidFill>
          </p:grpSpPr>
          <p:sp>
            <p:nvSpPr>
              <p:cNvPr id="172"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7" name="组合 176"/>
          <p:cNvGrpSpPr>
            <a:grpSpLocks noChangeAspect="1"/>
          </p:cNvGrpSpPr>
          <p:nvPr/>
        </p:nvGrpSpPr>
        <p:grpSpPr bwMode="gray">
          <a:xfrm>
            <a:off x="6277690" y="3879655"/>
            <a:ext cx="449543" cy="438126"/>
            <a:chOff x="4236651" y="6141866"/>
            <a:chExt cx="715711" cy="697535"/>
          </a:xfrm>
        </p:grpSpPr>
        <p:sp>
          <p:nvSpPr>
            <p:cNvPr id="178"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9" name="组合 178"/>
            <p:cNvGrpSpPr/>
            <p:nvPr/>
          </p:nvGrpSpPr>
          <p:grpSpPr bwMode="gray">
            <a:xfrm>
              <a:off x="4236651" y="6141866"/>
              <a:ext cx="715711" cy="697535"/>
              <a:chOff x="6853241" y="830259"/>
              <a:chExt cx="536574" cy="523875"/>
            </a:xfrm>
            <a:solidFill>
              <a:schemeClr val="bg1">
                <a:lumMod val="50000"/>
              </a:schemeClr>
            </a:solidFill>
          </p:grpSpPr>
          <p:sp>
            <p:nvSpPr>
              <p:cNvPr id="180"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85" name="组合 184"/>
          <p:cNvGrpSpPr>
            <a:grpSpLocks noChangeAspect="1"/>
          </p:cNvGrpSpPr>
          <p:nvPr/>
        </p:nvGrpSpPr>
        <p:grpSpPr bwMode="gray">
          <a:xfrm>
            <a:off x="8817195" y="3879655"/>
            <a:ext cx="449543" cy="438126"/>
            <a:chOff x="4236651" y="6141866"/>
            <a:chExt cx="715711" cy="697535"/>
          </a:xfrm>
        </p:grpSpPr>
        <p:sp>
          <p:nvSpPr>
            <p:cNvPr id="186"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7" name="组合 186"/>
            <p:cNvGrpSpPr/>
            <p:nvPr/>
          </p:nvGrpSpPr>
          <p:grpSpPr bwMode="gray">
            <a:xfrm>
              <a:off x="4236651" y="6141866"/>
              <a:ext cx="715711" cy="697535"/>
              <a:chOff x="6853241" y="830259"/>
              <a:chExt cx="536574" cy="523875"/>
            </a:xfrm>
            <a:solidFill>
              <a:schemeClr val="bg1">
                <a:lumMod val="50000"/>
              </a:schemeClr>
            </a:solidFill>
          </p:grpSpPr>
          <p:sp>
            <p:nvSpPr>
              <p:cNvPr id="188"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lnSpc>
                    <a:spcPct val="100000"/>
                  </a:lnSpc>
                  <a:spcBef>
                    <a:spcPts val="0"/>
                  </a:spcBef>
                  <a:spcAft>
                    <a:spcPts val="0"/>
                  </a:spcAft>
                  <a:buClrTx/>
                  <a:buSzTx/>
                  <a:buFontTx/>
                  <a:buNone/>
                  <a:tabLst/>
                  <a:defRPr/>
                </a:pPr>
                <a:endParaRPr kumimoji="0" lang="en-US" altLang="zh-CN" sz="214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93" name="组合 318"/>
          <p:cNvGrpSpPr>
            <a:grpSpLocks noChangeAspect="1"/>
          </p:cNvGrpSpPr>
          <p:nvPr/>
        </p:nvGrpSpPr>
        <p:grpSpPr bwMode="gray">
          <a:xfrm>
            <a:off x="9577889" y="3898422"/>
            <a:ext cx="544666" cy="400593"/>
            <a:chOff x="3786188" y="1204913"/>
            <a:chExt cx="738188" cy="542925"/>
          </a:xfrm>
        </p:grpSpPr>
        <p:sp>
          <p:nvSpPr>
            <p:cNvPr id="194" name="Freeform 119"/>
            <p:cNvSpPr>
              <a:spLocks noEditPoints="1"/>
            </p:cNvSpPr>
            <p:nvPr/>
          </p:nvSpPr>
          <p:spPr bwMode="gray">
            <a:xfrm>
              <a:off x="4059238" y="1376363"/>
              <a:ext cx="227013" cy="255588"/>
            </a:xfrm>
            <a:custGeom>
              <a:avLst/>
              <a:gdLst>
                <a:gd name="T0" fmla="*/ 14288 w 143"/>
                <a:gd name="T1" fmla="*/ 255588 h 161"/>
                <a:gd name="T2" fmla="*/ 7938 w 143"/>
                <a:gd name="T3" fmla="*/ 254000 h 161"/>
                <a:gd name="T4" fmla="*/ 0 w 143"/>
                <a:gd name="T5" fmla="*/ 241300 h 161"/>
                <a:gd name="T6" fmla="*/ 0 w 143"/>
                <a:gd name="T7" fmla="*/ 14288 h 161"/>
                <a:gd name="T8" fmla="*/ 7938 w 143"/>
                <a:gd name="T9" fmla="*/ 1588 h 161"/>
                <a:gd name="T10" fmla="*/ 22225 w 143"/>
                <a:gd name="T11" fmla="*/ 1588 h 161"/>
                <a:gd name="T12" fmla="*/ 219075 w 143"/>
                <a:gd name="T13" fmla="*/ 115888 h 161"/>
                <a:gd name="T14" fmla="*/ 227013 w 143"/>
                <a:gd name="T15" fmla="*/ 128588 h 161"/>
                <a:gd name="T16" fmla="*/ 219075 w 143"/>
                <a:gd name="T17" fmla="*/ 141288 h 161"/>
                <a:gd name="T18" fmla="*/ 22225 w 143"/>
                <a:gd name="T19" fmla="*/ 254000 h 161"/>
                <a:gd name="T20" fmla="*/ 14288 w 143"/>
                <a:gd name="T21" fmla="*/ 255588 h 161"/>
                <a:gd name="T22" fmla="*/ 28575 w 143"/>
                <a:gd name="T23" fmla="*/ 39688 h 161"/>
                <a:gd name="T24" fmla="*/ 28575 w 143"/>
                <a:gd name="T25" fmla="*/ 217488 h 161"/>
                <a:gd name="T26" fmla="*/ 184150 w 143"/>
                <a:gd name="T27" fmla="*/ 128588 h 161"/>
                <a:gd name="T28" fmla="*/ 28575 w 143"/>
                <a:gd name="T29" fmla="*/ 39688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161"/>
                <a:gd name="T47" fmla="*/ 143 w 14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161">
                  <a:moveTo>
                    <a:pt x="9" y="161"/>
                  </a:moveTo>
                  <a:cubicBezTo>
                    <a:pt x="8" y="161"/>
                    <a:pt x="6" y="161"/>
                    <a:pt x="5" y="160"/>
                  </a:cubicBezTo>
                  <a:cubicBezTo>
                    <a:pt x="2" y="159"/>
                    <a:pt x="0" y="156"/>
                    <a:pt x="0" y="152"/>
                  </a:cubicBezTo>
                  <a:cubicBezTo>
                    <a:pt x="0" y="9"/>
                    <a:pt x="0" y="9"/>
                    <a:pt x="0" y="9"/>
                  </a:cubicBezTo>
                  <a:cubicBezTo>
                    <a:pt x="0" y="6"/>
                    <a:pt x="2" y="3"/>
                    <a:pt x="5" y="1"/>
                  </a:cubicBezTo>
                  <a:cubicBezTo>
                    <a:pt x="8" y="0"/>
                    <a:pt x="11" y="0"/>
                    <a:pt x="14" y="1"/>
                  </a:cubicBezTo>
                  <a:cubicBezTo>
                    <a:pt x="138" y="73"/>
                    <a:pt x="138" y="73"/>
                    <a:pt x="138" y="73"/>
                  </a:cubicBezTo>
                  <a:cubicBezTo>
                    <a:pt x="141" y="75"/>
                    <a:pt x="143" y="78"/>
                    <a:pt x="143" y="81"/>
                  </a:cubicBezTo>
                  <a:cubicBezTo>
                    <a:pt x="143" y="84"/>
                    <a:pt x="141" y="87"/>
                    <a:pt x="138" y="89"/>
                  </a:cubicBezTo>
                  <a:cubicBezTo>
                    <a:pt x="14" y="160"/>
                    <a:pt x="14" y="160"/>
                    <a:pt x="14" y="160"/>
                  </a:cubicBezTo>
                  <a:cubicBezTo>
                    <a:pt x="13" y="161"/>
                    <a:pt x="11" y="161"/>
                    <a:pt x="9" y="161"/>
                  </a:cubicBezTo>
                  <a:close/>
                  <a:moveTo>
                    <a:pt x="18" y="25"/>
                  </a:moveTo>
                  <a:cubicBezTo>
                    <a:pt x="18" y="137"/>
                    <a:pt x="18" y="137"/>
                    <a:pt x="18" y="137"/>
                  </a:cubicBezTo>
                  <a:cubicBezTo>
                    <a:pt x="116" y="81"/>
                    <a:pt x="116" y="81"/>
                    <a:pt x="116" y="81"/>
                  </a:cubicBezTo>
                  <a:lnTo>
                    <a:pt x="18" y="2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Oval 120"/>
            <p:cNvSpPr>
              <a:spLocks noChangeArrowheads="1"/>
            </p:cNvSpPr>
            <p:nvPr/>
          </p:nvSpPr>
          <p:spPr bwMode="gray">
            <a:xfrm>
              <a:off x="4238626" y="1684338"/>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Oval 121"/>
            <p:cNvSpPr>
              <a:spLocks noChangeArrowheads="1"/>
            </p:cNvSpPr>
            <p:nvPr/>
          </p:nvSpPr>
          <p:spPr bwMode="gray">
            <a:xfrm>
              <a:off x="4140201" y="1684338"/>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22"/>
            <p:cNvSpPr>
              <a:spLocks/>
            </p:cNvSpPr>
            <p:nvPr/>
          </p:nvSpPr>
          <p:spPr bwMode="gray">
            <a:xfrm>
              <a:off x="3786188" y="1204913"/>
              <a:ext cx="738188" cy="525463"/>
            </a:xfrm>
            <a:custGeom>
              <a:avLst/>
              <a:gdLst>
                <a:gd name="T0" fmla="*/ 530225 w 465"/>
                <a:gd name="T1" fmla="*/ 525463 h 331"/>
                <a:gd name="T2" fmla="*/ 484188 w 465"/>
                <a:gd name="T3" fmla="*/ 525463 h 331"/>
                <a:gd name="T4" fmla="*/ 484188 w 465"/>
                <a:gd name="T5" fmla="*/ 496888 h 331"/>
                <a:gd name="T6" fmla="*/ 530225 w 465"/>
                <a:gd name="T7" fmla="*/ 496888 h 331"/>
                <a:gd name="T8" fmla="*/ 709613 w 465"/>
                <a:gd name="T9" fmla="*/ 317500 h 331"/>
                <a:gd name="T10" fmla="*/ 547688 w 465"/>
                <a:gd name="T11" fmla="*/ 138113 h 331"/>
                <a:gd name="T12" fmla="*/ 539750 w 465"/>
                <a:gd name="T13" fmla="*/ 138113 h 331"/>
                <a:gd name="T14" fmla="*/ 536575 w 465"/>
                <a:gd name="T15" fmla="*/ 130175 h 331"/>
                <a:gd name="T16" fmla="*/ 382588 w 465"/>
                <a:gd name="T17" fmla="*/ 28575 h 331"/>
                <a:gd name="T18" fmla="*/ 220663 w 465"/>
                <a:gd name="T19" fmla="*/ 147638 h 331"/>
                <a:gd name="T20" fmla="*/ 217488 w 465"/>
                <a:gd name="T21" fmla="*/ 158750 h 331"/>
                <a:gd name="T22" fmla="*/ 206375 w 465"/>
                <a:gd name="T23" fmla="*/ 158750 h 331"/>
                <a:gd name="T24" fmla="*/ 198438 w 465"/>
                <a:gd name="T25" fmla="*/ 158750 h 331"/>
                <a:gd name="T26" fmla="*/ 28575 w 465"/>
                <a:gd name="T27" fmla="*/ 327025 h 331"/>
                <a:gd name="T28" fmla="*/ 198438 w 465"/>
                <a:gd name="T29" fmla="*/ 496888 h 331"/>
                <a:gd name="T30" fmla="*/ 387350 w 465"/>
                <a:gd name="T31" fmla="*/ 496888 h 331"/>
                <a:gd name="T32" fmla="*/ 387350 w 465"/>
                <a:gd name="T33" fmla="*/ 525463 h 331"/>
                <a:gd name="T34" fmla="*/ 198438 w 465"/>
                <a:gd name="T35" fmla="*/ 525463 h 331"/>
                <a:gd name="T36" fmla="*/ 0 w 465"/>
                <a:gd name="T37" fmla="*/ 327025 h 331"/>
                <a:gd name="T38" fmla="*/ 196850 w 465"/>
                <a:gd name="T39" fmla="*/ 130175 h 331"/>
                <a:gd name="T40" fmla="*/ 382588 w 465"/>
                <a:gd name="T41" fmla="*/ 0 h 331"/>
                <a:gd name="T42" fmla="*/ 558800 w 465"/>
                <a:gd name="T43" fmla="*/ 111125 h 331"/>
                <a:gd name="T44" fmla="*/ 738188 w 465"/>
                <a:gd name="T45" fmla="*/ 317500 h 331"/>
                <a:gd name="T46" fmla="*/ 530225 w 465"/>
                <a:gd name="T47" fmla="*/ 525463 h 3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5"/>
                <a:gd name="T73" fmla="*/ 0 h 331"/>
                <a:gd name="T74" fmla="*/ 465 w 465"/>
                <a:gd name="T75" fmla="*/ 331 h 3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5" h="331">
                  <a:moveTo>
                    <a:pt x="334" y="331"/>
                  </a:moveTo>
                  <a:cubicBezTo>
                    <a:pt x="305" y="331"/>
                    <a:pt x="305" y="331"/>
                    <a:pt x="305" y="331"/>
                  </a:cubicBezTo>
                  <a:cubicBezTo>
                    <a:pt x="305" y="313"/>
                    <a:pt x="305" y="313"/>
                    <a:pt x="305" y="313"/>
                  </a:cubicBezTo>
                  <a:cubicBezTo>
                    <a:pt x="334" y="313"/>
                    <a:pt x="334" y="313"/>
                    <a:pt x="334" y="313"/>
                  </a:cubicBezTo>
                  <a:cubicBezTo>
                    <a:pt x="396" y="313"/>
                    <a:pt x="447" y="262"/>
                    <a:pt x="447" y="200"/>
                  </a:cubicBezTo>
                  <a:cubicBezTo>
                    <a:pt x="447" y="141"/>
                    <a:pt x="403" y="93"/>
                    <a:pt x="345" y="87"/>
                  </a:cubicBezTo>
                  <a:cubicBezTo>
                    <a:pt x="340" y="87"/>
                    <a:pt x="340" y="87"/>
                    <a:pt x="340" y="87"/>
                  </a:cubicBezTo>
                  <a:cubicBezTo>
                    <a:pt x="338" y="82"/>
                    <a:pt x="338" y="82"/>
                    <a:pt x="338" y="82"/>
                  </a:cubicBezTo>
                  <a:cubicBezTo>
                    <a:pt x="321" y="43"/>
                    <a:pt x="283" y="18"/>
                    <a:pt x="241" y="18"/>
                  </a:cubicBezTo>
                  <a:cubicBezTo>
                    <a:pt x="194" y="18"/>
                    <a:pt x="153" y="49"/>
                    <a:pt x="139" y="93"/>
                  </a:cubicBezTo>
                  <a:cubicBezTo>
                    <a:pt x="137" y="100"/>
                    <a:pt x="137" y="100"/>
                    <a:pt x="137" y="100"/>
                  </a:cubicBezTo>
                  <a:cubicBezTo>
                    <a:pt x="130" y="100"/>
                    <a:pt x="130" y="100"/>
                    <a:pt x="130" y="100"/>
                  </a:cubicBezTo>
                  <a:cubicBezTo>
                    <a:pt x="128" y="100"/>
                    <a:pt x="127" y="100"/>
                    <a:pt x="125" y="100"/>
                  </a:cubicBezTo>
                  <a:cubicBezTo>
                    <a:pt x="66" y="100"/>
                    <a:pt x="18" y="147"/>
                    <a:pt x="18" y="206"/>
                  </a:cubicBezTo>
                  <a:cubicBezTo>
                    <a:pt x="18" y="265"/>
                    <a:pt x="66" y="313"/>
                    <a:pt x="125" y="313"/>
                  </a:cubicBezTo>
                  <a:cubicBezTo>
                    <a:pt x="244" y="313"/>
                    <a:pt x="244" y="313"/>
                    <a:pt x="244" y="313"/>
                  </a:cubicBezTo>
                  <a:cubicBezTo>
                    <a:pt x="244" y="331"/>
                    <a:pt x="244" y="331"/>
                    <a:pt x="244" y="331"/>
                  </a:cubicBezTo>
                  <a:cubicBezTo>
                    <a:pt x="125" y="331"/>
                    <a:pt x="125" y="331"/>
                    <a:pt x="125" y="331"/>
                  </a:cubicBezTo>
                  <a:cubicBezTo>
                    <a:pt x="56" y="331"/>
                    <a:pt x="0" y="275"/>
                    <a:pt x="0" y="206"/>
                  </a:cubicBezTo>
                  <a:cubicBezTo>
                    <a:pt x="0" y="138"/>
                    <a:pt x="56" y="82"/>
                    <a:pt x="124" y="82"/>
                  </a:cubicBezTo>
                  <a:cubicBezTo>
                    <a:pt x="142" y="33"/>
                    <a:pt x="188" y="0"/>
                    <a:pt x="241" y="0"/>
                  </a:cubicBezTo>
                  <a:cubicBezTo>
                    <a:pt x="288" y="0"/>
                    <a:pt x="331" y="27"/>
                    <a:pt x="352" y="70"/>
                  </a:cubicBezTo>
                  <a:cubicBezTo>
                    <a:pt x="417" y="79"/>
                    <a:pt x="465" y="134"/>
                    <a:pt x="465" y="200"/>
                  </a:cubicBezTo>
                  <a:cubicBezTo>
                    <a:pt x="465" y="272"/>
                    <a:pt x="406" y="331"/>
                    <a:pt x="334" y="33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8" name="组合 360"/>
          <p:cNvGrpSpPr>
            <a:grpSpLocks noChangeAspect="1"/>
          </p:cNvGrpSpPr>
          <p:nvPr/>
        </p:nvGrpSpPr>
        <p:grpSpPr bwMode="gray">
          <a:xfrm>
            <a:off x="2607237" y="3928311"/>
            <a:ext cx="318412" cy="340814"/>
            <a:chOff x="1538288" y="652463"/>
            <a:chExt cx="493713" cy="528638"/>
          </a:xfrm>
        </p:grpSpPr>
        <p:sp>
          <p:nvSpPr>
            <p:cNvPr id="199" name="Freeform 71"/>
            <p:cNvSpPr>
              <a:spLocks noEditPoints="1"/>
            </p:cNvSpPr>
            <p:nvPr/>
          </p:nvSpPr>
          <p:spPr bwMode="gray">
            <a:xfrm>
              <a:off x="1709738" y="804863"/>
              <a:ext cx="322263" cy="225425"/>
            </a:xfrm>
            <a:custGeom>
              <a:avLst/>
              <a:gdLst>
                <a:gd name="T0" fmla="*/ 2147483646 w 240"/>
                <a:gd name="T1" fmla="*/ 2147483646 h 168"/>
                <a:gd name="T2" fmla="*/ 2147483646 w 240"/>
                <a:gd name="T3" fmla="*/ 2147483646 h 168"/>
                <a:gd name="T4" fmla="*/ 0 w 240"/>
                <a:gd name="T5" fmla="*/ 2147483646 h 168"/>
                <a:gd name="T6" fmla="*/ 0 w 240"/>
                <a:gd name="T7" fmla="*/ 2147483646 h 168"/>
                <a:gd name="T8" fmla="*/ 2147483646 w 240"/>
                <a:gd name="T9" fmla="*/ 0 h 168"/>
                <a:gd name="T10" fmla="*/ 2147483646 w 240"/>
                <a:gd name="T11" fmla="*/ 0 h 168"/>
                <a:gd name="T12" fmla="*/ 2147483646 w 240"/>
                <a:gd name="T13" fmla="*/ 2147483646 h 168"/>
                <a:gd name="T14" fmla="*/ 2147483646 w 240"/>
                <a:gd name="T15" fmla="*/ 2147483646 h 168"/>
                <a:gd name="T16" fmla="*/ 2147483646 w 240"/>
                <a:gd name="T17" fmla="*/ 2147483646 h 168"/>
                <a:gd name="T18" fmla="*/ 2147483646 w 240"/>
                <a:gd name="T19" fmla="*/ 2147483646 h 168"/>
                <a:gd name="T20" fmla="*/ 2147483646 w 240"/>
                <a:gd name="T21" fmla="*/ 2147483646 h 168"/>
                <a:gd name="T22" fmla="*/ 2147483646 w 240"/>
                <a:gd name="T23" fmla="*/ 2147483646 h 168"/>
                <a:gd name="T24" fmla="*/ 2147483646 w 240"/>
                <a:gd name="T25" fmla="*/ 2147483646 h 168"/>
                <a:gd name="T26" fmla="*/ 2147483646 w 240"/>
                <a:gd name="T27" fmla="*/ 2147483646 h 168"/>
                <a:gd name="T28" fmla="*/ 2147483646 w 240"/>
                <a:gd name="T29" fmla="*/ 2147483646 h 168"/>
                <a:gd name="T30" fmla="*/ 2147483646 w 240"/>
                <a:gd name="T31" fmla="*/ 2147483646 h 168"/>
                <a:gd name="T32" fmla="*/ 2147483646 w 240"/>
                <a:gd name="T33" fmla="*/ 2147483646 h 168"/>
                <a:gd name="T34" fmla="*/ 2147483646 w 240"/>
                <a:gd name="T35" fmla="*/ 2147483646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0"/>
                <a:gd name="T55" fmla="*/ 0 h 168"/>
                <a:gd name="T56" fmla="*/ 240 w 240"/>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0" h="168">
                  <a:moveTo>
                    <a:pt x="208" y="168"/>
                  </a:moveTo>
                  <a:cubicBezTo>
                    <a:pt x="32" y="168"/>
                    <a:pt x="32" y="168"/>
                    <a:pt x="32" y="168"/>
                  </a:cubicBezTo>
                  <a:cubicBezTo>
                    <a:pt x="14" y="168"/>
                    <a:pt x="0" y="153"/>
                    <a:pt x="0" y="136"/>
                  </a:cubicBezTo>
                  <a:cubicBezTo>
                    <a:pt x="0" y="32"/>
                    <a:pt x="0" y="32"/>
                    <a:pt x="0" y="32"/>
                  </a:cubicBezTo>
                  <a:cubicBezTo>
                    <a:pt x="0" y="14"/>
                    <a:pt x="14" y="0"/>
                    <a:pt x="32" y="0"/>
                  </a:cubicBezTo>
                  <a:cubicBezTo>
                    <a:pt x="208" y="0"/>
                    <a:pt x="208" y="0"/>
                    <a:pt x="208" y="0"/>
                  </a:cubicBezTo>
                  <a:cubicBezTo>
                    <a:pt x="226" y="0"/>
                    <a:pt x="240" y="14"/>
                    <a:pt x="240" y="32"/>
                  </a:cubicBezTo>
                  <a:cubicBezTo>
                    <a:pt x="240" y="136"/>
                    <a:pt x="240" y="136"/>
                    <a:pt x="240" y="136"/>
                  </a:cubicBezTo>
                  <a:cubicBezTo>
                    <a:pt x="240" y="153"/>
                    <a:pt x="226" y="168"/>
                    <a:pt x="208" y="168"/>
                  </a:cubicBezTo>
                  <a:close/>
                  <a:moveTo>
                    <a:pt x="32" y="18"/>
                  </a:moveTo>
                  <a:cubicBezTo>
                    <a:pt x="24" y="18"/>
                    <a:pt x="18" y="24"/>
                    <a:pt x="18" y="32"/>
                  </a:cubicBezTo>
                  <a:cubicBezTo>
                    <a:pt x="18" y="136"/>
                    <a:pt x="18" y="136"/>
                    <a:pt x="18" y="136"/>
                  </a:cubicBezTo>
                  <a:cubicBezTo>
                    <a:pt x="18" y="143"/>
                    <a:pt x="24" y="150"/>
                    <a:pt x="32" y="150"/>
                  </a:cubicBezTo>
                  <a:cubicBezTo>
                    <a:pt x="208" y="150"/>
                    <a:pt x="208" y="150"/>
                    <a:pt x="208" y="150"/>
                  </a:cubicBezTo>
                  <a:cubicBezTo>
                    <a:pt x="216" y="150"/>
                    <a:pt x="222" y="143"/>
                    <a:pt x="222" y="136"/>
                  </a:cubicBezTo>
                  <a:cubicBezTo>
                    <a:pt x="222" y="32"/>
                    <a:pt x="222" y="32"/>
                    <a:pt x="222" y="32"/>
                  </a:cubicBezTo>
                  <a:cubicBezTo>
                    <a:pt x="222" y="24"/>
                    <a:pt x="216" y="18"/>
                    <a:pt x="208"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Oval 86"/>
            <p:cNvSpPr>
              <a:spLocks noChangeArrowheads="1"/>
            </p:cNvSpPr>
            <p:nvPr/>
          </p:nvSpPr>
          <p:spPr bwMode="gray">
            <a:xfrm>
              <a:off x="1766888" y="1127126"/>
              <a:ext cx="53975"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87"/>
            <p:cNvSpPr>
              <a:spLocks noChangeArrowheads="1"/>
            </p:cNvSpPr>
            <p:nvPr/>
          </p:nvSpPr>
          <p:spPr bwMode="gray">
            <a:xfrm>
              <a:off x="1684338" y="1127126"/>
              <a:ext cx="55563" cy="5397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Freeform 88"/>
            <p:cNvSpPr>
              <a:spLocks/>
            </p:cNvSpPr>
            <p:nvPr/>
          </p:nvSpPr>
          <p:spPr bwMode="gray">
            <a:xfrm>
              <a:off x="1538288" y="652463"/>
              <a:ext cx="344488" cy="514350"/>
            </a:xfrm>
            <a:custGeom>
              <a:avLst/>
              <a:gdLst>
                <a:gd name="T0" fmla="*/ 2147483646 w 256"/>
                <a:gd name="T1" fmla="*/ 2147483646 h 383"/>
                <a:gd name="T2" fmla="*/ 2147483646 w 256"/>
                <a:gd name="T3" fmla="*/ 2147483646 h 383"/>
                <a:gd name="T4" fmla="*/ 0 w 256"/>
                <a:gd name="T5" fmla="*/ 2147483646 h 383"/>
                <a:gd name="T6" fmla="*/ 0 w 256"/>
                <a:gd name="T7" fmla="*/ 2147483646 h 383"/>
                <a:gd name="T8" fmla="*/ 2147483646 w 256"/>
                <a:gd name="T9" fmla="*/ 0 h 383"/>
                <a:gd name="T10" fmla="*/ 2147483646 w 256"/>
                <a:gd name="T11" fmla="*/ 0 h 383"/>
                <a:gd name="T12" fmla="*/ 2147483646 w 256"/>
                <a:gd name="T13" fmla="*/ 2147483646 h 383"/>
                <a:gd name="T14" fmla="*/ 2147483646 w 256"/>
                <a:gd name="T15" fmla="*/ 2147483646 h 383"/>
                <a:gd name="T16" fmla="*/ 2147483646 w 256"/>
                <a:gd name="T17" fmla="*/ 2147483646 h 383"/>
                <a:gd name="T18" fmla="*/ 2147483646 w 256"/>
                <a:gd name="T19" fmla="*/ 2147483646 h 383"/>
                <a:gd name="T20" fmla="*/ 2147483646 w 256"/>
                <a:gd name="T21" fmla="*/ 2147483646 h 383"/>
                <a:gd name="T22" fmla="*/ 2147483646 w 256"/>
                <a:gd name="T23" fmla="*/ 2147483646 h 383"/>
                <a:gd name="T24" fmla="*/ 2147483646 w 256"/>
                <a:gd name="T25" fmla="*/ 2147483646 h 383"/>
                <a:gd name="T26" fmla="*/ 2147483646 w 256"/>
                <a:gd name="T27" fmla="*/ 2147483646 h 383"/>
                <a:gd name="T28" fmla="*/ 2147483646 w 256"/>
                <a:gd name="T29" fmla="*/ 2147483646 h 383"/>
                <a:gd name="T30" fmla="*/ 2147483646 w 256"/>
                <a:gd name="T31" fmla="*/ 2147483646 h 383"/>
                <a:gd name="T32" fmla="*/ 2147483646 w 256"/>
                <a:gd name="T33" fmla="*/ 2147483646 h 383"/>
                <a:gd name="T34" fmla="*/ 2147483646 w 256"/>
                <a:gd name="T35" fmla="*/ 2147483646 h 383"/>
                <a:gd name="T36" fmla="*/ 2147483646 w 256"/>
                <a:gd name="T37" fmla="*/ 2147483646 h 3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6"/>
                <a:gd name="T58" fmla="*/ 0 h 383"/>
                <a:gd name="T59" fmla="*/ 256 w 256"/>
                <a:gd name="T60" fmla="*/ 383 h 38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6" h="383">
                  <a:moveTo>
                    <a:pt x="128" y="383"/>
                  </a:moveTo>
                  <a:cubicBezTo>
                    <a:pt x="32" y="383"/>
                    <a:pt x="32" y="383"/>
                    <a:pt x="32" y="383"/>
                  </a:cubicBezTo>
                  <a:cubicBezTo>
                    <a:pt x="14" y="383"/>
                    <a:pt x="0" y="368"/>
                    <a:pt x="0" y="351"/>
                  </a:cubicBezTo>
                  <a:cubicBezTo>
                    <a:pt x="0" y="31"/>
                    <a:pt x="0" y="31"/>
                    <a:pt x="0" y="31"/>
                  </a:cubicBezTo>
                  <a:cubicBezTo>
                    <a:pt x="0" y="14"/>
                    <a:pt x="14" y="0"/>
                    <a:pt x="32" y="0"/>
                  </a:cubicBezTo>
                  <a:cubicBezTo>
                    <a:pt x="225" y="0"/>
                    <a:pt x="225" y="0"/>
                    <a:pt x="225" y="0"/>
                  </a:cubicBezTo>
                  <a:cubicBezTo>
                    <a:pt x="242" y="0"/>
                    <a:pt x="256" y="14"/>
                    <a:pt x="256" y="31"/>
                  </a:cubicBezTo>
                  <a:cubicBezTo>
                    <a:pt x="256" y="91"/>
                    <a:pt x="256" y="91"/>
                    <a:pt x="256" y="91"/>
                  </a:cubicBezTo>
                  <a:cubicBezTo>
                    <a:pt x="256" y="96"/>
                    <a:pt x="252" y="100"/>
                    <a:pt x="247" y="100"/>
                  </a:cubicBezTo>
                  <a:cubicBezTo>
                    <a:pt x="242" y="100"/>
                    <a:pt x="238" y="96"/>
                    <a:pt x="238" y="91"/>
                  </a:cubicBezTo>
                  <a:cubicBezTo>
                    <a:pt x="238" y="31"/>
                    <a:pt x="238" y="31"/>
                    <a:pt x="238" y="31"/>
                  </a:cubicBezTo>
                  <a:cubicBezTo>
                    <a:pt x="238" y="24"/>
                    <a:pt x="232" y="18"/>
                    <a:pt x="225" y="18"/>
                  </a:cubicBezTo>
                  <a:cubicBezTo>
                    <a:pt x="32" y="18"/>
                    <a:pt x="32" y="18"/>
                    <a:pt x="32" y="18"/>
                  </a:cubicBezTo>
                  <a:cubicBezTo>
                    <a:pt x="24" y="18"/>
                    <a:pt x="18" y="24"/>
                    <a:pt x="18" y="31"/>
                  </a:cubicBezTo>
                  <a:cubicBezTo>
                    <a:pt x="18" y="351"/>
                    <a:pt x="18" y="351"/>
                    <a:pt x="18" y="351"/>
                  </a:cubicBezTo>
                  <a:cubicBezTo>
                    <a:pt x="18" y="358"/>
                    <a:pt x="24" y="365"/>
                    <a:pt x="32" y="365"/>
                  </a:cubicBezTo>
                  <a:cubicBezTo>
                    <a:pt x="128" y="365"/>
                    <a:pt x="128" y="365"/>
                    <a:pt x="128" y="365"/>
                  </a:cubicBezTo>
                  <a:cubicBezTo>
                    <a:pt x="133" y="365"/>
                    <a:pt x="137" y="369"/>
                    <a:pt x="137" y="374"/>
                  </a:cubicBezTo>
                  <a:cubicBezTo>
                    <a:pt x="137" y="378"/>
                    <a:pt x="133" y="383"/>
                    <a:pt x="128" y="3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Freeform 89"/>
            <p:cNvSpPr>
              <a:spLocks/>
            </p:cNvSpPr>
            <p:nvPr/>
          </p:nvSpPr>
          <p:spPr bwMode="gray">
            <a:xfrm>
              <a:off x="1782763" y="1041401"/>
              <a:ext cx="100013" cy="125413"/>
            </a:xfrm>
            <a:custGeom>
              <a:avLst/>
              <a:gdLst>
                <a:gd name="T0" fmla="*/ 2147483646 w 75"/>
                <a:gd name="T1" fmla="*/ 2147483646 h 93"/>
                <a:gd name="T2" fmla="*/ 2147483646 w 75"/>
                <a:gd name="T3" fmla="*/ 2147483646 h 93"/>
                <a:gd name="T4" fmla="*/ 0 w 75"/>
                <a:gd name="T5" fmla="*/ 2147483646 h 93"/>
                <a:gd name="T6" fmla="*/ 2147483646 w 75"/>
                <a:gd name="T7" fmla="*/ 2147483646 h 93"/>
                <a:gd name="T8" fmla="*/ 2147483646 w 75"/>
                <a:gd name="T9" fmla="*/ 2147483646 h 93"/>
                <a:gd name="T10" fmla="*/ 2147483646 w 75"/>
                <a:gd name="T11" fmla="*/ 2147483646 h 93"/>
                <a:gd name="T12" fmla="*/ 2147483646 w 75"/>
                <a:gd name="T13" fmla="*/ 2147483646 h 93"/>
                <a:gd name="T14" fmla="*/ 2147483646 w 75"/>
                <a:gd name="T15" fmla="*/ 0 h 93"/>
                <a:gd name="T16" fmla="*/ 2147483646 w 75"/>
                <a:gd name="T17" fmla="*/ 2147483646 h 93"/>
                <a:gd name="T18" fmla="*/ 2147483646 w 75"/>
                <a:gd name="T19" fmla="*/ 2147483646 h 93"/>
                <a:gd name="T20" fmla="*/ 2147483646 w 75"/>
                <a:gd name="T21" fmla="*/ 2147483646 h 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93"/>
                <a:gd name="T35" fmla="*/ 75 w 75"/>
                <a:gd name="T36" fmla="*/ 93 h 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93">
                  <a:moveTo>
                    <a:pt x="44" y="93"/>
                  </a:moveTo>
                  <a:cubicBezTo>
                    <a:pt x="9" y="93"/>
                    <a:pt x="9" y="93"/>
                    <a:pt x="9" y="93"/>
                  </a:cubicBezTo>
                  <a:cubicBezTo>
                    <a:pt x="4" y="93"/>
                    <a:pt x="0" y="88"/>
                    <a:pt x="0" y="84"/>
                  </a:cubicBezTo>
                  <a:cubicBezTo>
                    <a:pt x="0" y="79"/>
                    <a:pt x="4" y="75"/>
                    <a:pt x="9" y="75"/>
                  </a:cubicBezTo>
                  <a:cubicBezTo>
                    <a:pt x="44" y="75"/>
                    <a:pt x="44" y="75"/>
                    <a:pt x="44" y="75"/>
                  </a:cubicBezTo>
                  <a:cubicBezTo>
                    <a:pt x="51" y="75"/>
                    <a:pt x="57" y="68"/>
                    <a:pt x="57" y="61"/>
                  </a:cubicBezTo>
                  <a:cubicBezTo>
                    <a:pt x="57" y="9"/>
                    <a:pt x="57" y="9"/>
                    <a:pt x="57" y="9"/>
                  </a:cubicBezTo>
                  <a:cubicBezTo>
                    <a:pt x="57" y="4"/>
                    <a:pt x="61" y="0"/>
                    <a:pt x="66" y="0"/>
                  </a:cubicBezTo>
                  <a:cubicBezTo>
                    <a:pt x="71" y="0"/>
                    <a:pt x="75" y="4"/>
                    <a:pt x="75" y="9"/>
                  </a:cubicBezTo>
                  <a:cubicBezTo>
                    <a:pt x="75" y="61"/>
                    <a:pt x="75" y="61"/>
                    <a:pt x="75" y="61"/>
                  </a:cubicBezTo>
                  <a:cubicBezTo>
                    <a:pt x="75" y="78"/>
                    <a:pt x="61" y="93"/>
                    <a:pt x="44"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Freeform 90"/>
            <p:cNvSpPr>
              <a:spLocks/>
            </p:cNvSpPr>
            <p:nvPr/>
          </p:nvSpPr>
          <p:spPr bwMode="gray">
            <a:xfrm>
              <a:off x="1538288" y="1090613"/>
              <a:ext cx="344488" cy="23813"/>
            </a:xfrm>
            <a:custGeom>
              <a:avLst/>
              <a:gdLst>
                <a:gd name="T0" fmla="*/ 2147483646 w 256"/>
                <a:gd name="T1" fmla="*/ 2147483646 h 18"/>
                <a:gd name="T2" fmla="*/ 2147483646 w 256"/>
                <a:gd name="T3" fmla="*/ 2147483646 h 18"/>
                <a:gd name="T4" fmla="*/ 0 w 256"/>
                <a:gd name="T5" fmla="*/ 2147483646 h 18"/>
                <a:gd name="T6" fmla="*/ 2147483646 w 256"/>
                <a:gd name="T7" fmla="*/ 0 h 18"/>
                <a:gd name="T8" fmla="*/ 2147483646 w 256"/>
                <a:gd name="T9" fmla="*/ 0 h 18"/>
                <a:gd name="T10" fmla="*/ 2147483646 w 256"/>
                <a:gd name="T11" fmla="*/ 2147483646 h 18"/>
                <a:gd name="T12" fmla="*/ 2147483646 w 256"/>
                <a:gd name="T13" fmla="*/ 2147483646 h 18"/>
                <a:gd name="T14" fmla="*/ 0 60000 65536"/>
                <a:gd name="T15" fmla="*/ 0 60000 65536"/>
                <a:gd name="T16" fmla="*/ 0 60000 65536"/>
                <a:gd name="T17" fmla="*/ 0 60000 65536"/>
                <a:gd name="T18" fmla="*/ 0 60000 65536"/>
                <a:gd name="T19" fmla="*/ 0 60000 65536"/>
                <a:gd name="T20" fmla="*/ 0 60000 65536"/>
                <a:gd name="T21" fmla="*/ 0 w 256"/>
                <a:gd name="T22" fmla="*/ 0 h 18"/>
                <a:gd name="T23" fmla="*/ 256 w 25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6" h="18">
                  <a:moveTo>
                    <a:pt x="247" y="18"/>
                  </a:moveTo>
                  <a:cubicBezTo>
                    <a:pt x="9" y="18"/>
                    <a:pt x="9" y="18"/>
                    <a:pt x="9" y="18"/>
                  </a:cubicBezTo>
                  <a:cubicBezTo>
                    <a:pt x="4" y="18"/>
                    <a:pt x="0" y="14"/>
                    <a:pt x="0" y="9"/>
                  </a:cubicBezTo>
                  <a:cubicBezTo>
                    <a:pt x="0" y="4"/>
                    <a:pt x="4" y="0"/>
                    <a:pt x="9" y="0"/>
                  </a:cubicBezTo>
                  <a:cubicBezTo>
                    <a:pt x="247" y="0"/>
                    <a:pt x="247" y="0"/>
                    <a:pt x="247" y="0"/>
                  </a:cubicBezTo>
                  <a:cubicBezTo>
                    <a:pt x="252" y="0"/>
                    <a:pt x="256" y="4"/>
                    <a:pt x="256" y="9"/>
                  </a:cubicBezTo>
                  <a:cubicBezTo>
                    <a:pt x="256" y="14"/>
                    <a:pt x="252" y="18"/>
                    <a:pt x="24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Rectangle 91"/>
            <p:cNvSpPr>
              <a:spLocks noChangeArrowheads="1"/>
            </p:cNvSpPr>
            <p:nvPr/>
          </p:nvSpPr>
          <p:spPr bwMode="gray">
            <a:xfrm>
              <a:off x="1722438" y="890588"/>
              <a:ext cx="296863" cy="238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Rectangle 92"/>
            <p:cNvSpPr>
              <a:spLocks noChangeArrowheads="1"/>
            </p:cNvSpPr>
            <p:nvPr/>
          </p:nvSpPr>
          <p:spPr bwMode="gray">
            <a:xfrm>
              <a:off x="1722438" y="850901"/>
              <a:ext cx="296863" cy="23813"/>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21704" tIns="60852" rIns="121704" bIns="60852">
              <a:noAutofit/>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Freeform 161"/>
            <p:cNvSpPr>
              <a:spLocks/>
            </p:cNvSpPr>
            <p:nvPr/>
          </p:nvSpPr>
          <p:spPr bwMode="gray">
            <a:xfrm>
              <a:off x="1541463" y="720726"/>
              <a:ext cx="341313" cy="23813"/>
            </a:xfrm>
            <a:custGeom>
              <a:avLst/>
              <a:gdLst>
                <a:gd name="T0" fmla="*/ 2147483646 w 254"/>
                <a:gd name="T1" fmla="*/ 2147483646 h 18"/>
                <a:gd name="T2" fmla="*/ 2147483646 w 254"/>
                <a:gd name="T3" fmla="*/ 2147483646 h 18"/>
                <a:gd name="T4" fmla="*/ 0 w 254"/>
                <a:gd name="T5" fmla="*/ 2147483646 h 18"/>
                <a:gd name="T6" fmla="*/ 2147483646 w 254"/>
                <a:gd name="T7" fmla="*/ 0 h 18"/>
                <a:gd name="T8" fmla="*/ 2147483646 w 254"/>
                <a:gd name="T9" fmla="*/ 0 h 18"/>
                <a:gd name="T10" fmla="*/ 2147483646 w 254"/>
                <a:gd name="T11" fmla="*/ 2147483646 h 18"/>
                <a:gd name="T12" fmla="*/ 2147483646 w 254"/>
                <a:gd name="T13" fmla="*/ 2147483646 h 18"/>
                <a:gd name="T14" fmla="*/ 0 60000 65536"/>
                <a:gd name="T15" fmla="*/ 0 60000 65536"/>
                <a:gd name="T16" fmla="*/ 0 60000 65536"/>
                <a:gd name="T17" fmla="*/ 0 60000 65536"/>
                <a:gd name="T18" fmla="*/ 0 60000 65536"/>
                <a:gd name="T19" fmla="*/ 0 60000 65536"/>
                <a:gd name="T20" fmla="*/ 0 60000 65536"/>
                <a:gd name="T21" fmla="*/ 0 w 254"/>
                <a:gd name="T22" fmla="*/ 0 h 18"/>
                <a:gd name="T23" fmla="*/ 254 w 25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8">
                  <a:moveTo>
                    <a:pt x="245" y="18"/>
                  </a:moveTo>
                  <a:cubicBezTo>
                    <a:pt x="9" y="18"/>
                    <a:pt x="9" y="18"/>
                    <a:pt x="9" y="18"/>
                  </a:cubicBezTo>
                  <a:cubicBezTo>
                    <a:pt x="4" y="18"/>
                    <a:pt x="0" y="14"/>
                    <a:pt x="0" y="9"/>
                  </a:cubicBezTo>
                  <a:cubicBezTo>
                    <a:pt x="0" y="4"/>
                    <a:pt x="4" y="0"/>
                    <a:pt x="9" y="0"/>
                  </a:cubicBezTo>
                  <a:cubicBezTo>
                    <a:pt x="245" y="0"/>
                    <a:pt x="245" y="0"/>
                    <a:pt x="245" y="0"/>
                  </a:cubicBezTo>
                  <a:cubicBezTo>
                    <a:pt x="250" y="0"/>
                    <a:pt x="254" y="4"/>
                    <a:pt x="254" y="9"/>
                  </a:cubicBezTo>
                  <a:cubicBezTo>
                    <a:pt x="254" y="14"/>
                    <a:pt x="250" y="18"/>
                    <a:pt x="24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Freeform 162"/>
            <p:cNvSpPr>
              <a:spLocks/>
            </p:cNvSpPr>
            <p:nvPr/>
          </p:nvSpPr>
          <p:spPr bwMode="gray">
            <a:xfrm>
              <a:off x="1643063" y="684213"/>
              <a:ext cx="139700" cy="23813"/>
            </a:xfrm>
            <a:custGeom>
              <a:avLst/>
              <a:gdLst>
                <a:gd name="T0" fmla="*/ 2147483646 w 104"/>
                <a:gd name="T1" fmla="*/ 2147483646 h 18"/>
                <a:gd name="T2" fmla="*/ 2147483646 w 104"/>
                <a:gd name="T3" fmla="*/ 2147483646 h 18"/>
                <a:gd name="T4" fmla="*/ 0 w 104"/>
                <a:gd name="T5" fmla="*/ 2147483646 h 18"/>
                <a:gd name="T6" fmla="*/ 2147483646 w 104"/>
                <a:gd name="T7" fmla="*/ 0 h 18"/>
                <a:gd name="T8" fmla="*/ 2147483646 w 104"/>
                <a:gd name="T9" fmla="*/ 0 h 18"/>
                <a:gd name="T10" fmla="*/ 2147483646 w 104"/>
                <a:gd name="T11" fmla="*/ 2147483646 h 18"/>
                <a:gd name="T12" fmla="*/ 2147483646 w 104"/>
                <a:gd name="T13" fmla="*/ 2147483646 h 18"/>
                <a:gd name="T14" fmla="*/ 0 60000 65536"/>
                <a:gd name="T15" fmla="*/ 0 60000 65536"/>
                <a:gd name="T16" fmla="*/ 0 60000 65536"/>
                <a:gd name="T17" fmla="*/ 0 60000 65536"/>
                <a:gd name="T18" fmla="*/ 0 60000 65536"/>
                <a:gd name="T19" fmla="*/ 0 60000 65536"/>
                <a:gd name="T20" fmla="*/ 0 60000 65536"/>
                <a:gd name="T21" fmla="*/ 0 w 104"/>
                <a:gd name="T22" fmla="*/ 0 h 18"/>
                <a:gd name="T23" fmla="*/ 104 w 10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 h="18">
                  <a:moveTo>
                    <a:pt x="95" y="18"/>
                  </a:moveTo>
                  <a:cubicBezTo>
                    <a:pt x="9" y="18"/>
                    <a:pt x="9" y="18"/>
                    <a:pt x="9" y="18"/>
                  </a:cubicBezTo>
                  <a:cubicBezTo>
                    <a:pt x="4" y="18"/>
                    <a:pt x="0" y="14"/>
                    <a:pt x="0" y="9"/>
                  </a:cubicBezTo>
                  <a:cubicBezTo>
                    <a:pt x="0" y="4"/>
                    <a:pt x="4" y="0"/>
                    <a:pt x="9" y="0"/>
                  </a:cubicBezTo>
                  <a:cubicBezTo>
                    <a:pt x="95" y="0"/>
                    <a:pt x="95" y="0"/>
                    <a:pt x="95" y="0"/>
                  </a:cubicBezTo>
                  <a:cubicBezTo>
                    <a:pt x="100" y="0"/>
                    <a:pt x="104" y="4"/>
                    <a:pt x="104" y="9"/>
                  </a:cubicBezTo>
                  <a:cubicBezTo>
                    <a:pt x="104" y="14"/>
                    <a:pt x="100" y="18"/>
                    <a:pt x="9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09" name="直接连接符 208"/>
          <p:cNvCxnSpPr/>
          <p:nvPr/>
        </p:nvCxnSpPr>
        <p:spPr bwMode="gray">
          <a:xfrm flipV="1">
            <a:off x="4212325" y="4098718"/>
            <a:ext cx="206536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bwMode="gray">
          <a:xfrm flipV="1">
            <a:off x="6727233" y="4098718"/>
            <a:ext cx="206536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11" name="图片 210"/>
          <p:cNvPicPr>
            <a:picLocks noChangeAspect="1"/>
          </p:cNvPicPr>
          <p:nvPr/>
        </p:nvPicPr>
        <p:blipFill>
          <a:blip r:embed="rId4"/>
          <a:stretch>
            <a:fillRect/>
          </a:stretch>
        </p:blipFill>
        <p:spPr bwMode="gray">
          <a:xfrm>
            <a:off x="2069446" y="3962751"/>
            <a:ext cx="335579" cy="271935"/>
          </a:xfrm>
          <a:prstGeom prst="rect">
            <a:avLst/>
          </a:prstGeom>
        </p:spPr>
      </p:pic>
      <p:sp>
        <p:nvSpPr>
          <p:cNvPr id="212" name="Freeform 111"/>
          <p:cNvSpPr>
            <a:spLocks noEditPoints="1"/>
          </p:cNvSpPr>
          <p:nvPr/>
        </p:nvSpPr>
        <p:spPr bwMode="gray">
          <a:xfrm>
            <a:off x="3061309" y="396239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箭头连接符 10"/>
          <p:cNvCxnSpPr/>
          <p:nvPr/>
        </p:nvCxnSpPr>
        <p:spPr bwMode="gray">
          <a:xfrm>
            <a:off x="3145952" y="3405165"/>
            <a:ext cx="511435"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3" name="直接箭头连接符 212"/>
          <p:cNvCxnSpPr/>
          <p:nvPr/>
        </p:nvCxnSpPr>
        <p:spPr bwMode="gray">
          <a:xfrm>
            <a:off x="3145952" y="3516925"/>
            <a:ext cx="511435"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4" name="直接箭头连接符 213"/>
          <p:cNvCxnSpPr/>
          <p:nvPr/>
        </p:nvCxnSpPr>
        <p:spPr bwMode="gray">
          <a:xfrm>
            <a:off x="3145952" y="3628685"/>
            <a:ext cx="511435"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5" name="直接箭头连接符 214"/>
          <p:cNvCxnSpPr/>
          <p:nvPr/>
        </p:nvCxnSpPr>
        <p:spPr bwMode="gray">
          <a:xfrm>
            <a:off x="4246543" y="3405165"/>
            <a:ext cx="748793" cy="0"/>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216" name="直接箭头连接符 215"/>
          <p:cNvCxnSpPr/>
          <p:nvPr/>
        </p:nvCxnSpPr>
        <p:spPr bwMode="gray">
          <a:xfrm>
            <a:off x="4246543" y="3516925"/>
            <a:ext cx="748793" cy="0"/>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217" name="直接箭头连接符 216"/>
          <p:cNvCxnSpPr/>
          <p:nvPr/>
        </p:nvCxnSpPr>
        <p:spPr bwMode="gray">
          <a:xfrm>
            <a:off x="4246543" y="3628685"/>
            <a:ext cx="748793" cy="0"/>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219" name="椭圆 218"/>
          <p:cNvSpPr>
            <a:spLocks noChangeAspect="1"/>
          </p:cNvSpPr>
          <p:nvPr/>
        </p:nvSpPr>
        <p:spPr bwMode="gray">
          <a:xfrm>
            <a:off x="4222959" y="3703687"/>
            <a:ext cx="252000" cy="252000"/>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20" name="椭圆 219"/>
          <p:cNvSpPr>
            <a:spLocks noChangeAspect="1"/>
          </p:cNvSpPr>
          <p:nvPr/>
        </p:nvSpPr>
        <p:spPr bwMode="gray">
          <a:xfrm>
            <a:off x="6400232" y="4332297"/>
            <a:ext cx="252000" cy="252000"/>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21" name="椭圆 220"/>
          <p:cNvSpPr>
            <a:spLocks noChangeAspect="1"/>
          </p:cNvSpPr>
          <p:nvPr/>
        </p:nvSpPr>
        <p:spPr bwMode="gray">
          <a:xfrm>
            <a:off x="6400750" y="1834811"/>
            <a:ext cx="252000" cy="252000"/>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4" name="矩形 13"/>
          <p:cNvSpPr/>
          <p:nvPr/>
        </p:nvSpPr>
        <p:spPr bwMode="gray">
          <a:xfrm>
            <a:off x="4438956" y="3619813"/>
            <a:ext cx="1763882"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Coloring: service identification</a:t>
            </a:r>
          </a:p>
        </p:txBody>
      </p:sp>
      <p:sp>
        <p:nvSpPr>
          <p:cNvPr id="222" name="矩形 221"/>
          <p:cNvSpPr/>
          <p:nvPr/>
        </p:nvSpPr>
        <p:spPr bwMode="gray">
          <a:xfrm>
            <a:off x="6652232" y="4141690"/>
            <a:ext cx="2549096"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Counting and timestamping</a:t>
            </a:r>
          </a:p>
        </p:txBody>
      </p:sp>
      <p:sp>
        <p:nvSpPr>
          <p:cNvPr id="223" name="矩形 222"/>
          <p:cNvSpPr/>
          <p:nvPr/>
        </p:nvSpPr>
        <p:spPr bwMode="gray">
          <a:xfrm>
            <a:off x="6667258" y="1806922"/>
            <a:ext cx="920445" cy="307777"/>
          </a:xfrm>
          <a:prstGeom prst="rect">
            <a:avLst/>
          </a:prstGeom>
        </p:spPr>
        <p:txBody>
          <a:bodyPr wrap="square">
            <a:noAutofit/>
          </a:bodyPr>
          <a:lstStyle/>
          <a:p>
            <a:pPr fontAlgn="ctr"/>
            <a:r>
              <a:rPr lang="en-US"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Analysis</a:t>
            </a:r>
          </a:p>
        </p:txBody>
      </p:sp>
      <p:sp>
        <p:nvSpPr>
          <p:cNvPr id="15" name="任意多边形 14"/>
          <p:cNvSpPr/>
          <p:nvPr/>
        </p:nvSpPr>
        <p:spPr bwMode="gray">
          <a:xfrm>
            <a:off x="3926339" y="2576513"/>
            <a:ext cx="2200141" cy="120854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Lst>
            <a:ahLst/>
            <a:cxnLst>
              <a:cxn ang="0">
                <a:pos x="connsiteX0" y="connsiteY0"/>
              </a:cxn>
              <a:cxn ang="0">
                <a:pos x="connsiteX1" y="connsiteY1"/>
              </a:cxn>
            </a:cxnLst>
            <a:rect l="l" t="t" r="r" b="b"/>
            <a:pathLst>
              <a:path w="2200141" h="1097280">
                <a:moveTo>
                  <a:pt x="5581" y="1097280"/>
                </a:moveTo>
                <a:cubicBezTo>
                  <a:pt x="-126499" y="-264160"/>
                  <a:pt x="2129021" y="660400"/>
                  <a:pt x="2200141" y="0"/>
                </a:cubicBezTo>
              </a:path>
            </a:pathLst>
          </a:cu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bwMode="gray">
          <a:xfrm flipV="1">
            <a:off x="6526232" y="2576513"/>
            <a:ext cx="0" cy="1208542"/>
          </a:xfrm>
          <a:prstGeom prst="straightConnector1">
            <a:avLst/>
          </a:pr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225" name="任意多边形 224"/>
          <p:cNvSpPr/>
          <p:nvPr/>
        </p:nvSpPr>
        <p:spPr bwMode="gray">
          <a:xfrm flipH="1">
            <a:off x="6837777" y="2576513"/>
            <a:ext cx="2200141" cy="120854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Lst>
            <a:ahLst/>
            <a:cxnLst>
              <a:cxn ang="0">
                <a:pos x="connsiteX0" y="connsiteY0"/>
              </a:cxn>
              <a:cxn ang="0">
                <a:pos x="connsiteX1" y="connsiteY1"/>
              </a:cxn>
            </a:cxnLst>
            <a:rect l="l" t="t" r="r" b="b"/>
            <a:pathLst>
              <a:path w="2200141" h="1097280">
                <a:moveTo>
                  <a:pt x="5581" y="1097280"/>
                </a:moveTo>
                <a:cubicBezTo>
                  <a:pt x="-126499" y="-264160"/>
                  <a:pt x="2129021" y="660400"/>
                  <a:pt x="2200141" y="0"/>
                </a:cubicBezTo>
              </a:path>
            </a:pathLst>
          </a:custGeom>
          <a:noFill/>
          <a:ln w="19050">
            <a:solidFill>
              <a:schemeClr val="bg1">
                <a:lumMod val="50000"/>
              </a:schemeClr>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矩形 225"/>
          <p:cNvSpPr/>
          <p:nvPr/>
        </p:nvSpPr>
        <p:spPr bwMode="gray">
          <a:xfrm>
            <a:off x="3477365" y="2694411"/>
            <a:ext cx="933954" cy="276999"/>
          </a:xfrm>
          <a:prstGeom prst="rect">
            <a:avLst/>
          </a:prstGeom>
        </p:spPr>
        <p:txBody>
          <a:bodyPr wrap="square">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227" name="矩形 226"/>
          <p:cNvSpPr/>
          <p:nvPr/>
        </p:nvSpPr>
        <p:spPr bwMode="gray">
          <a:xfrm>
            <a:off x="6466549" y="2807535"/>
            <a:ext cx="971199" cy="276999"/>
          </a:xfrm>
          <a:prstGeom prst="rect">
            <a:avLst/>
          </a:prstGeom>
        </p:spPr>
        <p:txBody>
          <a:bodyPr wrap="square">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sp>
        <p:nvSpPr>
          <p:cNvPr id="230" name="矩形 229"/>
          <p:cNvSpPr/>
          <p:nvPr/>
        </p:nvSpPr>
        <p:spPr bwMode="gray">
          <a:xfrm>
            <a:off x="8947533" y="2798108"/>
            <a:ext cx="1011037" cy="276999"/>
          </a:xfrm>
          <a:prstGeom prst="rect">
            <a:avLst/>
          </a:prstGeom>
        </p:spPr>
        <p:txBody>
          <a:bodyPr wrap="square">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Telemetry</a:t>
            </a:r>
          </a:p>
        </p:txBody>
      </p:sp>
      <p:graphicFrame>
        <p:nvGraphicFramePr>
          <p:cNvPr id="20" name="表格 19"/>
          <p:cNvGraphicFramePr>
            <a:graphicFrameLocks noGrp="1"/>
          </p:cNvGraphicFramePr>
          <p:nvPr>
            <p:extLst>
              <p:ext uri="{D42A27DB-BD31-4B8C-83A1-F6EECF244321}">
                <p14:modId xmlns:p14="http://schemas.microsoft.com/office/powerpoint/2010/main" val="2705447599"/>
              </p:ext>
            </p:extLst>
          </p:nvPr>
        </p:nvGraphicFramePr>
        <p:xfrm>
          <a:off x="1555423" y="1719482"/>
          <a:ext cx="3148186" cy="1013760"/>
        </p:xfrm>
        <a:graphic>
          <a:graphicData uri="http://schemas.openxmlformats.org/drawingml/2006/table">
            <a:tbl>
              <a:tblPr firstRow="1" bandRow="1">
                <a:tableStyleId>{5940675A-B579-460E-94D1-54222C63F5DA}</a:tableStyleId>
              </a:tblPr>
              <a:tblGrid>
                <a:gridCol w="619147">
                  <a:extLst>
                    <a:ext uri="{9D8B030D-6E8A-4147-A177-3AD203B41FA5}">
                      <a16:colId xmlns:a16="http://schemas.microsoft.com/office/drawing/2014/main" xmlns="" val="20000"/>
                    </a:ext>
                  </a:extLst>
                </a:gridCol>
                <a:gridCol w="843013">
                  <a:extLst>
                    <a:ext uri="{9D8B030D-6E8A-4147-A177-3AD203B41FA5}">
                      <a16:colId xmlns:a16="http://schemas.microsoft.com/office/drawing/2014/main" xmlns="" val="20001"/>
                    </a:ext>
                  </a:extLst>
                </a:gridCol>
                <a:gridCol w="843013">
                  <a:extLst>
                    <a:ext uri="{9D8B030D-6E8A-4147-A177-3AD203B41FA5}">
                      <a16:colId xmlns:a16="http://schemas.microsoft.com/office/drawing/2014/main" xmlns="" val="20002"/>
                    </a:ext>
                  </a:extLst>
                </a:gridCol>
                <a:gridCol w="843013">
                  <a:extLst>
                    <a:ext uri="{9D8B030D-6E8A-4147-A177-3AD203B41FA5}">
                      <a16:colId xmlns:a16="http://schemas.microsoft.com/office/drawing/2014/main" xmlns="" val="20003"/>
                    </a:ext>
                  </a:extLst>
                </a:gridCol>
              </a:tblGrid>
              <a:tr h="216000">
                <a:tc>
                  <a:txBody>
                    <a:bodyPr/>
                    <a:lstStyle/>
                    <a:p>
                      <a:pPr algn="l" rtl="0"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Delay (ms)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Jitter (ms)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Packet loss rate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BEE9EE"/>
                    </a:solidFill>
                  </a:tcPr>
                </a:tc>
                <a:extLst>
                  <a:ext uri="{0D108BD9-81ED-4DB2-BD59-A6C34878D82A}">
                    <a16:rowId xmlns:a16="http://schemas.microsoft.com/office/drawing/2014/main" xmlns="" val="10000"/>
                  </a:ext>
                </a:extLst>
              </a:tr>
              <a:tr h="21600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500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0.0001%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1600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0002"/>
                  </a:ext>
                </a:extLst>
              </a:tr>
              <a:tr h="21600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Service 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3"/>
                  </a:ext>
                </a:extLst>
              </a:tr>
            </a:tbl>
          </a:graphicData>
        </a:graphic>
      </p:graphicFrame>
      <p:sp>
        <p:nvSpPr>
          <p:cNvPr id="261" name="矩形 260"/>
          <p:cNvSpPr/>
          <p:nvPr/>
        </p:nvSpPr>
        <p:spPr bwMode="gray">
          <a:xfrm>
            <a:off x="701566" y="4777733"/>
            <a:ext cx="3694731" cy="1355317"/>
          </a:xfrm>
          <a:prstGeom prst="rect">
            <a:avLst/>
          </a:prstGeom>
          <a:noFill/>
          <a:ln w="9525" cap="flat" cmpd="sng" algn="ctr">
            <a:solidFill>
              <a:schemeClr val="bg1">
                <a:lumMod val="85000"/>
              </a:schemeClr>
            </a:solidFill>
            <a:prstDash val="solid"/>
          </a:ln>
          <a:effectLst/>
        </p:spPr>
        <p:txBody>
          <a:bodyPr wrap="square" rtlCol="0" anchor="ctr">
            <a:noAutofit/>
          </a:bodyPr>
          <a:lstStyle/>
          <a:p>
            <a:pPr algn="ctr" defTabSz="1219150" fontAlgn="ctr">
              <a:spcAft>
                <a:spcPts val="600"/>
              </a:spcAft>
              <a:defRPr/>
            </a:pP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E2E/hop-by-hop KPI measurement</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KPIs: delay, packet loss, jitter</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Service mode: MPLS/SR/SRv6/L3VPN/EVPN</a:t>
            </a:r>
          </a:p>
        </p:txBody>
      </p:sp>
      <p:sp>
        <p:nvSpPr>
          <p:cNvPr id="262" name="矩形 261"/>
          <p:cNvSpPr/>
          <p:nvPr/>
        </p:nvSpPr>
        <p:spPr bwMode="gray">
          <a:xfrm>
            <a:off x="4542866" y="4777733"/>
            <a:ext cx="3400500" cy="1355317"/>
          </a:xfrm>
          <a:prstGeom prst="rect">
            <a:avLst/>
          </a:prstGeom>
          <a:noFill/>
          <a:ln w="9525" cap="flat" cmpd="sng" algn="ctr">
            <a:solidFill>
              <a:schemeClr val="bg1">
                <a:lumMod val="85000"/>
              </a:schemeClr>
            </a:solidFill>
            <a:prstDash val="solid"/>
          </a:ln>
          <a:effectLst/>
        </p:spPr>
        <p:txBody>
          <a:bodyPr wrap="square" rtlCol="0" anchor="ctr">
            <a:noAutofit/>
          </a:bodyPr>
          <a:lstStyle/>
          <a:p>
            <a:pPr algn="ctr" defTabSz="1219150" fontAlgn="ctr">
              <a:spcAft>
                <a:spcPts val="600"/>
              </a:spcAft>
              <a:defRPr/>
            </a:pP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10</a:t>
            </a:r>
            <a:r>
              <a:rPr lang="en-US" sz="1200" b="1" baseline="300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-6</a:t>
            </a: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 high precision and real services</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Measurement based on real service flows</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High precision: packet loss measurement precision as high as 10</a:t>
            </a:r>
            <a:r>
              <a:rPr lang="en-US" sz="1200" baseline="300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-6</a:t>
            </a: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 </a:t>
            </a:r>
          </a:p>
        </p:txBody>
      </p:sp>
      <p:sp>
        <p:nvSpPr>
          <p:cNvPr id="264" name="矩形 263"/>
          <p:cNvSpPr/>
          <p:nvPr/>
        </p:nvSpPr>
        <p:spPr bwMode="gray">
          <a:xfrm>
            <a:off x="8089935" y="4777733"/>
            <a:ext cx="3400500" cy="1355317"/>
          </a:xfrm>
          <a:prstGeom prst="rect">
            <a:avLst/>
          </a:prstGeom>
          <a:noFill/>
          <a:ln w="9525" cap="flat" cmpd="sng" algn="ctr">
            <a:solidFill>
              <a:schemeClr val="bg1">
                <a:lumMod val="85000"/>
              </a:schemeClr>
            </a:solidFill>
            <a:prstDash val="solid"/>
          </a:ln>
          <a:effectLst/>
        </p:spPr>
        <p:txBody>
          <a:bodyPr wrap="square" rtlCol="0" anchor="ctr">
            <a:noAutofit/>
          </a:bodyPr>
          <a:lstStyle/>
          <a:p>
            <a:pPr algn="ctr" defTabSz="1219150" fontAlgn="ctr">
              <a:spcAft>
                <a:spcPts val="600"/>
              </a:spcAft>
              <a:defRPr/>
            </a:pPr>
            <a:r>
              <a:rPr lang="en-US" sz="1200" b="1"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Easy deployment</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On-demand hop-by-hop measurement (for purposes such as detection of E2E KPI threshold-crossing events)</a:t>
            </a:r>
          </a:p>
          <a:p>
            <a:pPr marL="182563" indent="-182563" defTabSz="1219150" fontAlgn="ctr">
              <a:spcAft>
                <a:spcPts val="600"/>
              </a:spcAft>
              <a:buFont typeface="Arial" panose="020B0604020202020204" pitchFamily="34" charset="0"/>
              <a:buChar char="•"/>
              <a:defRPr/>
            </a:pPr>
            <a:r>
              <a:rPr lang="en-US" sz="1200" dirty="0">
                <a:latin typeface="Huawei Sans" panose="020C0503030203020204" pitchFamily="34" charset="0"/>
                <a:ea typeface="方正兰亭黑简体" panose="02000000000000000000" pitchFamily="2" charset="-122"/>
                <a:cs typeface="Huawei Sans Light" panose="020C0303030203020204" pitchFamily="34" charset="0"/>
                <a:sym typeface="Huawei Sans" panose="020C0503030203020204" pitchFamily="34" charset="0"/>
              </a:rPr>
              <a:t>Complete configurations are required only on the ingress and egress.</a:t>
            </a:r>
          </a:p>
        </p:txBody>
      </p:sp>
      <p:cxnSp>
        <p:nvCxnSpPr>
          <p:cNvPr id="265" name="直接箭头连接符 264"/>
          <p:cNvCxnSpPr/>
          <p:nvPr/>
        </p:nvCxnSpPr>
        <p:spPr bwMode="gray">
          <a:xfrm>
            <a:off x="6881825" y="3405165"/>
            <a:ext cx="748793" cy="0"/>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cxnSp>
        <p:nvCxnSpPr>
          <p:cNvPr id="266" name="直接箭头连接符 265"/>
          <p:cNvCxnSpPr/>
          <p:nvPr/>
        </p:nvCxnSpPr>
        <p:spPr bwMode="gray">
          <a:xfrm>
            <a:off x="6881825" y="3516925"/>
            <a:ext cx="748793" cy="0"/>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cxnSp>
        <p:nvCxnSpPr>
          <p:cNvPr id="267" name="直接箭头连接符 266"/>
          <p:cNvCxnSpPr/>
          <p:nvPr/>
        </p:nvCxnSpPr>
        <p:spPr bwMode="gray">
          <a:xfrm>
            <a:off x="6881825" y="3628685"/>
            <a:ext cx="748793" cy="0"/>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48361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One-Click Fast Scheduling: Cloud-Network Coordinated Scheduling, Improving Cloud-Network Resource Utilization</a:t>
            </a:r>
          </a:p>
        </p:txBody>
      </p:sp>
      <p:sp>
        <p:nvSpPr>
          <p:cNvPr id="11" name="圆角矩形 10"/>
          <p:cNvSpPr/>
          <p:nvPr/>
        </p:nvSpPr>
        <p:spPr bwMode="gray">
          <a:xfrm>
            <a:off x="452437" y="1508380"/>
            <a:ext cx="3988066" cy="4679534"/>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302637" y="1517905"/>
            <a:ext cx="2204838" cy="78483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Unbalanced cloud-network loads, wasting investments</a:t>
            </a:r>
          </a:p>
        </p:txBody>
      </p:sp>
      <p:sp>
        <p:nvSpPr>
          <p:cNvPr id="13" name="文本框 12"/>
          <p:cNvSpPr txBox="1"/>
          <p:nvPr/>
        </p:nvSpPr>
        <p:spPr bwMode="gray">
          <a:xfrm>
            <a:off x="4723201" y="1517905"/>
            <a:ext cx="3554515" cy="78483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Cloud-network coordinated optimization for efficient utilization of cloud-network resources</a:t>
            </a:r>
          </a:p>
        </p:txBody>
      </p:sp>
      <p:grpSp>
        <p:nvGrpSpPr>
          <p:cNvPr id="266" name="组合 265"/>
          <p:cNvGrpSpPr>
            <a:grpSpLocks noChangeAspect="1"/>
          </p:cNvGrpSpPr>
          <p:nvPr/>
        </p:nvGrpSpPr>
        <p:grpSpPr bwMode="gray">
          <a:xfrm>
            <a:off x="1173251" y="3981791"/>
            <a:ext cx="307044" cy="299245"/>
            <a:chOff x="4236651" y="6141866"/>
            <a:chExt cx="715711" cy="697535"/>
          </a:xfrm>
        </p:grpSpPr>
        <p:sp>
          <p:nvSpPr>
            <p:cNvPr id="267"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8" name="组合 267"/>
            <p:cNvGrpSpPr/>
            <p:nvPr/>
          </p:nvGrpSpPr>
          <p:grpSpPr bwMode="gray">
            <a:xfrm>
              <a:off x="4236651" y="6141866"/>
              <a:ext cx="715711" cy="697535"/>
              <a:chOff x="6853241" y="830259"/>
              <a:chExt cx="536574" cy="523875"/>
            </a:xfrm>
            <a:solidFill>
              <a:schemeClr val="bg1">
                <a:lumMod val="50000"/>
              </a:schemeClr>
            </a:solidFill>
          </p:grpSpPr>
          <p:sp>
            <p:nvSpPr>
              <p:cNvPr id="269"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74" name="组合 273"/>
          <p:cNvGrpSpPr>
            <a:grpSpLocks noChangeAspect="1"/>
          </p:cNvGrpSpPr>
          <p:nvPr/>
        </p:nvGrpSpPr>
        <p:grpSpPr bwMode="gray">
          <a:xfrm>
            <a:off x="1173251" y="4475336"/>
            <a:ext cx="307044" cy="299245"/>
            <a:chOff x="4236651" y="6141866"/>
            <a:chExt cx="715711" cy="697535"/>
          </a:xfrm>
        </p:grpSpPr>
        <p:sp>
          <p:nvSpPr>
            <p:cNvPr id="275"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6" name="组合 275"/>
            <p:cNvGrpSpPr/>
            <p:nvPr/>
          </p:nvGrpSpPr>
          <p:grpSpPr bwMode="gray">
            <a:xfrm>
              <a:off x="4236651" y="6141866"/>
              <a:ext cx="715711" cy="697535"/>
              <a:chOff x="6853241" y="830259"/>
              <a:chExt cx="536574" cy="523875"/>
            </a:xfrm>
            <a:solidFill>
              <a:schemeClr val="bg1">
                <a:lumMod val="50000"/>
              </a:schemeClr>
            </a:solidFill>
          </p:grpSpPr>
          <p:sp>
            <p:nvSpPr>
              <p:cNvPr id="277"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82" name="组合 281"/>
          <p:cNvGrpSpPr>
            <a:grpSpLocks noChangeAspect="1"/>
          </p:cNvGrpSpPr>
          <p:nvPr/>
        </p:nvGrpSpPr>
        <p:grpSpPr bwMode="gray">
          <a:xfrm>
            <a:off x="3342177" y="3981791"/>
            <a:ext cx="307044" cy="299245"/>
            <a:chOff x="4236651" y="6141866"/>
            <a:chExt cx="715711" cy="697535"/>
          </a:xfrm>
        </p:grpSpPr>
        <p:sp>
          <p:nvSpPr>
            <p:cNvPr id="28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4" name="组合 283"/>
            <p:cNvGrpSpPr/>
            <p:nvPr/>
          </p:nvGrpSpPr>
          <p:grpSpPr bwMode="gray">
            <a:xfrm>
              <a:off x="4236651" y="6141866"/>
              <a:ext cx="715711" cy="697535"/>
              <a:chOff x="6853241" y="830259"/>
              <a:chExt cx="536574" cy="523875"/>
            </a:xfrm>
            <a:solidFill>
              <a:schemeClr val="bg1">
                <a:lumMod val="50000"/>
              </a:schemeClr>
            </a:solidFill>
          </p:grpSpPr>
          <p:sp>
            <p:nvSpPr>
              <p:cNvPr id="28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0" name="组合 289"/>
          <p:cNvGrpSpPr>
            <a:grpSpLocks noChangeAspect="1"/>
          </p:cNvGrpSpPr>
          <p:nvPr/>
        </p:nvGrpSpPr>
        <p:grpSpPr bwMode="gray">
          <a:xfrm>
            <a:off x="3342177" y="4475336"/>
            <a:ext cx="307044" cy="299245"/>
            <a:chOff x="4236651" y="6141866"/>
            <a:chExt cx="715711" cy="697535"/>
          </a:xfrm>
        </p:grpSpPr>
        <p:sp>
          <p:nvSpPr>
            <p:cNvPr id="29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2" name="组合 291"/>
            <p:cNvGrpSpPr/>
            <p:nvPr/>
          </p:nvGrpSpPr>
          <p:grpSpPr bwMode="gray">
            <a:xfrm>
              <a:off x="4236651" y="6141866"/>
              <a:ext cx="715711" cy="697535"/>
              <a:chOff x="6853241" y="830259"/>
              <a:chExt cx="536574" cy="523875"/>
            </a:xfrm>
            <a:solidFill>
              <a:schemeClr val="bg1">
                <a:lumMod val="50000"/>
              </a:schemeClr>
            </a:solidFill>
          </p:grpSpPr>
          <p:sp>
            <p:nvSpPr>
              <p:cNvPr id="29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98" name="组合 297"/>
          <p:cNvGrpSpPr>
            <a:grpSpLocks noChangeAspect="1"/>
          </p:cNvGrpSpPr>
          <p:nvPr/>
        </p:nvGrpSpPr>
        <p:grpSpPr bwMode="gray">
          <a:xfrm>
            <a:off x="1909773" y="3337226"/>
            <a:ext cx="307044" cy="299245"/>
            <a:chOff x="4236651" y="6141866"/>
            <a:chExt cx="715711" cy="697535"/>
          </a:xfrm>
        </p:grpSpPr>
        <p:sp>
          <p:nvSpPr>
            <p:cNvPr id="299"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0" name="组合 299"/>
            <p:cNvGrpSpPr/>
            <p:nvPr/>
          </p:nvGrpSpPr>
          <p:grpSpPr bwMode="gray">
            <a:xfrm>
              <a:off x="4236651" y="6141866"/>
              <a:ext cx="715711" cy="697535"/>
              <a:chOff x="6853241" y="830259"/>
              <a:chExt cx="536574" cy="523875"/>
            </a:xfrm>
            <a:solidFill>
              <a:schemeClr val="bg1">
                <a:lumMod val="50000"/>
              </a:schemeClr>
            </a:solidFill>
          </p:grpSpPr>
          <p:sp>
            <p:nvSpPr>
              <p:cNvPr id="301"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06" name="组合 305"/>
          <p:cNvGrpSpPr>
            <a:grpSpLocks noChangeAspect="1"/>
          </p:cNvGrpSpPr>
          <p:nvPr/>
        </p:nvGrpSpPr>
        <p:grpSpPr bwMode="gray">
          <a:xfrm>
            <a:off x="2595495" y="3337226"/>
            <a:ext cx="307044" cy="299245"/>
            <a:chOff x="4236651" y="6141866"/>
            <a:chExt cx="715711" cy="697535"/>
          </a:xfrm>
        </p:grpSpPr>
        <p:sp>
          <p:nvSpPr>
            <p:cNvPr id="307"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8" name="组合 307"/>
            <p:cNvGrpSpPr/>
            <p:nvPr/>
          </p:nvGrpSpPr>
          <p:grpSpPr bwMode="gray">
            <a:xfrm>
              <a:off x="4236651" y="6141866"/>
              <a:ext cx="715711" cy="697535"/>
              <a:chOff x="6853241" y="830259"/>
              <a:chExt cx="536574" cy="523875"/>
            </a:xfrm>
            <a:solidFill>
              <a:schemeClr val="bg1">
                <a:lumMod val="50000"/>
              </a:schemeClr>
            </a:solidFill>
          </p:grpSpPr>
          <p:sp>
            <p:nvSpPr>
              <p:cNvPr id="309"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314" name="Freeform 159"/>
          <p:cNvSpPr/>
          <p:nvPr/>
        </p:nvSpPr>
        <p:spPr bwMode="gray">
          <a:xfrm flipH="1">
            <a:off x="477282" y="4150763"/>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cxnSp>
        <p:nvCxnSpPr>
          <p:cNvPr id="316" name="直接连接符 315"/>
          <p:cNvCxnSpPr>
            <a:stCxn id="269" idx="0"/>
            <a:endCxn id="299" idx="7"/>
          </p:cNvCxnSpPr>
          <p:nvPr/>
        </p:nvCxnSpPr>
        <p:spPr bwMode="gray">
          <a:xfrm flipV="1">
            <a:off x="1463705" y="3621044"/>
            <a:ext cx="599473"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a:stCxn id="269" idx="0"/>
            <a:endCxn id="307" idx="7"/>
          </p:cNvCxnSpPr>
          <p:nvPr/>
        </p:nvCxnSpPr>
        <p:spPr bwMode="gray">
          <a:xfrm flipV="1">
            <a:off x="1463705" y="3621044"/>
            <a:ext cx="1285195"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a:stCxn id="277" idx="0"/>
            <a:endCxn id="299" idx="7"/>
          </p:cNvCxnSpPr>
          <p:nvPr/>
        </p:nvCxnSpPr>
        <p:spPr bwMode="gray">
          <a:xfrm flipV="1">
            <a:off x="1463705" y="3621044"/>
            <a:ext cx="599473"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a:stCxn id="277" idx="0"/>
            <a:endCxn id="307" idx="7"/>
          </p:cNvCxnSpPr>
          <p:nvPr/>
        </p:nvCxnSpPr>
        <p:spPr bwMode="gray">
          <a:xfrm flipV="1">
            <a:off x="1463705" y="3621044"/>
            <a:ext cx="1285195"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299" idx="7"/>
            <a:endCxn id="285" idx="21"/>
          </p:cNvCxnSpPr>
          <p:nvPr/>
        </p:nvCxnSpPr>
        <p:spPr bwMode="gray">
          <a:xfrm>
            <a:off x="2063178" y="3621044"/>
            <a:ext cx="1278999"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307" idx="7"/>
            <a:endCxn id="293" idx="21"/>
          </p:cNvCxnSpPr>
          <p:nvPr/>
        </p:nvCxnSpPr>
        <p:spPr bwMode="gray">
          <a:xfrm>
            <a:off x="2748900" y="3621044"/>
            <a:ext cx="593277"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299" idx="7"/>
            <a:endCxn id="293" idx="21"/>
          </p:cNvCxnSpPr>
          <p:nvPr/>
        </p:nvCxnSpPr>
        <p:spPr bwMode="gray">
          <a:xfrm>
            <a:off x="2063178" y="3621044"/>
            <a:ext cx="1278999"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a:stCxn id="307" idx="7"/>
            <a:endCxn id="285" idx="21"/>
          </p:cNvCxnSpPr>
          <p:nvPr/>
        </p:nvCxnSpPr>
        <p:spPr bwMode="gray">
          <a:xfrm>
            <a:off x="2748900" y="3621044"/>
            <a:ext cx="593277"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2" name="组合 361"/>
          <p:cNvGrpSpPr>
            <a:grpSpLocks noChangeAspect="1"/>
          </p:cNvGrpSpPr>
          <p:nvPr/>
        </p:nvGrpSpPr>
        <p:grpSpPr bwMode="gray">
          <a:xfrm>
            <a:off x="1909773" y="5303009"/>
            <a:ext cx="307044" cy="299245"/>
            <a:chOff x="4236651" y="6141866"/>
            <a:chExt cx="715711" cy="697535"/>
          </a:xfrm>
        </p:grpSpPr>
        <p:sp>
          <p:nvSpPr>
            <p:cNvPr id="36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4" name="组合 363"/>
            <p:cNvGrpSpPr/>
            <p:nvPr/>
          </p:nvGrpSpPr>
          <p:grpSpPr bwMode="gray">
            <a:xfrm>
              <a:off x="4236651" y="6141866"/>
              <a:ext cx="715711" cy="697535"/>
              <a:chOff x="6853241" y="830259"/>
              <a:chExt cx="536574" cy="523875"/>
            </a:xfrm>
            <a:solidFill>
              <a:schemeClr val="bg1">
                <a:lumMod val="50000"/>
              </a:schemeClr>
            </a:solidFill>
          </p:grpSpPr>
          <p:sp>
            <p:nvSpPr>
              <p:cNvPr id="36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370" name="组合 369"/>
          <p:cNvGrpSpPr>
            <a:grpSpLocks noChangeAspect="1"/>
          </p:cNvGrpSpPr>
          <p:nvPr/>
        </p:nvGrpSpPr>
        <p:grpSpPr bwMode="gray">
          <a:xfrm>
            <a:off x="2595495" y="5303009"/>
            <a:ext cx="307044" cy="299245"/>
            <a:chOff x="4236651" y="6141866"/>
            <a:chExt cx="715711" cy="697535"/>
          </a:xfrm>
        </p:grpSpPr>
        <p:sp>
          <p:nvSpPr>
            <p:cNvPr id="37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2" name="组合 371"/>
            <p:cNvGrpSpPr/>
            <p:nvPr/>
          </p:nvGrpSpPr>
          <p:grpSpPr bwMode="gray">
            <a:xfrm>
              <a:off x="4236651" y="6141866"/>
              <a:ext cx="715711" cy="697535"/>
              <a:chOff x="6853241" y="830259"/>
              <a:chExt cx="536574" cy="523875"/>
            </a:xfrm>
            <a:solidFill>
              <a:schemeClr val="bg1">
                <a:lumMod val="50000"/>
              </a:schemeClr>
            </a:solidFill>
          </p:grpSpPr>
          <p:sp>
            <p:nvSpPr>
              <p:cNvPr id="37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378" name="直接连接符 377"/>
          <p:cNvCxnSpPr>
            <a:stCxn id="277" idx="0"/>
            <a:endCxn id="363" idx="2"/>
          </p:cNvCxnSpPr>
          <p:nvPr/>
        </p:nvCxnSpPr>
        <p:spPr bwMode="gray">
          <a:xfrm>
            <a:off x="1463705" y="4621859"/>
            <a:ext cx="597429" cy="688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a:stCxn id="269" idx="6"/>
            <a:endCxn id="365" idx="8"/>
          </p:cNvCxnSpPr>
          <p:nvPr/>
        </p:nvCxnSpPr>
        <p:spPr bwMode="gray">
          <a:xfrm>
            <a:off x="1463705" y="4106001"/>
            <a:ext cx="599590" cy="1213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a:stCxn id="293" idx="19"/>
            <a:endCxn id="373" idx="14"/>
          </p:cNvCxnSpPr>
          <p:nvPr/>
        </p:nvCxnSpPr>
        <p:spPr bwMode="gray">
          <a:xfrm flipH="1">
            <a:off x="2749017" y="4621859"/>
            <a:ext cx="593160"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a:stCxn id="285" idx="19"/>
            <a:endCxn id="373" idx="14"/>
          </p:cNvCxnSpPr>
          <p:nvPr/>
        </p:nvCxnSpPr>
        <p:spPr bwMode="gray">
          <a:xfrm flipH="1">
            <a:off x="2749017" y="4128314"/>
            <a:ext cx="593160" cy="1174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a:stCxn id="299" idx="7"/>
            <a:endCxn id="365" idx="14"/>
          </p:cNvCxnSpPr>
          <p:nvPr/>
        </p:nvCxnSpPr>
        <p:spPr bwMode="gray">
          <a:xfrm>
            <a:off x="2063178" y="3621044"/>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a:stCxn id="307" idx="7"/>
            <a:endCxn id="373" idx="14"/>
          </p:cNvCxnSpPr>
          <p:nvPr/>
        </p:nvCxnSpPr>
        <p:spPr bwMode="gray">
          <a:xfrm>
            <a:off x="2748900" y="3621044"/>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a:stCxn id="299" idx="7"/>
            <a:endCxn id="373" idx="14"/>
          </p:cNvCxnSpPr>
          <p:nvPr/>
        </p:nvCxnSpPr>
        <p:spPr bwMode="gray">
          <a:xfrm>
            <a:off x="2063178" y="3621044"/>
            <a:ext cx="685839"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a:stCxn id="307" idx="7"/>
            <a:endCxn id="363" idx="2"/>
          </p:cNvCxnSpPr>
          <p:nvPr/>
        </p:nvCxnSpPr>
        <p:spPr bwMode="gray">
          <a:xfrm flipH="1">
            <a:off x="2061134" y="3621044"/>
            <a:ext cx="687766" cy="16889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5" name="Freeform 159"/>
          <p:cNvSpPr/>
          <p:nvPr/>
        </p:nvSpPr>
        <p:spPr bwMode="gray">
          <a:xfrm flipH="1">
            <a:off x="2111139" y="2858022"/>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406" name="Freeform 159"/>
          <p:cNvSpPr/>
          <p:nvPr/>
        </p:nvSpPr>
        <p:spPr bwMode="gray">
          <a:xfrm flipH="1">
            <a:off x="3673540" y="4150763"/>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DC3</a:t>
            </a:r>
          </a:p>
        </p:txBody>
      </p:sp>
      <p:grpSp>
        <p:nvGrpSpPr>
          <p:cNvPr id="411" name="组合 410"/>
          <p:cNvGrpSpPr/>
          <p:nvPr/>
        </p:nvGrpSpPr>
        <p:grpSpPr bwMode="gray">
          <a:xfrm>
            <a:off x="6864598" y="1990926"/>
            <a:ext cx="1789491" cy="1487853"/>
            <a:chOff x="2494509" y="1903653"/>
            <a:chExt cx="1789491" cy="1487853"/>
          </a:xfrm>
        </p:grpSpPr>
        <p:pic>
          <p:nvPicPr>
            <p:cNvPr id="407" name="图片 4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48531" y="1903653"/>
              <a:ext cx="1011905" cy="186623"/>
            </a:xfrm>
            <a:prstGeom prst="rect">
              <a:avLst/>
            </a:prstGeom>
          </p:spPr>
        </p:pic>
        <p:sp>
          <p:nvSpPr>
            <p:cNvPr id="410" name="文本框 409"/>
            <p:cNvSpPr txBox="1"/>
            <p:nvPr/>
          </p:nvSpPr>
          <p:spPr bwMode="gray">
            <a:xfrm>
              <a:off x="2494509" y="2059538"/>
              <a:ext cx="1390702"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Intelligent cloud-map algorithm</a:t>
              </a:r>
            </a:p>
          </p:txBody>
        </p:sp>
        <p:sp>
          <p:nvSpPr>
            <p:cNvPr id="604" name="文本框 603"/>
            <p:cNvSpPr txBox="1"/>
            <p:nvPr/>
          </p:nvSpPr>
          <p:spPr bwMode="gray">
            <a:xfrm>
              <a:off x="2695872" y="2950111"/>
              <a:ext cx="1558431" cy="441395"/>
            </a:xfrm>
            <a:prstGeom prst="rect">
              <a:avLst/>
            </a:prstGeom>
            <a:solidFill>
              <a:schemeClr val="bg1">
                <a:lumMod val="85000"/>
              </a:schemeClr>
            </a:solidFill>
          </p:spPr>
          <p:txBody>
            <a:bodyPr wrap="square" lIns="36000" tIns="36000" rIns="36000" bIns="36000" rtlCol="0" anchor="ctr" anchorCtr="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management platform</a:t>
              </a:r>
            </a:p>
          </p:txBody>
        </p:sp>
        <p:sp>
          <p:nvSpPr>
            <p:cNvPr id="612" name="文本框 611"/>
            <p:cNvSpPr txBox="1"/>
            <p:nvPr/>
          </p:nvSpPr>
          <p:spPr bwMode="gray">
            <a:xfrm>
              <a:off x="2818975" y="2478812"/>
              <a:ext cx="1465025"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resource information</a:t>
              </a:r>
            </a:p>
          </p:txBody>
        </p:sp>
      </p:grpSp>
      <p:sp>
        <p:nvSpPr>
          <p:cNvPr id="413" name="圆柱形 412"/>
          <p:cNvSpPr/>
          <p:nvPr/>
        </p:nvSpPr>
        <p:spPr bwMode="gray">
          <a:xfrm>
            <a:off x="737396" y="3568225"/>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圆柱形 413"/>
          <p:cNvSpPr/>
          <p:nvPr/>
        </p:nvSpPr>
        <p:spPr bwMode="gray">
          <a:xfrm>
            <a:off x="737396" y="3653155"/>
            <a:ext cx="178532" cy="429422"/>
          </a:xfrm>
          <a:prstGeom prst="can">
            <a:avLst>
              <a:gd name="adj" fmla="val 237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圆柱形 414"/>
          <p:cNvSpPr/>
          <p:nvPr/>
        </p:nvSpPr>
        <p:spPr bwMode="gray">
          <a:xfrm>
            <a:off x="2002497" y="2574916"/>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圆柱形 415"/>
          <p:cNvSpPr/>
          <p:nvPr/>
        </p:nvSpPr>
        <p:spPr bwMode="gray">
          <a:xfrm>
            <a:off x="4151534" y="3764634"/>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圆柱形 416"/>
          <p:cNvSpPr/>
          <p:nvPr/>
        </p:nvSpPr>
        <p:spPr bwMode="gray">
          <a:xfrm>
            <a:off x="2002497" y="2952541"/>
            <a:ext cx="178532" cy="142965"/>
          </a:xfrm>
          <a:prstGeom prst="can">
            <a:avLst>
              <a:gd name="adj" fmla="val 43338"/>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圆柱形 417"/>
          <p:cNvSpPr/>
          <p:nvPr/>
        </p:nvSpPr>
        <p:spPr bwMode="gray">
          <a:xfrm>
            <a:off x="4151534" y="4096845"/>
            <a:ext cx="178532" cy="186333"/>
          </a:xfrm>
          <a:prstGeom prst="ca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文本框 160"/>
          <p:cNvSpPr txBox="1"/>
          <p:nvPr/>
        </p:nvSpPr>
        <p:spPr bwMode="gray">
          <a:xfrm>
            <a:off x="586918" y="3292928"/>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90%</a:t>
            </a:r>
          </a:p>
        </p:txBody>
      </p:sp>
      <p:sp>
        <p:nvSpPr>
          <p:cNvPr id="420" name="文本框 161"/>
          <p:cNvSpPr txBox="1"/>
          <p:nvPr/>
        </p:nvSpPr>
        <p:spPr bwMode="gray">
          <a:xfrm>
            <a:off x="1843138" y="2299619"/>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12%</a:t>
            </a:r>
          </a:p>
        </p:txBody>
      </p:sp>
      <p:sp>
        <p:nvSpPr>
          <p:cNvPr id="421" name="文本框 162"/>
          <p:cNvSpPr txBox="1"/>
          <p:nvPr/>
        </p:nvSpPr>
        <p:spPr bwMode="gray">
          <a:xfrm>
            <a:off x="4003619" y="3487635"/>
            <a:ext cx="497252" cy="276999"/>
          </a:xfrm>
          <a:prstGeom prst="rect">
            <a:avLst/>
          </a:prstGeom>
          <a:noFill/>
        </p:spPr>
        <p:txBody>
          <a:bodyPr wrap="square" rtlCol="0">
            <a:noAutofit/>
          </a:bodyPr>
          <a:lstStyle/>
          <a:p>
            <a:pPr algn="ctr" defTabSz="914416" fontAlgn="ctr"/>
            <a:r>
              <a:rPr lang="en-US"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25%</a:t>
            </a:r>
          </a:p>
        </p:txBody>
      </p:sp>
      <p:sp>
        <p:nvSpPr>
          <p:cNvPr id="476" name="Freeform 111"/>
          <p:cNvSpPr>
            <a:spLocks noEditPoints="1"/>
          </p:cNvSpPr>
          <p:nvPr/>
        </p:nvSpPr>
        <p:spPr bwMode="gray">
          <a:xfrm>
            <a:off x="1550566" y="584987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Freeform 111"/>
          <p:cNvSpPr>
            <a:spLocks noEditPoints="1"/>
          </p:cNvSpPr>
          <p:nvPr/>
        </p:nvSpPr>
        <p:spPr bwMode="gray">
          <a:xfrm>
            <a:off x="2149792" y="584987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8" name="Freeform 111"/>
          <p:cNvSpPr>
            <a:spLocks noEditPoints="1"/>
          </p:cNvSpPr>
          <p:nvPr/>
        </p:nvSpPr>
        <p:spPr bwMode="gray">
          <a:xfrm>
            <a:off x="2749017" y="584987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任意多边形 478"/>
          <p:cNvSpPr/>
          <p:nvPr/>
        </p:nvSpPr>
        <p:spPr bwMode="gray">
          <a:xfrm>
            <a:off x="1071245" y="4376561"/>
            <a:ext cx="968611" cy="141809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Lst>
            <a:ahLst/>
            <a:cxnLst>
              <a:cxn ang="0">
                <a:pos x="connsiteX0" y="connsiteY0"/>
              </a:cxn>
              <a:cxn ang="0">
                <a:pos x="connsiteX1" y="connsiteY1"/>
              </a:cxn>
            </a:cxnLst>
            <a:rect l="l" t="t" r="r" b="b"/>
            <a:pathLst>
              <a:path w="968611" h="1287538">
                <a:moveTo>
                  <a:pt x="967740" y="1287538"/>
                </a:moveTo>
                <a:cubicBezTo>
                  <a:pt x="988060" y="332558"/>
                  <a:pt x="652780" y="20440"/>
                  <a:pt x="0"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1" name="任意多边形 480"/>
          <p:cNvSpPr/>
          <p:nvPr/>
        </p:nvSpPr>
        <p:spPr bwMode="gray">
          <a:xfrm>
            <a:off x="1022997" y="4252735"/>
            <a:ext cx="1339215" cy="1541917"/>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339215 w 1339215"/>
              <a:gd name="connsiteY0" fmla="*/ 1461491 h 1461491"/>
              <a:gd name="connsiteX1" fmla="*/ 0 w 1339215"/>
              <a:gd name="connsiteY1" fmla="*/ 61528 h 1461491"/>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Lst>
            <a:ahLst/>
            <a:cxnLst>
              <a:cxn ang="0">
                <a:pos x="connsiteX0" y="connsiteY0"/>
              </a:cxn>
              <a:cxn ang="0">
                <a:pos x="connsiteX1" y="connsiteY1"/>
              </a:cxn>
            </a:cxnLst>
            <a:rect l="l" t="t" r="r" b="b"/>
            <a:pathLst>
              <a:path w="1339215" h="1399963">
                <a:moveTo>
                  <a:pt x="1339215" y="1399963"/>
                </a:moveTo>
                <a:cubicBezTo>
                  <a:pt x="1273810" y="1154126"/>
                  <a:pt x="1100455" y="29088"/>
                  <a:pt x="0"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2" name="任意多边形 481"/>
          <p:cNvSpPr/>
          <p:nvPr/>
        </p:nvSpPr>
        <p:spPr bwMode="gray">
          <a:xfrm>
            <a:off x="965945" y="4139464"/>
            <a:ext cx="1786890" cy="168376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853565 w 1853886"/>
              <a:gd name="connsiteY0" fmla="*/ 1636202 h 1636202"/>
              <a:gd name="connsiteX1" fmla="*/ 0 w 1853886"/>
              <a:gd name="connsiteY1" fmla="*/ 89222 h 1636202"/>
              <a:gd name="connsiteX0" fmla="*/ 1853565 w 1854140"/>
              <a:gd name="connsiteY0" fmla="*/ 2058476 h 2058476"/>
              <a:gd name="connsiteX1" fmla="*/ 0 w 1854140"/>
              <a:gd name="connsiteY1" fmla="*/ 511496 h 2058476"/>
              <a:gd name="connsiteX0" fmla="*/ 1853565 w 1854140"/>
              <a:gd name="connsiteY0" fmla="*/ 2014735 h 2014735"/>
              <a:gd name="connsiteX1" fmla="*/ 0 w 1854140"/>
              <a:gd name="connsiteY1" fmla="*/ 519643 h 2014735"/>
              <a:gd name="connsiteX0" fmla="*/ 1853565 w 1853802"/>
              <a:gd name="connsiteY0" fmla="*/ 1502541 h 1502541"/>
              <a:gd name="connsiteX1" fmla="*/ 0 w 1853802"/>
              <a:gd name="connsiteY1" fmla="*/ 7449 h 1502541"/>
              <a:gd name="connsiteX0" fmla="*/ 1786890 w 1787140"/>
              <a:gd name="connsiteY0" fmla="*/ 1528226 h 1528227"/>
              <a:gd name="connsiteX1" fmla="*/ 0 w 1787140"/>
              <a:gd name="connsiteY1" fmla="*/ 7190 h 1528227"/>
              <a:gd name="connsiteX0" fmla="*/ 1786890 w 1786890"/>
              <a:gd name="connsiteY0" fmla="*/ 1530303 h 1530303"/>
              <a:gd name="connsiteX1" fmla="*/ 0 w 1786890"/>
              <a:gd name="connsiteY1" fmla="*/ 9267 h 1530303"/>
              <a:gd name="connsiteX0" fmla="*/ 1786890 w 1786890"/>
              <a:gd name="connsiteY0" fmla="*/ 1527358 h 1527358"/>
              <a:gd name="connsiteX1" fmla="*/ 0 w 1786890"/>
              <a:gd name="connsiteY1" fmla="*/ 6322 h 1527358"/>
              <a:gd name="connsiteX0" fmla="*/ 1786890 w 1786890"/>
              <a:gd name="connsiteY0" fmla="*/ 1528749 h 1528749"/>
              <a:gd name="connsiteX1" fmla="*/ 0 w 1786890"/>
              <a:gd name="connsiteY1" fmla="*/ 7713 h 1528749"/>
            </a:gdLst>
            <a:ahLst/>
            <a:cxnLst>
              <a:cxn ang="0">
                <a:pos x="connsiteX0" y="connsiteY0"/>
              </a:cxn>
              <a:cxn ang="0">
                <a:pos x="connsiteX1" y="connsiteY1"/>
              </a:cxn>
            </a:cxnLst>
            <a:rect l="l" t="t" r="r" b="b"/>
            <a:pathLst>
              <a:path w="1786890" h="1528749">
                <a:moveTo>
                  <a:pt x="1786890" y="1528749"/>
                </a:moveTo>
                <a:cubicBezTo>
                  <a:pt x="1435735" y="521880"/>
                  <a:pt x="586105" y="-75624"/>
                  <a:pt x="0" y="7713"/>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5" name="直接连接符 484"/>
          <p:cNvCxnSpPr>
            <a:stCxn id="277" idx="0"/>
            <a:endCxn id="373" idx="14"/>
          </p:cNvCxnSpPr>
          <p:nvPr/>
        </p:nvCxnSpPr>
        <p:spPr bwMode="gray">
          <a:xfrm>
            <a:off x="1463705" y="4621859"/>
            <a:ext cx="128531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a:stCxn id="269" idx="0"/>
            <a:endCxn id="371" idx="2"/>
          </p:cNvCxnSpPr>
          <p:nvPr/>
        </p:nvCxnSpPr>
        <p:spPr bwMode="gray">
          <a:xfrm>
            <a:off x="1463705" y="4128314"/>
            <a:ext cx="1283151"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4" name="直接连接符 493"/>
          <p:cNvCxnSpPr>
            <a:stCxn id="285" idx="3"/>
            <a:endCxn id="363" idx="2"/>
          </p:cNvCxnSpPr>
          <p:nvPr/>
        </p:nvCxnSpPr>
        <p:spPr bwMode="gray">
          <a:xfrm flipH="1">
            <a:off x="2061134" y="4128314"/>
            <a:ext cx="1297386"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a:stCxn id="293" idx="19"/>
            <a:endCxn id="365" idx="14"/>
          </p:cNvCxnSpPr>
          <p:nvPr/>
        </p:nvCxnSpPr>
        <p:spPr bwMode="gray">
          <a:xfrm flipH="1">
            <a:off x="2063295" y="4621859"/>
            <a:ext cx="127888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01" name="圆角矩形 500"/>
          <p:cNvSpPr/>
          <p:nvPr/>
        </p:nvSpPr>
        <p:spPr bwMode="gray">
          <a:xfrm>
            <a:off x="4547766" y="1508380"/>
            <a:ext cx="4142923" cy="4679534"/>
          </a:xfrm>
          <a:prstGeom prst="roundRect">
            <a:avLst>
              <a:gd name="adj" fmla="val 3116"/>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2" name="组合 501"/>
          <p:cNvGrpSpPr>
            <a:grpSpLocks noChangeAspect="1"/>
          </p:cNvGrpSpPr>
          <p:nvPr/>
        </p:nvGrpSpPr>
        <p:grpSpPr bwMode="gray">
          <a:xfrm>
            <a:off x="5287022" y="3981791"/>
            <a:ext cx="307044" cy="299245"/>
            <a:chOff x="4236651" y="6141866"/>
            <a:chExt cx="715711" cy="697535"/>
          </a:xfrm>
        </p:grpSpPr>
        <p:sp>
          <p:nvSpPr>
            <p:cNvPr id="50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4" name="组合 503"/>
            <p:cNvGrpSpPr/>
            <p:nvPr/>
          </p:nvGrpSpPr>
          <p:grpSpPr bwMode="gray">
            <a:xfrm>
              <a:off x="4236651" y="6141866"/>
              <a:ext cx="715711" cy="697535"/>
              <a:chOff x="6853241" y="830259"/>
              <a:chExt cx="536574" cy="523875"/>
            </a:xfrm>
            <a:solidFill>
              <a:schemeClr val="bg1">
                <a:lumMod val="50000"/>
              </a:schemeClr>
            </a:solidFill>
          </p:grpSpPr>
          <p:sp>
            <p:nvSpPr>
              <p:cNvPr id="50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10" name="组合 509"/>
          <p:cNvGrpSpPr>
            <a:grpSpLocks noChangeAspect="1"/>
          </p:cNvGrpSpPr>
          <p:nvPr/>
        </p:nvGrpSpPr>
        <p:grpSpPr bwMode="gray">
          <a:xfrm>
            <a:off x="5287022" y="4475336"/>
            <a:ext cx="307044" cy="299245"/>
            <a:chOff x="4236651" y="6141866"/>
            <a:chExt cx="715711" cy="697535"/>
          </a:xfrm>
        </p:grpSpPr>
        <p:sp>
          <p:nvSpPr>
            <p:cNvPr id="511"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12" name="组合 511"/>
            <p:cNvGrpSpPr/>
            <p:nvPr/>
          </p:nvGrpSpPr>
          <p:grpSpPr bwMode="gray">
            <a:xfrm>
              <a:off x="4236651" y="6141866"/>
              <a:ext cx="715711" cy="697535"/>
              <a:chOff x="6853241" y="830259"/>
              <a:chExt cx="536574" cy="523875"/>
            </a:xfrm>
            <a:solidFill>
              <a:schemeClr val="bg1">
                <a:lumMod val="50000"/>
              </a:schemeClr>
            </a:solidFill>
          </p:grpSpPr>
          <p:sp>
            <p:nvSpPr>
              <p:cNvPr id="513"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4"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5"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18" name="组合 517"/>
          <p:cNvGrpSpPr>
            <a:grpSpLocks noChangeAspect="1"/>
          </p:cNvGrpSpPr>
          <p:nvPr/>
        </p:nvGrpSpPr>
        <p:grpSpPr bwMode="gray">
          <a:xfrm>
            <a:off x="7455948" y="3981791"/>
            <a:ext cx="307044" cy="299245"/>
            <a:chOff x="4236651" y="6141866"/>
            <a:chExt cx="715711" cy="697535"/>
          </a:xfrm>
        </p:grpSpPr>
        <p:sp>
          <p:nvSpPr>
            <p:cNvPr id="519"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0" name="组合 519"/>
            <p:cNvGrpSpPr/>
            <p:nvPr/>
          </p:nvGrpSpPr>
          <p:grpSpPr bwMode="gray">
            <a:xfrm>
              <a:off x="4236651" y="6141866"/>
              <a:ext cx="715711" cy="697535"/>
              <a:chOff x="6853241" y="830259"/>
              <a:chExt cx="536574" cy="523875"/>
            </a:xfrm>
            <a:solidFill>
              <a:schemeClr val="bg1">
                <a:lumMod val="50000"/>
              </a:schemeClr>
            </a:solidFill>
          </p:grpSpPr>
          <p:sp>
            <p:nvSpPr>
              <p:cNvPr id="521"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2"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3"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4"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5"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26" name="组合 525"/>
          <p:cNvGrpSpPr>
            <a:grpSpLocks noChangeAspect="1"/>
          </p:cNvGrpSpPr>
          <p:nvPr/>
        </p:nvGrpSpPr>
        <p:grpSpPr bwMode="gray">
          <a:xfrm>
            <a:off x="7455948" y="4475336"/>
            <a:ext cx="307044" cy="299245"/>
            <a:chOff x="4236651" y="6141866"/>
            <a:chExt cx="715711" cy="697535"/>
          </a:xfrm>
        </p:grpSpPr>
        <p:sp>
          <p:nvSpPr>
            <p:cNvPr id="527"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8" name="组合 527"/>
            <p:cNvGrpSpPr/>
            <p:nvPr/>
          </p:nvGrpSpPr>
          <p:grpSpPr bwMode="gray">
            <a:xfrm>
              <a:off x="4236651" y="6141866"/>
              <a:ext cx="715711" cy="697535"/>
              <a:chOff x="6853241" y="830259"/>
              <a:chExt cx="536574" cy="523875"/>
            </a:xfrm>
            <a:solidFill>
              <a:schemeClr val="bg1">
                <a:lumMod val="50000"/>
              </a:schemeClr>
            </a:solidFill>
          </p:grpSpPr>
          <p:sp>
            <p:nvSpPr>
              <p:cNvPr id="529"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0"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2"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3"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34" name="组合 533"/>
          <p:cNvGrpSpPr>
            <a:grpSpLocks noChangeAspect="1"/>
          </p:cNvGrpSpPr>
          <p:nvPr/>
        </p:nvGrpSpPr>
        <p:grpSpPr bwMode="gray">
          <a:xfrm>
            <a:off x="6023544" y="3337226"/>
            <a:ext cx="307044" cy="299245"/>
            <a:chOff x="4236651" y="6141866"/>
            <a:chExt cx="715711" cy="697535"/>
          </a:xfrm>
        </p:grpSpPr>
        <p:sp>
          <p:nvSpPr>
            <p:cNvPr id="535"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6" name="组合 535"/>
            <p:cNvGrpSpPr/>
            <p:nvPr/>
          </p:nvGrpSpPr>
          <p:grpSpPr bwMode="gray">
            <a:xfrm>
              <a:off x="4236651" y="6141866"/>
              <a:ext cx="715711" cy="697535"/>
              <a:chOff x="6853241" y="830259"/>
              <a:chExt cx="536574" cy="523875"/>
            </a:xfrm>
            <a:solidFill>
              <a:schemeClr val="bg1">
                <a:lumMod val="50000"/>
              </a:schemeClr>
            </a:solidFill>
          </p:grpSpPr>
          <p:sp>
            <p:nvSpPr>
              <p:cNvPr id="537"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8"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0"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1"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42" name="组合 541"/>
          <p:cNvGrpSpPr>
            <a:grpSpLocks noChangeAspect="1"/>
          </p:cNvGrpSpPr>
          <p:nvPr/>
        </p:nvGrpSpPr>
        <p:grpSpPr bwMode="gray">
          <a:xfrm>
            <a:off x="6709266" y="3337226"/>
            <a:ext cx="307044" cy="299245"/>
            <a:chOff x="4236651" y="6141866"/>
            <a:chExt cx="715711" cy="697535"/>
          </a:xfrm>
        </p:grpSpPr>
        <p:sp>
          <p:nvSpPr>
            <p:cNvPr id="543"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44" name="组合 543"/>
            <p:cNvGrpSpPr/>
            <p:nvPr/>
          </p:nvGrpSpPr>
          <p:grpSpPr bwMode="gray">
            <a:xfrm>
              <a:off x="4236651" y="6141866"/>
              <a:ext cx="715711" cy="697535"/>
              <a:chOff x="6853241" y="830259"/>
              <a:chExt cx="536574" cy="523875"/>
            </a:xfrm>
            <a:solidFill>
              <a:schemeClr val="bg1">
                <a:lumMod val="50000"/>
              </a:schemeClr>
            </a:solidFill>
          </p:grpSpPr>
          <p:sp>
            <p:nvSpPr>
              <p:cNvPr id="545"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6"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7"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8"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9"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50" name="Freeform 159"/>
          <p:cNvSpPr/>
          <p:nvPr/>
        </p:nvSpPr>
        <p:spPr bwMode="gray">
          <a:xfrm flipH="1">
            <a:off x="4591053" y="4150763"/>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cxnSp>
        <p:nvCxnSpPr>
          <p:cNvPr id="551" name="直接连接符 550"/>
          <p:cNvCxnSpPr>
            <a:stCxn id="505" idx="0"/>
            <a:endCxn id="535" idx="7"/>
          </p:cNvCxnSpPr>
          <p:nvPr/>
        </p:nvCxnSpPr>
        <p:spPr bwMode="gray">
          <a:xfrm flipV="1">
            <a:off x="5577476" y="3621044"/>
            <a:ext cx="599473"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2" name="直接连接符 551"/>
          <p:cNvCxnSpPr>
            <a:stCxn id="505" idx="0"/>
            <a:endCxn id="543" idx="7"/>
          </p:cNvCxnSpPr>
          <p:nvPr/>
        </p:nvCxnSpPr>
        <p:spPr bwMode="gray">
          <a:xfrm flipV="1">
            <a:off x="5577476" y="3621044"/>
            <a:ext cx="1285195" cy="5072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3" name="直接连接符 552"/>
          <p:cNvCxnSpPr>
            <a:stCxn id="513" idx="0"/>
            <a:endCxn id="535" idx="7"/>
          </p:cNvCxnSpPr>
          <p:nvPr/>
        </p:nvCxnSpPr>
        <p:spPr bwMode="gray">
          <a:xfrm flipV="1">
            <a:off x="5577476" y="3621044"/>
            <a:ext cx="599473"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4" name="直接连接符 553"/>
          <p:cNvCxnSpPr>
            <a:stCxn id="513" idx="0"/>
            <a:endCxn id="543" idx="7"/>
          </p:cNvCxnSpPr>
          <p:nvPr/>
        </p:nvCxnSpPr>
        <p:spPr bwMode="gray">
          <a:xfrm flipV="1">
            <a:off x="5577476" y="3621044"/>
            <a:ext cx="1285195" cy="10008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5" name="直接连接符 554"/>
          <p:cNvCxnSpPr>
            <a:stCxn id="535" idx="7"/>
            <a:endCxn id="521" idx="21"/>
          </p:cNvCxnSpPr>
          <p:nvPr/>
        </p:nvCxnSpPr>
        <p:spPr bwMode="gray">
          <a:xfrm>
            <a:off x="6176949" y="3621044"/>
            <a:ext cx="1278999"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6" name="直接连接符 555"/>
          <p:cNvCxnSpPr>
            <a:stCxn id="543" idx="7"/>
            <a:endCxn id="529" idx="21"/>
          </p:cNvCxnSpPr>
          <p:nvPr/>
        </p:nvCxnSpPr>
        <p:spPr bwMode="gray">
          <a:xfrm>
            <a:off x="6862671" y="3621044"/>
            <a:ext cx="593277"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7" name="直接连接符 556"/>
          <p:cNvCxnSpPr>
            <a:stCxn id="535" idx="7"/>
            <a:endCxn id="529" idx="21"/>
          </p:cNvCxnSpPr>
          <p:nvPr/>
        </p:nvCxnSpPr>
        <p:spPr bwMode="gray">
          <a:xfrm>
            <a:off x="6176949" y="3621044"/>
            <a:ext cx="1278999" cy="10015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8" name="直接连接符 557"/>
          <p:cNvCxnSpPr>
            <a:stCxn id="543" idx="7"/>
            <a:endCxn id="521" idx="21"/>
          </p:cNvCxnSpPr>
          <p:nvPr/>
        </p:nvCxnSpPr>
        <p:spPr bwMode="gray">
          <a:xfrm>
            <a:off x="6862671" y="3621044"/>
            <a:ext cx="593277" cy="508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59" name="组合 558"/>
          <p:cNvGrpSpPr>
            <a:grpSpLocks noChangeAspect="1"/>
          </p:cNvGrpSpPr>
          <p:nvPr/>
        </p:nvGrpSpPr>
        <p:grpSpPr bwMode="gray">
          <a:xfrm>
            <a:off x="6023544" y="5303009"/>
            <a:ext cx="307044" cy="299245"/>
            <a:chOff x="4236651" y="6141866"/>
            <a:chExt cx="715711" cy="697535"/>
          </a:xfrm>
        </p:grpSpPr>
        <p:sp>
          <p:nvSpPr>
            <p:cNvPr id="560"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1" name="组合 560"/>
            <p:cNvGrpSpPr/>
            <p:nvPr/>
          </p:nvGrpSpPr>
          <p:grpSpPr bwMode="gray">
            <a:xfrm>
              <a:off x="4236651" y="6141866"/>
              <a:ext cx="715711" cy="697535"/>
              <a:chOff x="6853241" y="830259"/>
              <a:chExt cx="536574" cy="523875"/>
            </a:xfrm>
            <a:solidFill>
              <a:schemeClr val="bg1">
                <a:lumMod val="50000"/>
              </a:schemeClr>
            </a:solidFill>
          </p:grpSpPr>
          <p:sp>
            <p:nvSpPr>
              <p:cNvPr id="562"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3"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4"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5"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6"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567" name="组合 566"/>
          <p:cNvGrpSpPr>
            <a:grpSpLocks noChangeAspect="1"/>
          </p:cNvGrpSpPr>
          <p:nvPr/>
        </p:nvGrpSpPr>
        <p:grpSpPr bwMode="gray">
          <a:xfrm>
            <a:off x="6709266" y="5303009"/>
            <a:ext cx="307044" cy="299245"/>
            <a:chOff x="4236651" y="6141866"/>
            <a:chExt cx="715711" cy="697535"/>
          </a:xfrm>
        </p:grpSpPr>
        <p:sp>
          <p:nvSpPr>
            <p:cNvPr id="568" name="圆角矩形 14"/>
            <p:cNvSpPr/>
            <p:nvPr/>
          </p:nvSpPr>
          <p:spPr bwMode="gray">
            <a:xfrm>
              <a:off x="4256096" y="6158113"/>
              <a:ext cx="673894" cy="645469"/>
            </a:xfrm>
            <a:custGeom>
              <a:avLst/>
              <a:gdLst>
                <a:gd name="connsiteX0" fmla="*/ 0 w 664369"/>
                <a:gd name="connsiteY0" fmla="*/ 80713 h 484268"/>
                <a:gd name="connsiteX1" fmla="*/ 80713 w 664369"/>
                <a:gd name="connsiteY1" fmla="*/ 0 h 484268"/>
                <a:gd name="connsiteX2" fmla="*/ 583656 w 664369"/>
                <a:gd name="connsiteY2" fmla="*/ 0 h 484268"/>
                <a:gd name="connsiteX3" fmla="*/ 664369 w 664369"/>
                <a:gd name="connsiteY3" fmla="*/ 80713 h 484268"/>
                <a:gd name="connsiteX4" fmla="*/ 664369 w 664369"/>
                <a:gd name="connsiteY4" fmla="*/ 403555 h 484268"/>
                <a:gd name="connsiteX5" fmla="*/ 583656 w 664369"/>
                <a:gd name="connsiteY5" fmla="*/ 484268 h 484268"/>
                <a:gd name="connsiteX6" fmla="*/ 80713 w 664369"/>
                <a:gd name="connsiteY6" fmla="*/ 484268 h 484268"/>
                <a:gd name="connsiteX7" fmla="*/ 0 w 664369"/>
                <a:gd name="connsiteY7" fmla="*/ 403555 h 484268"/>
                <a:gd name="connsiteX8" fmla="*/ 0 w 664369"/>
                <a:gd name="connsiteY8" fmla="*/ 80713 h 484268"/>
                <a:gd name="connsiteX0" fmla="*/ 0 w 664369"/>
                <a:gd name="connsiteY0" fmla="*/ 80713 h 484712"/>
                <a:gd name="connsiteX1" fmla="*/ 80713 w 664369"/>
                <a:gd name="connsiteY1" fmla="*/ 0 h 484712"/>
                <a:gd name="connsiteX2" fmla="*/ 583656 w 664369"/>
                <a:gd name="connsiteY2" fmla="*/ 0 h 484712"/>
                <a:gd name="connsiteX3" fmla="*/ 664369 w 664369"/>
                <a:gd name="connsiteY3" fmla="*/ 80713 h 484712"/>
                <a:gd name="connsiteX4" fmla="*/ 664369 w 664369"/>
                <a:gd name="connsiteY4" fmla="*/ 403555 h 484712"/>
                <a:gd name="connsiteX5" fmla="*/ 583656 w 664369"/>
                <a:gd name="connsiteY5" fmla="*/ 484268 h 484712"/>
                <a:gd name="connsiteX6" fmla="*/ 333375 w 664369"/>
                <a:gd name="connsiteY6" fmla="*/ 484712 h 484712"/>
                <a:gd name="connsiteX7" fmla="*/ 80713 w 664369"/>
                <a:gd name="connsiteY7" fmla="*/ 484268 h 484712"/>
                <a:gd name="connsiteX8" fmla="*/ 0 w 664369"/>
                <a:gd name="connsiteY8" fmla="*/ 403555 h 484712"/>
                <a:gd name="connsiteX9" fmla="*/ 0 w 664369"/>
                <a:gd name="connsiteY9" fmla="*/ 80713 h 484712"/>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83656 w 664369"/>
                <a:gd name="connsiteY5" fmla="*/ 484268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64369"/>
                <a:gd name="connsiteY0" fmla="*/ 80713 h 553768"/>
                <a:gd name="connsiteX1" fmla="*/ 80713 w 664369"/>
                <a:gd name="connsiteY1" fmla="*/ 0 h 553768"/>
                <a:gd name="connsiteX2" fmla="*/ 583656 w 664369"/>
                <a:gd name="connsiteY2" fmla="*/ 0 h 553768"/>
                <a:gd name="connsiteX3" fmla="*/ 664369 w 664369"/>
                <a:gd name="connsiteY3" fmla="*/ 80713 h 553768"/>
                <a:gd name="connsiteX4" fmla="*/ 664369 w 664369"/>
                <a:gd name="connsiteY4" fmla="*/ 403555 h 553768"/>
                <a:gd name="connsiteX5" fmla="*/ 564606 w 664369"/>
                <a:gd name="connsiteY5" fmla="*/ 498556 h 553768"/>
                <a:gd name="connsiteX6" fmla="*/ 338137 w 664369"/>
                <a:gd name="connsiteY6" fmla="*/ 553768 h 553768"/>
                <a:gd name="connsiteX7" fmla="*/ 80713 w 664369"/>
                <a:gd name="connsiteY7" fmla="*/ 484268 h 553768"/>
                <a:gd name="connsiteX8" fmla="*/ 0 w 664369"/>
                <a:gd name="connsiteY8" fmla="*/ 403555 h 553768"/>
                <a:gd name="connsiteX9" fmla="*/ 0 w 664369"/>
                <a:gd name="connsiteY9" fmla="*/ 80713 h 553768"/>
                <a:gd name="connsiteX0" fmla="*/ 0 w 671513"/>
                <a:gd name="connsiteY0" fmla="*/ 80713 h 553768"/>
                <a:gd name="connsiteX1" fmla="*/ 80713 w 671513"/>
                <a:gd name="connsiteY1" fmla="*/ 0 h 553768"/>
                <a:gd name="connsiteX2" fmla="*/ 583656 w 671513"/>
                <a:gd name="connsiteY2" fmla="*/ 0 h 553768"/>
                <a:gd name="connsiteX3" fmla="*/ 671513 w 671513"/>
                <a:gd name="connsiteY3" fmla="*/ 80713 h 553768"/>
                <a:gd name="connsiteX4" fmla="*/ 664369 w 671513"/>
                <a:gd name="connsiteY4" fmla="*/ 403555 h 553768"/>
                <a:gd name="connsiteX5" fmla="*/ 564606 w 671513"/>
                <a:gd name="connsiteY5" fmla="*/ 498556 h 553768"/>
                <a:gd name="connsiteX6" fmla="*/ 338137 w 671513"/>
                <a:gd name="connsiteY6" fmla="*/ 553768 h 553768"/>
                <a:gd name="connsiteX7" fmla="*/ 80713 w 671513"/>
                <a:gd name="connsiteY7" fmla="*/ 484268 h 553768"/>
                <a:gd name="connsiteX8" fmla="*/ 0 w 671513"/>
                <a:gd name="connsiteY8" fmla="*/ 403555 h 553768"/>
                <a:gd name="connsiteX9" fmla="*/ 0 w 671513"/>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96411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8657"/>
                <a:gd name="connsiteY0" fmla="*/ 80713 h 553768"/>
                <a:gd name="connsiteX1" fmla="*/ 80713 w 678657"/>
                <a:gd name="connsiteY1" fmla="*/ 0 h 553768"/>
                <a:gd name="connsiteX2" fmla="*/ 583656 w 678657"/>
                <a:gd name="connsiteY2" fmla="*/ 0 h 553768"/>
                <a:gd name="connsiteX3" fmla="*/ 671513 w 678657"/>
                <a:gd name="connsiteY3" fmla="*/ 80713 h 553768"/>
                <a:gd name="connsiteX4" fmla="*/ 678657 w 678657"/>
                <a:gd name="connsiteY4" fmla="*/ 377361 h 553768"/>
                <a:gd name="connsiteX5" fmla="*/ 564606 w 678657"/>
                <a:gd name="connsiteY5" fmla="*/ 498556 h 553768"/>
                <a:gd name="connsiteX6" fmla="*/ 338137 w 678657"/>
                <a:gd name="connsiteY6" fmla="*/ 553768 h 553768"/>
                <a:gd name="connsiteX7" fmla="*/ 80713 w 678657"/>
                <a:gd name="connsiteY7" fmla="*/ 484268 h 553768"/>
                <a:gd name="connsiteX8" fmla="*/ 0 w 678657"/>
                <a:gd name="connsiteY8" fmla="*/ 403555 h 553768"/>
                <a:gd name="connsiteX9" fmla="*/ 0 w 678657"/>
                <a:gd name="connsiteY9" fmla="*/ 80713 h 553768"/>
                <a:gd name="connsiteX0" fmla="*/ 0 w 673894"/>
                <a:gd name="connsiteY0" fmla="*/ 80713 h 553768"/>
                <a:gd name="connsiteX1" fmla="*/ 80713 w 673894"/>
                <a:gd name="connsiteY1" fmla="*/ 0 h 553768"/>
                <a:gd name="connsiteX2" fmla="*/ 583656 w 673894"/>
                <a:gd name="connsiteY2" fmla="*/ 0 h 553768"/>
                <a:gd name="connsiteX3" fmla="*/ 671513 w 673894"/>
                <a:gd name="connsiteY3" fmla="*/ 80713 h 553768"/>
                <a:gd name="connsiteX4" fmla="*/ 673894 w 673894"/>
                <a:gd name="connsiteY4" fmla="*/ 379742 h 553768"/>
                <a:gd name="connsiteX5" fmla="*/ 564606 w 673894"/>
                <a:gd name="connsiteY5" fmla="*/ 498556 h 553768"/>
                <a:gd name="connsiteX6" fmla="*/ 338137 w 673894"/>
                <a:gd name="connsiteY6" fmla="*/ 553768 h 553768"/>
                <a:gd name="connsiteX7" fmla="*/ 80713 w 673894"/>
                <a:gd name="connsiteY7" fmla="*/ 484268 h 553768"/>
                <a:gd name="connsiteX8" fmla="*/ 0 w 673894"/>
                <a:gd name="connsiteY8" fmla="*/ 403555 h 553768"/>
                <a:gd name="connsiteX9" fmla="*/ 0 w 673894"/>
                <a:gd name="connsiteY9" fmla="*/ 80713 h 553768"/>
                <a:gd name="connsiteX0" fmla="*/ 0 w 673894"/>
                <a:gd name="connsiteY0" fmla="*/ 81776 h 554831"/>
                <a:gd name="connsiteX1" fmla="*/ 80713 w 673894"/>
                <a:gd name="connsiteY1" fmla="*/ 1063 h 554831"/>
                <a:gd name="connsiteX2" fmla="*/ 326230 w 673894"/>
                <a:gd name="connsiteY2" fmla="*/ 0 h 554831"/>
                <a:gd name="connsiteX3" fmla="*/ 583656 w 673894"/>
                <a:gd name="connsiteY3" fmla="*/ 1063 h 554831"/>
                <a:gd name="connsiteX4" fmla="*/ 671513 w 673894"/>
                <a:gd name="connsiteY4" fmla="*/ 81776 h 554831"/>
                <a:gd name="connsiteX5" fmla="*/ 673894 w 673894"/>
                <a:gd name="connsiteY5" fmla="*/ 380805 h 554831"/>
                <a:gd name="connsiteX6" fmla="*/ 564606 w 673894"/>
                <a:gd name="connsiteY6" fmla="*/ 499619 h 554831"/>
                <a:gd name="connsiteX7" fmla="*/ 338137 w 673894"/>
                <a:gd name="connsiteY7" fmla="*/ 554831 h 554831"/>
                <a:gd name="connsiteX8" fmla="*/ 80713 w 673894"/>
                <a:gd name="connsiteY8" fmla="*/ 485331 h 554831"/>
                <a:gd name="connsiteX9" fmla="*/ 0 w 673894"/>
                <a:gd name="connsiteY9" fmla="*/ 404618 h 554831"/>
                <a:gd name="connsiteX10" fmla="*/ 0 w 673894"/>
                <a:gd name="connsiteY10" fmla="*/ 81776 h 554831"/>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0 h 638175"/>
                <a:gd name="connsiteX1" fmla="*/ 80713 w 673894"/>
                <a:gd name="connsiteY1" fmla="*/ 84407 h 638175"/>
                <a:gd name="connsiteX2" fmla="*/ 333374 w 673894"/>
                <a:gd name="connsiteY2" fmla="*/ 0 h 638175"/>
                <a:gd name="connsiteX3" fmla="*/ 583656 w 673894"/>
                <a:gd name="connsiteY3" fmla="*/ 84407 h 638175"/>
                <a:gd name="connsiteX4" fmla="*/ 671513 w 673894"/>
                <a:gd name="connsiteY4" fmla="*/ 165120 h 638175"/>
                <a:gd name="connsiteX5" fmla="*/ 673894 w 673894"/>
                <a:gd name="connsiteY5" fmla="*/ 464149 h 638175"/>
                <a:gd name="connsiteX6" fmla="*/ 564606 w 673894"/>
                <a:gd name="connsiteY6" fmla="*/ 582963 h 638175"/>
                <a:gd name="connsiteX7" fmla="*/ 338137 w 673894"/>
                <a:gd name="connsiteY7" fmla="*/ 638175 h 638175"/>
                <a:gd name="connsiteX8" fmla="*/ 80713 w 673894"/>
                <a:gd name="connsiteY8" fmla="*/ 568675 h 638175"/>
                <a:gd name="connsiteX9" fmla="*/ 0 w 673894"/>
                <a:gd name="connsiteY9" fmla="*/ 487962 h 638175"/>
                <a:gd name="connsiteX10" fmla="*/ 0 w 673894"/>
                <a:gd name="connsiteY10" fmla="*/ 165120 h 638175"/>
                <a:gd name="connsiteX0" fmla="*/ 0 w 673894"/>
                <a:gd name="connsiteY0" fmla="*/ 165122 h 638177"/>
                <a:gd name="connsiteX1" fmla="*/ 80713 w 673894"/>
                <a:gd name="connsiteY1" fmla="*/ 84409 h 638177"/>
                <a:gd name="connsiteX2" fmla="*/ 333374 w 673894"/>
                <a:gd name="connsiteY2" fmla="*/ 2 h 638177"/>
                <a:gd name="connsiteX3" fmla="*/ 583656 w 673894"/>
                <a:gd name="connsiteY3" fmla="*/ 84409 h 638177"/>
                <a:gd name="connsiteX4" fmla="*/ 671513 w 673894"/>
                <a:gd name="connsiteY4" fmla="*/ 165122 h 638177"/>
                <a:gd name="connsiteX5" fmla="*/ 673894 w 673894"/>
                <a:gd name="connsiteY5" fmla="*/ 464151 h 638177"/>
                <a:gd name="connsiteX6" fmla="*/ 564606 w 673894"/>
                <a:gd name="connsiteY6" fmla="*/ 582965 h 638177"/>
                <a:gd name="connsiteX7" fmla="*/ 338137 w 673894"/>
                <a:gd name="connsiteY7" fmla="*/ 638177 h 638177"/>
                <a:gd name="connsiteX8" fmla="*/ 80713 w 673894"/>
                <a:gd name="connsiteY8" fmla="*/ 568677 h 638177"/>
                <a:gd name="connsiteX9" fmla="*/ 0 w 673894"/>
                <a:gd name="connsiteY9" fmla="*/ 487964 h 638177"/>
                <a:gd name="connsiteX10" fmla="*/ 0 w 673894"/>
                <a:gd name="connsiteY10" fmla="*/ 165122 h 638177"/>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80713 w 673894"/>
                <a:gd name="connsiteY1" fmla="*/ 84417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37863 w 673894"/>
                <a:gd name="connsiteY1" fmla="*/ 39174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65130 h 638185"/>
                <a:gd name="connsiteX1" fmla="*/ 123575 w 673894"/>
                <a:gd name="connsiteY1" fmla="*/ 36792 h 638185"/>
                <a:gd name="connsiteX2" fmla="*/ 333374 w 673894"/>
                <a:gd name="connsiteY2" fmla="*/ 10 h 638185"/>
                <a:gd name="connsiteX3" fmla="*/ 536031 w 673894"/>
                <a:gd name="connsiteY3" fmla="*/ 41555 h 638185"/>
                <a:gd name="connsiteX4" fmla="*/ 671513 w 673894"/>
                <a:gd name="connsiteY4" fmla="*/ 165130 h 638185"/>
                <a:gd name="connsiteX5" fmla="*/ 673894 w 673894"/>
                <a:gd name="connsiteY5" fmla="*/ 464159 h 638185"/>
                <a:gd name="connsiteX6" fmla="*/ 564606 w 673894"/>
                <a:gd name="connsiteY6" fmla="*/ 582973 h 638185"/>
                <a:gd name="connsiteX7" fmla="*/ 338137 w 673894"/>
                <a:gd name="connsiteY7" fmla="*/ 638185 h 638185"/>
                <a:gd name="connsiteX8" fmla="*/ 80713 w 673894"/>
                <a:gd name="connsiteY8" fmla="*/ 568685 h 638185"/>
                <a:gd name="connsiteX9" fmla="*/ 0 w 673894"/>
                <a:gd name="connsiteY9" fmla="*/ 487972 h 638185"/>
                <a:gd name="connsiteX10" fmla="*/ 0 w 673894"/>
                <a:gd name="connsiteY10" fmla="*/ 165130 h 638185"/>
                <a:gd name="connsiteX0" fmla="*/ 0 w 673894"/>
                <a:gd name="connsiteY0" fmla="*/ 172270 h 645325"/>
                <a:gd name="connsiteX1" fmla="*/ 123575 w 673894"/>
                <a:gd name="connsiteY1" fmla="*/ 43932 h 645325"/>
                <a:gd name="connsiteX2" fmla="*/ 333374 w 673894"/>
                <a:gd name="connsiteY2" fmla="*/ 6 h 645325"/>
                <a:gd name="connsiteX3" fmla="*/ 536031 w 673894"/>
                <a:gd name="connsiteY3" fmla="*/ 48695 h 645325"/>
                <a:gd name="connsiteX4" fmla="*/ 671513 w 673894"/>
                <a:gd name="connsiteY4" fmla="*/ 172270 h 645325"/>
                <a:gd name="connsiteX5" fmla="*/ 673894 w 673894"/>
                <a:gd name="connsiteY5" fmla="*/ 471299 h 645325"/>
                <a:gd name="connsiteX6" fmla="*/ 564606 w 673894"/>
                <a:gd name="connsiteY6" fmla="*/ 590113 h 645325"/>
                <a:gd name="connsiteX7" fmla="*/ 338137 w 673894"/>
                <a:gd name="connsiteY7" fmla="*/ 645325 h 645325"/>
                <a:gd name="connsiteX8" fmla="*/ 80713 w 673894"/>
                <a:gd name="connsiteY8" fmla="*/ 575825 h 645325"/>
                <a:gd name="connsiteX9" fmla="*/ 0 w 673894"/>
                <a:gd name="connsiteY9" fmla="*/ 495112 h 645325"/>
                <a:gd name="connsiteX10" fmla="*/ 0 w 673894"/>
                <a:gd name="connsiteY10" fmla="*/ 172270 h 645325"/>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0 w 673894"/>
                <a:gd name="connsiteY9" fmla="*/ 495113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80713 w 673894"/>
                <a:gd name="connsiteY8" fmla="*/ 575826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326"/>
                <a:gd name="connsiteX1" fmla="*/ 123575 w 673894"/>
                <a:gd name="connsiteY1" fmla="*/ 43933 h 645326"/>
                <a:gd name="connsiteX2" fmla="*/ 333374 w 673894"/>
                <a:gd name="connsiteY2" fmla="*/ 7 h 645326"/>
                <a:gd name="connsiteX3" fmla="*/ 550319 w 673894"/>
                <a:gd name="connsiteY3" fmla="*/ 46315 h 645326"/>
                <a:gd name="connsiteX4" fmla="*/ 671513 w 673894"/>
                <a:gd name="connsiteY4" fmla="*/ 172271 h 645326"/>
                <a:gd name="connsiteX5" fmla="*/ 673894 w 673894"/>
                <a:gd name="connsiteY5" fmla="*/ 471300 h 645326"/>
                <a:gd name="connsiteX6" fmla="*/ 564606 w 673894"/>
                <a:gd name="connsiteY6" fmla="*/ 590114 h 645326"/>
                <a:gd name="connsiteX7" fmla="*/ 338137 w 673894"/>
                <a:gd name="connsiteY7" fmla="*/ 645326 h 645326"/>
                <a:gd name="connsiteX8" fmla="*/ 116432 w 673894"/>
                <a:gd name="connsiteY8" fmla="*/ 587732 h 645326"/>
                <a:gd name="connsiteX9" fmla="*/ 2381 w 673894"/>
                <a:gd name="connsiteY9" fmla="*/ 471301 h 645326"/>
                <a:gd name="connsiteX10" fmla="*/ 0 w 673894"/>
                <a:gd name="connsiteY10" fmla="*/ 172271 h 645326"/>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 name="connsiteX0" fmla="*/ 0 w 673894"/>
                <a:gd name="connsiteY0" fmla="*/ 172271 h 645469"/>
                <a:gd name="connsiteX1" fmla="*/ 123575 w 673894"/>
                <a:gd name="connsiteY1" fmla="*/ 43933 h 645469"/>
                <a:gd name="connsiteX2" fmla="*/ 333374 w 673894"/>
                <a:gd name="connsiteY2" fmla="*/ 7 h 645469"/>
                <a:gd name="connsiteX3" fmla="*/ 550319 w 673894"/>
                <a:gd name="connsiteY3" fmla="*/ 46315 h 645469"/>
                <a:gd name="connsiteX4" fmla="*/ 671513 w 673894"/>
                <a:gd name="connsiteY4" fmla="*/ 172271 h 645469"/>
                <a:gd name="connsiteX5" fmla="*/ 673894 w 673894"/>
                <a:gd name="connsiteY5" fmla="*/ 471300 h 645469"/>
                <a:gd name="connsiteX6" fmla="*/ 564606 w 673894"/>
                <a:gd name="connsiteY6" fmla="*/ 590114 h 645469"/>
                <a:gd name="connsiteX7" fmla="*/ 338137 w 673894"/>
                <a:gd name="connsiteY7" fmla="*/ 645326 h 645469"/>
                <a:gd name="connsiteX8" fmla="*/ 116432 w 673894"/>
                <a:gd name="connsiteY8" fmla="*/ 587732 h 645469"/>
                <a:gd name="connsiteX9" fmla="*/ 2381 w 673894"/>
                <a:gd name="connsiteY9" fmla="*/ 471301 h 645469"/>
                <a:gd name="connsiteX10" fmla="*/ 0 w 673894"/>
                <a:gd name="connsiteY10" fmla="*/ 172271 h 64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3894" h="645469">
                  <a:moveTo>
                    <a:pt x="0" y="172271"/>
                  </a:moveTo>
                  <a:cubicBezTo>
                    <a:pt x="0" y="127694"/>
                    <a:pt x="57566" y="79652"/>
                    <a:pt x="123575" y="43933"/>
                  </a:cubicBezTo>
                  <a:cubicBezTo>
                    <a:pt x="191127" y="8653"/>
                    <a:pt x="227723" y="4330"/>
                    <a:pt x="333374" y="7"/>
                  </a:cubicBezTo>
                  <a:cubicBezTo>
                    <a:pt x="414420" y="-432"/>
                    <a:pt x="466892" y="18179"/>
                    <a:pt x="550319" y="46315"/>
                  </a:cubicBezTo>
                  <a:cubicBezTo>
                    <a:pt x="644902" y="96321"/>
                    <a:pt x="671513" y="127694"/>
                    <a:pt x="671513" y="172271"/>
                  </a:cubicBezTo>
                  <a:cubicBezTo>
                    <a:pt x="672307" y="277504"/>
                    <a:pt x="673100" y="366067"/>
                    <a:pt x="673894" y="471300"/>
                  </a:cubicBezTo>
                  <a:cubicBezTo>
                    <a:pt x="673894" y="511115"/>
                    <a:pt x="609183" y="571064"/>
                    <a:pt x="564606" y="590114"/>
                  </a:cubicBezTo>
                  <a:cubicBezTo>
                    <a:pt x="443872" y="646618"/>
                    <a:pt x="416008" y="645972"/>
                    <a:pt x="338137" y="645326"/>
                  </a:cubicBezTo>
                  <a:cubicBezTo>
                    <a:pt x="271379" y="647559"/>
                    <a:pt x="185571" y="623599"/>
                    <a:pt x="116432" y="587732"/>
                  </a:cubicBezTo>
                  <a:cubicBezTo>
                    <a:pt x="62330" y="554395"/>
                    <a:pt x="2381" y="515878"/>
                    <a:pt x="2381" y="471301"/>
                  </a:cubicBezTo>
                  <a:cubicBezTo>
                    <a:pt x="1587" y="371624"/>
                    <a:pt x="794" y="271948"/>
                    <a:pt x="0" y="172271"/>
                  </a:cubicBezTo>
                  <a:close/>
                </a:path>
              </a:pathLst>
            </a:custGeom>
            <a:solidFill>
              <a:srgbClr val="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9" name="组合 568"/>
            <p:cNvGrpSpPr/>
            <p:nvPr/>
          </p:nvGrpSpPr>
          <p:grpSpPr bwMode="gray">
            <a:xfrm>
              <a:off x="4236651" y="6141866"/>
              <a:ext cx="715711" cy="697535"/>
              <a:chOff x="6853241" y="830259"/>
              <a:chExt cx="536574" cy="523875"/>
            </a:xfrm>
            <a:solidFill>
              <a:schemeClr val="bg1">
                <a:lumMod val="50000"/>
              </a:schemeClr>
            </a:solidFill>
          </p:grpSpPr>
          <p:sp>
            <p:nvSpPr>
              <p:cNvPr id="570" name="Freeform 77"/>
              <p:cNvSpPr>
                <a:spLocks noEditPoints="1"/>
              </p:cNvSpPr>
              <p:nvPr/>
            </p:nvSpPr>
            <p:spPr bwMode="gray">
              <a:xfrm>
                <a:off x="6853241" y="830259"/>
                <a:ext cx="536574" cy="523875"/>
              </a:xfrm>
              <a:custGeom>
                <a:avLst/>
                <a:gdLst>
                  <a:gd name="T0" fmla="*/ 1173 w 1240"/>
                  <a:gd name="T1" fmla="*/ 591 h 1207"/>
                  <a:gd name="T2" fmla="*/ 1173 w 1240"/>
                  <a:gd name="T3" fmla="*/ 591 h 1207"/>
                  <a:gd name="T4" fmla="*/ 620 w 1240"/>
                  <a:gd name="T5" fmla="*/ 870 h 1207"/>
                  <a:gd name="T6" fmla="*/ 66 w 1240"/>
                  <a:gd name="T7" fmla="*/ 591 h 1207"/>
                  <a:gd name="T8" fmla="*/ 66 w 1240"/>
                  <a:gd name="T9" fmla="*/ 501 h 1207"/>
                  <a:gd name="T10" fmla="*/ 620 w 1240"/>
                  <a:gd name="T11" fmla="*/ 689 h 1207"/>
                  <a:gd name="T12" fmla="*/ 1173 w 1240"/>
                  <a:gd name="T13" fmla="*/ 501 h 1207"/>
                  <a:gd name="T14" fmla="*/ 1173 w 1240"/>
                  <a:gd name="T15" fmla="*/ 591 h 1207"/>
                  <a:gd name="T16" fmla="*/ 620 w 1240"/>
                  <a:gd name="T17" fmla="*/ 65 h 1207"/>
                  <a:gd name="T18" fmla="*/ 620 w 1240"/>
                  <a:gd name="T19" fmla="*/ 65 h 1207"/>
                  <a:gd name="T20" fmla="*/ 1173 w 1240"/>
                  <a:gd name="T21" fmla="*/ 344 h 1207"/>
                  <a:gd name="T22" fmla="*/ 620 w 1240"/>
                  <a:gd name="T23" fmla="*/ 622 h 1207"/>
                  <a:gd name="T24" fmla="*/ 66 w 1240"/>
                  <a:gd name="T25" fmla="*/ 344 h 1207"/>
                  <a:gd name="T26" fmla="*/ 620 w 1240"/>
                  <a:gd name="T27" fmla="*/ 65 h 1207"/>
                  <a:gd name="T28" fmla="*/ 620 w 1240"/>
                  <a:gd name="T29" fmla="*/ 0 h 1207"/>
                  <a:gd name="T30" fmla="*/ 620 w 1240"/>
                  <a:gd name="T31" fmla="*/ 0 h 1207"/>
                  <a:gd name="T32" fmla="*/ 0 w 1240"/>
                  <a:gd name="T33" fmla="*/ 344 h 1207"/>
                  <a:gd name="T34" fmla="*/ 0 w 1240"/>
                  <a:gd name="T35" fmla="*/ 356 h 1207"/>
                  <a:gd name="T36" fmla="*/ 0 w 1240"/>
                  <a:gd name="T37" fmla="*/ 361 h 1207"/>
                  <a:gd name="T38" fmla="*/ 0 w 1240"/>
                  <a:gd name="T39" fmla="*/ 591 h 1207"/>
                  <a:gd name="T40" fmla="*/ 0 w 1240"/>
                  <a:gd name="T41" fmla="*/ 593 h 1207"/>
                  <a:gd name="T42" fmla="*/ 0 w 1240"/>
                  <a:gd name="T43" fmla="*/ 594 h 1207"/>
                  <a:gd name="T44" fmla="*/ 0 w 1240"/>
                  <a:gd name="T45" fmla="*/ 824 h 1207"/>
                  <a:gd name="T46" fmla="*/ 442 w 1240"/>
                  <a:gd name="T47" fmla="*/ 1155 h 1207"/>
                  <a:gd name="T48" fmla="*/ 509 w 1240"/>
                  <a:gd name="T49" fmla="*/ 1207 h 1207"/>
                  <a:gd name="T50" fmla="*/ 579 w 1240"/>
                  <a:gd name="T51" fmla="*/ 1138 h 1207"/>
                  <a:gd name="T52" fmla="*/ 509 w 1240"/>
                  <a:gd name="T53" fmla="*/ 1069 h 1207"/>
                  <a:gd name="T54" fmla="*/ 459 w 1240"/>
                  <a:gd name="T55" fmla="*/ 1090 h 1207"/>
                  <a:gd name="T56" fmla="*/ 66 w 1240"/>
                  <a:gd name="T57" fmla="*/ 824 h 1207"/>
                  <a:gd name="T58" fmla="*/ 66 w 1240"/>
                  <a:gd name="T59" fmla="*/ 749 h 1207"/>
                  <a:gd name="T60" fmla="*/ 620 w 1240"/>
                  <a:gd name="T61" fmla="*/ 936 h 1207"/>
                  <a:gd name="T62" fmla="*/ 1173 w 1240"/>
                  <a:gd name="T63" fmla="*/ 750 h 1207"/>
                  <a:gd name="T64" fmla="*/ 1173 w 1240"/>
                  <a:gd name="T65" fmla="*/ 824 h 1207"/>
                  <a:gd name="T66" fmla="*/ 773 w 1240"/>
                  <a:gd name="T67" fmla="*/ 1091 h 1207"/>
                  <a:gd name="T68" fmla="*/ 722 w 1240"/>
                  <a:gd name="T69" fmla="*/ 1069 h 1207"/>
                  <a:gd name="T70" fmla="*/ 653 w 1240"/>
                  <a:gd name="T71" fmla="*/ 1138 h 1207"/>
                  <a:gd name="T72" fmla="*/ 722 w 1240"/>
                  <a:gd name="T73" fmla="*/ 1207 h 1207"/>
                  <a:gd name="T74" fmla="*/ 789 w 1240"/>
                  <a:gd name="T75" fmla="*/ 1156 h 1207"/>
                  <a:gd name="T76" fmla="*/ 1240 w 1240"/>
                  <a:gd name="T77" fmla="*/ 824 h 1207"/>
                  <a:gd name="T78" fmla="*/ 1240 w 1240"/>
                  <a:gd name="T79" fmla="*/ 361 h 1207"/>
                  <a:gd name="T80" fmla="*/ 1239 w 1240"/>
                  <a:gd name="T81" fmla="*/ 361 h 1207"/>
                  <a:gd name="T82" fmla="*/ 1240 w 1240"/>
                  <a:gd name="T83" fmla="*/ 344 h 1207"/>
                  <a:gd name="T84" fmla="*/ 620 w 1240"/>
                  <a:gd name="T85" fmla="*/ 0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0" h="1207">
                    <a:moveTo>
                      <a:pt x="1173" y="591"/>
                    </a:moveTo>
                    <a:lnTo>
                      <a:pt x="1173" y="591"/>
                    </a:lnTo>
                    <a:cubicBezTo>
                      <a:pt x="1173" y="742"/>
                      <a:pt x="920" y="870"/>
                      <a:pt x="620" y="870"/>
                    </a:cubicBezTo>
                    <a:cubicBezTo>
                      <a:pt x="320" y="870"/>
                      <a:pt x="66" y="742"/>
                      <a:pt x="66" y="591"/>
                    </a:cubicBezTo>
                    <a:lnTo>
                      <a:pt x="66" y="501"/>
                    </a:lnTo>
                    <a:cubicBezTo>
                      <a:pt x="168" y="613"/>
                      <a:pt x="375" y="689"/>
                      <a:pt x="620" y="689"/>
                    </a:cubicBezTo>
                    <a:cubicBezTo>
                      <a:pt x="865" y="689"/>
                      <a:pt x="1072" y="613"/>
                      <a:pt x="1173" y="501"/>
                    </a:cubicBezTo>
                    <a:lnTo>
                      <a:pt x="1173" y="591"/>
                    </a:lnTo>
                    <a:close/>
                    <a:moveTo>
                      <a:pt x="620" y="65"/>
                    </a:moveTo>
                    <a:lnTo>
                      <a:pt x="620" y="65"/>
                    </a:lnTo>
                    <a:cubicBezTo>
                      <a:pt x="920" y="65"/>
                      <a:pt x="1173" y="193"/>
                      <a:pt x="1173" y="344"/>
                    </a:cubicBezTo>
                    <a:cubicBezTo>
                      <a:pt x="1173" y="494"/>
                      <a:pt x="920" y="622"/>
                      <a:pt x="620" y="622"/>
                    </a:cubicBezTo>
                    <a:cubicBezTo>
                      <a:pt x="320" y="622"/>
                      <a:pt x="66" y="494"/>
                      <a:pt x="66" y="344"/>
                    </a:cubicBezTo>
                    <a:cubicBezTo>
                      <a:pt x="66" y="193"/>
                      <a:pt x="320" y="65"/>
                      <a:pt x="620" y="65"/>
                    </a:cubicBezTo>
                    <a:close/>
                    <a:moveTo>
                      <a:pt x="620" y="0"/>
                    </a:moveTo>
                    <a:lnTo>
                      <a:pt x="620" y="0"/>
                    </a:lnTo>
                    <a:cubicBezTo>
                      <a:pt x="272" y="0"/>
                      <a:pt x="0" y="150"/>
                      <a:pt x="0" y="344"/>
                    </a:cubicBezTo>
                    <a:cubicBezTo>
                      <a:pt x="0" y="348"/>
                      <a:pt x="0" y="352"/>
                      <a:pt x="0" y="356"/>
                    </a:cubicBezTo>
                    <a:cubicBezTo>
                      <a:pt x="0" y="358"/>
                      <a:pt x="0" y="359"/>
                      <a:pt x="0" y="361"/>
                    </a:cubicBezTo>
                    <a:lnTo>
                      <a:pt x="0" y="591"/>
                    </a:lnTo>
                    <a:cubicBezTo>
                      <a:pt x="0" y="592"/>
                      <a:pt x="0" y="593"/>
                      <a:pt x="0" y="593"/>
                    </a:cubicBezTo>
                    <a:cubicBezTo>
                      <a:pt x="0" y="593"/>
                      <a:pt x="0" y="594"/>
                      <a:pt x="0" y="594"/>
                    </a:cubicBezTo>
                    <a:lnTo>
                      <a:pt x="0" y="824"/>
                    </a:lnTo>
                    <a:cubicBezTo>
                      <a:pt x="0" y="979"/>
                      <a:pt x="182" y="1112"/>
                      <a:pt x="442" y="1155"/>
                    </a:cubicBezTo>
                    <a:cubicBezTo>
                      <a:pt x="450" y="1185"/>
                      <a:pt x="477" y="1207"/>
                      <a:pt x="509" y="1207"/>
                    </a:cubicBezTo>
                    <a:cubicBezTo>
                      <a:pt x="548" y="1207"/>
                      <a:pt x="579" y="1176"/>
                      <a:pt x="579" y="1138"/>
                    </a:cubicBezTo>
                    <a:cubicBezTo>
                      <a:pt x="579" y="1100"/>
                      <a:pt x="548" y="1069"/>
                      <a:pt x="509" y="1069"/>
                    </a:cubicBezTo>
                    <a:cubicBezTo>
                      <a:pt x="490" y="1069"/>
                      <a:pt x="472" y="1077"/>
                      <a:pt x="459" y="1090"/>
                    </a:cubicBezTo>
                    <a:cubicBezTo>
                      <a:pt x="231" y="1054"/>
                      <a:pt x="66" y="945"/>
                      <a:pt x="66" y="824"/>
                    </a:cubicBezTo>
                    <a:lnTo>
                      <a:pt x="66" y="749"/>
                    </a:lnTo>
                    <a:cubicBezTo>
                      <a:pt x="168" y="861"/>
                      <a:pt x="375" y="936"/>
                      <a:pt x="620" y="936"/>
                    </a:cubicBezTo>
                    <a:cubicBezTo>
                      <a:pt x="865" y="936"/>
                      <a:pt x="1072" y="861"/>
                      <a:pt x="1173" y="750"/>
                    </a:cubicBezTo>
                    <a:lnTo>
                      <a:pt x="1173" y="824"/>
                    </a:lnTo>
                    <a:cubicBezTo>
                      <a:pt x="1173" y="947"/>
                      <a:pt x="1005" y="1057"/>
                      <a:pt x="773" y="1091"/>
                    </a:cubicBezTo>
                    <a:cubicBezTo>
                      <a:pt x="761" y="1077"/>
                      <a:pt x="743" y="1069"/>
                      <a:pt x="722" y="1069"/>
                    </a:cubicBezTo>
                    <a:cubicBezTo>
                      <a:pt x="684" y="1069"/>
                      <a:pt x="653" y="1100"/>
                      <a:pt x="653" y="1138"/>
                    </a:cubicBezTo>
                    <a:cubicBezTo>
                      <a:pt x="653" y="1176"/>
                      <a:pt x="684" y="1207"/>
                      <a:pt x="722" y="1207"/>
                    </a:cubicBezTo>
                    <a:cubicBezTo>
                      <a:pt x="754" y="1207"/>
                      <a:pt x="781" y="1186"/>
                      <a:pt x="789" y="1156"/>
                    </a:cubicBezTo>
                    <a:cubicBezTo>
                      <a:pt x="1054" y="1115"/>
                      <a:pt x="1240" y="981"/>
                      <a:pt x="1240" y="824"/>
                    </a:cubicBezTo>
                    <a:lnTo>
                      <a:pt x="1240" y="361"/>
                    </a:lnTo>
                    <a:lnTo>
                      <a:pt x="1239" y="361"/>
                    </a:lnTo>
                    <a:cubicBezTo>
                      <a:pt x="1240" y="355"/>
                      <a:pt x="1240" y="349"/>
                      <a:pt x="1240" y="344"/>
                    </a:cubicBezTo>
                    <a:cubicBezTo>
                      <a:pt x="1240" y="150"/>
                      <a:pt x="968" y="0"/>
                      <a:pt x="620" y="0"/>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1" name="Freeform 78"/>
              <p:cNvSpPr>
                <a:spLocks/>
              </p:cNvSpPr>
              <p:nvPr/>
            </p:nvSpPr>
            <p:spPr bwMode="gray">
              <a:xfrm>
                <a:off x="7043738" y="995363"/>
                <a:ext cx="152400" cy="87313"/>
              </a:xfrm>
              <a:custGeom>
                <a:avLst/>
                <a:gdLst>
                  <a:gd name="T0" fmla="*/ 307 w 350"/>
                  <a:gd name="T1" fmla="*/ 73 h 202"/>
                  <a:gd name="T2" fmla="*/ 307 w 350"/>
                  <a:gd name="T3" fmla="*/ 73 h 202"/>
                  <a:gd name="T4" fmla="*/ 202 w 350"/>
                  <a:gd name="T5" fmla="*/ 130 h 202"/>
                  <a:gd name="T6" fmla="*/ 202 w 350"/>
                  <a:gd name="T7" fmla="*/ 53 h 202"/>
                  <a:gd name="T8" fmla="*/ 258 w 350"/>
                  <a:gd name="T9" fmla="*/ 53 h 202"/>
                  <a:gd name="T10" fmla="*/ 258 w 350"/>
                  <a:gd name="T11" fmla="*/ 0 h 202"/>
                  <a:gd name="T12" fmla="*/ 175 w 350"/>
                  <a:gd name="T13" fmla="*/ 0 h 202"/>
                  <a:gd name="T14" fmla="*/ 148 w 350"/>
                  <a:gd name="T15" fmla="*/ 26 h 202"/>
                  <a:gd name="T16" fmla="*/ 148 w 350"/>
                  <a:gd name="T17" fmla="*/ 130 h 202"/>
                  <a:gd name="T18" fmla="*/ 43 w 350"/>
                  <a:gd name="T19" fmla="*/ 73 h 202"/>
                  <a:gd name="T20" fmla="*/ 7 w 350"/>
                  <a:gd name="T21" fmla="*/ 84 h 202"/>
                  <a:gd name="T22" fmla="*/ 17 w 350"/>
                  <a:gd name="T23" fmla="*/ 120 h 202"/>
                  <a:gd name="T24" fmla="*/ 161 w 350"/>
                  <a:gd name="T25" fmla="*/ 198 h 202"/>
                  <a:gd name="T26" fmla="*/ 161 w 350"/>
                  <a:gd name="T27" fmla="*/ 198 h 202"/>
                  <a:gd name="T28" fmla="*/ 162 w 350"/>
                  <a:gd name="T29" fmla="*/ 199 h 202"/>
                  <a:gd name="T30" fmla="*/ 163 w 350"/>
                  <a:gd name="T31" fmla="*/ 199 h 202"/>
                  <a:gd name="T32" fmla="*/ 167 w 350"/>
                  <a:gd name="T33" fmla="*/ 201 h 202"/>
                  <a:gd name="T34" fmla="*/ 168 w 350"/>
                  <a:gd name="T35" fmla="*/ 201 h 202"/>
                  <a:gd name="T36" fmla="*/ 169 w 350"/>
                  <a:gd name="T37" fmla="*/ 201 h 202"/>
                  <a:gd name="T38" fmla="*/ 175 w 350"/>
                  <a:gd name="T39" fmla="*/ 202 h 202"/>
                  <a:gd name="T40" fmla="*/ 175 w 350"/>
                  <a:gd name="T41" fmla="*/ 202 h 202"/>
                  <a:gd name="T42" fmla="*/ 175 w 350"/>
                  <a:gd name="T43" fmla="*/ 202 h 202"/>
                  <a:gd name="T44" fmla="*/ 175 w 350"/>
                  <a:gd name="T45" fmla="*/ 202 h 202"/>
                  <a:gd name="T46" fmla="*/ 181 w 350"/>
                  <a:gd name="T47" fmla="*/ 201 h 202"/>
                  <a:gd name="T48" fmla="*/ 182 w 350"/>
                  <a:gd name="T49" fmla="*/ 201 h 202"/>
                  <a:gd name="T50" fmla="*/ 183 w 350"/>
                  <a:gd name="T51" fmla="*/ 201 h 202"/>
                  <a:gd name="T52" fmla="*/ 187 w 350"/>
                  <a:gd name="T53" fmla="*/ 199 h 202"/>
                  <a:gd name="T54" fmla="*/ 188 w 350"/>
                  <a:gd name="T55" fmla="*/ 199 h 202"/>
                  <a:gd name="T56" fmla="*/ 333 w 350"/>
                  <a:gd name="T57" fmla="*/ 120 h 202"/>
                  <a:gd name="T58" fmla="*/ 343 w 350"/>
                  <a:gd name="T59" fmla="*/ 84 h 202"/>
                  <a:gd name="T60" fmla="*/ 307 w 350"/>
                  <a:gd name="T61"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0" h="202">
                    <a:moveTo>
                      <a:pt x="307" y="73"/>
                    </a:moveTo>
                    <a:lnTo>
                      <a:pt x="307" y="73"/>
                    </a:lnTo>
                    <a:lnTo>
                      <a:pt x="202" y="130"/>
                    </a:lnTo>
                    <a:lnTo>
                      <a:pt x="202" y="53"/>
                    </a:lnTo>
                    <a:lnTo>
                      <a:pt x="258" y="53"/>
                    </a:lnTo>
                    <a:lnTo>
                      <a:pt x="258" y="0"/>
                    </a:lnTo>
                    <a:lnTo>
                      <a:pt x="175" y="0"/>
                    </a:lnTo>
                    <a:cubicBezTo>
                      <a:pt x="160" y="0"/>
                      <a:pt x="148" y="12"/>
                      <a:pt x="148" y="26"/>
                    </a:cubicBezTo>
                    <a:lnTo>
                      <a:pt x="148" y="130"/>
                    </a:lnTo>
                    <a:lnTo>
                      <a:pt x="43" y="73"/>
                    </a:lnTo>
                    <a:cubicBezTo>
                      <a:pt x="30" y="66"/>
                      <a:pt x="14" y="71"/>
                      <a:pt x="7" y="84"/>
                    </a:cubicBezTo>
                    <a:cubicBezTo>
                      <a:pt x="0" y="96"/>
                      <a:pt x="4" y="113"/>
                      <a:pt x="17" y="120"/>
                    </a:cubicBezTo>
                    <a:lnTo>
                      <a:pt x="161" y="198"/>
                    </a:lnTo>
                    <a:cubicBezTo>
                      <a:pt x="161" y="198"/>
                      <a:pt x="161" y="198"/>
                      <a:pt x="161" y="198"/>
                    </a:cubicBezTo>
                    <a:lnTo>
                      <a:pt x="162" y="199"/>
                    </a:lnTo>
                    <a:cubicBezTo>
                      <a:pt x="162" y="199"/>
                      <a:pt x="163" y="199"/>
                      <a:pt x="163" y="199"/>
                    </a:cubicBezTo>
                    <a:cubicBezTo>
                      <a:pt x="164" y="200"/>
                      <a:pt x="166" y="200"/>
                      <a:pt x="167" y="201"/>
                    </a:cubicBezTo>
                    <a:cubicBezTo>
                      <a:pt x="167" y="201"/>
                      <a:pt x="168" y="201"/>
                      <a:pt x="168" y="201"/>
                    </a:cubicBezTo>
                    <a:cubicBezTo>
                      <a:pt x="168" y="201"/>
                      <a:pt x="169" y="201"/>
                      <a:pt x="169" y="201"/>
                    </a:cubicBezTo>
                    <a:cubicBezTo>
                      <a:pt x="171" y="202"/>
                      <a:pt x="173" y="202"/>
                      <a:pt x="175" y="202"/>
                    </a:cubicBezTo>
                    <a:cubicBezTo>
                      <a:pt x="175" y="202"/>
                      <a:pt x="175" y="202"/>
                      <a:pt x="175" y="202"/>
                    </a:cubicBezTo>
                    <a:lnTo>
                      <a:pt x="175" y="202"/>
                    </a:lnTo>
                    <a:lnTo>
                      <a:pt x="175" y="202"/>
                    </a:lnTo>
                    <a:cubicBezTo>
                      <a:pt x="177" y="202"/>
                      <a:pt x="179" y="202"/>
                      <a:pt x="181" y="201"/>
                    </a:cubicBezTo>
                    <a:cubicBezTo>
                      <a:pt x="181" y="201"/>
                      <a:pt x="181" y="201"/>
                      <a:pt x="182" y="201"/>
                    </a:cubicBezTo>
                    <a:cubicBezTo>
                      <a:pt x="182" y="201"/>
                      <a:pt x="182" y="201"/>
                      <a:pt x="183" y="201"/>
                    </a:cubicBezTo>
                    <a:cubicBezTo>
                      <a:pt x="184" y="200"/>
                      <a:pt x="186" y="200"/>
                      <a:pt x="187" y="199"/>
                    </a:cubicBezTo>
                    <a:cubicBezTo>
                      <a:pt x="187" y="199"/>
                      <a:pt x="187" y="199"/>
                      <a:pt x="188" y="199"/>
                    </a:cubicBezTo>
                    <a:lnTo>
                      <a:pt x="333" y="120"/>
                    </a:lnTo>
                    <a:cubicBezTo>
                      <a:pt x="345" y="113"/>
                      <a:pt x="350" y="96"/>
                      <a:pt x="343" y="84"/>
                    </a:cubicBezTo>
                    <a:cubicBezTo>
                      <a:pt x="336" y="71"/>
                      <a:pt x="320" y="66"/>
                      <a:pt x="307" y="7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Freeform 79"/>
              <p:cNvSpPr>
                <a:spLocks/>
              </p:cNvSpPr>
              <p:nvPr/>
            </p:nvSpPr>
            <p:spPr bwMode="gray">
              <a:xfrm>
                <a:off x="7043738" y="873126"/>
                <a:ext cx="150812" cy="87313"/>
              </a:xfrm>
              <a:custGeom>
                <a:avLst/>
                <a:gdLst>
                  <a:gd name="T0" fmla="*/ 30 w 351"/>
                  <a:gd name="T1" fmla="*/ 133 h 201"/>
                  <a:gd name="T2" fmla="*/ 30 w 351"/>
                  <a:gd name="T3" fmla="*/ 133 h 201"/>
                  <a:gd name="T4" fmla="*/ 43 w 351"/>
                  <a:gd name="T5" fmla="*/ 130 h 201"/>
                  <a:gd name="T6" fmla="*/ 148 w 351"/>
                  <a:gd name="T7" fmla="*/ 72 h 201"/>
                  <a:gd name="T8" fmla="*/ 148 w 351"/>
                  <a:gd name="T9" fmla="*/ 147 h 201"/>
                  <a:gd name="T10" fmla="*/ 92 w 351"/>
                  <a:gd name="T11" fmla="*/ 147 h 201"/>
                  <a:gd name="T12" fmla="*/ 92 w 351"/>
                  <a:gd name="T13" fmla="*/ 201 h 201"/>
                  <a:gd name="T14" fmla="*/ 175 w 351"/>
                  <a:gd name="T15" fmla="*/ 201 h 201"/>
                  <a:gd name="T16" fmla="*/ 202 w 351"/>
                  <a:gd name="T17" fmla="*/ 174 h 201"/>
                  <a:gd name="T18" fmla="*/ 202 w 351"/>
                  <a:gd name="T19" fmla="*/ 72 h 201"/>
                  <a:gd name="T20" fmla="*/ 307 w 351"/>
                  <a:gd name="T21" fmla="*/ 130 h 201"/>
                  <a:gd name="T22" fmla="*/ 320 w 351"/>
                  <a:gd name="T23" fmla="*/ 133 h 201"/>
                  <a:gd name="T24" fmla="*/ 343 w 351"/>
                  <a:gd name="T25" fmla="*/ 119 h 201"/>
                  <a:gd name="T26" fmla="*/ 333 w 351"/>
                  <a:gd name="T27" fmla="*/ 83 h 201"/>
                  <a:gd name="T28" fmla="*/ 188 w 351"/>
                  <a:gd name="T29" fmla="*/ 4 h 201"/>
                  <a:gd name="T30" fmla="*/ 188 w 351"/>
                  <a:gd name="T31" fmla="*/ 4 h 201"/>
                  <a:gd name="T32" fmla="*/ 187 w 351"/>
                  <a:gd name="T33" fmla="*/ 3 h 201"/>
                  <a:gd name="T34" fmla="*/ 184 w 351"/>
                  <a:gd name="T35" fmla="*/ 2 h 201"/>
                  <a:gd name="T36" fmla="*/ 183 w 351"/>
                  <a:gd name="T37" fmla="*/ 2 h 201"/>
                  <a:gd name="T38" fmla="*/ 182 w 351"/>
                  <a:gd name="T39" fmla="*/ 1 h 201"/>
                  <a:gd name="T40" fmla="*/ 179 w 351"/>
                  <a:gd name="T41" fmla="*/ 1 h 201"/>
                  <a:gd name="T42" fmla="*/ 178 w 351"/>
                  <a:gd name="T43" fmla="*/ 1 h 201"/>
                  <a:gd name="T44" fmla="*/ 176 w 351"/>
                  <a:gd name="T45" fmla="*/ 1 h 201"/>
                  <a:gd name="T46" fmla="*/ 175 w 351"/>
                  <a:gd name="T47" fmla="*/ 0 h 201"/>
                  <a:gd name="T48" fmla="*/ 174 w 351"/>
                  <a:gd name="T49" fmla="*/ 1 h 201"/>
                  <a:gd name="T50" fmla="*/ 173 w 351"/>
                  <a:gd name="T51" fmla="*/ 1 h 201"/>
                  <a:gd name="T52" fmla="*/ 171 w 351"/>
                  <a:gd name="T53" fmla="*/ 1 h 201"/>
                  <a:gd name="T54" fmla="*/ 169 w 351"/>
                  <a:gd name="T55" fmla="*/ 1 h 201"/>
                  <a:gd name="T56" fmla="*/ 168 w 351"/>
                  <a:gd name="T57" fmla="*/ 2 h 201"/>
                  <a:gd name="T58" fmla="*/ 166 w 351"/>
                  <a:gd name="T59" fmla="*/ 2 h 201"/>
                  <a:gd name="T60" fmla="*/ 164 w 351"/>
                  <a:gd name="T61" fmla="*/ 3 h 201"/>
                  <a:gd name="T62" fmla="*/ 163 w 351"/>
                  <a:gd name="T63" fmla="*/ 4 h 201"/>
                  <a:gd name="T64" fmla="*/ 162 w 351"/>
                  <a:gd name="T65" fmla="*/ 4 h 201"/>
                  <a:gd name="T66" fmla="*/ 17 w 351"/>
                  <a:gd name="T67" fmla="*/ 83 h 201"/>
                  <a:gd name="T68" fmla="*/ 7 w 351"/>
                  <a:gd name="T69" fmla="*/ 119 h 201"/>
                  <a:gd name="T70" fmla="*/ 30 w 351"/>
                  <a:gd name="T71" fmla="*/ 13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1">
                    <a:moveTo>
                      <a:pt x="30" y="133"/>
                    </a:moveTo>
                    <a:lnTo>
                      <a:pt x="30" y="133"/>
                    </a:lnTo>
                    <a:cubicBezTo>
                      <a:pt x="35" y="133"/>
                      <a:pt x="39" y="132"/>
                      <a:pt x="43" y="130"/>
                    </a:cubicBezTo>
                    <a:lnTo>
                      <a:pt x="148" y="72"/>
                    </a:lnTo>
                    <a:lnTo>
                      <a:pt x="148" y="147"/>
                    </a:lnTo>
                    <a:lnTo>
                      <a:pt x="92" y="147"/>
                    </a:lnTo>
                    <a:lnTo>
                      <a:pt x="92" y="201"/>
                    </a:lnTo>
                    <a:lnTo>
                      <a:pt x="175" y="201"/>
                    </a:lnTo>
                    <a:cubicBezTo>
                      <a:pt x="190" y="201"/>
                      <a:pt x="202" y="189"/>
                      <a:pt x="202" y="174"/>
                    </a:cubicBezTo>
                    <a:lnTo>
                      <a:pt x="202" y="72"/>
                    </a:lnTo>
                    <a:lnTo>
                      <a:pt x="307" y="130"/>
                    </a:lnTo>
                    <a:cubicBezTo>
                      <a:pt x="311" y="132"/>
                      <a:pt x="316" y="133"/>
                      <a:pt x="320" y="133"/>
                    </a:cubicBezTo>
                    <a:cubicBezTo>
                      <a:pt x="329" y="133"/>
                      <a:pt x="339" y="128"/>
                      <a:pt x="343" y="119"/>
                    </a:cubicBezTo>
                    <a:cubicBezTo>
                      <a:pt x="351" y="106"/>
                      <a:pt x="346" y="90"/>
                      <a:pt x="333" y="83"/>
                    </a:cubicBezTo>
                    <a:lnTo>
                      <a:pt x="188" y="4"/>
                    </a:lnTo>
                    <a:cubicBezTo>
                      <a:pt x="188" y="4"/>
                      <a:pt x="188" y="4"/>
                      <a:pt x="188" y="4"/>
                    </a:cubicBezTo>
                    <a:cubicBezTo>
                      <a:pt x="187" y="3"/>
                      <a:pt x="187" y="3"/>
                      <a:pt x="187" y="3"/>
                    </a:cubicBezTo>
                    <a:cubicBezTo>
                      <a:pt x="186" y="3"/>
                      <a:pt x="185" y="2"/>
                      <a:pt x="184" y="2"/>
                    </a:cubicBezTo>
                    <a:cubicBezTo>
                      <a:pt x="184" y="2"/>
                      <a:pt x="183" y="2"/>
                      <a:pt x="183" y="2"/>
                    </a:cubicBezTo>
                    <a:cubicBezTo>
                      <a:pt x="182" y="1"/>
                      <a:pt x="182" y="1"/>
                      <a:pt x="182" y="1"/>
                    </a:cubicBezTo>
                    <a:cubicBezTo>
                      <a:pt x="181" y="1"/>
                      <a:pt x="180" y="1"/>
                      <a:pt x="179" y="1"/>
                    </a:cubicBezTo>
                    <a:cubicBezTo>
                      <a:pt x="179" y="1"/>
                      <a:pt x="178" y="1"/>
                      <a:pt x="178" y="1"/>
                    </a:cubicBezTo>
                    <a:cubicBezTo>
                      <a:pt x="177" y="1"/>
                      <a:pt x="177" y="1"/>
                      <a:pt x="176" y="1"/>
                    </a:cubicBezTo>
                    <a:cubicBezTo>
                      <a:pt x="176" y="1"/>
                      <a:pt x="176" y="0"/>
                      <a:pt x="175" y="0"/>
                    </a:cubicBezTo>
                    <a:cubicBezTo>
                      <a:pt x="175" y="0"/>
                      <a:pt x="174" y="1"/>
                      <a:pt x="174" y="1"/>
                    </a:cubicBezTo>
                    <a:cubicBezTo>
                      <a:pt x="174" y="1"/>
                      <a:pt x="173" y="1"/>
                      <a:pt x="173" y="1"/>
                    </a:cubicBezTo>
                    <a:cubicBezTo>
                      <a:pt x="172" y="1"/>
                      <a:pt x="172" y="1"/>
                      <a:pt x="171" y="1"/>
                    </a:cubicBezTo>
                    <a:cubicBezTo>
                      <a:pt x="170" y="1"/>
                      <a:pt x="169" y="1"/>
                      <a:pt x="169" y="1"/>
                    </a:cubicBezTo>
                    <a:cubicBezTo>
                      <a:pt x="168" y="1"/>
                      <a:pt x="168" y="1"/>
                      <a:pt x="168" y="2"/>
                    </a:cubicBezTo>
                    <a:cubicBezTo>
                      <a:pt x="167" y="2"/>
                      <a:pt x="167" y="2"/>
                      <a:pt x="166" y="2"/>
                    </a:cubicBezTo>
                    <a:cubicBezTo>
                      <a:pt x="165" y="2"/>
                      <a:pt x="165" y="3"/>
                      <a:pt x="164" y="3"/>
                    </a:cubicBezTo>
                    <a:cubicBezTo>
                      <a:pt x="163" y="3"/>
                      <a:pt x="163" y="3"/>
                      <a:pt x="163" y="4"/>
                    </a:cubicBezTo>
                    <a:cubicBezTo>
                      <a:pt x="163" y="4"/>
                      <a:pt x="162" y="4"/>
                      <a:pt x="162" y="4"/>
                    </a:cubicBezTo>
                    <a:lnTo>
                      <a:pt x="17" y="83"/>
                    </a:lnTo>
                    <a:cubicBezTo>
                      <a:pt x="5" y="90"/>
                      <a:pt x="0" y="106"/>
                      <a:pt x="7" y="119"/>
                    </a:cubicBezTo>
                    <a:cubicBezTo>
                      <a:pt x="12" y="128"/>
                      <a:pt x="21" y="133"/>
                      <a:pt x="30" y="133"/>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Freeform 80"/>
              <p:cNvSpPr>
                <a:spLocks/>
              </p:cNvSpPr>
              <p:nvPr/>
            </p:nvSpPr>
            <p:spPr bwMode="gray">
              <a:xfrm>
                <a:off x="6938963" y="930276"/>
                <a:ext cx="139700" cy="93663"/>
              </a:xfrm>
              <a:custGeom>
                <a:avLst/>
                <a:gdLst>
                  <a:gd name="T0" fmla="*/ 0 w 324"/>
                  <a:gd name="T1" fmla="*/ 111 h 217"/>
                  <a:gd name="T2" fmla="*/ 0 w 324"/>
                  <a:gd name="T3" fmla="*/ 111 h 217"/>
                  <a:gd name="T4" fmla="*/ 0 w 324"/>
                  <a:gd name="T5" fmla="*/ 113 h 217"/>
                  <a:gd name="T6" fmla="*/ 0 w 324"/>
                  <a:gd name="T7" fmla="*/ 114 h 217"/>
                  <a:gd name="T8" fmla="*/ 1 w 324"/>
                  <a:gd name="T9" fmla="*/ 117 h 217"/>
                  <a:gd name="T10" fmla="*/ 1 w 324"/>
                  <a:gd name="T11" fmla="*/ 118 h 217"/>
                  <a:gd name="T12" fmla="*/ 2 w 324"/>
                  <a:gd name="T13" fmla="*/ 119 h 217"/>
                  <a:gd name="T14" fmla="*/ 2 w 324"/>
                  <a:gd name="T15" fmla="*/ 121 h 217"/>
                  <a:gd name="T16" fmla="*/ 3 w 324"/>
                  <a:gd name="T17" fmla="*/ 123 h 217"/>
                  <a:gd name="T18" fmla="*/ 3 w 324"/>
                  <a:gd name="T19" fmla="*/ 123 h 217"/>
                  <a:gd name="T20" fmla="*/ 4 w 324"/>
                  <a:gd name="T21" fmla="*/ 124 h 217"/>
                  <a:gd name="T22" fmla="*/ 5 w 324"/>
                  <a:gd name="T23" fmla="*/ 126 h 217"/>
                  <a:gd name="T24" fmla="*/ 7 w 324"/>
                  <a:gd name="T25" fmla="*/ 128 h 217"/>
                  <a:gd name="T26" fmla="*/ 8 w 324"/>
                  <a:gd name="T27" fmla="*/ 129 h 217"/>
                  <a:gd name="T28" fmla="*/ 8 w 324"/>
                  <a:gd name="T29" fmla="*/ 129 h 217"/>
                  <a:gd name="T30" fmla="*/ 8 w 324"/>
                  <a:gd name="T31" fmla="*/ 130 h 217"/>
                  <a:gd name="T32" fmla="*/ 10 w 324"/>
                  <a:gd name="T33" fmla="*/ 131 h 217"/>
                  <a:gd name="T34" fmla="*/ 13 w 324"/>
                  <a:gd name="T35" fmla="*/ 133 h 217"/>
                  <a:gd name="T36" fmla="*/ 13 w 324"/>
                  <a:gd name="T37" fmla="*/ 133 h 217"/>
                  <a:gd name="T38" fmla="*/ 14 w 324"/>
                  <a:gd name="T39" fmla="*/ 134 h 217"/>
                  <a:gd name="T40" fmla="*/ 157 w 324"/>
                  <a:gd name="T41" fmla="*/ 213 h 217"/>
                  <a:gd name="T42" fmla="*/ 170 w 324"/>
                  <a:gd name="T43" fmla="*/ 217 h 217"/>
                  <a:gd name="T44" fmla="*/ 193 w 324"/>
                  <a:gd name="T45" fmla="*/ 203 h 217"/>
                  <a:gd name="T46" fmla="*/ 183 w 324"/>
                  <a:gd name="T47" fmla="*/ 167 h 217"/>
                  <a:gd name="T48" fmla="*/ 129 w 324"/>
                  <a:gd name="T49" fmla="*/ 137 h 217"/>
                  <a:gd name="T50" fmla="*/ 271 w 324"/>
                  <a:gd name="T51" fmla="*/ 137 h 217"/>
                  <a:gd name="T52" fmla="*/ 271 w 324"/>
                  <a:gd name="T53" fmla="*/ 176 h 217"/>
                  <a:gd name="T54" fmla="*/ 324 w 324"/>
                  <a:gd name="T55" fmla="*/ 176 h 217"/>
                  <a:gd name="T56" fmla="*/ 324 w 324"/>
                  <a:gd name="T57" fmla="*/ 110 h 217"/>
                  <a:gd name="T58" fmla="*/ 297 w 324"/>
                  <a:gd name="T59" fmla="*/ 84 h 217"/>
                  <a:gd name="T60" fmla="*/ 129 w 324"/>
                  <a:gd name="T61" fmla="*/ 84 h 217"/>
                  <a:gd name="T62" fmla="*/ 183 w 324"/>
                  <a:gd name="T63" fmla="*/ 54 h 217"/>
                  <a:gd name="T64" fmla="*/ 193 w 324"/>
                  <a:gd name="T65" fmla="*/ 17 h 217"/>
                  <a:gd name="T66" fmla="*/ 157 w 324"/>
                  <a:gd name="T67" fmla="*/ 7 h 217"/>
                  <a:gd name="T68" fmla="*/ 14 w 324"/>
                  <a:gd name="T69" fmla="*/ 87 h 217"/>
                  <a:gd name="T70" fmla="*/ 13 w 324"/>
                  <a:gd name="T71" fmla="*/ 88 h 217"/>
                  <a:gd name="T72" fmla="*/ 11 w 324"/>
                  <a:gd name="T73" fmla="*/ 89 h 217"/>
                  <a:gd name="T74" fmla="*/ 10 w 324"/>
                  <a:gd name="T75" fmla="*/ 90 h 217"/>
                  <a:gd name="T76" fmla="*/ 9 w 324"/>
                  <a:gd name="T77" fmla="*/ 91 h 217"/>
                  <a:gd name="T78" fmla="*/ 7 w 324"/>
                  <a:gd name="T79" fmla="*/ 92 h 217"/>
                  <a:gd name="T80" fmla="*/ 6 w 324"/>
                  <a:gd name="T81" fmla="*/ 93 h 217"/>
                  <a:gd name="T82" fmla="*/ 5 w 324"/>
                  <a:gd name="T83" fmla="*/ 95 h 217"/>
                  <a:gd name="T84" fmla="*/ 4 w 324"/>
                  <a:gd name="T85" fmla="*/ 96 h 217"/>
                  <a:gd name="T86" fmla="*/ 3 w 324"/>
                  <a:gd name="T87" fmla="*/ 97 h 217"/>
                  <a:gd name="T88" fmla="*/ 3 w 324"/>
                  <a:gd name="T89" fmla="*/ 98 h 217"/>
                  <a:gd name="T90" fmla="*/ 3 w 324"/>
                  <a:gd name="T91" fmla="*/ 99 h 217"/>
                  <a:gd name="T92" fmla="*/ 2 w 324"/>
                  <a:gd name="T93" fmla="*/ 101 h 217"/>
                  <a:gd name="T94" fmla="*/ 1 w 324"/>
                  <a:gd name="T95" fmla="*/ 103 h 217"/>
                  <a:gd name="T96" fmla="*/ 1 w 324"/>
                  <a:gd name="T97" fmla="*/ 104 h 217"/>
                  <a:gd name="T98" fmla="*/ 0 w 324"/>
                  <a:gd name="T99" fmla="*/ 106 h 217"/>
                  <a:gd name="T100" fmla="*/ 0 w 324"/>
                  <a:gd name="T101" fmla="*/ 108 h 217"/>
                  <a:gd name="T102" fmla="*/ 0 w 324"/>
                  <a:gd name="T103" fmla="*/ 109 h 217"/>
                  <a:gd name="T104" fmla="*/ 0 w 324"/>
                  <a:gd name="T105" fmla="*/ 110 h 217"/>
                  <a:gd name="T106" fmla="*/ 0 w 324"/>
                  <a:gd name="T107" fmla="*/ 1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0" y="111"/>
                    </a:moveTo>
                    <a:lnTo>
                      <a:pt x="0" y="111"/>
                    </a:lnTo>
                    <a:cubicBezTo>
                      <a:pt x="0" y="112"/>
                      <a:pt x="0" y="112"/>
                      <a:pt x="0" y="113"/>
                    </a:cubicBezTo>
                    <a:cubicBezTo>
                      <a:pt x="0" y="113"/>
                      <a:pt x="0" y="114"/>
                      <a:pt x="0" y="114"/>
                    </a:cubicBezTo>
                    <a:cubicBezTo>
                      <a:pt x="0" y="115"/>
                      <a:pt x="1" y="116"/>
                      <a:pt x="1" y="117"/>
                    </a:cubicBezTo>
                    <a:cubicBezTo>
                      <a:pt x="1" y="117"/>
                      <a:pt x="1" y="117"/>
                      <a:pt x="1" y="118"/>
                    </a:cubicBezTo>
                    <a:cubicBezTo>
                      <a:pt x="1" y="118"/>
                      <a:pt x="1" y="119"/>
                      <a:pt x="2" y="119"/>
                    </a:cubicBezTo>
                    <a:cubicBezTo>
                      <a:pt x="2" y="120"/>
                      <a:pt x="2" y="121"/>
                      <a:pt x="2" y="121"/>
                    </a:cubicBezTo>
                    <a:cubicBezTo>
                      <a:pt x="3" y="122"/>
                      <a:pt x="3" y="122"/>
                      <a:pt x="3" y="123"/>
                    </a:cubicBezTo>
                    <a:cubicBezTo>
                      <a:pt x="3" y="123"/>
                      <a:pt x="3" y="123"/>
                      <a:pt x="3" y="123"/>
                    </a:cubicBezTo>
                    <a:cubicBezTo>
                      <a:pt x="3" y="123"/>
                      <a:pt x="4" y="124"/>
                      <a:pt x="4" y="124"/>
                    </a:cubicBezTo>
                    <a:cubicBezTo>
                      <a:pt x="4" y="125"/>
                      <a:pt x="5" y="125"/>
                      <a:pt x="5" y="126"/>
                    </a:cubicBezTo>
                    <a:cubicBezTo>
                      <a:pt x="6" y="127"/>
                      <a:pt x="6" y="127"/>
                      <a:pt x="7" y="128"/>
                    </a:cubicBezTo>
                    <a:cubicBezTo>
                      <a:pt x="7" y="128"/>
                      <a:pt x="7" y="129"/>
                      <a:pt x="8" y="129"/>
                    </a:cubicBezTo>
                    <a:cubicBezTo>
                      <a:pt x="8" y="129"/>
                      <a:pt x="8" y="129"/>
                      <a:pt x="8" y="129"/>
                    </a:cubicBezTo>
                    <a:cubicBezTo>
                      <a:pt x="8" y="129"/>
                      <a:pt x="8" y="129"/>
                      <a:pt x="8" y="130"/>
                    </a:cubicBezTo>
                    <a:cubicBezTo>
                      <a:pt x="9" y="130"/>
                      <a:pt x="10" y="131"/>
                      <a:pt x="10" y="131"/>
                    </a:cubicBezTo>
                    <a:cubicBezTo>
                      <a:pt x="11" y="132"/>
                      <a:pt x="12" y="132"/>
                      <a:pt x="13" y="133"/>
                    </a:cubicBezTo>
                    <a:cubicBezTo>
                      <a:pt x="13" y="133"/>
                      <a:pt x="13" y="133"/>
                      <a:pt x="13" y="133"/>
                    </a:cubicBezTo>
                    <a:cubicBezTo>
                      <a:pt x="14" y="133"/>
                      <a:pt x="14" y="134"/>
                      <a:pt x="14" y="134"/>
                    </a:cubicBezTo>
                    <a:lnTo>
                      <a:pt x="157" y="213"/>
                    </a:lnTo>
                    <a:cubicBezTo>
                      <a:pt x="161" y="216"/>
                      <a:pt x="166" y="217"/>
                      <a:pt x="170" y="217"/>
                    </a:cubicBezTo>
                    <a:cubicBezTo>
                      <a:pt x="179" y="217"/>
                      <a:pt x="189" y="212"/>
                      <a:pt x="193" y="203"/>
                    </a:cubicBezTo>
                    <a:cubicBezTo>
                      <a:pt x="201" y="190"/>
                      <a:pt x="196" y="174"/>
                      <a:pt x="183" y="167"/>
                    </a:cubicBezTo>
                    <a:lnTo>
                      <a:pt x="129" y="137"/>
                    </a:lnTo>
                    <a:lnTo>
                      <a:pt x="271" y="137"/>
                    </a:lnTo>
                    <a:lnTo>
                      <a:pt x="271" y="176"/>
                    </a:lnTo>
                    <a:lnTo>
                      <a:pt x="324" y="176"/>
                    </a:lnTo>
                    <a:lnTo>
                      <a:pt x="324" y="110"/>
                    </a:lnTo>
                    <a:cubicBezTo>
                      <a:pt x="324" y="96"/>
                      <a:pt x="312" y="84"/>
                      <a:pt x="297" y="84"/>
                    </a:cubicBezTo>
                    <a:lnTo>
                      <a:pt x="129" y="84"/>
                    </a:lnTo>
                    <a:lnTo>
                      <a:pt x="183" y="54"/>
                    </a:lnTo>
                    <a:cubicBezTo>
                      <a:pt x="196" y="47"/>
                      <a:pt x="201" y="30"/>
                      <a:pt x="193" y="17"/>
                    </a:cubicBezTo>
                    <a:cubicBezTo>
                      <a:pt x="186" y="5"/>
                      <a:pt x="170" y="0"/>
                      <a:pt x="157" y="7"/>
                    </a:cubicBezTo>
                    <a:lnTo>
                      <a:pt x="14" y="87"/>
                    </a:lnTo>
                    <a:cubicBezTo>
                      <a:pt x="13" y="87"/>
                      <a:pt x="13" y="87"/>
                      <a:pt x="13" y="88"/>
                    </a:cubicBezTo>
                    <a:cubicBezTo>
                      <a:pt x="12" y="88"/>
                      <a:pt x="12" y="88"/>
                      <a:pt x="11" y="89"/>
                    </a:cubicBezTo>
                    <a:cubicBezTo>
                      <a:pt x="11" y="89"/>
                      <a:pt x="10" y="89"/>
                      <a:pt x="10" y="90"/>
                    </a:cubicBezTo>
                    <a:cubicBezTo>
                      <a:pt x="9" y="90"/>
                      <a:pt x="9" y="90"/>
                      <a:pt x="9" y="91"/>
                    </a:cubicBezTo>
                    <a:cubicBezTo>
                      <a:pt x="8" y="91"/>
                      <a:pt x="8" y="92"/>
                      <a:pt x="7" y="92"/>
                    </a:cubicBezTo>
                    <a:cubicBezTo>
                      <a:pt x="7" y="93"/>
                      <a:pt x="6" y="93"/>
                      <a:pt x="6" y="93"/>
                    </a:cubicBezTo>
                    <a:cubicBezTo>
                      <a:pt x="6" y="94"/>
                      <a:pt x="5" y="94"/>
                      <a:pt x="5" y="95"/>
                    </a:cubicBezTo>
                    <a:cubicBezTo>
                      <a:pt x="5" y="95"/>
                      <a:pt x="4" y="96"/>
                      <a:pt x="4" y="96"/>
                    </a:cubicBezTo>
                    <a:cubicBezTo>
                      <a:pt x="4" y="97"/>
                      <a:pt x="3" y="97"/>
                      <a:pt x="3" y="97"/>
                    </a:cubicBezTo>
                    <a:cubicBezTo>
                      <a:pt x="3" y="97"/>
                      <a:pt x="3" y="98"/>
                      <a:pt x="3" y="98"/>
                    </a:cubicBezTo>
                    <a:cubicBezTo>
                      <a:pt x="3" y="98"/>
                      <a:pt x="3" y="99"/>
                      <a:pt x="3" y="99"/>
                    </a:cubicBezTo>
                    <a:cubicBezTo>
                      <a:pt x="2" y="100"/>
                      <a:pt x="2" y="100"/>
                      <a:pt x="2" y="101"/>
                    </a:cubicBezTo>
                    <a:cubicBezTo>
                      <a:pt x="1" y="102"/>
                      <a:pt x="1" y="102"/>
                      <a:pt x="1" y="103"/>
                    </a:cubicBezTo>
                    <a:cubicBezTo>
                      <a:pt x="1" y="103"/>
                      <a:pt x="1" y="103"/>
                      <a:pt x="1" y="104"/>
                    </a:cubicBezTo>
                    <a:cubicBezTo>
                      <a:pt x="1"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Freeform 81"/>
              <p:cNvSpPr>
                <a:spLocks/>
              </p:cNvSpPr>
              <p:nvPr/>
            </p:nvSpPr>
            <p:spPr bwMode="gray">
              <a:xfrm>
                <a:off x="7159625" y="930276"/>
                <a:ext cx="141287" cy="93663"/>
              </a:xfrm>
              <a:custGeom>
                <a:avLst/>
                <a:gdLst>
                  <a:gd name="T0" fmla="*/ 141 w 324"/>
                  <a:gd name="T1" fmla="*/ 54 h 217"/>
                  <a:gd name="T2" fmla="*/ 141 w 324"/>
                  <a:gd name="T3" fmla="*/ 54 h 217"/>
                  <a:gd name="T4" fmla="*/ 195 w 324"/>
                  <a:gd name="T5" fmla="*/ 84 h 217"/>
                  <a:gd name="T6" fmla="*/ 54 w 324"/>
                  <a:gd name="T7" fmla="*/ 84 h 217"/>
                  <a:gd name="T8" fmla="*/ 54 w 324"/>
                  <a:gd name="T9" fmla="*/ 43 h 217"/>
                  <a:gd name="T10" fmla="*/ 0 w 324"/>
                  <a:gd name="T11" fmla="*/ 43 h 217"/>
                  <a:gd name="T12" fmla="*/ 0 w 324"/>
                  <a:gd name="T13" fmla="*/ 110 h 217"/>
                  <a:gd name="T14" fmla="*/ 27 w 324"/>
                  <a:gd name="T15" fmla="*/ 137 h 217"/>
                  <a:gd name="T16" fmla="*/ 195 w 324"/>
                  <a:gd name="T17" fmla="*/ 137 h 217"/>
                  <a:gd name="T18" fmla="*/ 141 w 324"/>
                  <a:gd name="T19" fmla="*/ 167 h 217"/>
                  <a:gd name="T20" fmla="*/ 131 w 324"/>
                  <a:gd name="T21" fmla="*/ 203 h 217"/>
                  <a:gd name="T22" fmla="*/ 154 w 324"/>
                  <a:gd name="T23" fmla="*/ 217 h 217"/>
                  <a:gd name="T24" fmla="*/ 167 w 324"/>
                  <a:gd name="T25" fmla="*/ 213 h 217"/>
                  <a:gd name="T26" fmla="*/ 310 w 324"/>
                  <a:gd name="T27" fmla="*/ 134 h 217"/>
                  <a:gd name="T28" fmla="*/ 311 w 324"/>
                  <a:gd name="T29" fmla="*/ 133 h 217"/>
                  <a:gd name="T30" fmla="*/ 311 w 324"/>
                  <a:gd name="T31" fmla="*/ 133 h 217"/>
                  <a:gd name="T32" fmla="*/ 314 w 324"/>
                  <a:gd name="T33" fmla="*/ 131 h 217"/>
                  <a:gd name="T34" fmla="*/ 316 w 324"/>
                  <a:gd name="T35" fmla="*/ 130 h 217"/>
                  <a:gd name="T36" fmla="*/ 316 w 324"/>
                  <a:gd name="T37" fmla="*/ 129 h 217"/>
                  <a:gd name="T38" fmla="*/ 317 w 324"/>
                  <a:gd name="T39" fmla="*/ 129 h 217"/>
                  <a:gd name="T40" fmla="*/ 317 w 324"/>
                  <a:gd name="T41" fmla="*/ 128 h 217"/>
                  <a:gd name="T42" fmla="*/ 319 w 324"/>
                  <a:gd name="T43" fmla="*/ 126 h 217"/>
                  <a:gd name="T44" fmla="*/ 320 w 324"/>
                  <a:gd name="T45" fmla="*/ 124 h 217"/>
                  <a:gd name="T46" fmla="*/ 321 w 324"/>
                  <a:gd name="T47" fmla="*/ 123 h 217"/>
                  <a:gd name="T48" fmla="*/ 321 w 324"/>
                  <a:gd name="T49" fmla="*/ 123 h 217"/>
                  <a:gd name="T50" fmla="*/ 322 w 324"/>
                  <a:gd name="T51" fmla="*/ 122 h 217"/>
                  <a:gd name="T52" fmla="*/ 322 w 324"/>
                  <a:gd name="T53" fmla="*/ 119 h 217"/>
                  <a:gd name="T54" fmla="*/ 323 w 324"/>
                  <a:gd name="T55" fmla="*/ 118 h 217"/>
                  <a:gd name="T56" fmla="*/ 323 w 324"/>
                  <a:gd name="T57" fmla="*/ 117 h 217"/>
                  <a:gd name="T58" fmla="*/ 324 w 324"/>
                  <a:gd name="T59" fmla="*/ 115 h 217"/>
                  <a:gd name="T60" fmla="*/ 324 w 324"/>
                  <a:gd name="T61" fmla="*/ 113 h 217"/>
                  <a:gd name="T62" fmla="*/ 324 w 324"/>
                  <a:gd name="T63" fmla="*/ 111 h 217"/>
                  <a:gd name="T64" fmla="*/ 324 w 324"/>
                  <a:gd name="T65" fmla="*/ 110 h 217"/>
                  <a:gd name="T66" fmla="*/ 324 w 324"/>
                  <a:gd name="T67" fmla="*/ 109 h 217"/>
                  <a:gd name="T68" fmla="*/ 324 w 324"/>
                  <a:gd name="T69" fmla="*/ 108 h 217"/>
                  <a:gd name="T70" fmla="*/ 324 w 324"/>
                  <a:gd name="T71" fmla="*/ 106 h 217"/>
                  <a:gd name="T72" fmla="*/ 323 w 324"/>
                  <a:gd name="T73" fmla="*/ 104 h 217"/>
                  <a:gd name="T74" fmla="*/ 323 w 324"/>
                  <a:gd name="T75" fmla="*/ 103 h 217"/>
                  <a:gd name="T76" fmla="*/ 322 w 324"/>
                  <a:gd name="T77" fmla="*/ 101 h 217"/>
                  <a:gd name="T78" fmla="*/ 322 w 324"/>
                  <a:gd name="T79" fmla="*/ 99 h 217"/>
                  <a:gd name="T80" fmla="*/ 321 w 324"/>
                  <a:gd name="T81" fmla="*/ 98 h 217"/>
                  <a:gd name="T82" fmla="*/ 321 w 324"/>
                  <a:gd name="T83" fmla="*/ 97 h 217"/>
                  <a:gd name="T84" fmla="*/ 320 w 324"/>
                  <a:gd name="T85" fmla="*/ 96 h 217"/>
                  <a:gd name="T86" fmla="*/ 319 w 324"/>
                  <a:gd name="T87" fmla="*/ 95 h 217"/>
                  <a:gd name="T88" fmla="*/ 318 w 324"/>
                  <a:gd name="T89" fmla="*/ 93 h 217"/>
                  <a:gd name="T90" fmla="*/ 317 w 324"/>
                  <a:gd name="T91" fmla="*/ 92 h 217"/>
                  <a:gd name="T92" fmla="*/ 316 w 324"/>
                  <a:gd name="T93" fmla="*/ 91 h 217"/>
                  <a:gd name="T94" fmla="*/ 314 w 324"/>
                  <a:gd name="T95" fmla="*/ 90 h 217"/>
                  <a:gd name="T96" fmla="*/ 313 w 324"/>
                  <a:gd name="T97" fmla="*/ 89 h 217"/>
                  <a:gd name="T98" fmla="*/ 311 w 324"/>
                  <a:gd name="T99" fmla="*/ 88 h 217"/>
                  <a:gd name="T100" fmla="*/ 310 w 324"/>
                  <a:gd name="T101" fmla="*/ 87 h 217"/>
                  <a:gd name="T102" fmla="*/ 167 w 324"/>
                  <a:gd name="T103" fmla="*/ 7 h 217"/>
                  <a:gd name="T104" fmla="*/ 131 w 324"/>
                  <a:gd name="T105" fmla="*/ 18 h 217"/>
                  <a:gd name="T106" fmla="*/ 141 w 324"/>
                  <a:gd name="T107" fmla="*/ 5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41" y="54"/>
                    </a:moveTo>
                    <a:lnTo>
                      <a:pt x="141" y="54"/>
                    </a:lnTo>
                    <a:lnTo>
                      <a:pt x="195" y="84"/>
                    </a:lnTo>
                    <a:lnTo>
                      <a:pt x="54" y="84"/>
                    </a:lnTo>
                    <a:lnTo>
                      <a:pt x="54" y="43"/>
                    </a:lnTo>
                    <a:lnTo>
                      <a:pt x="0" y="43"/>
                    </a:lnTo>
                    <a:lnTo>
                      <a:pt x="0" y="110"/>
                    </a:lnTo>
                    <a:cubicBezTo>
                      <a:pt x="0" y="125"/>
                      <a:pt x="12" y="137"/>
                      <a:pt x="27" y="137"/>
                    </a:cubicBezTo>
                    <a:lnTo>
                      <a:pt x="195" y="137"/>
                    </a:lnTo>
                    <a:lnTo>
                      <a:pt x="141" y="167"/>
                    </a:lnTo>
                    <a:cubicBezTo>
                      <a:pt x="128" y="174"/>
                      <a:pt x="124" y="190"/>
                      <a:pt x="131" y="203"/>
                    </a:cubicBezTo>
                    <a:cubicBezTo>
                      <a:pt x="136" y="212"/>
                      <a:pt x="145" y="217"/>
                      <a:pt x="154" y="217"/>
                    </a:cubicBezTo>
                    <a:cubicBezTo>
                      <a:pt x="158" y="217"/>
                      <a:pt x="163" y="216"/>
                      <a:pt x="167" y="213"/>
                    </a:cubicBezTo>
                    <a:lnTo>
                      <a:pt x="310" y="134"/>
                    </a:lnTo>
                    <a:cubicBezTo>
                      <a:pt x="311" y="134"/>
                      <a:pt x="311" y="134"/>
                      <a:pt x="311" y="133"/>
                    </a:cubicBezTo>
                    <a:cubicBezTo>
                      <a:pt x="311" y="133"/>
                      <a:pt x="311" y="133"/>
                      <a:pt x="311" y="133"/>
                    </a:cubicBezTo>
                    <a:cubicBezTo>
                      <a:pt x="312" y="133"/>
                      <a:pt x="313" y="132"/>
                      <a:pt x="314" y="131"/>
                    </a:cubicBezTo>
                    <a:cubicBezTo>
                      <a:pt x="314" y="131"/>
                      <a:pt x="315" y="130"/>
                      <a:pt x="316" y="130"/>
                    </a:cubicBezTo>
                    <a:cubicBezTo>
                      <a:pt x="316" y="130"/>
                      <a:pt x="316" y="129"/>
                      <a:pt x="316" y="129"/>
                    </a:cubicBezTo>
                    <a:cubicBezTo>
                      <a:pt x="316" y="129"/>
                      <a:pt x="317" y="129"/>
                      <a:pt x="317" y="129"/>
                    </a:cubicBezTo>
                    <a:cubicBezTo>
                      <a:pt x="317" y="129"/>
                      <a:pt x="317" y="128"/>
                      <a:pt x="317" y="128"/>
                    </a:cubicBezTo>
                    <a:cubicBezTo>
                      <a:pt x="318" y="127"/>
                      <a:pt x="319" y="127"/>
                      <a:pt x="319" y="126"/>
                    </a:cubicBezTo>
                    <a:cubicBezTo>
                      <a:pt x="320" y="125"/>
                      <a:pt x="320" y="125"/>
                      <a:pt x="320" y="124"/>
                    </a:cubicBezTo>
                    <a:cubicBezTo>
                      <a:pt x="320" y="124"/>
                      <a:pt x="321" y="124"/>
                      <a:pt x="321" y="123"/>
                    </a:cubicBezTo>
                    <a:cubicBezTo>
                      <a:pt x="321" y="123"/>
                      <a:pt x="321" y="123"/>
                      <a:pt x="321" y="123"/>
                    </a:cubicBezTo>
                    <a:cubicBezTo>
                      <a:pt x="321" y="122"/>
                      <a:pt x="321" y="122"/>
                      <a:pt x="322" y="122"/>
                    </a:cubicBezTo>
                    <a:cubicBezTo>
                      <a:pt x="322" y="121"/>
                      <a:pt x="322" y="120"/>
                      <a:pt x="322" y="119"/>
                    </a:cubicBezTo>
                    <a:cubicBezTo>
                      <a:pt x="323" y="119"/>
                      <a:pt x="323" y="118"/>
                      <a:pt x="323" y="118"/>
                    </a:cubicBezTo>
                    <a:cubicBezTo>
                      <a:pt x="323" y="118"/>
                      <a:pt x="323" y="117"/>
                      <a:pt x="323" y="117"/>
                    </a:cubicBezTo>
                    <a:cubicBezTo>
                      <a:pt x="324" y="116"/>
                      <a:pt x="324" y="115"/>
                      <a:pt x="324" y="115"/>
                    </a:cubicBezTo>
                    <a:cubicBezTo>
                      <a:pt x="324" y="114"/>
                      <a:pt x="324" y="113"/>
                      <a:pt x="324" y="113"/>
                    </a:cubicBezTo>
                    <a:cubicBezTo>
                      <a:pt x="324" y="112"/>
                      <a:pt x="324" y="112"/>
                      <a:pt x="324" y="111"/>
                    </a:cubicBezTo>
                    <a:cubicBezTo>
                      <a:pt x="324" y="111"/>
                      <a:pt x="324" y="111"/>
                      <a:pt x="324" y="110"/>
                    </a:cubicBezTo>
                    <a:cubicBezTo>
                      <a:pt x="324" y="110"/>
                      <a:pt x="324" y="110"/>
                      <a:pt x="324" y="109"/>
                    </a:cubicBezTo>
                    <a:cubicBezTo>
                      <a:pt x="324" y="109"/>
                      <a:pt x="324" y="108"/>
                      <a:pt x="324" y="108"/>
                    </a:cubicBezTo>
                    <a:cubicBezTo>
                      <a:pt x="324" y="107"/>
                      <a:pt x="324" y="107"/>
                      <a:pt x="324" y="106"/>
                    </a:cubicBezTo>
                    <a:cubicBezTo>
                      <a:pt x="324" y="105"/>
                      <a:pt x="324" y="105"/>
                      <a:pt x="323" y="104"/>
                    </a:cubicBezTo>
                    <a:cubicBezTo>
                      <a:pt x="323" y="104"/>
                      <a:pt x="323" y="103"/>
                      <a:pt x="323" y="103"/>
                    </a:cubicBezTo>
                    <a:cubicBezTo>
                      <a:pt x="323" y="102"/>
                      <a:pt x="323" y="102"/>
                      <a:pt x="322" y="101"/>
                    </a:cubicBezTo>
                    <a:cubicBezTo>
                      <a:pt x="322" y="100"/>
                      <a:pt x="322" y="100"/>
                      <a:pt x="322" y="99"/>
                    </a:cubicBezTo>
                    <a:cubicBezTo>
                      <a:pt x="321" y="99"/>
                      <a:pt x="321" y="98"/>
                      <a:pt x="321" y="98"/>
                    </a:cubicBezTo>
                    <a:cubicBezTo>
                      <a:pt x="321" y="98"/>
                      <a:pt x="321" y="97"/>
                      <a:pt x="321" y="97"/>
                    </a:cubicBezTo>
                    <a:cubicBezTo>
                      <a:pt x="321" y="97"/>
                      <a:pt x="320" y="97"/>
                      <a:pt x="320" y="96"/>
                    </a:cubicBezTo>
                    <a:cubicBezTo>
                      <a:pt x="320" y="96"/>
                      <a:pt x="319" y="95"/>
                      <a:pt x="319" y="95"/>
                    </a:cubicBezTo>
                    <a:cubicBezTo>
                      <a:pt x="319" y="94"/>
                      <a:pt x="318" y="94"/>
                      <a:pt x="318" y="93"/>
                    </a:cubicBezTo>
                    <a:cubicBezTo>
                      <a:pt x="318" y="93"/>
                      <a:pt x="317" y="93"/>
                      <a:pt x="317" y="92"/>
                    </a:cubicBezTo>
                    <a:cubicBezTo>
                      <a:pt x="317" y="92"/>
                      <a:pt x="316" y="91"/>
                      <a:pt x="316" y="91"/>
                    </a:cubicBezTo>
                    <a:cubicBezTo>
                      <a:pt x="315" y="90"/>
                      <a:pt x="315" y="90"/>
                      <a:pt x="314" y="90"/>
                    </a:cubicBezTo>
                    <a:cubicBezTo>
                      <a:pt x="314" y="89"/>
                      <a:pt x="314" y="89"/>
                      <a:pt x="313" y="89"/>
                    </a:cubicBezTo>
                    <a:cubicBezTo>
                      <a:pt x="313" y="88"/>
                      <a:pt x="312" y="88"/>
                      <a:pt x="311" y="88"/>
                    </a:cubicBezTo>
                    <a:cubicBezTo>
                      <a:pt x="311" y="87"/>
                      <a:pt x="311" y="87"/>
                      <a:pt x="310" y="87"/>
                    </a:cubicBezTo>
                    <a:lnTo>
                      <a:pt x="167" y="7"/>
                    </a:lnTo>
                    <a:cubicBezTo>
                      <a:pt x="154" y="0"/>
                      <a:pt x="138" y="5"/>
                      <a:pt x="131" y="18"/>
                    </a:cubicBezTo>
                    <a:cubicBezTo>
                      <a:pt x="124" y="30"/>
                      <a:pt x="128" y="47"/>
                      <a:pt x="141" y="54"/>
                    </a:cubicBezTo>
                    <a:close/>
                  </a:path>
                </a:pathLst>
              </a:custGeom>
              <a:grpFill/>
              <a:ln w="0">
                <a:noFill/>
                <a:prstDash val="solid"/>
                <a:round/>
                <a:headEnd/>
                <a:tailEnd/>
              </a:ln>
            </p:spPr>
            <p:txBody>
              <a:bodyPr wrap="square">
                <a:noAutofit/>
              </a:bodyPr>
              <a:lstStyle/>
              <a:p>
                <a:pPr marL="0" marR="0" lvl="0" indent="0" defTabSz="608447"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75" name="直接连接符 574"/>
          <p:cNvCxnSpPr>
            <a:stCxn id="513" idx="0"/>
            <a:endCxn id="560" idx="2"/>
          </p:cNvCxnSpPr>
          <p:nvPr/>
        </p:nvCxnSpPr>
        <p:spPr bwMode="gray">
          <a:xfrm>
            <a:off x="5577476" y="4621859"/>
            <a:ext cx="597429" cy="688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6" name="直接连接符 575"/>
          <p:cNvCxnSpPr>
            <a:stCxn id="505" idx="6"/>
            <a:endCxn id="562" idx="8"/>
          </p:cNvCxnSpPr>
          <p:nvPr/>
        </p:nvCxnSpPr>
        <p:spPr bwMode="gray">
          <a:xfrm>
            <a:off x="5577476" y="4106001"/>
            <a:ext cx="599590" cy="12131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7" name="直接连接符 576"/>
          <p:cNvCxnSpPr>
            <a:stCxn id="529" idx="19"/>
            <a:endCxn id="570" idx="14"/>
          </p:cNvCxnSpPr>
          <p:nvPr/>
        </p:nvCxnSpPr>
        <p:spPr bwMode="gray">
          <a:xfrm flipH="1">
            <a:off x="6862788" y="4621859"/>
            <a:ext cx="593160"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8" name="直接连接符 577"/>
          <p:cNvCxnSpPr>
            <a:stCxn id="521" idx="19"/>
            <a:endCxn id="570" idx="14"/>
          </p:cNvCxnSpPr>
          <p:nvPr/>
        </p:nvCxnSpPr>
        <p:spPr bwMode="gray">
          <a:xfrm flipH="1">
            <a:off x="6862788" y="4128314"/>
            <a:ext cx="593160" cy="11746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9" name="直接连接符 578"/>
          <p:cNvCxnSpPr>
            <a:stCxn id="535" idx="7"/>
            <a:endCxn id="562" idx="14"/>
          </p:cNvCxnSpPr>
          <p:nvPr/>
        </p:nvCxnSpPr>
        <p:spPr bwMode="gray">
          <a:xfrm>
            <a:off x="6176949" y="3621044"/>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0" name="直接连接符 579"/>
          <p:cNvCxnSpPr>
            <a:stCxn id="543" idx="7"/>
            <a:endCxn id="570" idx="14"/>
          </p:cNvCxnSpPr>
          <p:nvPr/>
        </p:nvCxnSpPr>
        <p:spPr bwMode="gray">
          <a:xfrm>
            <a:off x="6862671" y="3621044"/>
            <a:ext cx="117"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1" name="直接连接符 580"/>
          <p:cNvCxnSpPr>
            <a:stCxn id="535" idx="7"/>
            <a:endCxn id="570" idx="14"/>
          </p:cNvCxnSpPr>
          <p:nvPr/>
        </p:nvCxnSpPr>
        <p:spPr bwMode="gray">
          <a:xfrm>
            <a:off x="6176949" y="3621044"/>
            <a:ext cx="685839" cy="16819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2" name="直接连接符 581"/>
          <p:cNvCxnSpPr>
            <a:stCxn id="543" idx="7"/>
            <a:endCxn id="560" idx="2"/>
          </p:cNvCxnSpPr>
          <p:nvPr/>
        </p:nvCxnSpPr>
        <p:spPr bwMode="gray">
          <a:xfrm flipH="1">
            <a:off x="6174905" y="3621044"/>
            <a:ext cx="687766" cy="16889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83" name="Freeform 159"/>
          <p:cNvSpPr/>
          <p:nvPr/>
        </p:nvSpPr>
        <p:spPr bwMode="gray">
          <a:xfrm flipH="1">
            <a:off x="6224910" y="2858022"/>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1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584" name="Freeform 159"/>
          <p:cNvSpPr/>
          <p:nvPr/>
        </p:nvSpPr>
        <p:spPr bwMode="gray">
          <a:xfrm flipH="1">
            <a:off x="7787311" y="4150763"/>
            <a:ext cx="624091" cy="32623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DC3</a:t>
            </a:r>
          </a:p>
        </p:txBody>
      </p:sp>
      <p:sp>
        <p:nvSpPr>
          <p:cNvPr id="585" name="圆柱形 584"/>
          <p:cNvSpPr/>
          <p:nvPr/>
        </p:nvSpPr>
        <p:spPr bwMode="gray">
          <a:xfrm>
            <a:off x="4851167" y="3568225"/>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圆柱形 585"/>
          <p:cNvSpPr/>
          <p:nvPr/>
        </p:nvSpPr>
        <p:spPr bwMode="gray">
          <a:xfrm>
            <a:off x="4851167" y="3803929"/>
            <a:ext cx="178532" cy="278648"/>
          </a:xfrm>
          <a:prstGeom prst="can">
            <a:avLst>
              <a:gd name="adj" fmla="val 2370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7" name="圆柱形 586"/>
          <p:cNvSpPr/>
          <p:nvPr/>
        </p:nvSpPr>
        <p:spPr bwMode="gray">
          <a:xfrm>
            <a:off x="6116268" y="2574916"/>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8" name="圆柱形 587"/>
          <p:cNvSpPr/>
          <p:nvPr/>
        </p:nvSpPr>
        <p:spPr bwMode="gray">
          <a:xfrm>
            <a:off x="8265305" y="3764634"/>
            <a:ext cx="178532" cy="516402"/>
          </a:xfrm>
          <a:prstGeom prst="can">
            <a:avLst/>
          </a:prstGeom>
          <a:solidFill>
            <a:schemeClr val="bg1">
              <a:lumMod val="65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9" name="圆柱形 588"/>
          <p:cNvSpPr/>
          <p:nvPr/>
        </p:nvSpPr>
        <p:spPr bwMode="gray">
          <a:xfrm>
            <a:off x="6116268" y="2780135"/>
            <a:ext cx="178532" cy="315371"/>
          </a:xfrm>
          <a:prstGeom prst="can">
            <a:avLst>
              <a:gd name="adj" fmla="val 43338"/>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0" name="圆柱形 589"/>
          <p:cNvSpPr/>
          <p:nvPr/>
        </p:nvSpPr>
        <p:spPr bwMode="gray">
          <a:xfrm>
            <a:off x="8265305" y="3988761"/>
            <a:ext cx="178532" cy="294417"/>
          </a:xfrm>
          <a:prstGeom prst="ca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1" name="文本框 160"/>
          <p:cNvSpPr txBox="1"/>
          <p:nvPr/>
        </p:nvSpPr>
        <p:spPr bwMode="gray">
          <a:xfrm>
            <a:off x="4700689" y="3292928"/>
            <a:ext cx="497252" cy="276999"/>
          </a:xfrm>
          <a:prstGeom prst="rect">
            <a:avLst/>
          </a:prstGeom>
          <a:noFill/>
        </p:spPr>
        <p:txBody>
          <a:bodyPr wrap="square" rtlCol="0">
            <a:noAutofit/>
          </a:bodyPr>
          <a:lstStyle/>
          <a:p>
            <a:pPr algn="ctr" defTabSz="914416" fontAlgn="ctr"/>
            <a:r>
              <a:rPr lang="en-US" sz="11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45%</a:t>
            </a:r>
          </a:p>
        </p:txBody>
      </p:sp>
      <p:sp>
        <p:nvSpPr>
          <p:cNvPr id="592" name="文本框 161"/>
          <p:cNvSpPr txBox="1"/>
          <p:nvPr/>
        </p:nvSpPr>
        <p:spPr bwMode="gray">
          <a:xfrm>
            <a:off x="5956909" y="2299619"/>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50%</a:t>
            </a:r>
          </a:p>
        </p:txBody>
      </p:sp>
      <p:sp>
        <p:nvSpPr>
          <p:cNvPr id="593" name="文本框 162"/>
          <p:cNvSpPr txBox="1"/>
          <p:nvPr/>
        </p:nvSpPr>
        <p:spPr bwMode="gray">
          <a:xfrm>
            <a:off x="8127140" y="3487635"/>
            <a:ext cx="497252" cy="276999"/>
          </a:xfrm>
          <a:prstGeom prst="rect">
            <a:avLst/>
          </a:prstGeom>
          <a:noFill/>
        </p:spPr>
        <p:txBody>
          <a:bodyPr wrap="square" rtlCol="0">
            <a:noAutofit/>
          </a:bodyPr>
          <a:lstStyle/>
          <a:p>
            <a:pPr algn="ctr" defTabSz="914416" fontAlgn="ctr"/>
            <a:r>
              <a:rPr lang="en-US"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47%</a:t>
            </a:r>
          </a:p>
        </p:txBody>
      </p:sp>
      <p:sp>
        <p:nvSpPr>
          <p:cNvPr id="594" name="Freeform 111"/>
          <p:cNvSpPr>
            <a:spLocks noEditPoints="1"/>
          </p:cNvSpPr>
          <p:nvPr/>
        </p:nvSpPr>
        <p:spPr bwMode="gray">
          <a:xfrm>
            <a:off x="5664337" y="584987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5" name="Freeform 111"/>
          <p:cNvSpPr>
            <a:spLocks noEditPoints="1"/>
          </p:cNvSpPr>
          <p:nvPr/>
        </p:nvSpPr>
        <p:spPr bwMode="gray">
          <a:xfrm>
            <a:off x="6263563" y="584987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Freeform 111"/>
          <p:cNvSpPr>
            <a:spLocks noEditPoints="1"/>
          </p:cNvSpPr>
          <p:nvPr/>
        </p:nvSpPr>
        <p:spPr bwMode="gray">
          <a:xfrm>
            <a:off x="6862788" y="5849874"/>
            <a:ext cx="416055" cy="272649"/>
          </a:xfrm>
          <a:custGeom>
            <a:avLst/>
            <a:gdLst>
              <a:gd name="T0" fmla="*/ 2147483646 w 257"/>
              <a:gd name="T1" fmla="*/ 2147483646 h 177"/>
              <a:gd name="T2" fmla="*/ 2147483646 w 257"/>
              <a:gd name="T3" fmla="*/ 2147483646 h 177"/>
              <a:gd name="T4" fmla="*/ 2147483646 w 257"/>
              <a:gd name="T5" fmla="*/ 2147483646 h 177"/>
              <a:gd name="T6" fmla="*/ 2147483646 w 257"/>
              <a:gd name="T7" fmla="*/ 2147483646 h 177"/>
              <a:gd name="T8" fmla="*/ 2147483646 w 257"/>
              <a:gd name="T9" fmla="*/ 2147483646 h 177"/>
              <a:gd name="T10" fmla="*/ 2147483646 w 257"/>
              <a:gd name="T11" fmla="*/ 2147483646 h 177"/>
              <a:gd name="T12" fmla="*/ 2147483646 w 257"/>
              <a:gd name="T13" fmla="*/ 2147483646 h 177"/>
              <a:gd name="T14" fmla="*/ 2147483646 w 257"/>
              <a:gd name="T15" fmla="*/ 2147483646 h 177"/>
              <a:gd name="T16" fmla="*/ 2147483646 w 257"/>
              <a:gd name="T17" fmla="*/ 2147483646 h 177"/>
              <a:gd name="T18" fmla="*/ 2147483646 w 257"/>
              <a:gd name="T19" fmla="*/ 2147483646 h 177"/>
              <a:gd name="T20" fmla="*/ 2147483646 w 257"/>
              <a:gd name="T21" fmla="*/ 0 h 177"/>
              <a:gd name="T22" fmla="*/ 2147483646 w 257"/>
              <a:gd name="T23" fmla="*/ 2147483646 h 177"/>
              <a:gd name="T24" fmla="*/ 2147483646 w 257"/>
              <a:gd name="T25" fmla="*/ 2147483646 h 177"/>
              <a:gd name="T26" fmla="*/ 2147483646 w 257"/>
              <a:gd name="T27" fmla="*/ 2147483646 h 177"/>
              <a:gd name="T28" fmla="*/ 2147483646 w 257"/>
              <a:gd name="T29" fmla="*/ 2147483646 h 177"/>
              <a:gd name="T30" fmla="*/ 2147483646 w 257"/>
              <a:gd name="T31" fmla="*/ 2147483646 h 177"/>
              <a:gd name="T32" fmla="*/ 2147483646 w 257"/>
              <a:gd name="T33" fmla="*/ 2147483646 h 177"/>
              <a:gd name="T34" fmla="*/ 2147483646 w 257"/>
              <a:gd name="T35" fmla="*/ 2147483646 h 177"/>
              <a:gd name="T36" fmla="*/ 2147483646 w 257"/>
              <a:gd name="T37" fmla="*/ 2147483646 h 177"/>
              <a:gd name="T38" fmla="*/ 2147483646 w 257"/>
              <a:gd name="T39" fmla="*/ 2147483646 h 177"/>
              <a:gd name="T40" fmla="*/ 2147483646 w 257"/>
              <a:gd name="T41" fmla="*/ 2147483646 h 177"/>
              <a:gd name="T42" fmla="*/ 2147483646 w 257"/>
              <a:gd name="T43" fmla="*/ 2147483646 h 177"/>
              <a:gd name="T44" fmla="*/ 2147483646 w 257"/>
              <a:gd name="T45" fmla="*/ 2147483646 h 177"/>
              <a:gd name="T46" fmla="*/ 2147483646 w 257"/>
              <a:gd name="T47" fmla="*/ 2147483646 h 177"/>
              <a:gd name="T48" fmla="*/ 2147483646 w 257"/>
              <a:gd name="T49" fmla="*/ 2147483646 h 177"/>
              <a:gd name="T50" fmla="*/ 2147483646 w 257"/>
              <a:gd name="T51" fmla="*/ 2147483646 h 177"/>
              <a:gd name="T52" fmla="*/ 2147483646 w 257"/>
              <a:gd name="T53" fmla="*/ 2147483646 h 177"/>
              <a:gd name="T54" fmla="*/ 2147483646 w 257"/>
              <a:gd name="T55" fmla="*/ 2147483646 h 177"/>
              <a:gd name="T56" fmla="*/ 2147483646 w 257"/>
              <a:gd name="T57" fmla="*/ 2147483646 h 177"/>
              <a:gd name="T58" fmla="*/ 2147483646 w 257"/>
              <a:gd name="T59" fmla="*/ 2147483646 h 177"/>
              <a:gd name="T60" fmla="*/ 2147483646 w 257"/>
              <a:gd name="T61" fmla="*/ 2147483646 h 177"/>
              <a:gd name="T62" fmla="*/ 2147483646 w 257"/>
              <a:gd name="T63" fmla="*/ 2147483646 h 177"/>
              <a:gd name="T64" fmla="*/ 2147483646 w 257"/>
              <a:gd name="T65" fmla="*/ 2147483646 h 177"/>
              <a:gd name="T66" fmla="*/ 2147483646 w 257"/>
              <a:gd name="T67" fmla="*/ 2147483646 h 177"/>
              <a:gd name="T68" fmla="*/ 2147483646 w 257"/>
              <a:gd name="T69" fmla="*/ 2147483646 h 177"/>
              <a:gd name="T70" fmla="*/ 2147483646 w 257"/>
              <a:gd name="T71" fmla="*/ 2147483646 h 177"/>
              <a:gd name="T72" fmla="*/ 2147483646 w 257"/>
              <a:gd name="T73" fmla="*/ 2147483646 h 177"/>
              <a:gd name="T74" fmla="*/ 2147483646 w 257"/>
              <a:gd name="T75" fmla="*/ 2147483646 h 177"/>
              <a:gd name="T76" fmla="*/ 2147483646 w 257"/>
              <a:gd name="T77" fmla="*/ 2147483646 h 177"/>
              <a:gd name="T78" fmla="*/ 2147483646 w 257"/>
              <a:gd name="T79" fmla="*/ 2147483646 h 177"/>
              <a:gd name="T80" fmla="*/ 2147483646 w 257"/>
              <a:gd name="T81" fmla="*/ 2147483646 h 177"/>
              <a:gd name="T82" fmla="*/ 2147483646 w 257"/>
              <a:gd name="T83" fmla="*/ 2147483646 h 177"/>
              <a:gd name="T84" fmla="*/ 2147483646 w 257"/>
              <a:gd name="T85" fmla="*/ 2147483646 h 177"/>
              <a:gd name="T86" fmla="*/ 2147483646 w 257"/>
              <a:gd name="T87" fmla="*/ 2147483646 h 177"/>
              <a:gd name="T88" fmla="*/ 2147483646 w 257"/>
              <a:gd name="T89" fmla="*/ 2147483646 h 1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57"/>
              <a:gd name="T136" fmla="*/ 0 h 177"/>
              <a:gd name="T137" fmla="*/ 257 w 257"/>
              <a:gd name="T138" fmla="*/ 177 h 1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57" h="177">
                <a:moveTo>
                  <a:pt x="246" y="69"/>
                </a:moveTo>
                <a:cubicBezTo>
                  <a:pt x="240" y="69"/>
                  <a:pt x="235" y="74"/>
                  <a:pt x="235" y="80"/>
                </a:cubicBezTo>
                <a:cubicBezTo>
                  <a:pt x="235" y="84"/>
                  <a:pt x="237" y="88"/>
                  <a:pt x="241" y="90"/>
                </a:cubicBezTo>
                <a:cubicBezTo>
                  <a:pt x="241" y="105"/>
                  <a:pt x="241" y="105"/>
                  <a:pt x="241" y="105"/>
                </a:cubicBezTo>
                <a:cubicBezTo>
                  <a:pt x="241" y="108"/>
                  <a:pt x="239" y="111"/>
                  <a:pt x="236" y="112"/>
                </a:cubicBezTo>
                <a:cubicBezTo>
                  <a:pt x="137" y="147"/>
                  <a:pt x="137" y="147"/>
                  <a:pt x="137" y="147"/>
                </a:cubicBezTo>
                <a:cubicBezTo>
                  <a:pt x="137" y="147"/>
                  <a:pt x="137" y="146"/>
                  <a:pt x="137" y="145"/>
                </a:cubicBezTo>
                <a:cubicBezTo>
                  <a:pt x="137" y="57"/>
                  <a:pt x="137" y="57"/>
                  <a:pt x="137" y="57"/>
                </a:cubicBezTo>
                <a:cubicBezTo>
                  <a:pt x="137" y="48"/>
                  <a:pt x="130" y="40"/>
                  <a:pt x="120" y="40"/>
                </a:cubicBezTo>
                <a:cubicBezTo>
                  <a:pt x="59" y="40"/>
                  <a:pt x="59" y="40"/>
                  <a:pt x="59" y="40"/>
                </a:cubicBezTo>
                <a:cubicBezTo>
                  <a:pt x="89" y="29"/>
                  <a:pt x="134" y="13"/>
                  <a:pt x="140" y="11"/>
                </a:cubicBezTo>
                <a:cubicBezTo>
                  <a:pt x="142" y="10"/>
                  <a:pt x="146" y="10"/>
                  <a:pt x="150" y="10"/>
                </a:cubicBezTo>
                <a:cubicBezTo>
                  <a:pt x="233" y="10"/>
                  <a:pt x="233" y="10"/>
                  <a:pt x="233" y="10"/>
                </a:cubicBezTo>
                <a:cubicBezTo>
                  <a:pt x="238" y="10"/>
                  <a:pt x="241" y="13"/>
                  <a:pt x="241" y="17"/>
                </a:cubicBezTo>
                <a:cubicBezTo>
                  <a:pt x="241" y="37"/>
                  <a:pt x="241" y="37"/>
                  <a:pt x="241" y="37"/>
                </a:cubicBezTo>
                <a:cubicBezTo>
                  <a:pt x="237" y="39"/>
                  <a:pt x="235" y="42"/>
                  <a:pt x="235" y="47"/>
                </a:cubicBezTo>
                <a:cubicBezTo>
                  <a:pt x="235" y="53"/>
                  <a:pt x="240" y="58"/>
                  <a:pt x="246" y="58"/>
                </a:cubicBezTo>
                <a:cubicBezTo>
                  <a:pt x="252" y="58"/>
                  <a:pt x="257" y="53"/>
                  <a:pt x="257" y="47"/>
                </a:cubicBezTo>
                <a:cubicBezTo>
                  <a:pt x="257" y="42"/>
                  <a:pt x="254" y="39"/>
                  <a:pt x="251" y="37"/>
                </a:cubicBezTo>
                <a:cubicBezTo>
                  <a:pt x="251" y="17"/>
                  <a:pt x="251" y="17"/>
                  <a:pt x="251" y="17"/>
                </a:cubicBezTo>
                <a:cubicBezTo>
                  <a:pt x="251" y="8"/>
                  <a:pt x="243" y="0"/>
                  <a:pt x="233" y="0"/>
                </a:cubicBezTo>
                <a:cubicBezTo>
                  <a:pt x="150" y="0"/>
                  <a:pt x="150" y="0"/>
                  <a:pt x="150" y="0"/>
                </a:cubicBezTo>
                <a:cubicBezTo>
                  <a:pt x="145" y="0"/>
                  <a:pt x="140" y="1"/>
                  <a:pt x="137" y="2"/>
                </a:cubicBezTo>
                <a:cubicBezTo>
                  <a:pt x="127" y="5"/>
                  <a:pt x="35" y="38"/>
                  <a:pt x="29" y="40"/>
                </a:cubicBezTo>
                <a:cubicBezTo>
                  <a:pt x="21" y="42"/>
                  <a:pt x="15" y="49"/>
                  <a:pt x="15" y="57"/>
                </a:cubicBezTo>
                <a:cubicBezTo>
                  <a:pt x="15" y="70"/>
                  <a:pt x="15" y="70"/>
                  <a:pt x="15" y="70"/>
                </a:cubicBezTo>
                <a:cubicBezTo>
                  <a:pt x="6" y="79"/>
                  <a:pt x="0" y="91"/>
                  <a:pt x="0" y="105"/>
                </a:cubicBezTo>
                <a:cubicBezTo>
                  <a:pt x="0" y="118"/>
                  <a:pt x="6" y="131"/>
                  <a:pt x="15" y="139"/>
                </a:cubicBezTo>
                <a:cubicBezTo>
                  <a:pt x="15" y="145"/>
                  <a:pt x="15" y="145"/>
                  <a:pt x="15" y="145"/>
                </a:cubicBezTo>
                <a:cubicBezTo>
                  <a:pt x="15" y="155"/>
                  <a:pt x="23" y="163"/>
                  <a:pt x="32" y="163"/>
                </a:cubicBezTo>
                <a:cubicBezTo>
                  <a:pt x="120" y="163"/>
                  <a:pt x="120" y="163"/>
                  <a:pt x="120" y="163"/>
                </a:cubicBezTo>
                <a:cubicBezTo>
                  <a:pt x="123" y="163"/>
                  <a:pt x="125" y="162"/>
                  <a:pt x="128" y="161"/>
                </a:cubicBezTo>
                <a:cubicBezTo>
                  <a:pt x="155" y="151"/>
                  <a:pt x="155" y="151"/>
                  <a:pt x="155" y="151"/>
                </a:cubicBezTo>
                <a:cubicBezTo>
                  <a:pt x="182" y="176"/>
                  <a:pt x="182" y="176"/>
                  <a:pt x="182" y="176"/>
                </a:cubicBezTo>
                <a:cubicBezTo>
                  <a:pt x="183" y="177"/>
                  <a:pt x="184" y="177"/>
                  <a:pt x="186" y="177"/>
                </a:cubicBezTo>
                <a:cubicBezTo>
                  <a:pt x="246" y="177"/>
                  <a:pt x="246" y="177"/>
                  <a:pt x="246" y="177"/>
                </a:cubicBezTo>
                <a:cubicBezTo>
                  <a:pt x="248" y="177"/>
                  <a:pt x="251" y="175"/>
                  <a:pt x="251" y="172"/>
                </a:cubicBezTo>
                <a:cubicBezTo>
                  <a:pt x="251" y="158"/>
                  <a:pt x="251" y="158"/>
                  <a:pt x="251" y="158"/>
                </a:cubicBezTo>
                <a:cubicBezTo>
                  <a:pt x="251" y="156"/>
                  <a:pt x="248" y="153"/>
                  <a:pt x="246" y="153"/>
                </a:cubicBezTo>
                <a:cubicBezTo>
                  <a:pt x="207" y="153"/>
                  <a:pt x="207" y="153"/>
                  <a:pt x="207" y="153"/>
                </a:cubicBezTo>
                <a:cubicBezTo>
                  <a:pt x="196" y="137"/>
                  <a:pt x="196" y="137"/>
                  <a:pt x="196" y="137"/>
                </a:cubicBezTo>
                <a:cubicBezTo>
                  <a:pt x="239" y="122"/>
                  <a:pt x="239" y="122"/>
                  <a:pt x="239" y="122"/>
                </a:cubicBezTo>
                <a:cubicBezTo>
                  <a:pt x="246" y="119"/>
                  <a:pt x="251" y="113"/>
                  <a:pt x="251" y="105"/>
                </a:cubicBezTo>
                <a:cubicBezTo>
                  <a:pt x="251" y="90"/>
                  <a:pt x="251" y="90"/>
                  <a:pt x="251" y="90"/>
                </a:cubicBezTo>
                <a:cubicBezTo>
                  <a:pt x="254" y="88"/>
                  <a:pt x="257" y="84"/>
                  <a:pt x="257" y="80"/>
                </a:cubicBezTo>
                <a:cubicBezTo>
                  <a:pt x="257" y="74"/>
                  <a:pt x="252" y="69"/>
                  <a:pt x="246" y="69"/>
                </a:cubicBezTo>
                <a:close/>
                <a:moveTo>
                  <a:pt x="10" y="105"/>
                </a:moveTo>
                <a:cubicBezTo>
                  <a:pt x="10" y="84"/>
                  <a:pt x="26" y="68"/>
                  <a:pt x="47" y="68"/>
                </a:cubicBezTo>
                <a:cubicBezTo>
                  <a:pt x="68" y="68"/>
                  <a:pt x="84" y="82"/>
                  <a:pt x="84" y="102"/>
                </a:cubicBezTo>
                <a:cubicBezTo>
                  <a:pt x="84" y="120"/>
                  <a:pt x="73" y="135"/>
                  <a:pt x="58" y="140"/>
                </a:cubicBezTo>
                <a:cubicBezTo>
                  <a:pt x="52" y="142"/>
                  <a:pt x="52" y="142"/>
                  <a:pt x="52" y="142"/>
                </a:cubicBezTo>
                <a:cubicBezTo>
                  <a:pt x="50" y="142"/>
                  <a:pt x="49" y="142"/>
                  <a:pt x="47" y="142"/>
                </a:cubicBezTo>
                <a:cubicBezTo>
                  <a:pt x="26" y="142"/>
                  <a:pt x="10" y="126"/>
                  <a:pt x="10" y="105"/>
                </a:cubicBezTo>
                <a:close/>
                <a:moveTo>
                  <a:pt x="76" y="61"/>
                </a:moveTo>
                <a:cubicBezTo>
                  <a:pt x="97" y="61"/>
                  <a:pt x="113" y="77"/>
                  <a:pt x="113" y="98"/>
                </a:cubicBezTo>
                <a:cubicBezTo>
                  <a:pt x="113" y="116"/>
                  <a:pt x="100" y="132"/>
                  <a:pt x="82" y="135"/>
                </a:cubicBezTo>
                <a:cubicBezTo>
                  <a:pt x="90" y="126"/>
                  <a:pt x="94" y="115"/>
                  <a:pt x="94" y="102"/>
                </a:cubicBezTo>
                <a:cubicBezTo>
                  <a:pt x="94" y="84"/>
                  <a:pt x="83" y="69"/>
                  <a:pt x="67" y="62"/>
                </a:cubicBezTo>
                <a:cubicBezTo>
                  <a:pt x="68" y="61"/>
                  <a:pt x="68" y="61"/>
                  <a:pt x="68" y="61"/>
                </a:cubicBezTo>
                <a:cubicBezTo>
                  <a:pt x="71" y="61"/>
                  <a:pt x="73" y="61"/>
                  <a:pt x="76" y="61"/>
                </a:cubicBezTo>
                <a:close/>
                <a:moveTo>
                  <a:pt x="32" y="153"/>
                </a:moveTo>
                <a:cubicBezTo>
                  <a:pt x="28" y="153"/>
                  <a:pt x="25" y="150"/>
                  <a:pt x="25" y="146"/>
                </a:cubicBezTo>
                <a:cubicBezTo>
                  <a:pt x="31" y="150"/>
                  <a:pt x="39" y="152"/>
                  <a:pt x="47" y="152"/>
                </a:cubicBezTo>
                <a:cubicBezTo>
                  <a:pt x="49" y="152"/>
                  <a:pt x="51" y="152"/>
                  <a:pt x="53" y="152"/>
                </a:cubicBezTo>
                <a:cubicBezTo>
                  <a:pt x="53" y="152"/>
                  <a:pt x="53" y="152"/>
                  <a:pt x="53" y="152"/>
                </a:cubicBezTo>
                <a:cubicBezTo>
                  <a:pt x="53" y="152"/>
                  <a:pt x="53" y="152"/>
                  <a:pt x="53" y="152"/>
                </a:cubicBezTo>
                <a:cubicBezTo>
                  <a:pt x="56" y="151"/>
                  <a:pt x="59" y="151"/>
                  <a:pt x="61" y="150"/>
                </a:cubicBezTo>
                <a:cubicBezTo>
                  <a:pt x="81" y="145"/>
                  <a:pt x="81" y="145"/>
                  <a:pt x="81" y="145"/>
                </a:cubicBezTo>
                <a:cubicBezTo>
                  <a:pt x="105" y="142"/>
                  <a:pt x="123" y="122"/>
                  <a:pt x="123" y="98"/>
                </a:cubicBezTo>
                <a:cubicBezTo>
                  <a:pt x="123" y="72"/>
                  <a:pt x="102" y="51"/>
                  <a:pt x="76" y="51"/>
                </a:cubicBezTo>
                <a:cubicBezTo>
                  <a:pt x="73" y="51"/>
                  <a:pt x="69" y="51"/>
                  <a:pt x="66" y="52"/>
                </a:cubicBezTo>
                <a:cubicBezTo>
                  <a:pt x="66" y="52"/>
                  <a:pt x="66" y="52"/>
                  <a:pt x="66" y="52"/>
                </a:cubicBezTo>
                <a:cubicBezTo>
                  <a:pt x="65" y="52"/>
                  <a:pt x="65" y="52"/>
                  <a:pt x="65" y="52"/>
                </a:cubicBezTo>
                <a:cubicBezTo>
                  <a:pt x="65" y="52"/>
                  <a:pt x="64" y="52"/>
                  <a:pt x="63" y="53"/>
                </a:cubicBezTo>
                <a:cubicBezTo>
                  <a:pt x="42" y="58"/>
                  <a:pt x="42" y="58"/>
                  <a:pt x="42" y="58"/>
                </a:cubicBezTo>
                <a:cubicBezTo>
                  <a:pt x="36" y="59"/>
                  <a:pt x="30" y="61"/>
                  <a:pt x="25" y="63"/>
                </a:cubicBezTo>
                <a:cubicBezTo>
                  <a:pt x="25" y="57"/>
                  <a:pt x="25" y="57"/>
                  <a:pt x="25" y="57"/>
                </a:cubicBezTo>
                <a:cubicBezTo>
                  <a:pt x="25" y="53"/>
                  <a:pt x="28" y="50"/>
                  <a:pt x="32" y="50"/>
                </a:cubicBezTo>
                <a:cubicBezTo>
                  <a:pt x="120" y="50"/>
                  <a:pt x="120" y="50"/>
                  <a:pt x="120" y="50"/>
                </a:cubicBezTo>
                <a:cubicBezTo>
                  <a:pt x="124" y="50"/>
                  <a:pt x="128" y="53"/>
                  <a:pt x="128" y="57"/>
                </a:cubicBezTo>
                <a:cubicBezTo>
                  <a:pt x="128" y="145"/>
                  <a:pt x="128" y="145"/>
                  <a:pt x="128" y="145"/>
                </a:cubicBezTo>
                <a:cubicBezTo>
                  <a:pt x="128" y="150"/>
                  <a:pt x="124" y="153"/>
                  <a:pt x="120" y="153"/>
                </a:cubicBezTo>
                <a:lnTo>
                  <a:pt x="32" y="153"/>
                </a:lnTo>
                <a:close/>
                <a:moveTo>
                  <a:pt x="200" y="161"/>
                </a:moveTo>
                <a:cubicBezTo>
                  <a:pt x="201" y="162"/>
                  <a:pt x="202" y="163"/>
                  <a:pt x="204" y="163"/>
                </a:cubicBezTo>
                <a:cubicBezTo>
                  <a:pt x="241" y="163"/>
                  <a:pt x="241" y="163"/>
                  <a:pt x="241" y="163"/>
                </a:cubicBezTo>
                <a:cubicBezTo>
                  <a:pt x="241" y="167"/>
                  <a:pt x="241" y="167"/>
                  <a:pt x="241" y="167"/>
                </a:cubicBezTo>
                <a:cubicBezTo>
                  <a:pt x="188" y="167"/>
                  <a:pt x="188" y="167"/>
                  <a:pt x="188" y="167"/>
                </a:cubicBezTo>
                <a:cubicBezTo>
                  <a:pt x="166" y="147"/>
                  <a:pt x="166" y="147"/>
                  <a:pt x="166" y="147"/>
                </a:cubicBezTo>
                <a:cubicBezTo>
                  <a:pt x="187" y="140"/>
                  <a:pt x="187" y="140"/>
                  <a:pt x="187" y="140"/>
                </a:cubicBezTo>
                <a:lnTo>
                  <a:pt x="200" y="16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121704" tIns="60852" rIns="121704" bIns="60852">
            <a:noAutofit/>
          </a:bodyPr>
          <a:lstStyle/>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7" name="任意多边形 596"/>
          <p:cNvSpPr/>
          <p:nvPr/>
        </p:nvSpPr>
        <p:spPr bwMode="gray">
          <a:xfrm>
            <a:off x="5185016" y="4376561"/>
            <a:ext cx="968611" cy="141809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Lst>
            <a:ahLst/>
            <a:cxnLst>
              <a:cxn ang="0">
                <a:pos x="connsiteX0" y="connsiteY0"/>
              </a:cxn>
              <a:cxn ang="0">
                <a:pos x="connsiteX1" y="connsiteY1"/>
              </a:cxn>
            </a:cxnLst>
            <a:rect l="l" t="t" r="r" b="b"/>
            <a:pathLst>
              <a:path w="968611" h="1287538">
                <a:moveTo>
                  <a:pt x="967740" y="1287538"/>
                </a:moveTo>
                <a:cubicBezTo>
                  <a:pt x="988060" y="332558"/>
                  <a:pt x="652780" y="20440"/>
                  <a:pt x="0"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8" name="任意多边形 597"/>
          <p:cNvSpPr/>
          <p:nvPr/>
        </p:nvSpPr>
        <p:spPr bwMode="gray">
          <a:xfrm>
            <a:off x="5605351" y="3271661"/>
            <a:ext cx="1044038" cy="2522992"/>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339215 w 1339215"/>
              <a:gd name="connsiteY0" fmla="*/ 1461491 h 1461491"/>
              <a:gd name="connsiteX1" fmla="*/ 0 w 1339215"/>
              <a:gd name="connsiteY1" fmla="*/ 61528 h 1461491"/>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 name="connsiteX0" fmla="*/ 1339215 w 1339215"/>
              <a:gd name="connsiteY0" fmla="*/ 1399963 h 1399963"/>
              <a:gd name="connsiteX1" fmla="*/ 0 w 1339215"/>
              <a:gd name="connsiteY1" fmla="*/ 0 h 1399963"/>
              <a:gd name="connsiteX0" fmla="*/ 205740 w 531550"/>
              <a:gd name="connsiteY0" fmla="*/ 2385846 h 2385846"/>
              <a:gd name="connsiteX1" fmla="*/ 0 w 531550"/>
              <a:gd name="connsiteY1" fmla="*/ 0 h 2385846"/>
              <a:gd name="connsiteX0" fmla="*/ 886461 w 886461"/>
              <a:gd name="connsiteY0" fmla="*/ 2385846 h 2385846"/>
              <a:gd name="connsiteX1" fmla="*/ 680721 w 886461"/>
              <a:gd name="connsiteY1" fmla="*/ 0 h 2385846"/>
              <a:gd name="connsiteX0" fmla="*/ 726963 w 919558"/>
              <a:gd name="connsiteY0" fmla="*/ 2385846 h 2385846"/>
              <a:gd name="connsiteX1" fmla="*/ 521223 w 919558"/>
              <a:gd name="connsiteY1" fmla="*/ 0 h 2385846"/>
              <a:gd name="connsiteX0" fmla="*/ 702486 w 896835"/>
              <a:gd name="connsiteY0" fmla="*/ 2290717 h 2290717"/>
              <a:gd name="connsiteX1" fmla="*/ 525321 w 896835"/>
              <a:gd name="connsiteY1" fmla="*/ 0 h 2290717"/>
              <a:gd name="connsiteX0" fmla="*/ 870633 w 1044038"/>
              <a:gd name="connsiteY0" fmla="*/ 2290717 h 2290717"/>
              <a:gd name="connsiteX1" fmla="*/ 693468 w 1044038"/>
              <a:gd name="connsiteY1" fmla="*/ 0 h 2290717"/>
            </a:gdLst>
            <a:ahLst/>
            <a:cxnLst>
              <a:cxn ang="0">
                <a:pos x="connsiteX0" y="connsiteY0"/>
              </a:cxn>
              <a:cxn ang="0">
                <a:pos x="connsiteX1" y="connsiteY1"/>
              </a:cxn>
            </a:cxnLst>
            <a:rect l="l" t="t" r="r" b="b"/>
            <a:pathLst>
              <a:path w="1044038" h="2290717">
                <a:moveTo>
                  <a:pt x="870633" y="2290717"/>
                </a:moveTo>
                <a:cubicBezTo>
                  <a:pt x="1786303" y="1136830"/>
                  <a:pt x="-1320752" y="1006323"/>
                  <a:pt x="693468" y="0"/>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9" name="任意多边形 598"/>
          <p:cNvSpPr/>
          <p:nvPr/>
        </p:nvSpPr>
        <p:spPr bwMode="gray">
          <a:xfrm>
            <a:off x="6717002" y="3420065"/>
            <a:ext cx="1134488" cy="2403161"/>
          </a:xfrm>
          <a:custGeom>
            <a:avLst/>
            <a:gdLst>
              <a:gd name="connsiteX0" fmla="*/ 0 w 2316480"/>
              <a:gd name="connsiteY0" fmla="*/ 1087120 h 1087120"/>
              <a:gd name="connsiteX1" fmla="*/ 2316480 w 2316480"/>
              <a:gd name="connsiteY1" fmla="*/ 0 h 1087120"/>
              <a:gd name="connsiteX0" fmla="*/ 0 w 2194560"/>
              <a:gd name="connsiteY0" fmla="*/ 1097280 h 1097280"/>
              <a:gd name="connsiteX1" fmla="*/ 2194560 w 2194560"/>
              <a:gd name="connsiteY1" fmla="*/ 0 h 1097280"/>
              <a:gd name="connsiteX0" fmla="*/ 7726 w 2202286"/>
              <a:gd name="connsiteY0" fmla="*/ 1097280 h 1097280"/>
              <a:gd name="connsiteX1" fmla="*/ 2202286 w 2202286"/>
              <a:gd name="connsiteY1" fmla="*/ 0 h 1097280"/>
              <a:gd name="connsiteX0" fmla="*/ 5581 w 2200141"/>
              <a:gd name="connsiteY0" fmla="*/ 1097280 h 1097280"/>
              <a:gd name="connsiteX1" fmla="*/ 2200141 w 2200141"/>
              <a:gd name="connsiteY1" fmla="*/ 0 h 1097280"/>
              <a:gd name="connsiteX0" fmla="*/ 3293 w 3826628"/>
              <a:gd name="connsiteY0" fmla="*/ 3069047 h 3069047"/>
              <a:gd name="connsiteX1" fmla="*/ 3826628 w 3826628"/>
              <a:gd name="connsiteY1" fmla="*/ 0 h 3069047"/>
              <a:gd name="connsiteX0" fmla="*/ 971707 w 971707"/>
              <a:gd name="connsiteY0" fmla="*/ 1287538 h 1287538"/>
              <a:gd name="connsiteX1" fmla="*/ 3967 w 971707"/>
              <a:gd name="connsiteY1" fmla="*/ 0 h 1287538"/>
              <a:gd name="connsiteX0" fmla="*/ 967740 w 967740"/>
              <a:gd name="connsiteY0" fmla="*/ 1287538 h 1287538"/>
              <a:gd name="connsiteX1" fmla="*/ 0 w 967740"/>
              <a:gd name="connsiteY1" fmla="*/ 0 h 1287538"/>
              <a:gd name="connsiteX0" fmla="*/ 967740 w 977439"/>
              <a:gd name="connsiteY0" fmla="*/ 1287538 h 1287538"/>
              <a:gd name="connsiteX1" fmla="*/ 0 w 977439"/>
              <a:gd name="connsiteY1" fmla="*/ 0 h 1287538"/>
              <a:gd name="connsiteX0" fmla="*/ 967740 w 968611"/>
              <a:gd name="connsiteY0" fmla="*/ 1287538 h 1287538"/>
              <a:gd name="connsiteX1" fmla="*/ 0 w 968611"/>
              <a:gd name="connsiteY1" fmla="*/ 0 h 1287538"/>
              <a:gd name="connsiteX0" fmla="*/ 1339215 w 1339643"/>
              <a:gd name="connsiteY0" fmla="*/ 1399963 h 1399963"/>
              <a:gd name="connsiteX1" fmla="*/ 0 w 1339643"/>
              <a:gd name="connsiteY1" fmla="*/ 0 h 1399963"/>
              <a:gd name="connsiteX0" fmla="*/ 1339215 w 1339901"/>
              <a:gd name="connsiteY0" fmla="*/ 1499764 h 1499764"/>
              <a:gd name="connsiteX1" fmla="*/ 0 w 1339901"/>
              <a:gd name="connsiteY1" fmla="*/ 99801 h 1499764"/>
              <a:gd name="connsiteX0" fmla="*/ 1853565 w 1853886"/>
              <a:gd name="connsiteY0" fmla="*/ 1636202 h 1636202"/>
              <a:gd name="connsiteX1" fmla="*/ 0 w 1853886"/>
              <a:gd name="connsiteY1" fmla="*/ 89222 h 1636202"/>
              <a:gd name="connsiteX0" fmla="*/ 1853565 w 1854140"/>
              <a:gd name="connsiteY0" fmla="*/ 2058476 h 2058476"/>
              <a:gd name="connsiteX1" fmla="*/ 0 w 1854140"/>
              <a:gd name="connsiteY1" fmla="*/ 511496 h 2058476"/>
              <a:gd name="connsiteX0" fmla="*/ 1853565 w 1854140"/>
              <a:gd name="connsiteY0" fmla="*/ 2014735 h 2014735"/>
              <a:gd name="connsiteX1" fmla="*/ 0 w 1854140"/>
              <a:gd name="connsiteY1" fmla="*/ 519643 h 2014735"/>
              <a:gd name="connsiteX0" fmla="*/ 1853565 w 1853802"/>
              <a:gd name="connsiteY0" fmla="*/ 1502541 h 1502541"/>
              <a:gd name="connsiteX1" fmla="*/ 0 w 1853802"/>
              <a:gd name="connsiteY1" fmla="*/ 7449 h 1502541"/>
              <a:gd name="connsiteX0" fmla="*/ 1786890 w 1787140"/>
              <a:gd name="connsiteY0" fmla="*/ 1528226 h 1528227"/>
              <a:gd name="connsiteX1" fmla="*/ 0 w 1787140"/>
              <a:gd name="connsiteY1" fmla="*/ 7190 h 1528227"/>
              <a:gd name="connsiteX0" fmla="*/ 1786890 w 1786890"/>
              <a:gd name="connsiteY0" fmla="*/ 1530303 h 1530303"/>
              <a:gd name="connsiteX1" fmla="*/ 0 w 1786890"/>
              <a:gd name="connsiteY1" fmla="*/ 9267 h 1530303"/>
              <a:gd name="connsiteX0" fmla="*/ 1786890 w 1786890"/>
              <a:gd name="connsiteY0" fmla="*/ 1527358 h 1527358"/>
              <a:gd name="connsiteX1" fmla="*/ 0 w 1786890"/>
              <a:gd name="connsiteY1" fmla="*/ 6322 h 1527358"/>
              <a:gd name="connsiteX0" fmla="*/ 1786890 w 1786890"/>
              <a:gd name="connsiteY0" fmla="*/ 1528749 h 1528749"/>
              <a:gd name="connsiteX1" fmla="*/ 0 w 1786890"/>
              <a:gd name="connsiteY1" fmla="*/ 7713 h 1528749"/>
              <a:gd name="connsiteX0" fmla="*/ 41002 w 1246858"/>
              <a:gd name="connsiteY0" fmla="*/ 1443353 h 1443353"/>
              <a:gd name="connsiteX1" fmla="*/ 1140187 w 1246858"/>
              <a:gd name="connsiteY1" fmla="*/ 8798 h 1443353"/>
              <a:gd name="connsiteX0" fmla="*/ 87181 w 1186366"/>
              <a:gd name="connsiteY0" fmla="*/ 1520236 h 1520236"/>
              <a:gd name="connsiteX1" fmla="*/ 1186366 w 1186366"/>
              <a:gd name="connsiteY1" fmla="*/ 85681 h 1520236"/>
              <a:gd name="connsiteX0" fmla="*/ 200193 w 1299378"/>
              <a:gd name="connsiteY0" fmla="*/ 2214328 h 2214328"/>
              <a:gd name="connsiteX1" fmla="*/ 1299378 w 1299378"/>
              <a:gd name="connsiteY1" fmla="*/ 779773 h 2214328"/>
              <a:gd name="connsiteX0" fmla="*/ 115536 w 1214721"/>
              <a:gd name="connsiteY0" fmla="*/ 2210033 h 2210033"/>
              <a:gd name="connsiteX1" fmla="*/ 1214721 w 1214721"/>
              <a:gd name="connsiteY1" fmla="*/ 775478 h 2210033"/>
              <a:gd name="connsiteX0" fmla="*/ 149603 w 1134488"/>
              <a:gd name="connsiteY0" fmla="*/ 2181918 h 2181918"/>
              <a:gd name="connsiteX1" fmla="*/ 1134488 w 1134488"/>
              <a:gd name="connsiteY1" fmla="*/ 781955 h 2181918"/>
            </a:gdLst>
            <a:ahLst/>
            <a:cxnLst>
              <a:cxn ang="0">
                <a:pos x="connsiteX0" y="connsiteY0"/>
              </a:cxn>
              <a:cxn ang="0">
                <a:pos x="connsiteX1" y="connsiteY1"/>
              </a:cxn>
            </a:cxnLst>
            <a:rect l="l" t="t" r="r" b="b"/>
            <a:pathLst>
              <a:path w="1134488" h="2181918">
                <a:moveTo>
                  <a:pt x="149603" y="2181918"/>
                </a:moveTo>
                <a:cubicBezTo>
                  <a:pt x="-11052" y="1200993"/>
                  <a:pt x="-346332" y="-1247203"/>
                  <a:pt x="1134488" y="781955"/>
                </a:cubicBezTo>
              </a:path>
            </a:pathLst>
          </a:custGeom>
          <a:noFill/>
          <a:ln w="28575">
            <a:solidFill>
              <a:srgbClr val="FFC000"/>
            </a:solidFill>
            <a:prstDash val="solid"/>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0" name="直接连接符 599"/>
          <p:cNvCxnSpPr>
            <a:stCxn id="513" idx="0"/>
            <a:endCxn id="570" idx="14"/>
          </p:cNvCxnSpPr>
          <p:nvPr/>
        </p:nvCxnSpPr>
        <p:spPr bwMode="gray">
          <a:xfrm>
            <a:off x="5577476" y="4621859"/>
            <a:ext cx="128531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1" name="直接连接符 600"/>
          <p:cNvCxnSpPr>
            <a:stCxn id="505" idx="0"/>
            <a:endCxn id="568" idx="2"/>
          </p:cNvCxnSpPr>
          <p:nvPr/>
        </p:nvCxnSpPr>
        <p:spPr bwMode="gray">
          <a:xfrm>
            <a:off x="5577476" y="4128314"/>
            <a:ext cx="1283151"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2" name="直接连接符 601"/>
          <p:cNvCxnSpPr>
            <a:stCxn id="521" idx="3"/>
            <a:endCxn id="560" idx="2"/>
          </p:cNvCxnSpPr>
          <p:nvPr/>
        </p:nvCxnSpPr>
        <p:spPr bwMode="gray">
          <a:xfrm flipH="1">
            <a:off x="6174905" y="4128314"/>
            <a:ext cx="1297386" cy="1181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3" name="直接连接符 602"/>
          <p:cNvCxnSpPr>
            <a:stCxn id="529" idx="19"/>
            <a:endCxn id="562" idx="14"/>
          </p:cNvCxnSpPr>
          <p:nvPr/>
        </p:nvCxnSpPr>
        <p:spPr bwMode="gray">
          <a:xfrm flipH="1">
            <a:off x="6177066" y="4621859"/>
            <a:ext cx="1278882" cy="6811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6" name="直接箭头连接符 605"/>
          <p:cNvCxnSpPr/>
          <p:nvPr/>
        </p:nvCxnSpPr>
        <p:spPr bwMode="gray">
          <a:xfrm flipV="1">
            <a:off x="7210493" y="2576618"/>
            <a:ext cx="0" cy="444519"/>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16" name="组合 615"/>
          <p:cNvGrpSpPr/>
          <p:nvPr/>
        </p:nvGrpSpPr>
        <p:grpSpPr bwMode="gray">
          <a:xfrm>
            <a:off x="8666674" y="1946986"/>
            <a:ext cx="3082413" cy="1709518"/>
            <a:chOff x="5312015" y="1462078"/>
            <a:chExt cx="3922300" cy="2175091"/>
          </a:xfrm>
        </p:grpSpPr>
        <p:grpSp>
          <p:nvGrpSpPr>
            <p:cNvPr id="617" name="组合 616"/>
            <p:cNvGrpSpPr/>
            <p:nvPr/>
          </p:nvGrpSpPr>
          <p:grpSpPr bwMode="gray">
            <a:xfrm>
              <a:off x="6150013" y="1891815"/>
              <a:ext cx="1131100" cy="1131100"/>
              <a:chOff x="6150013" y="1891815"/>
              <a:chExt cx="1131100" cy="1131100"/>
            </a:xfrm>
          </p:grpSpPr>
          <p:grpSp>
            <p:nvGrpSpPr>
              <p:cNvPr id="634" name="组合 633"/>
              <p:cNvGrpSpPr/>
              <p:nvPr/>
            </p:nvGrpSpPr>
            <p:grpSpPr bwMode="gray">
              <a:xfrm>
                <a:off x="6150013" y="1891815"/>
                <a:ext cx="1131100" cy="1131100"/>
                <a:chOff x="6005763" y="1892655"/>
                <a:chExt cx="1131100" cy="1131100"/>
              </a:xfrm>
            </p:grpSpPr>
            <p:sp>
              <p:nvSpPr>
                <p:cNvPr id="638" name="椭圆 637"/>
                <p:cNvSpPr/>
                <p:nvPr/>
              </p:nvSpPr>
              <p:spPr bwMode="gray">
                <a:xfrm>
                  <a:off x="6005763" y="1892655"/>
                  <a:ext cx="1131100" cy="1131100"/>
                </a:xfrm>
                <a:prstGeom prst="ellipse">
                  <a:avLst/>
                </a:prstGeom>
                <a:gradFill>
                  <a:gsLst>
                    <a:gs pos="0">
                      <a:schemeClr val="bg1">
                        <a:lumMod val="65000"/>
                        <a:alpha val="15000"/>
                      </a:schemeClr>
                    </a:gs>
                    <a:gs pos="50000">
                      <a:schemeClr val="bg1">
                        <a:lumMod val="75000"/>
                        <a:alpha val="0"/>
                      </a:schemeClr>
                    </a:gs>
                    <a:gs pos="100000">
                      <a:schemeClr val="bg1">
                        <a:lumMod val="65000"/>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9" name="椭圆 638"/>
                <p:cNvSpPr/>
                <p:nvPr/>
              </p:nvSpPr>
              <p:spPr bwMode="gray">
                <a:xfrm>
                  <a:off x="6063910" y="1950802"/>
                  <a:ext cx="1014806" cy="1014806"/>
                </a:xfrm>
                <a:prstGeom prst="ellipse">
                  <a:avLst/>
                </a:prstGeom>
                <a:gradFill>
                  <a:gsLst>
                    <a:gs pos="33000">
                      <a:schemeClr val="bg1">
                        <a:lumMod val="85000"/>
                        <a:alpha val="0"/>
                      </a:schemeClr>
                    </a:gs>
                    <a:gs pos="100000">
                      <a:schemeClr val="bg1">
                        <a:lumMod val="65000"/>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0" name="椭圆 639"/>
                <p:cNvSpPr/>
                <p:nvPr/>
              </p:nvSpPr>
              <p:spPr bwMode="gray">
                <a:xfrm>
                  <a:off x="6150013" y="2036905"/>
                  <a:ext cx="842600" cy="842600"/>
                </a:xfrm>
                <a:prstGeom prst="ellipse">
                  <a:avLst/>
                </a:prstGeom>
                <a:gradFill flip="none" rotWithShape="1">
                  <a:gsLst>
                    <a:gs pos="33000">
                      <a:schemeClr val="bg1">
                        <a:lumMod val="85000"/>
                        <a:alpha val="0"/>
                      </a:schemeClr>
                    </a:gs>
                    <a:gs pos="100000">
                      <a:schemeClr val="bg1">
                        <a:lumMod val="65000"/>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35" name="椭圆 634"/>
              <p:cNvSpPr/>
              <p:nvPr/>
            </p:nvSpPr>
            <p:spPr bwMode="gray">
              <a:xfrm>
                <a:off x="6696715" y="1955804"/>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6" name="椭圆 635"/>
              <p:cNvSpPr/>
              <p:nvPr/>
            </p:nvSpPr>
            <p:spPr bwMode="gray">
              <a:xfrm>
                <a:off x="6210779" y="2420486"/>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7" name="椭圆 636"/>
              <p:cNvSpPr/>
              <p:nvPr/>
            </p:nvSpPr>
            <p:spPr bwMode="gray">
              <a:xfrm>
                <a:off x="6696714" y="2922801"/>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18" name="文本框 179"/>
            <p:cNvSpPr txBox="1"/>
            <p:nvPr/>
          </p:nvSpPr>
          <p:spPr bwMode="gray">
            <a:xfrm>
              <a:off x="5893771" y="3049773"/>
              <a:ext cx="1643585" cy="587396"/>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Computing power</a:t>
              </a:r>
            </a:p>
          </p:txBody>
        </p:sp>
        <p:sp>
          <p:nvSpPr>
            <p:cNvPr id="619" name="文本框 180"/>
            <p:cNvSpPr txBox="1"/>
            <p:nvPr/>
          </p:nvSpPr>
          <p:spPr bwMode="gray">
            <a:xfrm>
              <a:off x="6394198" y="1462078"/>
              <a:ext cx="669458" cy="352437"/>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Cost</a:t>
              </a:r>
            </a:p>
          </p:txBody>
        </p:sp>
        <p:sp>
          <p:nvSpPr>
            <p:cNvPr id="620" name="文本框 181"/>
            <p:cNvSpPr txBox="1"/>
            <p:nvPr/>
          </p:nvSpPr>
          <p:spPr bwMode="gray">
            <a:xfrm>
              <a:off x="5312015" y="2328764"/>
              <a:ext cx="963186" cy="352437"/>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Storage</a:t>
              </a:r>
            </a:p>
          </p:txBody>
        </p:sp>
        <p:grpSp>
          <p:nvGrpSpPr>
            <p:cNvPr id="621" name="组合 620"/>
            <p:cNvGrpSpPr/>
            <p:nvPr/>
          </p:nvGrpSpPr>
          <p:grpSpPr bwMode="gray">
            <a:xfrm rot="10800000">
              <a:off x="7023239" y="1891815"/>
              <a:ext cx="1131100" cy="1131100"/>
              <a:chOff x="6150013" y="1891815"/>
              <a:chExt cx="1131100" cy="1131100"/>
            </a:xfrm>
          </p:grpSpPr>
          <p:grpSp>
            <p:nvGrpSpPr>
              <p:cNvPr id="627" name="组合 626"/>
              <p:cNvGrpSpPr/>
              <p:nvPr/>
            </p:nvGrpSpPr>
            <p:grpSpPr bwMode="gray">
              <a:xfrm>
                <a:off x="6150013" y="1891815"/>
                <a:ext cx="1131100" cy="1131100"/>
                <a:chOff x="6005763" y="1892655"/>
                <a:chExt cx="1131100" cy="1131100"/>
              </a:xfrm>
            </p:grpSpPr>
            <p:sp>
              <p:nvSpPr>
                <p:cNvPr id="631" name="椭圆 630"/>
                <p:cNvSpPr/>
                <p:nvPr/>
              </p:nvSpPr>
              <p:spPr bwMode="gray">
                <a:xfrm>
                  <a:off x="6005763" y="1892655"/>
                  <a:ext cx="1131100" cy="1131100"/>
                </a:xfrm>
                <a:prstGeom prst="ellipse">
                  <a:avLst/>
                </a:prstGeom>
                <a:gradFill>
                  <a:gsLst>
                    <a:gs pos="0">
                      <a:schemeClr val="bg1">
                        <a:lumMod val="65000"/>
                        <a:alpha val="15000"/>
                      </a:schemeClr>
                    </a:gs>
                    <a:gs pos="50000">
                      <a:schemeClr val="bg1">
                        <a:lumMod val="75000"/>
                        <a:alpha val="0"/>
                      </a:schemeClr>
                    </a:gs>
                    <a:gs pos="100000">
                      <a:schemeClr val="bg1">
                        <a:lumMod val="65000"/>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2" name="椭圆 631"/>
                <p:cNvSpPr/>
                <p:nvPr/>
              </p:nvSpPr>
              <p:spPr bwMode="gray">
                <a:xfrm>
                  <a:off x="6063910" y="1950802"/>
                  <a:ext cx="1014806" cy="1014806"/>
                </a:xfrm>
                <a:prstGeom prst="ellipse">
                  <a:avLst/>
                </a:prstGeom>
                <a:gradFill>
                  <a:gsLst>
                    <a:gs pos="33000">
                      <a:schemeClr val="bg1">
                        <a:lumMod val="85000"/>
                        <a:alpha val="0"/>
                      </a:schemeClr>
                    </a:gs>
                    <a:gs pos="100000">
                      <a:schemeClr val="bg1">
                        <a:lumMod val="65000"/>
                        <a:alpha val="2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3" name="椭圆 632"/>
                <p:cNvSpPr/>
                <p:nvPr/>
              </p:nvSpPr>
              <p:spPr bwMode="gray">
                <a:xfrm>
                  <a:off x="6150013" y="2036905"/>
                  <a:ext cx="842600" cy="842600"/>
                </a:xfrm>
                <a:prstGeom prst="ellipse">
                  <a:avLst/>
                </a:prstGeom>
                <a:gradFill flip="none" rotWithShape="1">
                  <a:gsLst>
                    <a:gs pos="33000">
                      <a:schemeClr val="bg1">
                        <a:lumMod val="85000"/>
                        <a:alpha val="0"/>
                      </a:schemeClr>
                    </a:gs>
                    <a:gs pos="100000">
                      <a:schemeClr val="bg1">
                        <a:lumMod val="65000"/>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8" name="椭圆 627"/>
              <p:cNvSpPr/>
              <p:nvPr/>
            </p:nvSpPr>
            <p:spPr bwMode="gray">
              <a:xfrm>
                <a:off x="6696715" y="1955804"/>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9" name="椭圆 628"/>
              <p:cNvSpPr/>
              <p:nvPr/>
            </p:nvSpPr>
            <p:spPr bwMode="gray">
              <a:xfrm>
                <a:off x="6210779" y="2420486"/>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0" name="椭圆 629"/>
              <p:cNvSpPr/>
              <p:nvPr/>
            </p:nvSpPr>
            <p:spPr bwMode="gray">
              <a:xfrm>
                <a:off x="6696714" y="2922801"/>
                <a:ext cx="64423" cy="6442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16" fontAlgn="ctr"/>
                <a:endParaRPr lang="en-US" altLang="zh-CN" sz="2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22" name="文本框 191"/>
            <p:cNvSpPr txBox="1"/>
            <p:nvPr/>
          </p:nvSpPr>
          <p:spPr bwMode="gray">
            <a:xfrm>
              <a:off x="6168214" y="2211079"/>
              <a:ext cx="1160408" cy="548235"/>
            </a:xfrm>
            <a:prstGeom prst="rect">
              <a:avLst/>
            </a:prstGeom>
            <a:noFill/>
          </p:spPr>
          <p:txBody>
            <a:bodyPr wrap="square" lIns="0" tIns="0" rIns="0" bIns="0"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Cloud factors</a:t>
              </a:r>
            </a:p>
            <a:p>
              <a:pPr algn="ctr" defTabSz="914416" fontAlgn="ctr"/>
              <a:endPar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3" name="文本框 192"/>
            <p:cNvSpPr txBox="1"/>
            <p:nvPr/>
          </p:nvSpPr>
          <p:spPr bwMode="gray">
            <a:xfrm>
              <a:off x="6937970" y="2186462"/>
              <a:ext cx="1362147" cy="548235"/>
            </a:xfrm>
            <a:prstGeom prst="rect">
              <a:avLst/>
            </a:prstGeom>
            <a:noFill/>
          </p:spPr>
          <p:txBody>
            <a:bodyPr wrap="square" lIns="0" tIns="0" rIns="0" bIns="0"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 factors</a:t>
              </a:r>
            </a:p>
            <a:p>
              <a:pPr algn="ctr" defTabSz="914416" fontAlgn="ctr"/>
              <a:endPar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24" name="文本框 193"/>
            <p:cNvSpPr txBox="1"/>
            <p:nvPr/>
          </p:nvSpPr>
          <p:spPr bwMode="gray">
            <a:xfrm>
              <a:off x="6973168" y="1480110"/>
              <a:ext cx="1238557" cy="352437"/>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Bandwidth</a:t>
              </a:r>
            </a:p>
          </p:txBody>
        </p:sp>
        <p:sp>
          <p:nvSpPr>
            <p:cNvPr id="625" name="文本框 194"/>
            <p:cNvSpPr txBox="1"/>
            <p:nvPr/>
          </p:nvSpPr>
          <p:spPr bwMode="gray">
            <a:xfrm>
              <a:off x="7972328" y="2318548"/>
              <a:ext cx="1261987" cy="362653"/>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Reliability</a:t>
              </a:r>
            </a:p>
          </p:txBody>
        </p:sp>
        <p:sp>
          <p:nvSpPr>
            <p:cNvPr id="626" name="文本框 195"/>
            <p:cNvSpPr txBox="1"/>
            <p:nvPr/>
          </p:nvSpPr>
          <p:spPr bwMode="gray">
            <a:xfrm>
              <a:off x="7199512" y="3058606"/>
              <a:ext cx="954826" cy="414441"/>
            </a:xfrm>
            <a:prstGeom prst="rect">
              <a:avLst/>
            </a:prstGeom>
            <a:noFill/>
          </p:spPr>
          <p:txBody>
            <a:bodyPr wrap="square" rtlCol="0">
              <a:noAutofit/>
            </a:bodyPr>
            <a:lstStyle/>
            <a:p>
              <a:pPr algn="ctr" defTabSz="914416" fontAlgn="ctr"/>
              <a:r>
                <a:rPr lang="en-US" sz="1200" b="1"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Delay</a:t>
              </a:r>
            </a:p>
          </p:txBody>
        </p:sp>
      </p:grpSp>
      <p:grpSp>
        <p:nvGrpSpPr>
          <p:cNvPr id="641" name="组合 640"/>
          <p:cNvGrpSpPr/>
          <p:nvPr/>
        </p:nvGrpSpPr>
        <p:grpSpPr bwMode="gray">
          <a:xfrm>
            <a:off x="4187030" y="2022734"/>
            <a:ext cx="509593" cy="192967"/>
            <a:chOff x="3984654" y="3481778"/>
            <a:chExt cx="299782" cy="113518"/>
          </a:xfrm>
        </p:grpSpPr>
        <p:sp>
          <p:nvSpPr>
            <p:cNvPr id="642" name="燕尾形 641"/>
            <p:cNvSpPr>
              <a:spLocks noChangeAspect="1"/>
            </p:cNvSpPr>
            <p:nvPr/>
          </p:nvSpPr>
          <p:spPr bwMode="gray">
            <a:xfrm>
              <a:off x="3984654" y="3506499"/>
              <a:ext cx="64077" cy="64077"/>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3" name="燕尾形 642"/>
            <p:cNvSpPr>
              <a:spLocks noChangeAspect="1"/>
            </p:cNvSpPr>
            <p:nvPr/>
          </p:nvSpPr>
          <p:spPr bwMode="gray">
            <a:xfrm>
              <a:off x="4043391" y="3506499"/>
              <a:ext cx="64077" cy="64077"/>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4" name="燕尾形 643"/>
            <p:cNvSpPr>
              <a:spLocks noChangeAspect="1"/>
            </p:cNvSpPr>
            <p:nvPr/>
          </p:nvSpPr>
          <p:spPr bwMode="gray">
            <a:xfrm>
              <a:off x="4102128" y="3506499"/>
              <a:ext cx="64077" cy="6407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5" name="燕尾形 644"/>
            <p:cNvSpPr>
              <a:spLocks noChangeAspect="1"/>
            </p:cNvSpPr>
            <p:nvPr/>
          </p:nvSpPr>
          <p:spPr bwMode="gray">
            <a:xfrm>
              <a:off x="4136145" y="3481778"/>
              <a:ext cx="113518" cy="113518"/>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6" name="燕尾形 645"/>
            <p:cNvSpPr>
              <a:spLocks noChangeAspect="1"/>
            </p:cNvSpPr>
            <p:nvPr/>
          </p:nvSpPr>
          <p:spPr bwMode="gray">
            <a:xfrm>
              <a:off x="4233712" y="3506499"/>
              <a:ext cx="50724" cy="64077"/>
            </a:xfrm>
            <a:prstGeom prst="chevron">
              <a:avLst>
                <a:gd name="adj" fmla="val 682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8" name="矩形 647"/>
          <p:cNvSpPr/>
          <p:nvPr/>
        </p:nvSpPr>
        <p:spPr bwMode="gray">
          <a:xfrm>
            <a:off x="8818625" y="3754038"/>
            <a:ext cx="2930463" cy="2130940"/>
          </a:xfrm>
          <a:prstGeom prst="rect">
            <a:avLst/>
          </a:prstGeom>
        </p:spPr>
        <p:txBody>
          <a:bodyPr wrap="square">
            <a:noAutofit/>
          </a:bodyPr>
          <a:lstStyle/>
          <a:p>
            <a:pPr marL="182563" indent="-18256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intelligent cloud-map algorithm combines the cloud and network factors.</a:t>
            </a:r>
          </a:p>
          <a:p>
            <a:pPr marL="182563" indent="-182563" fontAlgn="ct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Load balancing is performed based on service conditions and cloud loads. Services are intelligently scheduled to the most appropriate cloud based on SRv6 and SDN technologies.</a:t>
            </a:r>
          </a:p>
        </p:txBody>
      </p:sp>
      <p:sp>
        <p:nvSpPr>
          <p:cNvPr id="649" name="椭圆 648"/>
          <p:cNvSpPr>
            <a:spLocks noChangeAspect="1"/>
          </p:cNvSpPr>
          <p:nvPr/>
        </p:nvSpPr>
        <p:spPr bwMode="gray">
          <a:xfrm>
            <a:off x="7371562" y="5240324"/>
            <a:ext cx="189332" cy="189332"/>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spcBef>
                <a:spcPts val="0"/>
              </a:spcBef>
              <a:spcAft>
                <a:spcPts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50" name="矩形 649"/>
          <p:cNvSpPr/>
          <p:nvPr/>
        </p:nvSpPr>
        <p:spPr bwMode="gray">
          <a:xfrm>
            <a:off x="7518515" y="5172251"/>
            <a:ext cx="1207119" cy="1015663"/>
          </a:xfrm>
          <a:prstGeom prst="rect">
            <a:avLst/>
          </a:prstGeom>
        </p:spPr>
        <p:txBody>
          <a:bodyPr wrap="square">
            <a:noAutofit/>
          </a:bodyPr>
          <a:lstStyle/>
          <a:p>
            <a:pP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Traffic optimization based on network factors</a:t>
            </a:r>
          </a:p>
        </p:txBody>
      </p:sp>
      <p:sp>
        <p:nvSpPr>
          <p:cNvPr id="651" name="椭圆 650"/>
          <p:cNvSpPr>
            <a:spLocks noChangeAspect="1"/>
          </p:cNvSpPr>
          <p:nvPr/>
        </p:nvSpPr>
        <p:spPr bwMode="gray">
          <a:xfrm>
            <a:off x="4918716" y="2790717"/>
            <a:ext cx="189332" cy="189332"/>
          </a:xfrm>
          <a:prstGeom prst="ellipse">
            <a:avLst/>
          </a:prstGeom>
          <a:solidFill>
            <a:srgbClr val="D33941"/>
          </a:solidFill>
          <a:ln w="19050" cap="flat" cmpd="sng" algn="ctr">
            <a:noFill/>
            <a:prstDash val="solid"/>
            <a:miter lim="800000"/>
          </a:ln>
          <a:effectLst/>
        </p:spPr>
        <p:txBody>
          <a:bodyPr wrap="square" lIns="0" tIns="0" rIns="0" bIns="0" rtlCol="0" anchor="ctr">
            <a:noAutofit/>
          </a:bodyPr>
          <a:lstStyle/>
          <a:p>
            <a:pPr marL="0" marR="0" lvl="0" indent="0" algn="ctr" defTabSz="914478" eaLnBrk="1" fontAlgn="ctr" latinLnBrk="0" hangingPunct="1">
              <a:spcBef>
                <a:spcPts val="0"/>
              </a:spcBef>
              <a:spcAft>
                <a:spcPts val="0"/>
              </a:spcAft>
              <a:buClrTx/>
              <a:buSzTx/>
              <a:buFontTx/>
              <a:buNone/>
              <a:tabLst/>
              <a:defRPr/>
            </a:pPr>
            <a:r>
              <a:rPr kumimoji="0" lang="en-US" sz="1200" b="1" i="0" u="none" strike="noStrike" cap="none" normalizeH="0" baseline="0" noProof="0" dirty="0">
                <a:ln>
                  <a:noFill/>
                </a:ln>
                <a:solidFill>
                  <a:prstClr val="white"/>
                </a:solidFill>
                <a:uLnTx/>
                <a:uFillTx/>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2" name="矩形 651"/>
          <p:cNvSpPr/>
          <p:nvPr/>
        </p:nvSpPr>
        <p:spPr bwMode="gray">
          <a:xfrm>
            <a:off x="4572371" y="2218354"/>
            <a:ext cx="1436634" cy="515801"/>
          </a:xfrm>
          <a:prstGeom prst="rect">
            <a:avLst/>
          </a:prstGeom>
        </p:spPr>
        <p:txBody>
          <a:bodyPr wrap="square">
            <a:noAutofit/>
          </a:bodyPr>
          <a:lstStyle/>
          <a:p>
            <a:pPr algn="ctr" fontAlgn="ct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Cloud access based on cloud factors</a:t>
            </a:r>
          </a:p>
        </p:txBody>
      </p:sp>
      <p:sp>
        <p:nvSpPr>
          <p:cNvPr id="254" name="文本框 253"/>
          <p:cNvSpPr txBox="1"/>
          <p:nvPr/>
        </p:nvSpPr>
        <p:spPr bwMode="gray">
          <a:xfrm>
            <a:off x="3413117" y="5884978"/>
            <a:ext cx="973605" cy="27989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Before</a:t>
            </a:r>
          </a:p>
        </p:txBody>
      </p:sp>
      <p:sp>
        <p:nvSpPr>
          <p:cNvPr id="255" name="文本框 254"/>
          <p:cNvSpPr txBox="1"/>
          <p:nvPr/>
        </p:nvSpPr>
        <p:spPr bwMode="gray">
          <a:xfrm>
            <a:off x="4432946" y="5884978"/>
            <a:ext cx="970568" cy="23659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Now</a:t>
            </a:r>
          </a:p>
        </p:txBody>
      </p:sp>
    </p:spTree>
    <p:extLst>
      <p:ext uri="{BB962C8B-B14F-4D97-AF65-F5344CB8AC3E}">
        <p14:creationId xmlns:p14="http://schemas.microsoft.com/office/powerpoint/2010/main" val="2492674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Enterprise IP Bearer WAN Overview</a:t>
            </a:r>
          </a:p>
          <a:p>
            <a:r>
              <a:rPr lang="en-US" dirty="0">
                <a:solidFill>
                  <a:schemeClr val="bg1">
                    <a:lumMod val="50000"/>
                  </a:schemeClr>
                </a:solidFill>
                <a:latin typeface="Huawei Sans" panose="020C0503030203020204" pitchFamily="34" charset="0"/>
                <a:sym typeface="Huawei Sans" panose="020C0503030203020204" pitchFamily="34" charset="0"/>
              </a:rPr>
              <a:t>CloudWAN Solution Overview </a:t>
            </a:r>
          </a:p>
          <a:p>
            <a:r>
              <a:rPr lang="en-US" b="1" dirty="0">
                <a:latin typeface="Huawei Sans" panose="020C0503030203020204" pitchFamily="34" charset="0"/>
                <a:sym typeface="Huawei Sans" panose="020C0503030203020204" pitchFamily="34" charset="0"/>
              </a:rPr>
              <a:t>Typical Application Scenarios of the CloudWAN Solution</a:t>
            </a:r>
          </a:p>
        </p:txBody>
      </p:sp>
    </p:spTree>
    <p:extLst>
      <p:ext uri="{BB962C8B-B14F-4D97-AF65-F5344CB8AC3E}">
        <p14:creationId xmlns:p14="http://schemas.microsoft.com/office/powerpoint/2010/main" val="2797143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e-Government Extranet of a Certain Province</a:t>
            </a:r>
            <a:endParaRPr lang="en-US" dirty="0"/>
          </a:p>
        </p:txBody>
      </p:sp>
      <p:pic>
        <p:nvPicPr>
          <p:cNvPr id="102" name="图片 101" descr="k2"/>
          <p:cNvPicPr>
            <a:picLocks noChangeAspect="1"/>
          </p:cNvPicPr>
          <p:nvPr/>
        </p:nvPicPr>
        <p:blipFill>
          <a:blip r:embed="rId3"/>
          <a:stretch>
            <a:fillRect/>
          </a:stretch>
        </p:blipFill>
        <p:spPr bwMode="gray">
          <a:xfrm>
            <a:off x="8120876" y="1326829"/>
            <a:ext cx="3321044" cy="4938169"/>
          </a:xfrm>
          <a:prstGeom prst="rect">
            <a:avLst/>
          </a:prstGeom>
        </p:spPr>
      </p:pic>
      <p:sp>
        <p:nvSpPr>
          <p:cNvPr id="104" name="ísḻïdè">
            <a:extLst>
              <a:ext uri="{FF2B5EF4-FFF2-40B4-BE49-F238E27FC236}">
                <a16:creationId xmlns:a16="http://schemas.microsoft.com/office/drawing/2014/main" xmlns="" id="{8E36D19C-8211-4304-8D2A-70A775DC16BB}"/>
              </a:ext>
            </a:extLst>
          </p:cNvPr>
          <p:cNvSpPr txBox="1"/>
          <p:nvPr/>
        </p:nvSpPr>
        <p:spPr bwMode="gray">
          <a:xfrm>
            <a:off x="8795415" y="5199097"/>
            <a:ext cx="2037144" cy="60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5974" rIns="88412" bIns="45974"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spcBef>
                <a:spcPct val="0"/>
              </a:spcBef>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Average daily visits to cloud services: 40,000+</a:t>
            </a:r>
          </a:p>
        </p:txBody>
      </p:sp>
      <p:sp>
        <p:nvSpPr>
          <p:cNvPr id="105" name="文本框 667"/>
          <p:cNvSpPr txBox="1"/>
          <p:nvPr/>
        </p:nvSpPr>
        <p:spPr bwMode="gray">
          <a:xfrm>
            <a:off x="8631309" y="3702534"/>
            <a:ext cx="2255747" cy="307777"/>
          </a:xfrm>
          <a:prstGeom prst="rect">
            <a:avLst/>
          </a:prstGeom>
          <a:noFill/>
        </p:spPr>
        <p:txBody>
          <a:bodyPr wrap="square" rtlCol="0">
            <a:noAutofit/>
          </a:bodyPr>
          <a:lstStyle/>
          <a:p>
            <a:pPr algn="ctr" defTabSz="913381" fontAlgn="ct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Service cloudification time</a:t>
            </a:r>
          </a:p>
        </p:txBody>
      </p:sp>
      <p:sp>
        <p:nvSpPr>
          <p:cNvPr id="106" name="矩形 105"/>
          <p:cNvSpPr/>
          <p:nvPr/>
        </p:nvSpPr>
        <p:spPr bwMode="gray">
          <a:xfrm>
            <a:off x="8796145" y="3987563"/>
            <a:ext cx="911468" cy="369332"/>
          </a:xfrm>
          <a:prstGeom prst="rect">
            <a:avLst/>
          </a:prstGeom>
        </p:spPr>
        <p:txBody>
          <a:bodyPr wrap="square">
            <a:noAutofit/>
          </a:bodyPr>
          <a:lstStyle/>
          <a:p>
            <a:pPr algn="ctr" defTabSz="913381"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Weeks</a:t>
            </a:r>
          </a:p>
        </p:txBody>
      </p:sp>
      <p:sp>
        <p:nvSpPr>
          <p:cNvPr id="107" name="矩形 106"/>
          <p:cNvSpPr/>
          <p:nvPr/>
        </p:nvSpPr>
        <p:spPr bwMode="gray">
          <a:xfrm>
            <a:off x="9792713" y="3981056"/>
            <a:ext cx="877163" cy="369332"/>
          </a:xfrm>
          <a:prstGeom prst="rect">
            <a:avLst/>
          </a:prstGeom>
        </p:spPr>
        <p:txBody>
          <a:bodyPr wrap="square">
            <a:noAutofit/>
          </a:bodyPr>
          <a:lstStyle/>
          <a:p>
            <a:pPr algn="ctr" defTabSz="913381" fontAlgn="ctr"/>
            <a:r>
              <a:rPr lang="en-US"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Hours</a:t>
            </a:r>
          </a:p>
        </p:txBody>
      </p:sp>
      <p:sp>
        <p:nvSpPr>
          <p:cNvPr id="109" name="任意多边形 108"/>
          <p:cNvSpPr/>
          <p:nvPr/>
        </p:nvSpPr>
        <p:spPr bwMode="gray">
          <a:xfrm rot="21023493">
            <a:off x="9578186" y="4052772"/>
            <a:ext cx="329506" cy="253699"/>
          </a:xfrm>
          <a:custGeom>
            <a:avLst/>
            <a:gdLst>
              <a:gd name="connsiteX0" fmla="*/ 2477 w 1166117"/>
              <a:gd name="connsiteY0" fmla="*/ 0 h 897836"/>
              <a:gd name="connsiteX1" fmla="*/ 94476 w 1166117"/>
              <a:gd name="connsiteY1" fmla="*/ 0 h 897836"/>
              <a:gd name="connsiteX2" fmla="*/ 566817 w 1166117"/>
              <a:gd name="connsiteY2" fmla="*/ 108539 h 897836"/>
              <a:gd name="connsiteX3" fmla="*/ 1053888 w 1166117"/>
              <a:gd name="connsiteY3" fmla="*/ 673377 h 897836"/>
              <a:gd name="connsiteX4" fmla="*/ 1166117 w 1166117"/>
              <a:gd name="connsiteY4" fmla="*/ 673377 h 897836"/>
              <a:gd name="connsiteX5" fmla="*/ 973122 w 1166117"/>
              <a:gd name="connsiteY5" fmla="*/ 897836 h 897836"/>
              <a:gd name="connsiteX6" fmla="*/ 717199 w 1166117"/>
              <a:gd name="connsiteY6" fmla="*/ 673377 h 897836"/>
              <a:gd name="connsiteX7" fmla="*/ 829428 w 1166117"/>
              <a:gd name="connsiteY7" fmla="*/ 673377 h 897836"/>
              <a:gd name="connsiteX8" fmla="*/ 777434 w 1166117"/>
              <a:gd name="connsiteY8" fmla="*/ 538734 h 897836"/>
              <a:gd name="connsiteX9" fmla="*/ 754322 w 1166117"/>
              <a:gd name="connsiteY9" fmla="*/ 497781 h 897836"/>
              <a:gd name="connsiteX10" fmla="*/ 704276 w 1166117"/>
              <a:gd name="connsiteY10" fmla="*/ 415509 h 897836"/>
              <a:gd name="connsiteX11" fmla="*/ 670165 w 1166117"/>
              <a:gd name="connsiteY11" fmla="*/ 371960 h 897836"/>
              <a:gd name="connsiteX12" fmla="*/ 611946 w 1166117"/>
              <a:gd name="connsiteY12" fmla="*/ 305146 h 897836"/>
              <a:gd name="connsiteX13" fmla="*/ 569826 w 1166117"/>
              <a:gd name="connsiteY13" fmla="*/ 264989 h 897836"/>
              <a:gd name="connsiteX14" fmla="*/ 502199 w 1166117"/>
              <a:gd name="connsiteY14" fmla="*/ 209044 h 897836"/>
              <a:gd name="connsiteX15" fmla="*/ 454386 w 1166117"/>
              <a:gd name="connsiteY15" fmla="*/ 174780 h 897836"/>
              <a:gd name="connsiteX16" fmla="*/ 376110 w 1166117"/>
              <a:gd name="connsiteY16" fmla="*/ 128496 h 897836"/>
              <a:gd name="connsiteX17" fmla="*/ 325656 w 1166117"/>
              <a:gd name="connsiteY17" fmla="*/ 101859 h 897836"/>
              <a:gd name="connsiteX18" fmla="*/ 231900 w 1166117"/>
              <a:gd name="connsiteY18" fmla="*/ 64364 h 897836"/>
              <a:gd name="connsiteX19" fmla="*/ 185620 w 1166117"/>
              <a:gd name="connsiteY19" fmla="*/ 47370 h 897836"/>
              <a:gd name="connsiteX20" fmla="*/ 36338 w 1166117"/>
              <a:gd name="connsiteY20" fmla="*/ 12676 h 897836"/>
              <a:gd name="connsiteX21" fmla="*/ 36335 w 1166117"/>
              <a:gd name="connsiteY21" fmla="*/ 12675 h 897836"/>
              <a:gd name="connsiteX22" fmla="*/ 0 w 1166117"/>
              <a:gd name="connsiteY22" fmla="*/ 9906 h 89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6117" h="897836">
                <a:moveTo>
                  <a:pt x="2477" y="0"/>
                </a:moveTo>
                <a:lnTo>
                  <a:pt x="94476" y="0"/>
                </a:lnTo>
                <a:cubicBezTo>
                  <a:pt x="263915" y="0"/>
                  <a:pt x="425308" y="38949"/>
                  <a:pt x="566817" y="108539"/>
                </a:cubicBezTo>
                <a:cubicBezTo>
                  <a:pt x="802667" y="224522"/>
                  <a:pt x="983288" y="425620"/>
                  <a:pt x="1053888" y="673377"/>
                </a:cubicBezTo>
                <a:lnTo>
                  <a:pt x="1166117" y="673377"/>
                </a:lnTo>
                <a:lnTo>
                  <a:pt x="973122" y="897836"/>
                </a:lnTo>
                <a:lnTo>
                  <a:pt x="717199" y="673377"/>
                </a:lnTo>
                <a:lnTo>
                  <a:pt x="829428" y="673377"/>
                </a:lnTo>
                <a:lnTo>
                  <a:pt x="777434" y="538734"/>
                </a:lnTo>
                <a:lnTo>
                  <a:pt x="754322" y="497781"/>
                </a:lnTo>
                <a:lnTo>
                  <a:pt x="704276" y="415509"/>
                </a:lnTo>
                <a:lnTo>
                  <a:pt x="670165" y="371960"/>
                </a:lnTo>
                <a:lnTo>
                  <a:pt x="611946" y="305146"/>
                </a:lnTo>
                <a:lnTo>
                  <a:pt x="569826" y="264989"/>
                </a:lnTo>
                <a:lnTo>
                  <a:pt x="502199" y="209044"/>
                </a:lnTo>
                <a:lnTo>
                  <a:pt x="454386" y="174780"/>
                </a:lnTo>
                <a:lnTo>
                  <a:pt x="376110" y="128496"/>
                </a:lnTo>
                <a:lnTo>
                  <a:pt x="325656" y="101859"/>
                </a:lnTo>
                <a:lnTo>
                  <a:pt x="231900" y="64364"/>
                </a:lnTo>
                <a:lnTo>
                  <a:pt x="185620" y="47370"/>
                </a:lnTo>
                <a:lnTo>
                  <a:pt x="36338" y="12676"/>
                </a:lnTo>
                <a:lnTo>
                  <a:pt x="36335" y="12675"/>
                </a:lnTo>
                <a:lnTo>
                  <a:pt x="0" y="9906"/>
                </a:lnTo>
                <a:close/>
              </a:path>
            </a:pathLst>
          </a:custGeom>
          <a:solidFill>
            <a:srgbClr val="C00000"/>
          </a:solidFill>
          <a:ln w="12700" cap="flat" cmpd="sng" algn="ctr">
            <a:noFill/>
            <a:prstDash val="solid"/>
            <a:miter lim="800000"/>
          </a:ln>
          <a:effectLst/>
        </p:spPr>
        <p:txBody>
          <a:bodyPr wrap="square" rtlCol="0" anchor="ctr">
            <a:noAutofit/>
          </a:bodyPr>
          <a:lstStyle/>
          <a:p>
            <a:pPr marL="0" marR="0" lvl="0" indent="0" algn="ctr" defTabSz="914112"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ísḻïdè">
            <a:extLst>
              <a:ext uri="{FF2B5EF4-FFF2-40B4-BE49-F238E27FC236}">
                <a16:creationId xmlns:a16="http://schemas.microsoft.com/office/drawing/2014/main" xmlns="" id="{8E36D19C-8211-4304-8D2A-70A775DC16BB}"/>
              </a:ext>
            </a:extLst>
          </p:cNvPr>
          <p:cNvSpPr txBox="1"/>
          <p:nvPr/>
        </p:nvSpPr>
        <p:spPr bwMode="gray">
          <a:xfrm>
            <a:off x="9026022" y="2609931"/>
            <a:ext cx="1474169" cy="60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412" tIns="45974" rIns="88412" bIns="45974"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spcBef>
                <a:spcPct val="0"/>
              </a:spcBef>
            </a:pPr>
            <a:r>
              <a:rPr lang="en-US"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89.9%</a:t>
            </a:r>
          </a:p>
          <a:p>
            <a:pPr algn="ctr" fontAlgn="ctr">
              <a:spcBef>
                <a:spcPct val="0"/>
              </a:spcBef>
            </a:pPr>
            <a:r>
              <a:rPr 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System cloudification rate</a:t>
            </a:r>
          </a:p>
        </p:txBody>
      </p:sp>
      <p:sp>
        <p:nvSpPr>
          <p:cNvPr id="111" name="矩形 110"/>
          <p:cNvSpPr/>
          <p:nvPr/>
        </p:nvSpPr>
        <p:spPr bwMode="gray">
          <a:xfrm>
            <a:off x="2213980" y="1134599"/>
            <a:ext cx="915636" cy="438582"/>
          </a:xfrm>
          <a:prstGeom prst="rect">
            <a:avLst/>
          </a:prstGeom>
        </p:spPr>
        <p:txBody>
          <a:bodyPr wrap="square">
            <a:noAutofit/>
          </a:bodyPr>
          <a:lstStyle/>
          <a:p>
            <a:pPr algn="ctr" defTabSz="1218468" fontAlgn="ctr">
              <a:spcBef>
                <a:spcPct val="0"/>
              </a:spcBef>
              <a:spcAft>
                <a:spcPct val="0"/>
              </a:spcAft>
            </a:pPr>
            <a:r>
              <a:rPr lang="en-US" sz="16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Before</a:t>
            </a:r>
          </a:p>
        </p:txBody>
      </p:sp>
      <p:sp>
        <p:nvSpPr>
          <p:cNvPr id="112" name="矩形 111"/>
          <p:cNvSpPr/>
          <p:nvPr/>
        </p:nvSpPr>
        <p:spPr bwMode="gray">
          <a:xfrm>
            <a:off x="5779936" y="1132091"/>
            <a:ext cx="671980" cy="438582"/>
          </a:xfrm>
          <a:prstGeom prst="rect">
            <a:avLst/>
          </a:prstGeom>
        </p:spPr>
        <p:txBody>
          <a:bodyPr wrap="square">
            <a:noAutofit/>
          </a:bodyPr>
          <a:lstStyle/>
          <a:p>
            <a:pPr algn="ctr" defTabSz="1218468" fontAlgn="ctr">
              <a:spcBef>
                <a:spcPct val="0"/>
              </a:spcBef>
              <a:spcAft>
                <a:spcPct val="0"/>
              </a:spcAft>
            </a:pPr>
            <a:r>
              <a:rPr lang="en-US" sz="16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Now</a:t>
            </a:r>
          </a:p>
        </p:txBody>
      </p:sp>
      <p:sp>
        <p:nvSpPr>
          <p:cNvPr id="113" name="TextBox 5"/>
          <p:cNvSpPr txBox="1"/>
          <p:nvPr/>
        </p:nvSpPr>
        <p:spPr bwMode="gray">
          <a:xfrm>
            <a:off x="1213370" y="1561843"/>
            <a:ext cx="2947900" cy="424775"/>
          </a:xfrm>
          <a:prstGeom prst="rect">
            <a:avLst/>
          </a:prstGeom>
          <a:noFill/>
        </p:spPr>
        <p:txBody>
          <a:bodyPr wrap="square" lIns="0" tIns="0" rIns="0" bIns="0" rtlCol="0">
            <a:noAutofit/>
          </a:bodyPr>
          <a:lstStyle/>
          <a:p>
            <a:pPr algn="ctr" defTabSz="914400" fontAlgn="ct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Cloud-network separation: difficult for the network to match cloud agility</a:t>
            </a:r>
          </a:p>
        </p:txBody>
      </p:sp>
      <p:sp>
        <p:nvSpPr>
          <p:cNvPr id="114" name="TextBox 5"/>
          <p:cNvSpPr txBox="1"/>
          <p:nvPr/>
        </p:nvSpPr>
        <p:spPr bwMode="gray">
          <a:xfrm>
            <a:off x="4978689" y="1561843"/>
            <a:ext cx="2208586" cy="522412"/>
          </a:xfrm>
          <a:prstGeom prst="rect">
            <a:avLst/>
          </a:prstGeom>
          <a:noFill/>
        </p:spPr>
        <p:txBody>
          <a:bodyPr wrap="square" lIns="0" tIns="0" rIns="0" bIns="0" rtlCol="0">
            <a:noAutofit/>
          </a:bodyPr>
          <a:lstStyle/>
          <a:p>
            <a:pPr algn="ctr" defTabSz="914400" fontAlgn="ct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Cloud-network integration: multi-cloud access through one network</a:t>
            </a:r>
          </a:p>
        </p:txBody>
      </p:sp>
      <p:sp>
        <p:nvSpPr>
          <p:cNvPr id="115" name="Freeform 811"/>
          <p:cNvSpPr>
            <a:spLocks noEditPoints="1"/>
          </p:cNvSpPr>
          <p:nvPr/>
        </p:nvSpPr>
        <p:spPr bwMode="gray">
          <a:xfrm>
            <a:off x="1822298" y="4098378"/>
            <a:ext cx="354603" cy="279840"/>
          </a:xfrm>
          <a:custGeom>
            <a:avLst/>
            <a:gdLst>
              <a:gd name="T0" fmla="*/ 827 w 894"/>
              <a:gd name="T1" fmla="*/ 816 h 846"/>
              <a:gd name="T2" fmla="*/ 447 w 894"/>
              <a:gd name="T3" fmla="*/ 168 h 846"/>
              <a:gd name="T4" fmla="*/ 440 w 894"/>
              <a:gd name="T5" fmla="*/ 816 h 846"/>
              <a:gd name="T6" fmla="*/ 60 w 894"/>
              <a:gd name="T7" fmla="*/ 0 h 846"/>
              <a:gd name="T8" fmla="*/ 15 w 894"/>
              <a:gd name="T9" fmla="*/ 816 h 846"/>
              <a:gd name="T10" fmla="*/ 15 w 894"/>
              <a:gd name="T11" fmla="*/ 846 h 846"/>
              <a:gd name="T12" fmla="*/ 894 w 894"/>
              <a:gd name="T13" fmla="*/ 831 h 846"/>
              <a:gd name="T14" fmla="*/ 588 w 894"/>
              <a:gd name="T15" fmla="*/ 812 h 846"/>
              <a:gd name="T16" fmla="*/ 666 w 894"/>
              <a:gd name="T17" fmla="*/ 710 h 846"/>
              <a:gd name="T18" fmla="*/ 588 w 894"/>
              <a:gd name="T19" fmla="*/ 812 h 846"/>
              <a:gd name="T20" fmla="*/ 768 w 894"/>
              <a:gd name="T21" fmla="*/ 224 h 846"/>
              <a:gd name="T22" fmla="*/ 660 w 894"/>
              <a:gd name="T23" fmla="*/ 332 h 846"/>
              <a:gd name="T24" fmla="*/ 660 w 894"/>
              <a:gd name="T25" fmla="*/ 395 h 846"/>
              <a:gd name="T26" fmla="*/ 768 w 894"/>
              <a:gd name="T27" fmla="*/ 503 h 846"/>
              <a:gd name="T28" fmla="*/ 660 w 894"/>
              <a:gd name="T29" fmla="*/ 395 h 846"/>
              <a:gd name="T30" fmla="*/ 768 w 894"/>
              <a:gd name="T31" fmla="*/ 568 h 846"/>
              <a:gd name="T32" fmla="*/ 660 w 894"/>
              <a:gd name="T33" fmla="*/ 676 h 846"/>
              <a:gd name="T34" fmla="*/ 494 w 894"/>
              <a:gd name="T35" fmla="*/ 224 h 846"/>
              <a:gd name="T36" fmla="*/ 602 w 894"/>
              <a:gd name="T37" fmla="*/ 332 h 846"/>
              <a:gd name="T38" fmla="*/ 494 w 894"/>
              <a:gd name="T39" fmla="*/ 224 h 846"/>
              <a:gd name="T40" fmla="*/ 602 w 894"/>
              <a:gd name="T41" fmla="*/ 395 h 846"/>
              <a:gd name="T42" fmla="*/ 494 w 894"/>
              <a:gd name="T43" fmla="*/ 503 h 846"/>
              <a:gd name="T44" fmla="*/ 494 w 894"/>
              <a:gd name="T45" fmla="*/ 568 h 846"/>
              <a:gd name="T46" fmla="*/ 602 w 894"/>
              <a:gd name="T47" fmla="*/ 676 h 846"/>
              <a:gd name="T48" fmla="*/ 494 w 894"/>
              <a:gd name="T49" fmla="*/ 568 h 846"/>
              <a:gd name="T50" fmla="*/ 214 w 894"/>
              <a:gd name="T51" fmla="*/ 710 h 846"/>
              <a:gd name="T52" fmla="*/ 293 w 894"/>
              <a:gd name="T53" fmla="*/ 812 h 846"/>
              <a:gd name="T54" fmla="*/ 285 w 894"/>
              <a:gd name="T55" fmla="*/ 52 h 846"/>
              <a:gd name="T56" fmla="*/ 393 w 894"/>
              <a:gd name="T57" fmla="*/ 160 h 846"/>
              <a:gd name="T58" fmla="*/ 285 w 894"/>
              <a:gd name="T59" fmla="*/ 52 h 846"/>
              <a:gd name="T60" fmla="*/ 393 w 894"/>
              <a:gd name="T61" fmla="*/ 224 h 846"/>
              <a:gd name="T62" fmla="*/ 285 w 894"/>
              <a:gd name="T63" fmla="*/ 332 h 846"/>
              <a:gd name="T64" fmla="*/ 285 w 894"/>
              <a:gd name="T65" fmla="*/ 395 h 846"/>
              <a:gd name="T66" fmla="*/ 393 w 894"/>
              <a:gd name="T67" fmla="*/ 503 h 846"/>
              <a:gd name="T68" fmla="*/ 285 w 894"/>
              <a:gd name="T69" fmla="*/ 395 h 846"/>
              <a:gd name="T70" fmla="*/ 393 w 894"/>
              <a:gd name="T71" fmla="*/ 566 h 846"/>
              <a:gd name="T72" fmla="*/ 285 w 894"/>
              <a:gd name="T73" fmla="*/ 674 h 846"/>
              <a:gd name="T74" fmla="*/ 119 w 894"/>
              <a:gd name="T75" fmla="*/ 52 h 846"/>
              <a:gd name="T76" fmla="*/ 227 w 894"/>
              <a:gd name="T77" fmla="*/ 160 h 846"/>
              <a:gd name="T78" fmla="*/ 119 w 894"/>
              <a:gd name="T79" fmla="*/ 52 h 846"/>
              <a:gd name="T80" fmla="*/ 227 w 894"/>
              <a:gd name="T81" fmla="*/ 224 h 846"/>
              <a:gd name="T82" fmla="*/ 119 w 894"/>
              <a:gd name="T83" fmla="*/ 332 h 846"/>
              <a:gd name="T84" fmla="*/ 119 w 894"/>
              <a:gd name="T85" fmla="*/ 395 h 846"/>
              <a:gd name="T86" fmla="*/ 227 w 894"/>
              <a:gd name="T87" fmla="*/ 503 h 846"/>
              <a:gd name="T88" fmla="*/ 119 w 894"/>
              <a:gd name="T89" fmla="*/ 395 h 846"/>
              <a:gd name="T90" fmla="*/ 227 w 894"/>
              <a:gd name="T91" fmla="*/ 566 h 846"/>
              <a:gd name="T92" fmla="*/ 119 w 894"/>
              <a:gd name="T93" fmla="*/ 674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4" h="846">
                <a:moveTo>
                  <a:pt x="879" y="816"/>
                </a:moveTo>
                <a:cubicBezTo>
                  <a:pt x="827" y="816"/>
                  <a:pt x="827" y="816"/>
                  <a:pt x="827" y="816"/>
                </a:cubicBezTo>
                <a:cubicBezTo>
                  <a:pt x="827" y="168"/>
                  <a:pt x="827" y="168"/>
                  <a:pt x="827" y="168"/>
                </a:cubicBezTo>
                <a:cubicBezTo>
                  <a:pt x="447" y="168"/>
                  <a:pt x="447" y="168"/>
                  <a:pt x="447" y="168"/>
                </a:cubicBezTo>
                <a:cubicBezTo>
                  <a:pt x="447" y="816"/>
                  <a:pt x="447" y="816"/>
                  <a:pt x="447" y="816"/>
                </a:cubicBezTo>
                <a:cubicBezTo>
                  <a:pt x="440" y="816"/>
                  <a:pt x="440" y="816"/>
                  <a:pt x="440" y="816"/>
                </a:cubicBezTo>
                <a:cubicBezTo>
                  <a:pt x="440" y="0"/>
                  <a:pt x="440" y="0"/>
                  <a:pt x="440" y="0"/>
                </a:cubicBezTo>
                <a:cubicBezTo>
                  <a:pt x="60" y="0"/>
                  <a:pt x="60" y="0"/>
                  <a:pt x="60" y="0"/>
                </a:cubicBezTo>
                <a:cubicBezTo>
                  <a:pt x="60" y="816"/>
                  <a:pt x="60" y="816"/>
                  <a:pt x="60" y="816"/>
                </a:cubicBezTo>
                <a:cubicBezTo>
                  <a:pt x="15" y="816"/>
                  <a:pt x="15" y="816"/>
                  <a:pt x="15" y="816"/>
                </a:cubicBezTo>
                <a:cubicBezTo>
                  <a:pt x="7" y="816"/>
                  <a:pt x="0" y="822"/>
                  <a:pt x="0" y="831"/>
                </a:cubicBezTo>
                <a:cubicBezTo>
                  <a:pt x="0" y="839"/>
                  <a:pt x="7" y="846"/>
                  <a:pt x="15" y="846"/>
                </a:cubicBezTo>
                <a:cubicBezTo>
                  <a:pt x="879" y="846"/>
                  <a:pt x="879" y="846"/>
                  <a:pt x="879" y="846"/>
                </a:cubicBezTo>
                <a:cubicBezTo>
                  <a:pt x="888" y="846"/>
                  <a:pt x="894" y="839"/>
                  <a:pt x="894" y="831"/>
                </a:cubicBezTo>
                <a:cubicBezTo>
                  <a:pt x="894" y="822"/>
                  <a:pt x="888" y="816"/>
                  <a:pt x="879" y="816"/>
                </a:cubicBezTo>
                <a:close/>
                <a:moveTo>
                  <a:pt x="588" y="812"/>
                </a:moveTo>
                <a:cubicBezTo>
                  <a:pt x="588" y="710"/>
                  <a:pt x="588" y="710"/>
                  <a:pt x="588" y="710"/>
                </a:cubicBezTo>
                <a:cubicBezTo>
                  <a:pt x="666" y="710"/>
                  <a:pt x="666" y="710"/>
                  <a:pt x="666" y="710"/>
                </a:cubicBezTo>
                <a:cubicBezTo>
                  <a:pt x="666" y="812"/>
                  <a:pt x="666" y="812"/>
                  <a:pt x="666" y="812"/>
                </a:cubicBezTo>
                <a:lnTo>
                  <a:pt x="588" y="812"/>
                </a:lnTo>
                <a:close/>
                <a:moveTo>
                  <a:pt x="660" y="224"/>
                </a:moveTo>
                <a:cubicBezTo>
                  <a:pt x="768" y="224"/>
                  <a:pt x="768" y="224"/>
                  <a:pt x="768" y="224"/>
                </a:cubicBezTo>
                <a:cubicBezTo>
                  <a:pt x="768" y="332"/>
                  <a:pt x="768" y="332"/>
                  <a:pt x="768" y="332"/>
                </a:cubicBezTo>
                <a:cubicBezTo>
                  <a:pt x="660" y="332"/>
                  <a:pt x="660" y="332"/>
                  <a:pt x="660" y="332"/>
                </a:cubicBezTo>
                <a:lnTo>
                  <a:pt x="660" y="224"/>
                </a:lnTo>
                <a:close/>
                <a:moveTo>
                  <a:pt x="660" y="395"/>
                </a:moveTo>
                <a:cubicBezTo>
                  <a:pt x="768" y="395"/>
                  <a:pt x="768" y="395"/>
                  <a:pt x="768" y="395"/>
                </a:cubicBezTo>
                <a:cubicBezTo>
                  <a:pt x="768" y="503"/>
                  <a:pt x="768" y="503"/>
                  <a:pt x="768" y="503"/>
                </a:cubicBezTo>
                <a:cubicBezTo>
                  <a:pt x="660" y="503"/>
                  <a:pt x="660" y="503"/>
                  <a:pt x="660" y="503"/>
                </a:cubicBezTo>
                <a:lnTo>
                  <a:pt x="660" y="395"/>
                </a:lnTo>
                <a:close/>
                <a:moveTo>
                  <a:pt x="660" y="568"/>
                </a:moveTo>
                <a:cubicBezTo>
                  <a:pt x="768" y="568"/>
                  <a:pt x="768" y="568"/>
                  <a:pt x="768" y="568"/>
                </a:cubicBezTo>
                <a:cubicBezTo>
                  <a:pt x="768" y="676"/>
                  <a:pt x="768" y="676"/>
                  <a:pt x="768" y="676"/>
                </a:cubicBezTo>
                <a:cubicBezTo>
                  <a:pt x="660" y="676"/>
                  <a:pt x="660" y="676"/>
                  <a:pt x="660" y="676"/>
                </a:cubicBezTo>
                <a:lnTo>
                  <a:pt x="660" y="568"/>
                </a:lnTo>
                <a:close/>
                <a:moveTo>
                  <a:pt x="494" y="224"/>
                </a:moveTo>
                <a:cubicBezTo>
                  <a:pt x="602" y="224"/>
                  <a:pt x="602" y="224"/>
                  <a:pt x="602" y="224"/>
                </a:cubicBezTo>
                <a:cubicBezTo>
                  <a:pt x="602" y="332"/>
                  <a:pt x="602" y="332"/>
                  <a:pt x="602" y="332"/>
                </a:cubicBezTo>
                <a:cubicBezTo>
                  <a:pt x="494" y="332"/>
                  <a:pt x="494" y="332"/>
                  <a:pt x="494" y="332"/>
                </a:cubicBezTo>
                <a:lnTo>
                  <a:pt x="494" y="224"/>
                </a:lnTo>
                <a:close/>
                <a:moveTo>
                  <a:pt x="494" y="395"/>
                </a:moveTo>
                <a:cubicBezTo>
                  <a:pt x="602" y="395"/>
                  <a:pt x="602" y="395"/>
                  <a:pt x="602" y="395"/>
                </a:cubicBezTo>
                <a:cubicBezTo>
                  <a:pt x="602" y="503"/>
                  <a:pt x="602" y="503"/>
                  <a:pt x="602" y="503"/>
                </a:cubicBezTo>
                <a:cubicBezTo>
                  <a:pt x="494" y="503"/>
                  <a:pt x="494" y="503"/>
                  <a:pt x="494" y="503"/>
                </a:cubicBezTo>
                <a:lnTo>
                  <a:pt x="494" y="395"/>
                </a:lnTo>
                <a:close/>
                <a:moveTo>
                  <a:pt x="494" y="568"/>
                </a:moveTo>
                <a:cubicBezTo>
                  <a:pt x="602" y="568"/>
                  <a:pt x="602" y="568"/>
                  <a:pt x="602" y="568"/>
                </a:cubicBezTo>
                <a:cubicBezTo>
                  <a:pt x="602" y="676"/>
                  <a:pt x="602" y="676"/>
                  <a:pt x="602" y="676"/>
                </a:cubicBezTo>
                <a:cubicBezTo>
                  <a:pt x="494" y="676"/>
                  <a:pt x="494" y="676"/>
                  <a:pt x="494" y="676"/>
                </a:cubicBezTo>
                <a:lnTo>
                  <a:pt x="494" y="568"/>
                </a:lnTo>
                <a:close/>
                <a:moveTo>
                  <a:pt x="214" y="812"/>
                </a:moveTo>
                <a:cubicBezTo>
                  <a:pt x="214" y="710"/>
                  <a:pt x="214" y="710"/>
                  <a:pt x="214" y="710"/>
                </a:cubicBezTo>
                <a:cubicBezTo>
                  <a:pt x="293" y="710"/>
                  <a:pt x="293" y="710"/>
                  <a:pt x="293" y="710"/>
                </a:cubicBezTo>
                <a:cubicBezTo>
                  <a:pt x="293" y="812"/>
                  <a:pt x="293" y="812"/>
                  <a:pt x="293" y="812"/>
                </a:cubicBezTo>
                <a:lnTo>
                  <a:pt x="214" y="812"/>
                </a:lnTo>
                <a:close/>
                <a:moveTo>
                  <a:pt x="285" y="52"/>
                </a:moveTo>
                <a:cubicBezTo>
                  <a:pt x="393" y="52"/>
                  <a:pt x="393" y="52"/>
                  <a:pt x="393" y="52"/>
                </a:cubicBezTo>
                <a:cubicBezTo>
                  <a:pt x="393" y="160"/>
                  <a:pt x="393" y="160"/>
                  <a:pt x="393" y="160"/>
                </a:cubicBezTo>
                <a:cubicBezTo>
                  <a:pt x="285" y="160"/>
                  <a:pt x="285" y="160"/>
                  <a:pt x="285" y="160"/>
                </a:cubicBezTo>
                <a:lnTo>
                  <a:pt x="285" y="52"/>
                </a:lnTo>
                <a:close/>
                <a:moveTo>
                  <a:pt x="285" y="224"/>
                </a:moveTo>
                <a:cubicBezTo>
                  <a:pt x="393" y="224"/>
                  <a:pt x="393" y="224"/>
                  <a:pt x="393" y="224"/>
                </a:cubicBezTo>
                <a:cubicBezTo>
                  <a:pt x="393" y="332"/>
                  <a:pt x="393" y="332"/>
                  <a:pt x="393" y="332"/>
                </a:cubicBezTo>
                <a:cubicBezTo>
                  <a:pt x="285" y="332"/>
                  <a:pt x="285" y="332"/>
                  <a:pt x="285" y="332"/>
                </a:cubicBezTo>
                <a:lnTo>
                  <a:pt x="285" y="224"/>
                </a:lnTo>
                <a:close/>
                <a:moveTo>
                  <a:pt x="285" y="395"/>
                </a:moveTo>
                <a:cubicBezTo>
                  <a:pt x="393" y="395"/>
                  <a:pt x="393" y="395"/>
                  <a:pt x="393" y="395"/>
                </a:cubicBezTo>
                <a:cubicBezTo>
                  <a:pt x="393" y="503"/>
                  <a:pt x="393" y="503"/>
                  <a:pt x="393" y="503"/>
                </a:cubicBezTo>
                <a:cubicBezTo>
                  <a:pt x="285" y="503"/>
                  <a:pt x="285" y="503"/>
                  <a:pt x="285" y="503"/>
                </a:cubicBezTo>
                <a:lnTo>
                  <a:pt x="285" y="395"/>
                </a:lnTo>
                <a:close/>
                <a:moveTo>
                  <a:pt x="285" y="566"/>
                </a:moveTo>
                <a:cubicBezTo>
                  <a:pt x="393" y="566"/>
                  <a:pt x="393" y="566"/>
                  <a:pt x="393" y="566"/>
                </a:cubicBezTo>
                <a:cubicBezTo>
                  <a:pt x="393" y="674"/>
                  <a:pt x="393" y="674"/>
                  <a:pt x="393" y="674"/>
                </a:cubicBezTo>
                <a:cubicBezTo>
                  <a:pt x="285" y="674"/>
                  <a:pt x="285" y="674"/>
                  <a:pt x="285" y="674"/>
                </a:cubicBezTo>
                <a:lnTo>
                  <a:pt x="285" y="566"/>
                </a:lnTo>
                <a:close/>
                <a:moveTo>
                  <a:pt x="119" y="52"/>
                </a:moveTo>
                <a:cubicBezTo>
                  <a:pt x="227" y="52"/>
                  <a:pt x="227" y="52"/>
                  <a:pt x="227" y="52"/>
                </a:cubicBezTo>
                <a:cubicBezTo>
                  <a:pt x="227" y="160"/>
                  <a:pt x="227" y="160"/>
                  <a:pt x="227" y="160"/>
                </a:cubicBezTo>
                <a:cubicBezTo>
                  <a:pt x="119" y="160"/>
                  <a:pt x="119" y="160"/>
                  <a:pt x="119" y="160"/>
                </a:cubicBezTo>
                <a:lnTo>
                  <a:pt x="119" y="52"/>
                </a:lnTo>
                <a:close/>
                <a:moveTo>
                  <a:pt x="119" y="224"/>
                </a:moveTo>
                <a:cubicBezTo>
                  <a:pt x="227" y="224"/>
                  <a:pt x="227" y="224"/>
                  <a:pt x="227" y="224"/>
                </a:cubicBezTo>
                <a:cubicBezTo>
                  <a:pt x="227" y="332"/>
                  <a:pt x="227" y="332"/>
                  <a:pt x="227" y="332"/>
                </a:cubicBezTo>
                <a:cubicBezTo>
                  <a:pt x="119" y="332"/>
                  <a:pt x="119" y="332"/>
                  <a:pt x="119" y="332"/>
                </a:cubicBezTo>
                <a:lnTo>
                  <a:pt x="119" y="224"/>
                </a:lnTo>
                <a:close/>
                <a:moveTo>
                  <a:pt x="119" y="395"/>
                </a:moveTo>
                <a:cubicBezTo>
                  <a:pt x="227" y="395"/>
                  <a:pt x="227" y="395"/>
                  <a:pt x="227" y="395"/>
                </a:cubicBezTo>
                <a:cubicBezTo>
                  <a:pt x="227" y="503"/>
                  <a:pt x="227" y="503"/>
                  <a:pt x="227" y="503"/>
                </a:cubicBezTo>
                <a:cubicBezTo>
                  <a:pt x="119" y="503"/>
                  <a:pt x="119" y="503"/>
                  <a:pt x="119" y="503"/>
                </a:cubicBezTo>
                <a:lnTo>
                  <a:pt x="119" y="395"/>
                </a:lnTo>
                <a:close/>
                <a:moveTo>
                  <a:pt x="119" y="566"/>
                </a:moveTo>
                <a:cubicBezTo>
                  <a:pt x="227" y="566"/>
                  <a:pt x="227" y="566"/>
                  <a:pt x="227" y="566"/>
                </a:cubicBezTo>
                <a:cubicBezTo>
                  <a:pt x="227" y="674"/>
                  <a:pt x="227" y="674"/>
                  <a:pt x="227" y="674"/>
                </a:cubicBezTo>
                <a:cubicBezTo>
                  <a:pt x="119" y="674"/>
                  <a:pt x="119" y="674"/>
                  <a:pt x="119" y="674"/>
                </a:cubicBezTo>
                <a:lnTo>
                  <a:pt x="119" y="566"/>
                </a:lnTo>
                <a:close/>
              </a:path>
            </a:pathLst>
          </a:custGeom>
          <a:solidFill>
            <a:srgbClr val="666666">
              <a:lumMod val="40000"/>
              <a:lumOff val="60000"/>
            </a:srgbClr>
          </a:solidFill>
          <a:ln>
            <a:noFill/>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6" name="TextBox 59"/>
          <p:cNvSpPr txBox="1"/>
          <p:nvPr/>
        </p:nvSpPr>
        <p:spPr bwMode="gray">
          <a:xfrm>
            <a:off x="1593582" y="4374680"/>
            <a:ext cx="780815" cy="255743"/>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HRSS</a:t>
            </a:r>
          </a:p>
        </p:txBody>
      </p:sp>
      <p:grpSp>
        <p:nvGrpSpPr>
          <p:cNvPr id="117" name="组合 116"/>
          <p:cNvGrpSpPr/>
          <p:nvPr/>
        </p:nvGrpSpPr>
        <p:grpSpPr bwMode="gray">
          <a:xfrm>
            <a:off x="3365527" y="4098378"/>
            <a:ext cx="357027" cy="301051"/>
            <a:chOff x="1634733" y="5500314"/>
            <a:chExt cx="329384" cy="341743"/>
          </a:xfrm>
          <a:solidFill>
            <a:srgbClr val="666666">
              <a:lumMod val="40000"/>
              <a:lumOff val="60000"/>
            </a:srgbClr>
          </a:solidFill>
        </p:grpSpPr>
        <p:sp>
          <p:nvSpPr>
            <p:cNvPr id="118" name="Freeform 815"/>
            <p:cNvSpPr>
              <a:spLocks noEditPoints="1"/>
            </p:cNvSpPr>
            <p:nvPr/>
          </p:nvSpPr>
          <p:spPr bwMode="gray">
            <a:xfrm>
              <a:off x="1753452" y="5555036"/>
              <a:ext cx="210665" cy="287020"/>
            </a:xfrm>
            <a:custGeom>
              <a:avLst/>
              <a:gdLst>
                <a:gd name="T0" fmla="*/ 0 w 779"/>
                <a:gd name="T1" fmla="*/ 1035 h 1070"/>
                <a:gd name="T2" fmla="*/ 224 w 779"/>
                <a:gd name="T3" fmla="*/ 992 h 1070"/>
                <a:gd name="T4" fmla="*/ 0 w 779"/>
                <a:gd name="T5" fmla="*/ 935 h 1070"/>
                <a:gd name="T6" fmla="*/ 224 w 779"/>
                <a:gd name="T7" fmla="*/ 902 h 1070"/>
                <a:gd name="T8" fmla="*/ 0 w 779"/>
                <a:gd name="T9" fmla="*/ 838 h 1070"/>
                <a:gd name="T10" fmla="*/ 224 w 779"/>
                <a:gd name="T11" fmla="*/ 812 h 1070"/>
                <a:gd name="T12" fmla="*/ 0 w 779"/>
                <a:gd name="T13" fmla="*/ 743 h 1070"/>
                <a:gd name="T14" fmla="*/ 224 w 779"/>
                <a:gd name="T15" fmla="*/ 724 h 1070"/>
                <a:gd name="T16" fmla="*/ 0 w 779"/>
                <a:gd name="T17" fmla="*/ 645 h 1070"/>
                <a:gd name="T18" fmla="*/ 224 w 779"/>
                <a:gd name="T19" fmla="*/ 634 h 1070"/>
                <a:gd name="T20" fmla="*/ 0 w 779"/>
                <a:gd name="T21" fmla="*/ 548 h 1070"/>
                <a:gd name="T22" fmla="*/ 224 w 779"/>
                <a:gd name="T23" fmla="*/ 546 h 1070"/>
                <a:gd name="T24" fmla="*/ 0 w 779"/>
                <a:gd name="T25" fmla="*/ 441 h 1070"/>
                <a:gd name="T26" fmla="*/ 181 w 779"/>
                <a:gd name="T27" fmla="*/ 432 h 1070"/>
                <a:gd name="T28" fmla="*/ 0 w 779"/>
                <a:gd name="T29" fmla="*/ 342 h 1070"/>
                <a:gd name="T30" fmla="*/ 181 w 779"/>
                <a:gd name="T31" fmla="*/ 332 h 1070"/>
                <a:gd name="T32" fmla="*/ 0 w 779"/>
                <a:gd name="T33" fmla="*/ 242 h 1070"/>
                <a:gd name="T34" fmla="*/ 181 w 779"/>
                <a:gd name="T35" fmla="*/ 235 h 1070"/>
                <a:gd name="T36" fmla="*/ 0 w 779"/>
                <a:gd name="T37" fmla="*/ 145 h 1070"/>
                <a:gd name="T38" fmla="*/ 181 w 779"/>
                <a:gd name="T39" fmla="*/ 137 h 1070"/>
                <a:gd name="T40" fmla="*/ 143 w 779"/>
                <a:gd name="T41" fmla="*/ 76 h 1070"/>
                <a:gd name="T42" fmla="*/ 181 w 779"/>
                <a:gd name="T43" fmla="*/ 62 h 1070"/>
                <a:gd name="T44" fmla="*/ 779 w 779"/>
                <a:gd name="T45" fmla="*/ 123 h 1070"/>
                <a:gd name="T46" fmla="*/ 0 w 779"/>
                <a:gd name="T47" fmla="*/ 1070 h 1070"/>
                <a:gd name="T48" fmla="*/ 734 w 779"/>
                <a:gd name="T49" fmla="*/ 921 h 1070"/>
                <a:gd name="T50" fmla="*/ 404 w 779"/>
                <a:gd name="T51" fmla="*/ 980 h 1070"/>
                <a:gd name="T52" fmla="*/ 734 w 779"/>
                <a:gd name="T53" fmla="*/ 859 h 1070"/>
                <a:gd name="T54" fmla="*/ 404 w 779"/>
                <a:gd name="T55" fmla="*/ 783 h 1070"/>
                <a:gd name="T56" fmla="*/ 734 w 779"/>
                <a:gd name="T57" fmla="*/ 859 h 1070"/>
                <a:gd name="T58" fmla="*/ 734 w 779"/>
                <a:gd name="T59" fmla="*/ 679 h 1070"/>
                <a:gd name="T60" fmla="*/ 404 w 779"/>
                <a:gd name="T61" fmla="*/ 719 h 1070"/>
                <a:gd name="T62" fmla="*/ 736 w 779"/>
                <a:gd name="T63" fmla="*/ 619 h 1070"/>
                <a:gd name="T64" fmla="*/ 404 w 779"/>
                <a:gd name="T65" fmla="*/ 522 h 1070"/>
                <a:gd name="T66" fmla="*/ 736 w 779"/>
                <a:gd name="T67" fmla="*/ 619 h 1070"/>
                <a:gd name="T68" fmla="*/ 736 w 779"/>
                <a:gd name="T69" fmla="*/ 439 h 1070"/>
                <a:gd name="T70" fmla="*/ 404 w 779"/>
                <a:gd name="T71" fmla="*/ 456 h 1070"/>
                <a:gd name="T72" fmla="*/ 736 w 779"/>
                <a:gd name="T73" fmla="*/ 377 h 1070"/>
                <a:gd name="T74" fmla="*/ 404 w 779"/>
                <a:gd name="T75" fmla="*/ 261 h 1070"/>
                <a:gd name="T76" fmla="*/ 736 w 779"/>
                <a:gd name="T77" fmla="*/ 377 h 1070"/>
                <a:gd name="T78" fmla="*/ 736 w 779"/>
                <a:gd name="T79" fmla="*/ 199 h 1070"/>
                <a:gd name="T80" fmla="*/ 404 w 779"/>
                <a:gd name="T81" fmla="*/ 194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9" h="1070">
                  <a:moveTo>
                    <a:pt x="0" y="1070"/>
                  </a:moveTo>
                  <a:lnTo>
                    <a:pt x="0" y="1035"/>
                  </a:lnTo>
                  <a:lnTo>
                    <a:pt x="224" y="1035"/>
                  </a:lnTo>
                  <a:lnTo>
                    <a:pt x="224" y="992"/>
                  </a:lnTo>
                  <a:lnTo>
                    <a:pt x="0" y="990"/>
                  </a:lnTo>
                  <a:lnTo>
                    <a:pt x="0" y="935"/>
                  </a:lnTo>
                  <a:lnTo>
                    <a:pt x="224" y="944"/>
                  </a:lnTo>
                  <a:lnTo>
                    <a:pt x="224" y="902"/>
                  </a:lnTo>
                  <a:lnTo>
                    <a:pt x="0" y="892"/>
                  </a:lnTo>
                  <a:lnTo>
                    <a:pt x="0" y="838"/>
                  </a:lnTo>
                  <a:lnTo>
                    <a:pt x="224" y="854"/>
                  </a:lnTo>
                  <a:lnTo>
                    <a:pt x="224" y="812"/>
                  </a:lnTo>
                  <a:lnTo>
                    <a:pt x="0" y="795"/>
                  </a:lnTo>
                  <a:lnTo>
                    <a:pt x="0" y="743"/>
                  </a:lnTo>
                  <a:lnTo>
                    <a:pt x="224" y="764"/>
                  </a:lnTo>
                  <a:lnTo>
                    <a:pt x="224" y="724"/>
                  </a:lnTo>
                  <a:lnTo>
                    <a:pt x="0" y="698"/>
                  </a:lnTo>
                  <a:lnTo>
                    <a:pt x="0" y="645"/>
                  </a:lnTo>
                  <a:lnTo>
                    <a:pt x="224" y="674"/>
                  </a:lnTo>
                  <a:lnTo>
                    <a:pt x="224" y="634"/>
                  </a:lnTo>
                  <a:lnTo>
                    <a:pt x="0" y="600"/>
                  </a:lnTo>
                  <a:lnTo>
                    <a:pt x="0" y="548"/>
                  </a:lnTo>
                  <a:lnTo>
                    <a:pt x="224" y="586"/>
                  </a:lnTo>
                  <a:lnTo>
                    <a:pt x="224" y="546"/>
                  </a:lnTo>
                  <a:lnTo>
                    <a:pt x="0" y="505"/>
                  </a:lnTo>
                  <a:lnTo>
                    <a:pt x="0" y="441"/>
                  </a:lnTo>
                  <a:lnTo>
                    <a:pt x="181" y="477"/>
                  </a:lnTo>
                  <a:lnTo>
                    <a:pt x="181" y="432"/>
                  </a:lnTo>
                  <a:lnTo>
                    <a:pt x="0" y="396"/>
                  </a:lnTo>
                  <a:lnTo>
                    <a:pt x="0" y="342"/>
                  </a:lnTo>
                  <a:lnTo>
                    <a:pt x="181" y="377"/>
                  </a:lnTo>
                  <a:lnTo>
                    <a:pt x="181" y="332"/>
                  </a:lnTo>
                  <a:lnTo>
                    <a:pt x="0" y="297"/>
                  </a:lnTo>
                  <a:lnTo>
                    <a:pt x="0" y="242"/>
                  </a:lnTo>
                  <a:lnTo>
                    <a:pt x="181" y="280"/>
                  </a:lnTo>
                  <a:lnTo>
                    <a:pt x="181" y="235"/>
                  </a:lnTo>
                  <a:lnTo>
                    <a:pt x="0" y="197"/>
                  </a:lnTo>
                  <a:lnTo>
                    <a:pt x="0" y="145"/>
                  </a:lnTo>
                  <a:lnTo>
                    <a:pt x="181" y="183"/>
                  </a:lnTo>
                  <a:lnTo>
                    <a:pt x="181" y="137"/>
                  </a:lnTo>
                  <a:lnTo>
                    <a:pt x="50" y="109"/>
                  </a:lnTo>
                  <a:lnTo>
                    <a:pt x="143" y="76"/>
                  </a:lnTo>
                  <a:lnTo>
                    <a:pt x="181" y="85"/>
                  </a:lnTo>
                  <a:lnTo>
                    <a:pt x="181" y="62"/>
                  </a:lnTo>
                  <a:lnTo>
                    <a:pt x="349" y="0"/>
                  </a:lnTo>
                  <a:lnTo>
                    <a:pt x="779" y="123"/>
                  </a:lnTo>
                  <a:lnTo>
                    <a:pt x="779" y="1070"/>
                  </a:lnTo>
                  <a:lnTo>
                    <a:pt x="0" y="1070"/>
                  </a:lnTo>
                  <a:close/>
                  <a:moveTo>
                    <a:pt x="734" y="980"/>
                  </a:moveTo>
                  <a:lnTo>
                    <a:pt x="734" y="921"/>
                  </a:lnTo>
                  <a:lnTo>
                    <a:pt x="404" y="914"/>
                  </a:lnTo>
                  <a:lnTo>
                    <a:pt x="404" y="980"/>
                  </a:lnTo>
                  <a:lnTo>
                    <a:pt x="734" y="980"/>
                  </a:lnTo>
                  <a:close/>
                  <a:moveTo>
                    <a:pt x="734" y="859"/>
                  </a:moveTo>
                  <a:lnTo>
                    <a:pt x="734" y="800"/>
                  </a:lnTo>
                  <a:lnTo>
                    <a:pt x="404" y="783"/>
                  </a:lnTo>
                  <a:lnTo>
                    <a:pt x="404" y="849"/>
                  </a:lnTo>
                  <a:lnTo>
                    <a:pt x="734" y="859"/>
                  </a:lnTo>
                  <a:close/>
                  <a:moveTo>
                    <a:pt x="734" y="738"/>
                  </a:moveTo>
                  <a:lnTo>
                    <a:pt x="734" y="679"/>
                  </a:lnTo>
                  <a:lnTo>
                    <a:pt x="404" y="653"/>
                  </a:lnTo>
                  <a:lnTo>
                    <a:pt x="404" y="719"/>
                  </a:lnTo>
                  <a:lnTo>
                    <a:pt x="734" y="738"/>
                  </a:lnTo>
                  <a:close/>
                  <a:moveTo>
                    <a:pt x="736" y="619"/>
                  </a:moveTo>
                  <a:lnTo>
                    <a:pt x="736" y="560"/>
                  </a:lnTo>
                  <a:lnTo>
                    <a:pt x="404" y="522"/>
                  </a:lnTo>
                  <a:lnTo>
                    <a:pt x="404" y="588"/>
                  </a:lnTo>
                  <a:lnTo>
                    <a:pt x="736" y="619"/>
                  </a:lnTo>
                  <a:close/>
                  <a:moveTo>
                    <a:pt x="736" y="498"/>
                  </a:moveTo>
                  <a:lnTo>
                    <a:pt x="736" y="439"/>
                  </a:lnTo>
                  <a:lnTo>
                    <a:pt x="404" y="391"/>
                  </a:lnTo>
                  <a:lnTo>
                    <a:pt x="404" y="456"/>
                  </a:lnTo>
                  <a:lnTo>
                    <a:pt x="736" y="498"/>
                  </a:lnTo>
                  <a:close/>
                  <a:moveTo>
                    <a:pt x="736" y="377"/>
                  </a:moveTo>
                  <a:lnTo>
                    <a:pt x="736" y="318"/>
                  </a:lnTo>
                  <a:lnTo>
                    <a:pt x="404" y="261"/>
                  </a:lnTo>
                  <a:lnTo>
                    <a:pt x="404" y="325"/>
                  </a:lnTo>
                  <a:lnTo>
                    <a:pt x="736" y="377"/>
                  </a:lnTo>
                  <a:close/>
                  <a:moveTo>
                    <a:pt x="736" y="259"/>
                  </a:moveTo>
                  <a:lnTo>
                    <a:pt x="736" y="199"/>
                  </a:lnTo>
                  <a:lnTo>
                    <a:pt x="404" y="130"/>
                  </a:lnTo>
                  <a:lnTo>
                    <a:pt x="404" y="194"/>
                  </a:lnTo>
                  <a:lnTo>
                    <a:pt x="7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9" name="Freeform 818"/>
            <p:cNvSpPr>
              <a:spLocks noEditPoints="1"/>
            </p:cNvSpPr>
            <p:nvPr/>
          </p:nvSpPr>
          <p:spPr bwMode="gray">
            <a:xfrm>
              <a:off x="1654745" y="5500314"/>
              <a:ext cx="70582" cy="225860"/>
            </a:xfrm>
            <a:custGeom>
              <a:avLst/>
              <a:gdLst>
                <a:gd name="T0" fmla="*/ 261 w 261"/>
                <a:gd name="T1" fmla="*/ 842 h 842"/>
                <a:gd name="T2" fmla="*/ 206 w 261"/>
                <a:gd name="T3" fmla="*/ 838 h 842"/>
                <a:gd name="T4" fmla="*/ 206 w 261"/>
                <a:gd name="T5" fmla="*/ 800 h 842"/>
                <a:gd name="T6" fmla="*/ 61 w 261"/>
                <a:gd name="T7" fmla="*/ 826 h 842"/>
                <a:gd name="T8" fmla="*/ 0 w 261"/>
                <a:gd name="T9" fmla="*/ 819 h 842"/>
                <a:gd name="T10" fmla="*/ 0 w 261"/>
                <a:gd name="T11" fmla="*/ 788 h 842"/>
                <a:gd name="T12" fmla="*/ 206 w 261"/>
                <a:gd name="T13" fmla="*/ 747 h 842"/>
                <a:gd name="T14" fmla="*/ 206 w 261"/>
                <a:gd name="T15" fmla="*/ 702 h 842"/>
                <a:gd name="T16" fmla="*/ 0 w 261"/>
                <a:gd name="T17" fmla="*/ 745 h 842"/>
                <a:gd name="T18" fmla="*/ 0 w 261"/>
                <a:gd name="T19" fmla="*/ 78 h 842"/>
                <a:gd name="T20" fmla="*/ 261 w 261"/>
                <a:gd name="T21" fmla="*/ 0 h 842"/>
                <a:gd name="T22" fmla="*/ 261 w 261"/>
                <a:gd name="T23" fmla="*/ 842 h 842"/>
                <a:gd name="T24" fmla="*/ 35 w 261"/>
                <a:gd name="T25" fmla="*/ 674 h 842"/>
                <a:gd name="T26" fmla="*/ 228 w 261"/>
                <a:gd name="T27" fmla="*/ 629 h 842"/>
                <a:gd name="T28" fmla="*/ 228 w 261"/>
                <a:gd name="T29" fmla="*/ 584 h 842"/>
                <a:gd name="T30" fmla="*/ 35 w 261"/>
                <a:gd name="T31" fmla="*/ 629 h 842"/>
                <a:gd name="T32" fmla="*/ 35 w 261"/>
                <a:gd name="T33" fmla="*/ 674 h 842"/>
                <a:gd name="T34" fmla="*/ 35 w 261"/>
                <a:gd name="T35" fmla="*/ 576 h 842"/>
                <a:gd name="T36" fmla="*/ 228 w 261"/>
                <a:gd name="T37" fmla="*/ 529 h 842"/>
                <a:gd name="T38" fmla="*/ 225 w 261"/>
                <a:gd name="T39" fmla="*/ 484 h 842"/>
                <a:gd name="T40" fmla="*/ 35 w 261"/>
                <a:gd name="T41" fmla="*/ 531 h 842"/>
                <a:gd name="T42" fmla="*/ 35 w 261"/>
                <a:gd name="T43" fmla="*/ 576 h 842"/>
                <a:gd name="T44" fmla="*/ 35 w 261"/>
                <a:gd name="T45" fmla="*/ 477 h 842"/>
                <a:gd name="T46" fmla="*/ 225 w 261"/>
                <a:gd name="T47" fmla="*/ 429 h 842"/>
                <a:gd name="T48" fmla="*/ 225 w 261"/>
                <a:gd name="T49" fmla="*/ 384 h 842"/>
                <a:gd name="T50" fmla="*/ 35 w 261"/>
                <a:gd name="T51" fmla="*/ 432 h 842"/>
                <a:gd name="T52" fmla="*/ 35 w 261"/>
                <a:gd name="T53" fmla="*/ 477 h 842"/>
                <a:gd name="T54" fmla="*/ 35 w 261"/>
                <a:gd name="T55" fmla="*/ 379 h 842"/>
                <a:gd name="T56" fmla="*/ 225 w 261"/>
                <a:gd name="T57" fmla="*/ 330 h 842"/>
                <a:gd name="T58" fmla="*/ 225 w 261"/>
                <a:gd name="T59" fmla="*/ 285 h 842"/>
                <a:gd name="T60" fmla="*/ 35 w 261"/>
                <a:gd name="T61" fmla="*/ 334 h 842"/>
                <a:gd name="T62" fmla="*/ 35 w 261"/>
                <a:gd name="T63" fmla="*/ 379 h 842"/>
                <a:gd name="T64" fmla="*/ 35 w 261"/>
                <a:gd name="T65" fmla="*/ 282 h 842"/>
                <a:gd name="T66" fmla="*/ 225 w 261"/>
                <a:gd name="T67" fmla="*/ 232 h 842"/>
                <a:gd name="T68" fmla="*/ 225 w 261"/>
                <a:gd name="T69" fmla="*/ 187 h 842"/>
                <a:gd name="T70" fmla="*/ 35 w 261"/>
                <a:gd name="T71" fmla="*/ 237 h 842"/>
                <a:gd name="T72" fmla="*/ 35 w 261"/>
                <a:gd name="T73" fmla="*/ 282 h 842"/>
                <a:gd name="T74" fmla="*/ 35 w 261"/>
                <a:gd name="T75" fmla="*/ 185 h 842"/>
                <a:gd name="T76" fmla="*/ 225 w 261"/>
                <a:gd name="T77" fmla="*/ 133 h 842"/>
                <a:gd name="T78" fmla="*/ 225 w 261"/>
                <a:gd name="T79" fmla="*/ 88 h 842"/>
                <a:gd name="T80" fmla="*/ 35 w 261"/>
                <a:gd name="T81" fmla="*/ 140 h 842"/>
                <a:gd name="T82" fmla="*/ 35 w 261"/>
                <a:gd name="T83" fmla="*/ 185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1" h="842">
                  <a:moveTo>
                    <a:pt x="261" y="842"/>
                  </a:moveTo>
                  <a:lnTo>
                    <a:pt x="206" y="838"/>
                  </a:lnTo>
                  <a:lnTo>
                    <a:pt x="206" y="800"/>
                  </a:lnTo>
                  <a:lnTo>
                    <a:pt x="61" y="826"/>
                  </a:lnTo>
                  <a:lnTo>
                    <a:pt x="0" y="819"/>
                  </a:lnTo>
                  <a:lnTo>
                    <a:pt x="0" y="788"/>
                  </a:lnTo>
                  <a:lnTo>
                    <a:pt x="206" y="747"/>
                  </a:lnTo>
                  <a:lnTo>
                    <a:pt x="206" y="702"/>
                  </a:lnTo>
                  <a:lnTo>
                    <a:pt x="0" y="745"/>
                  </a:lnTo>
                  <a:lnTo>
                    <a:pt x="0" y="78"/>
                  </a:lnTo>
                  <a:lnTo>
                    <a:pt x="261" y="0"/>
                  </a:lnTo>
                  <a:lnTo>
                    <a:pt x="261" y="842"/>
                  </a:lnTo>
                  <a:close/>
                  <a:moveTo>
                    <a:pt x="35" y="674"/>
                  </a:moveTo>
                  <a:lnTo>
                    <a:pt x="228" y="629"/>
                  </a:lnTo>
                  <a:lnTo>
                    <a:pt x="228" y="584"/>
                  </a:lnTo>
                  <a:lnTo>
                    <a:pt x="35" y="629"/>
                  </a:lnTo>
                  <a:lnTo>
                    <a:pt x="35" y="674"/>
                  </a:lnTo>
                  <a:close/>
                  <a:moveTo>
                    <a:pt x="35" y="576"/>
                  </a:moveTo>
                  <a:lnTo>
                    <a:pt x="228" y="529"/>
                  </a:lnTo>
                  <a:lnTo>
                    <a:pt x="225" y="484"/>
                  </a:lnTo>
                  <a:lnTo>
                    <a:pt x="35" y="531"/>
                  </a:lnTo>
                  <a:lnTo>
                    <a:pt x="35" y="576"/>
                  </a:lnTo>
                  <a:close/>
                  <a:moveTo>
                    <a:pt x="35" y="477"/>
                  </a:moveTo>
                  <a:lnTo>
                    <a:pt x="225" y="429"/>
                  </a:lnTo>
                  <a:lnTo>
                    <a:pt x="225" y="384"/>
                  </a:lnTo>
                  <a:lnTo>
                    <a:pt x="35" y="432"/>
                  </a:lnTo>
                  <a:lnTo>
                    <a:pt x="35" y="477"/>
                  </a:lnTo>
                  <a:close/>
                  <a:moveTo>
                    <a:pt x="35" y="379"/>
                  </a:moveTo>
                  <a:lnTo>
                    <a:pt x="225" y="330"/>
                  </a:lnTo>
                  <a:lnTo>
                    <a:pt x="225" y="285"/>
                  </a:lnTo>
                  <a:lnTo>
                    <a:pt x="35" y="334"/>
                  </a:lnTo>
                  <a:lnTo>
                    <a:pt x="35" y="379"/>
                  </a:lnTo>
                  <a:close/>
                  <a:moveTo>
                    <a:pt x="35" y="282"/>
                  </a:moveTo>
                  <a:lnTo>
                    <a:pt x="225" y="232"/>
                  </a:lnTo>
                  <a:lnTo>
                    <a:pt x="225" y="187"/>
                  </a:lnTo>
                  <a:lnTo>
                    <a:pt x="35" y="237"/>
                  </a:lnTo>
                  <a:lnTo>
                    <a:pt x="35" y="282"/>
                  </a:lnTo>
                  <a:close/>
                  <a:moveTo>
                    <a:pt x="35" y="185"/>
                  </a:moveTo>
                  <a:lnTo>
                    <a:pt x="225" y="133"/>
                  </a:lnTo>
                  <a:lnTo>
                    <a:pt x="225" y="88"/>
                  </a:lnTo>
                  <a:lnTo>
                    <a:pt x="35" y="140"/>
                  </a:lnTo>
                  <a:lnTo>
                    <a:pt x="35"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Freeform 819"/>
            <p:cNvSpPr>
              <a:spLocks noEditPoints="1"/>
            </p:cNvSpPr>
            <p:nvPr/>
          </p:nvSpPr>
          <p:spPr bwMode="gray">
            <a:xfrm>
              <a:off x="1634733" y="5667162"/>
              <a:ext cx="191464" cy="174895"/>
            </a:xfrm>
            <a:custGeom>
              <a:avLst/>
              <a:gdLst>
                <a:gd name="T0" fmla="*/ 0 w 708"/>
                <a:gd name="T1" fmla="*/ 90 h 652"/>
                <a:gd name="T2" fmla="*/ 302 w 708"/>
                <a:gd name="T3" fmla="*/ 7 h 652"/>
                <a:gd name="T4" fmla="*/ 318 w 708"/>
                <a:gd name="T5" fmla="*/ 0 h 652"/>
                <a:gd name="T6" fmla="*/ 708 w 708"/>
                <a:gd name="T7" fmla="*/ 652 h 652"/>
                <a:gd name="T8" fmla="*/ 33 w 708"/>
                <a:gd name="T9" fmla="*/ 619 h 652"/>
                <a:gd name="T10" fmla="*/ 280 w 708"/>
                <a:gd name="T11" fmla="*/ 574 h 652"/>
                <a:gd name="T12" fmla="*/ 33 w 708"/>
                <a:gd name="T13" fmla="*/ 619 h 652"/>
                <a:gd name="T14" fmla="*/ 663 w 708"/>
                <a:gd name="T15" fmla="*/ 574 h 652"/>
                <a:gd name="T16" fmla="*/ 375 w 708"/>
                <a:gd name="T17" fmla="*/ 617 h 652"/>
                <a:gd name="T18" fmla="*/ 33 w 708"/>
                <a:gd name="T19" fmla="*/ 529 h 652"/>
                <a:gd name="T20" fmla="*/ 280 w 708"/>
                <a:gd name="T21" fmla="*/ 474 h 652"/>
                <a:gd name="T22" fmla="*/ 33 w 708"/>
                <a:gd name="T23" fmla="*/ 529 h 652"/>
                <a:gd name="T24" fmla="*/ 663 w 708"/>
                <a:gd name="T25" fmla="*/ 484 h 652"/>
                <a:gd name="T26" fmla="*/ 375 w 708"/>
                <a:gd name="T27" fmla="*/ 515 h 652"/>
                <a:gd name="T28" fmla="*/ 33 w 708"/>
                <a:gd name="T29" fmla="*/ 439 h 652"/>
                <a:gd name="T30" fmla="*/ 280 w 708"/>
                <a:gd name="T31" fmla="*/ 375 h 652"/>
                <a:gd name="T32" fmla="*/ 33 w 708"/>
                <a:gd name="T33" fmla="*/ 439 h 652"/>
                <a:gd name="T34" fmla="*/ 663 w 708"/>
                <a:gd name="T35" fmla="*/ 394 h 652"/>
                <a:gd name="T36" fmla="*/ 375 w 708"/>
                <a:gd name="T37" fmla="*/ 417 h 652"/>
                <a:gd name="T38" fmla="*/ 33 w 708"/>
                <a:gd name="T39" fmla="*/ 351 h 652"/>
                <a:gd name="T40" fmla="*/ 280 w 708"/>
                <a:gd name="T41" fmla="*/ 277 h 652"/>
                <a:gd name="T42" fmla="*/ 33 w 708"/>
                <a:gd name="T43" fmla="*/ 351 h 652"/>
                <a:gd name="T44" fmla="*/ 663 w 708"/>
                <a:gd name="T45" fmla="*/ 306 h 652"/>
                <a:gd name="T46" fmla="*/ 378 w 708"/>
                <a:gd name="T47" fmla="*/ 318 h 652"/>
                <a:gd name="T48" fmla="*/ 33 w 708"/>
                <a:gd name="T49" fmla="*/ 261 h 652"/>
                <a:gd name="T50" fmla="*/ 280 w 708"/>
                <a:gd name="T51" fmla="*/ 178 h 652"/>
                <a:gd name="T52" fmla="*/ 33 w 708"/>
                <a:gd name="T53" fmla="*/ 261 h 652"/>
                <a:gd name="T54" fmla="*/ 663 w 708"/>
                <a:gd name="T55" fmla="*/ 216 h 652"/>
                <a:gd name="T56" fmla="*/ 378 w 708"/>
                <a:gd name="T57" fmla="*/ 218 h 652"/>
                <a:gd name="T58" fmla="*/ 33 w 708"/>
                <a:gd name="T59" fmla="*/ 173 h 652"/>
                <a:gd name="T60" fmla="*/ 280 w 708"/>
                <a:gd name="T61" fmla="*/ 80 h 652"/>
                <a:gd name="T62" fmla="*/ 33 w 708"/>
                <a:gd name="T63" fmla="*/ 173 h 652"/>
                <a:gd name="T64" fmla="*/ 663 w 708"/>
                <a:gd name="T65" fmla="*/ 128 h 652"/>
                <a:gd name="T66" fmla="*/ 378 w 708"/>
                <a:gd name="T67" fmla="*/ 121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8" h="652">
                  <a:moveTo>
                    <a:pt x="0" y="652"/>
                  </a:moveTo>
                  <a:lnTo>
                    <a:pt x="0" y="90"/>
                  </a:lnTo>
                  <a:lnTo>
                    <a:pt x="257" y="19"/>
                  </a:lnTo>
                  <a:lnTo>
                    <a:pt x="302" y="7"/>
                  </a:lnTo>
                  <a:lnTo>
                    <a:pt x="302" y="4"/>
                  </a:lnTo>
                  <a:lnTo>
                    <a:pt x="318" y="0"/>
                  </a:lnTo>
                  <a:lnTo>
                    <a:pt x="708" y="87"/>
                  </a:lnTo>
                  <a:lnTo>
                    <a:pt x="708" y="652"/>
                  </a:lnTo>
                  <a:lnTo>
                    <a:pt x="0" y="652"/>
                  </a:lnTo>
                  <a:close/>
                  <a:moveTo>
                    <a:pt x="33" y="619"/>
                  </a:moveTo>
                  <a:lnTo>
                    <a:pt x="280" y="619"/>
                  </a:lnTo>
                  <a:lnTo>
                    <a:pt x="280" y="574"/>
                  </a:lnTo>
                  <a:lnTo>
                    <a:pt x="33" y="579"/>
                  </a:lnTo>
                  <a:lnTo>
                    <a:pt x="33" y="619"/>
                  </a:lnTo>
                  <a:close/>
                  <a:moveTo>
                    <a:pt x="663" y="617"/>
                  </a:moveTo>
                  <a:lnTo>
                    <a:pt x="663" y="574"/>
                  </a:lnTo>
                  <a:lnTo>
                    <a:pt x="375" y="569"/>
                  </a:lnTo>
                  <a:lnTo>
                    <a:pt x="375" y="617"/>
                  </a:lnTo>
                  <a:lnTo>
                    <a:pt x="663" y="617"/>
                  </a:lnTo>
                  <a:close/>
                  <a:moveTo>
                    <a:pt x="33" y="529"/>
                  </a:moveTo>
                  <a:lnTo>
                    <a:pt x="280" y="519"/>
                  </a:lnTo>
                  <a:lnTo>
                    <a:pt x="280" y="474"/>
                  </a:lnTo>
                  <a:lnTo>
                    <a:pt x="33" y="488"/>
                  </a:lnTo>
                  <a:lnTo>
                    <a:pt x="33" y="529"/>
                  </a:lnTo>
                  <a:close/>
                  <a:moveTo>
                    <a:pt x="663" y="526"/>
                  </a:moveTo>
                  <a:lnTo>
                    <a:pt x="663" y="484"/>
                  </a:lnTo>
                  <a:lnTo>
                    <a:pt x="375" y="469"/>
                  </a:lnTo>
                  <a:lnTo>
                    <a:pt x="375" y="515"/>
                  </a:lnTo>
                  <a:lnTo>
                    <a:pt x="663" y="526"/>
                  </a:lnTo>
                  <a:close/>
                  <a:moveTo>
                    <a:pt x="33" y="439"/>
                  </a:moveTo>
                  <a:lnTo>
                    <a:pt x="280" y="420"/>
                  </a:lnTo>
                  <a:lnTo>
                    <a:pt x="280" y="375"/>
                  </a:lnTo>
                  <a:lnTo>
                    <a:pt x="33" y="398"/>
                  </a:lnTo>
                  <a:lnTo>
                    <a:pt x="33" y="439"/>
                  </a:lnTo>
                  <a:close/>
                  <a:moveTo>
                    <a:pt x="663" y="436"/>
                  </a:moveTo>
                  <a:lnTo>
                    <a:pt x="663" y="394"/>
                  </a:lnTo>
                  <a:lnTo>
                    <a:pt x="378" y="370"/>
                  </a:lnTo>
                  <a:lnTo>
                    <a:pt x="375" y="417"/>
                  </a:lnTo>
                  <a:lnTo>
                    <a:pt x="663" y="436"/>
                  </a:lnTo>
                  <a:close/>
                  <a:moveTo>
                    <a:pt x="33" y="351"/>
                  </a:moveTo>
                  <a:lnTo>
                    <a:pt x="280" y="322"/>
                  </a:lnTo>
                  <a:lnTo>
                    <a:pt x="280" y="277"/>
                  </a:lnTo>
                  <a:lnTo>
                    <a:pt x="33" y="310"/>
                  </a:lnTo>
                  <a:lnTo>
                    <a:pt x="33" y="351"/>
                  </a:lnTo>
                  <a:close/>
                  <a:moveTo>
                    <a:pt x="663" y="346"/>
                  </a:moveTo>
                  <a:lnTo>
                    <a:pt x="663" y="306"/>
                  </a:lnTo>
                  <a:lnTo>
                    <a:pt x="378" y="272"/>
                  </a:lnTo>
                  <a:lnTo>
                    <a:pt x="378" y="318"/>
                  </a:lnTo>
                  <a:lnTo>
                    <a:pt x="663" y="346"/>
                  </a:lnTo>
                  <a:close/>
                  <a:moveTo>
                    <a:pt x="33" y="261"/>
                  </a:moveTo>
                  <a:lnTo>
                    <a:pt x="280" y="223"/>
                  </a:lnTo>
                  <a:lnTo>
                    <a:pt x="280" y="178"/>
                  </a:lnTo>
                  <a:lnTo>
                    <a:pt x="33" y="220"/>
                  </a:lnTo>
                  <a:lnTo>
                    <a:pt x="33" y="261"/>
                  </a:lnTo>
                  <a:close/>
                  <a:moveTo>
                    <a:pt x="663" y="256"/>
                  </a:moveTo>
                  <a:lnTo>
                    <a:pt x="663" y="216"/>
                  </a:lnTo>
                  <a:lnTo>
                    <a:pt x="378" y="173"/>
                  </a:lnTo>
                  <a:lnTo>
                    <a:pt x="378" y="218"/>
                  </a:lnTo>
                  <a:lnTo>
                    <a:pt x="663" y="256"/>
                  </a:lnTo>
                  <a:close/>
                  <a:moveTo>
                    <a:pt x="33" y="173"/>
                  </a:moveTo>
                  <a:lnTo>
                    <a:pt x="280" y="125"/>
                  </a:lnTo>
                  <a:lnTo>
                    <a:pt x="280" y="80"/>
                  </a:lnTo>
                  <a:lnTo>
                    <a:pt x="33" y="132"/>
                  </a:lnTo>
                  <a:lnTo>
                    <a:pt x="33" y="173"/>
                  </a:lnTo>
                  <a:close/>
                  <a:moveTo>
                    <a:pt x="663" y="168"/>
                  </a:moveTo>
                  <a:lnTo>
                    <a:pt x="663" y="128"/>
                  </a:lnTo>
                  <a:lnTo>
                    <a:pt x="378" y="75"/>
                  </a:lnTo>
                  <a:lnTo>
                    <a:pt x="378" y="121"/>
                  </a:lnTo>
                  <a:lnTo>
                    <a:pt x="663"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42" name="TextBox 59"/>
          <p:cNvSpPr txBox="1"/>
          <p:nvPr/>
        </p:nvSpPr>
        <p:spPr bwMode="gray">
          <a:xfrm>
            <a:off x="2985811" y="4373108"/>
            <a:ext cx="1087178" cy="33772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Civil affairs</a:t>
            </a:r>
          </a:p>
        </p:txBody>
      </p:sp>
      <p:grpSp>
        <p:nvGrpSpPr>
          <p:cNvPr id="143" name="组合 745"/>
          <p:cNvGrpSpPr/>
          <p:nvPr/>
        </p:nvGrpSpPr>
        <p:grpSpPr bwMode="gray">
          <a:xfrm>
            <a:off x="2534148" y="4102303"/>
            <a:ext cx="414768" cy="274703"/>
            <a:chOff x="13801725" y="3422650"/>
            <a:chExt cx="1525588" cy="984250"/>
          </a:xfrm>
          <a:solidFill>
            <a:srgbClr val="666666">
              <a:lumMod val="40000"/>
              <a:lumOff val="60000"/>
            </a:srgbClr>
          </a:solidFill>
        </p:grpSpPr>
        <p:sp>
          <p:nvSpPr>
            <p:cNvPr id="149" name="Freeform 76"/>
            <p:cNvSpPr/>
            <p:nvPr/>
          </p:nvSpPr>
          <p:spPr bwMode="gray">
            <a:xfrm>
              <a:off x="14293850" y="3422650"/>
              <a:ext cx="401638" cy="141288"/>
            </a:xfrm>
            <a:custGeom>
              <a:avLst/>
              <a:gdLst/>
              <a:ahLst/>
              <a:cxnLst>
                <a:cxn ang="0">
                  <a:pos x="439" y="172"/>
                </a:cxn>
                <a:cxn ang="0">
                  <a:pos x="452" y="179"/>
                </a:cxn>
                <a:cxn ang="0">
                  <a:pos x="459" y="177"/>
                </a:cxn>
                <a:cxn ang="0">
                  <a:pos x="501" y="143"/>
                </a:cxn>
                <a:cxn ang="0">
                  <a:pos x="504" y="138"/>
                </a:cxn>
                <a:cxn ang="0">
                  <a:pos x="506" y="132"/>
                </a:cxn>
                <a:cxn ang="0">
                  <a:pos x="501" y="118"/>
                </a:cxn>
                <a:cxn ang="0">
                  <a:pos x="477" y="93"/>
                </a:cxn>
                <a:cxn ang="0">
                  <a:pos x="423" y="52"/>
                </a:cxn>
                <a:cxn ang="0">
                  <a:pos x="363" y="22"/>
                </a:cxn>
                <a:cxn ang="0">
                  <a:pos x="297" y="5"/>
                </a:cxn>
                <a:cxn ang="0">
                  <a:pos x="262" y="0"/>
                </a:cxn>
                <a:cxn ang="0">
                  <a:pos x="241" y="0"/>
                </a:cxn>
                <a:cxn ang="0">
                  <a:pos x="177" y="7"/>
                </a:cxn>
                <a:cxn ang="0">
                  <a:pos x="115" y="24"/>
                </a:cxn>
                <a:cxn ang="0">
                  <a:pos x="57" y="52"/>
                </a:cxn>
                <a:cxn ang="0">
                  <a:pos x="7" y="91"/>
                </a:cxn>
                <a:cxn ang="0">
                  <a:pos x="2" y="98"/>
                </a:cxn>
                <a:cxn ang="0">
                  <a:pos x="2" y="111"/>
                </a:cxn>
                <a:cxn ang="0">
                  <a:pos x="37" y="152"/>
                </a:cxn>
                <a:cxn ang="0">
                  <a:pos x="42" y="155"/>
                </a:cxn>
                <a:cxn ang="0">
                  <a:pos x="51" y="157"/>
                </a:cxn>
                <a:cxn ang="0">
                  <a:pos x="62" y="154"/>
                </a:cxn>
                <a:cxn ang="0">
                  <a:pos x="81" y="137"/>
                </a:cxn>
                <a:cxn ang="0">
                  <a:pos x="123" y="111"/>
                </a:cxn>
                <a:cxn ang="0">
                  <a:pos x="169" y="93"/>
                </a:cxn>
                <a:cxn ang="0">
                  <a:pos x="216" y="84"/>
                </a:cxn>
                <a:cxn ang="0">
                  <a:pos x="241" y="83"/>
                </a:cxn>
                <a:cxn ang="0">
                  <a:pos x="256" y="84"/>
                </a:cxn>
                <a:cxn ang="0">
                  <a:pos x="309" y="93"/>
                </a:cxn>
                <a:cxn ang="0">
                  <a:pos x="358" y="110"/>
                </a:cxn>
                <a:cxn ang="0">
                  <a:pos x="402" y="137"/>
                </a:cxn>
                <a:cxn ang="0">
                  <a:pos x="439" y="172"/>
                </a:cxn>
              </a:cxnLst>
              <a:rect l="0" t="0" r="r" b="b"/>
              <a:pathLst>
                <a:path w="506" h="179">
                  <a:moveTo>
                    <a:pt x="439" y="172"/>
                  </a:moveTo>
                  <a:lnTo>
                    <a:pt x="439" y="172"/>
                  </a:lnTo>
                  <a:lnTo>
                    <a:pt x="445" y="177"/>
                  </a:lnTo>
                  <a:lnTo>
                    <a:pt x="452" y="179"/>
                  </a:lnTo>
                  <a:lnTo>
                    <a:pt x="452" y="179"/>
                  </a:lnTo>
                  <a:lnTo>
                    <a:pt x="459" y="177"/>
                  </a:lnTo>
                  <a:lnTo>
                    <a:pt x="464" y="174"/>
                  </a:lnTo>
                  <a:lnTo>
                    <a:pt x="501" y="143"/>
                  </a:lnTo>
                  <a:lnTo>
                    <a:pt x="501" y="143"/>
                  </a:lnTo>
                  <a:lnTo>
                    <a:pt x="504" y="138"/>
                  </a:lnTo>
                  <a:lnTo>
                    <a:pt x="506" y="132"/>
                  </a:lnTo>
                  <a:lnTo>
                    <a:pt x="506" y="132"/>
                  </a:lnTo>
                  <a:lnTo>
                    <a:pt x="506" y="125"/>
                  </a:lnTo>
                  <a:lnTo>
                    <a:pt x="501" y="118"/>
                  </a:lnTo>
                  <a:lnTo>
                    <a:pt x="501" y="118"/>
                  </a:lnTo>
                  <a:lnTo>
                    <a:pt x="477" y="93"/>
                  </a:lnTo>
                  <a:lnTo>
                    <a:pt x="450" y="71"/>
                  </a:lnTo>
                  <a:lnTo>
                    <a:pt x="423" y="52"/>
                  </a:lnTo>
                  <a:lnTo>
                    <a:pt x="393" y="35"/>
                  </a:lnTo>
                  <a:lnTo>
                    <a:pt x="363" y="22"/>
                  </a:lnTo>
                  <a:lnTo>
                    <a:pt x="329" y="12"/>
                  </a:lnTo>
                  <a:lnTo>
                    <a:pt x="297" y="5"/>
                  </a:lnTo>
                  <a:lnTo>
                    <a:pt x="262" y="0"/>
                  </a:lnTo>
                  <a:lnTo>
                    <a:pt x="262" y="0"/>
                  </a:lnTo>
                  <a:lnTo>
                    <a:pt x="241" y="0"/>
                  </a:lnTo>
                  <a:lnTo>
                    <a:pt x="241" y="0"/>
                  </a:lnTo>
                  <a:lnTo>
                    <a:pt x="209" y="2"/>
                  </a:lnTo>
                  <a:lnTo>
                    <a:pt x="177" y="7"/>
                  </a:lnTo>
                  <a:lnTo>
                    <a:pt x="145" y="14"/>
                  </a:lnTo>
                  <a:lnTo>
                    <a:pt x="115" y="24"/>
                  </a:lnTo>
                  <a:lnTo>
                    <a:pt x="86" y="37"/>
                  </a:lnTo>
                  <a:lnTo>
                    <a:pt x="57" y="52"/>
                  </a:lnTo>
                  <a:lnTo>
                    <a:pt x="32" y="71"/>
                  </a:lnTo>
                  <a:lnTo>
                    <a:pt x="7" y="91"/>
                  </a:lnTo>
                  <a:lnTo>
                    <a:pt x="7" y="91"/>
                  </a:lnTo>
                  <a:lnTo>
                    <a:pt x="2" y="98"/>
                  </a:lnTo>
                  <a:lnTo>
                    <a:pt x="0" y="105"/>
                  </a:lnTo>
                  <a:lnTo>
                    <a:pt x="2" y="111"/>
                  </a:lnTo>
                  <a:lnTo>
                    <a:pt x="5" y="116"/>
                  </a:lnTo>
                  <a:lnTo>
                    <a:pt x="37" y="152"/>
                  </a:lnTo>
                  <a:lnTo>
                    <a:pt x="37" y="152"/>
                  </a:lnTo>
                  <a:lnTo>
                    <a:pt x="42" y="155"/>
                  </a:lnTo>
                  <a:lnTo>
                    <a:pt x="51" y="157"/>
                  </a:lnTo>
                  <a:lnTo>
                    <a:pt x="51" y="157"/>
                  </a:lnTo>
                  <a:lnTo>
                    <a:pt x="56" y="157"/>
                  </a:lnTo>
                  <a:lnTo>
                    <a:pt x="62" y="154"/>
                  </a:lnTo>
                  <a:lnTo>
                    <a:pt x="62" y="154"/>
                  </a:lnTo>
                  <a:lnTo>
                    <a:pt x="81" y="137"/>
                  </a:lnTo>
                  <a:lnTo>
                    <a:pt x="101" y="123"/>
                  </a:lnTo>
                  <a:lnTo>
                    <a:pt x="123" y="111"/>
                  </a:lnTo>
                  <a:lnTo>
                    <a:pt x="145" y="101"/>
                  </a:lnTo>
                  <a:lnTo>
                    <a:pt x="169" y="93"/>
                  </a:lnTo>
                  <a:lnTo>
                    <a:pt x="192" y="88"/>
                  </a:lnTo>
                  <a:lnTo>
                    <a:pt x="216" y="84"/>
                  </a:lnTo>
                  <a:lnTo>
                    <a:pt x="241" y="83"/>
                  </a:lnTo>
                  <a:lnTo>
                    <a:pt x="241" y="83"/>
                  </a:lnTo>
                  <a:lnTo>
                    <a:pt x="256" y="84"/>
                  </a:lnTo>
                  <a:lnTo>
                    <a:pt x="256" y="84"/>
                  </a:lnTo>
                  <a:lnTo>
                    <a:pt x="283" y="86"/>
                  </a:lnTo>
                  <a:lnTo>
                    <a:pt x="309" y="93"/>
                  </a:lnTo>
                  <a:lnTo>
                    <a:pt x="332" y="100"/>
                  </a:lnTo>
                  <a:lnTo>
                    <a:pt x="358" y="110"/>
                  </a:lnTo>
                  <a:lnTo>
                    <a:pt x="380" y="122"/>
                  </a:lnTo>
                  <a:lnTo>
                    <a:pt x="402" y="137"/>
                  </a:lnTo>
                  <a:lnTo>
                    <a:pt x="420" y="154"/>
                  </a:lnTo>
                  <a:lnTo>
                    <a:pt x="439" y="172"/>
                  </a:lnTo>
                  <a:lnTo>
                    <a:pt x="439" y="172"/>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 name="Freeform 77"/>
            <p:cNvSpPr/>
            <p:nvPr/>
          </p:nvSpPr>
          <p:spPr bwMode="gray">
            <a:xfrm>
              <a:off x="14377988" y="3532188"/>
              <a:ext cx="225425" cy="100013"/>
            </a:xfrm>
            <a:custGeom>
              <a:avLst/>
              <a:gdLst/>
              <a:ahLst/>
              <a:cxnLst>
                <a:cxn ang="0">
                  <a:pos x="147" y="0"/>
                </a:cxn>
                <a:cxn ang="0">
                  <a:pos x="147" y="0"/>
                </a:cxn>
                <a:cxn ang="0">
                  <a:pos x="137" y="0"/>
                </a:cxn>
                <a:cxn ang="0">
                  <a:pos x="137" y="0"/>
                </a:cxn>
                <a:cxn ang="0">
                  <a:pos x="118" y="2"/>
                </a:cxn>
                <a:cxn ang="0">
                  <a:pos x="100" y="4"/>
                </a:cxn>
                <a:cxn ang="0">
                  <a:pos x="83" y="7"/>
                </a:cxn>
                <a:cxn ang="0">
                  <a:pos x="66" y="14"/>
                </a:cxn>
                <a:cxn ang="0">
                  <a:pos x="49" y="21"/>
                </a:cxn>
                <a:cxn ang="0">
                  <a:pos x="34" y="29"/>
                </a:cxn>
                <a:cxn ang="0">
                  <a:pos x="19" y="39"/>
                </a:cxn>
                <a:cxn ang="0">
                  <a:pos x="5" y="51"/>
                </a:cxn>
                <a:cxn ang="0">
                  <a:pos x="5" y="51"/>
                </a:cxn>
                <a:cxn ang="0">
                  <a:pos x="2" y="58"/>
                </a:cxn>
                <a:cxn ang="0">
                  <a:pos x="0" y="64"/>
                </a:cxn>
                <a:cxn ang="0">
                  <a:pos x="0" y="71"/>
                </a:cxn>
                <a:cxn ang="0">
                  <a:pos x="5" y="76"/>
                </a:cxn>
                <a:cxn ang="0">
                  <a:pos x="37" y="112"/>
                </a:cxn>
                <a:cxn ang="0">
                  <a:pos x="37" y="112"/>
                </a:cxn>
                <a:cxn ang="0">
                  <a:pos x="42" y="115"/>
                </a:cxn>
                <a:cxn ang="0">
                  <a:pos x="49" y="117"/>
                </a:cxn>
                <a:cxn ang="0">
                  <a:pos x="49" y="117"/>
                </a:cxn>
                <a:cxn ang="0">
                  <a:pos x="56" y="117"/>
                </a:cxn>
                <a:cxn ang="0">
                  <a:pos x="63" y="112"/>
                </a:cxn>
                <a:cxn ang="0">
                  <a:pos x="63" y="112"/>
                </a:cxn>
                <a:cxn ang="0">
                  <a:pos x="78" y="100"/>
                </a:cxn>
                <a:cxn ang="0">
                  <a:pos x="96" y="91"/>
                </a:cxn>
                <a:cxn ang="0">
                  <a:pos x="117" y="85"/>
                </a:cxn>
                <a:cxn ang="0">
                  <a:pos x="137" y="83"/>
                </a:cxn>
                <a:cxn ang="0">
                  <a:pos x="137" y="83"/>
                </a:cxn>
                <a:cxn ang="0">
                  <a:pos x="142" y="83"/>
                </a:cxn>
                <a:cxn ang="0">
                  <a:pos x="142" y="83"/>
                </a:cxn>
                <a:cxn ang="0">
                  <a:pos x="154" y="85"/>
                </a:cxn>
                <a:cxn ang="0">
                  <a:pos x="164" y="86"/>
                </a:cxn>
                <a:cxn ang="0">
                  <a:pos x="184" y="95"/>
                </a:cxn>
                <a:cxn ang="0">
                  <a:pos x="201" y="105"/>
                </a:cxn>
                <a:cxn ang="0">
                  <a:pos x="209" y="112"/>
                </a:cxn>
                <a:cxn ang="0">
                  <a:pos x="218" y="118"/>
                </a:cxn>
                <a:cxn ang="0">
                  <a:pos x="218" y="118"/>
                </a:cxn>
                <a:cxn ang="0">
                  <a:pos x="223" y="124"/>
                </a:cxn>
                <a:cxn ang="0">
                  <a:pos x="231" y="125"/>
                </a:cxn>
                <a:cxn ang="0">
                  <a:pos x="231" y="125"/>
                </a:cxn>
                <a:cxn ang="0">
                  <a:pos x="236" y="124"/>
                </a:cxn>
                <a:cxn ang="0">
                  <a:pos x="243" y="120"/>
                </a:cxn>
                <a:cxn ang="0">
                  <a:pos x="279" y="90"/>
                </a:cxn>
                <a:cxn ang="0">
                  <a:pos x="279" y="90"/>
                </a:cxn>
                <a:cxn ang="0">
                  <a:pos x="282" y="85"/>
                </a:cxn>
                <a:cxn ang="0">
                  <a:pos x="284" y="78"/>
                </a:cxn>
                <a:cxn ang="0">
                  <a:pos x="284" y="78"/>
                </a:cxn>
                <a:cxn ang="0">
                  <a:pos x="284" y="71"/>
                </a:cxn>
                <a:cxn ang="0">
                  <a:pos x="280" y="64"/>
                </a:cxn>
                <a:cxn ang="0">
                  <a:pos x="280" y="64"/>
                </a:cxn>
                <a:cxn ang="0">
                  <a:pos x="267" y="51"/>
                </a:cxn>
                <a:cxn ang="0">
                  <a:pos x="252" y="39"/>
                </a:cxn>
                <a:cxn ang="0">
                  <a:pos x="236" y="29"/>
                </a:cxn>
                <a:cxn ang="0">
                  <a:pos x="220" y="19"/>
                </a:cxn>
                <a:cxn ang="0">
                  <a:pos x="203" y="12"/>
                </a:cxn>
                <a:cxn ang="0">
                  <a:pos x="186" y="7"/>
                </a:cxn>
                <a:cxn ang="0">
                  <a:pos x="167" y="2"/>
                </a:cxn>
                <a:cxn ang="0">
                  <a:pos x="147" y="0"/>
                </a:cxn>
                <a:cxn ang="0">
                  <a:pos x="147" y="0"/>
                </a:cxn>
              </a:cxnLst>
              <a:rect l="0" t="0" r="r" b="b"/>
              <a:pathLst>
                <a:path w="284" h="125">
                  <a:moveTo>
                    <a:pt x="147" y="0"/>
                  </a:moveTo>
                  <a:lnTo>
                    <a:pt x="147" y="0"/>
                  </a:lnTo>
                  <a:lnTo>
                    <a:pt x="137" y="0"/>
                  </a:lnTo>
                  <a:lnTo>
                    <a:pt x="137" y="0"/>
                  </a:lnTo>
                  <a:lnTo>
                    <a:pt x="118" y="2"/>
                  </a:lnTo>
                  <a:lnTo>
                    <a:pt x="100" y="4"/>
                  </a:lnTo>
                  <a:lnTo>
                    <a:pt x="83" y="7"/>
                  </a:lnTo>
                  <a:lnTo>
                    <a:pt x="66" y="14"/>
                  </a:lnTo>
                  <a:lnTo>
                    <a:pt x="49" y="21"/>
                  </a:lnTo>
                  <a:lnTo>
                    <a:pt x="34" y="29"/>
                  </a:lnTo>
                  <a:lnTo>
                    <a:pt x="19" y="39"/>
                  </a:lnTo>
                  <a:lnTo>
                    <a:pt x="5" y="51"/>
                  </a:lnTo>
                  <a:lnTo>
                    <a:pt x="5" y="51"/>
                  </a:lnTo>
                  <a:lnTo>
                    <a:pt x="2" y="58"/>
                  </a:lnTo>
                  <a:lnTo>
                    <a:pt x="0" y="64"/>
                  </a:lnTo>
                  <a:lnTo>
                    <a:pt x="0" y="71"/>
                  </a:lnTo>
                  <a:lnTo>
                    <a:pt x="5" y="76"/>
                  </a:lnTo>
                  <a:lnTo>
                    <a:pt x="37" y="112"/>
                  </a:lnTo>
                  <a:lnTo>
                    <a:pt x="37" y="112"/>
                  </a:lnTo>
                  <a:lnTo>
                    <a:pt x="42" y="115"/>
                  </a:lnTo>
                  <a:lnTo>
                    <a:pt x="49" y="117"/>
                  </a:lnTo>
                  <a:lnTo>
                    <a:pt x="49" y="117"/>
                  </a:lnTo>
                  <a:lnTo>
                    <a:pt x="56" y="117"/>
                  </a:lnTo>
                  <a:lnTo>
                    <a:pt x="63" y="112"/>
                  </a:lnTo>
                  <a:lnTo>
                    <a:pt x="63" y="112"/>
                  </a:lnTo>
                  <a:lnTo>
                    <a:pt x="78" y="100"/>
                  </a:lnTo>
                  <a:lnTo>
                    <a:pt x="96" y="91"/>
                  </a:lnTo>
                  <a:lnTo>
                    <a:pt x="117" y="85"/>
                  </a:lnTo>
                  <a:lnTo>
                    <a:pt x="137" y="83"/>
                  </a:lnTo>
                  <a:lnTo>
                    <a:pt x="137" y="83"/>
                  </a:lnTo>
                  <a:lnTo>
                    <a:pt x="142" y="83"/>
                  </a:lnTo>
                  <a:lnTo>
                    <a:pt x="142" y="83"/>
                  </a:lnTo>
                  <a:lnTo>
                    <a:pt x="154" y="85"/>
                  </a:lnTo>
                  <a:lnTo>
                    <a:pt x="164" y="86"/>
                  </a:lnTo>
                  <a:lnTo>
                    <a:pt x="184" y="95"/>
                  </a:lnTo>
                  <a:lnTo>
                    <a:pt x="201" y="105"/>
                  </a:lnTo>
                  <a:lnTo>
                    <a:pt x="209" y="112"/>
                  </a:lnTo>
                  <a:lnTo>
                    <a:pt x="218" y="118"/>
                  </a:lnTo>
                  <a:lnTo>
                    <a:pt x="218" y="118"/>
                  </a:lnTo>
                  <a:lnTo>
                    <a:pt x="223" y="124"/>
                  </a:lnTo>
                  <a:lnTo>
                    <a:pt x="231" y="125"/>
                  </a:lnTo>
                  <a:lnTo>
                    <a:pt x="231" y="125"/>
                  </a:lnTo>
                  <a:lnTo>
                    <a:pt x="236" y="124"/>
                  </a:lnTo>
                  <a:lnTo>
                    <a:pt x="243" y="120"/>
                  </a:lnTo>
                  <a:lnTo>
                    <a:pt x="279" y="90"/>
                  </a:lnTo>
                  <a:lnTo>
                    <a:pt x="279" y="90"/>
                  </a:lnTo>
                  <a:lnTo>
                    <a:pt x="282" y="85"/>
                  </a:lnTo>
                  <a:lnTo>
                    <a:pt x="284" y="78"/>
                  </a:lnTo>
                  <a:lnTo>
                    <a:pt x="284" y="78"/>
                  </a:lnTo>
                  <a:lnTo>
                    <a:pt x="284" y="71"/>
                  </a:lnTo>
                  <a:lnTo>
                    <a:pt x="280" y="64"/>
                  </a:lnTo>
                  <a:lnTo>
                    <a:pt x="280" y="64"/>
                  </a:lnTo>
                  <a:lnTo>
                    <a:pt x="267" y="51"/>
                  </a:lnTo>
                  <a:lnTo>
                    <a:pt x="252" y="39"/>
                  </a:lnTo>
                  <a:lnTo>
                    <a:pt x="236" y="29"/>
                  </a:lnTo>
                  <a:lnTo>
                    <a:pt x="220" y="19"/>
                  </a:lnTo>
                  <a:lnTo>
                    <a:pt x="203" y="12"/>
                  </a:lnTo>
                  <a:lnTo>
                    <a:pt x="186" y="7"/>
                  </a:lnTo>
                  <a:lnTo>
                    <a:pt x="167" y="2"/>
                  </a:lnTo>
                  <a:lnTo>
                    <a:pt x="147" y="0"/>
                  </a:lnTo>
                  <a:lnTo>
                    <a:pt x="147" y="0"/>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 name="Freeform 78"/>
            <p:cNvSpPr>
              <a:spLocks noEditPoints="1"/>
            </p:cNvSpPr>
            <p:nvPr/>
          </p:nvSpPr>
          <p:spPr bwMode="gray">
            <a:xfrm>
              <a:off x="13801725" y="3470275"/>
              <a:ext cx="1525588" cy="93662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10" name="TextBox 59"/>
          <p:cNvSpPr txBox="1"/>
          <p:nvPr/>
        </p:nvSpPr>
        <p:spPr bwMode="gray">
          <a:xfrm>
            <a:off x="2206931" y="4379084"/>
            <a:ext cx="946347" cy="171744"/>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Healthcare</a:t>
            </a:r>
          </a:p>
        </p:txBody>
      </p:sp>
      <p:grpSp>
        <p:nvGrpSpPr>
          <p:cNvPr id="211" name="组合 210"/>
          <p:cNvGrpSpPr/>
          <p:nvPr/>
        </p:nvGrpSpPr>
        <p:grpSpPr bwMode="gray">
          <a:xfrm>
            <a:off x="1593582" y="1986618"/>
            <a:ext cx="1287061" cy="589147"/>
            <a:chOff x="6901648" y="1944927"/>
            <a:chExt cx="1152445" cy="656008"/>
          </a:xfrm>
        </p:grpSpPr>
        <p:pic>
          <p:nvPicPr>
            <p:cNvPr id="212"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21" name="TextBox 59"/>
            <p:cNvSpPr txBox="1"/>
            <p:nvPr/>
          </p:nvSpPr>
          <p:spPr bwMode="gray">
            <a:xfrm>
              <a:off x="6987711" y="2064141"/>
              <a:ext cx="980318"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Provincial government </a:t>
              </a:r>
            </a:p>
          </p:txBody>
        </p:sp>
      </p:grpSp>
      <p:pic>
        <p:nvPicPr>
          <p:cNvPr id="222" name="图片 167" descr="yun"/>
          <p:cNvPicPr>
            <a:picLocks noChangeAspect="1"/>
          </p:cNvPicPr>
          <p:nvPr/>
        </p:nvPicPr>
        <p:blipFill>
          <a:blip r:embed="rId4"/>
          <a:stretch>
            <a:fillRect/>
          </a:stretch>
        </p:blipFill>
        <p:spPr bwMode="gray">
          <a:xfrm>
            <a:off x="609577" y="2852067"/>
            <a:ext cx="1380852" cy="714013"/>
          </a:xfrm>
          <a:prstGeom prst="rect">
            <a:avLst/>
          </a:prstGeom>
        </p:spPr>
      </p:pic>
      <p:sp>
        <p:nvSpPr>
          <p:cNvPr id="223" name="TextBox 59"/>
          <p:cNvSpPr txBox="1"/>
          <p:nvPr/>
        </p:nvSpPr>
        <p:spPr bwMode="gray">
          <a:xfrm>
            <a:off x="790931" y="3041612"/>
            <a:ext cx="1057292" cy="296410"/>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Municipal government</a:t>
            </a:r>
          </a:p>
        </p:txBody>
      </p:sp>
      <p:grpSp>
        <p:nvGrpSpPr>
          <p:cNvPr id="224" name="组合 223"/>
          <p:cNvGrpSpPr/>
          <p:nvPr/>
        </p:nvGrpSpPr>
        <p:grpSpPr bwMode="gray">
          <a:xfrm>
            <a:off x="2852661" y="2006412"/>
            <a:ext cx="1034987" cy="589147"/>
            <a:chOff x="6901648" y="1944927"/>
            <a:chExt cx="1152445" cy="656008"/>
          </a:xfrm>
        </p:grpSpPr>
        <p:pic>
          <p:nvPicPr>
            <p:cNvPr id="225"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26" name="TextBox 59"/>
            <p:cNvSpPr txBox="1"/>
            <p:nvPr/>
          </p:nvSpPr>
          <p:spPr bwMode="gray">
            <a:xfrm>
              <a:off x="6987711" y="2181773"/>
              <a:ext cx="980318"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Policing</a:t>
              </a:r>
            </a:p>
          </p:txBody>
        </p:sp>
      </p:grpSp>
      <p:cxnSp>
        <p:nvCxnSpPr>
          <p:cNvPr id="227" name="直接连接符 226"/>
          <p:cNvCxnSpPr>
            <a:stCxn id="228" idx="0"/>
            <a:endCxn id="212" idx="2"/>
          </p:cNvCxnSpPr>
          <p:nvPr/>
        </p:nvCxnSpPr>
        <p:spPr bwMode="gray">
          <a:xfrm flipH="1" flipV="1">
            <a:off x="2237113" y="2575765"/>
            <a:ext cx="489145" cy="1446000"/>
          </a:xfrm>
          <a:prstGeom prst="line">
            <a:avLst/>
          </a:prstGeom>
          <a:noFill/>
          <a:ln w="6350" cap="flat" cmpd="sng" algn="ctr">
            <a:solidFill>
              <a:srgbClr val="666666"/>
            </a:solidFill>
            <a:prstDash val="solid"/>
            <a:miter lim="800000"/>
          </a:ln>
          <a:effectLst/>
        </p:spPr>
      </p:cxnSp>
      <p:sp>
        <p:nvSpPr>
          <p:cNvPr id="228" name="椭圆 227"/>
          <p:cNvSpPr>
            <a:spLocks noChangeAspect="1"/>
          </p:cNvSpPr>
          <p:nvPr/>
        </p:nvSpPr>
        <p:spPr bwMode="gray">
          <a:xfrm>
            <a:off x="2690258" y="4021765"/>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9" name="椭圆 228"/>
          <p:cNvSpPr>
            <a:spLocks noChangeAspect="1"/>
          </p:cNvSpPr>
          <p:nvPr/>
        </p:nvSpPr>
        <p:spPr bwMode="gray">
          <a:xfrm>
            <a:off x="1945766" y="3999595"/>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0" name="椭圆 229"/>
          <p:cNvSpPr>
            <a:spLocks noChangeAspect="1"/>
          </p:cNvSpPr>
          <p:nvPr/>
        </p:nvSpPr>
        <p:spPr bwMode="gray">
          <a:xfrm>
            <a:off x="3494209" y="4067974"/>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31" name="直接连接符 230"/>
          <p:cNvCxnSpPr>
            <a:stCxn id="228" idx="0"/>
            <a:endCxn id="222" idx="2"/>
          </p:cNvCxnSpPr>
          <p:nvPr/>
        </p:nvCxnSpPr>
        <p:spPr bwMode="gray">
          <a:xfrm flipH="1" flipV="1">
            <a:off x="1300003" y="3566080"/>
            <a:ext cx="1426255" cy="455685"/>
          </a:xfrm>
          <a:prstGeom prst="line">
            <a:avLst/>
          </a:prstGeom>
          <a:noFill/>
          <a:ln w="6350" cap="flat" cmpd="sng" algn="ctr">
            <a:solidFill>
              <a:srgbClr val="666666"/>
            </a:solidFill>
            <a:prstDash val="solid"/>
            <a:miter lim="800000"/>
          </a:ln>
          <a:effectLst/>
        </p:spPr>
      </p:cxnSp>
      <p:cxnSp>
        <p:nvCxnSpPr>
          <p:cNvPr id="232" name="直接连接符 231"/>
          <p:cNvCxnSpPr>
            <a:stCxn id="228" idx="0"/>
            <a:endCxn id="225" idx="2"/>
          </p:cNvCxnSpPr>
          <p:nvPr/>
        </p:nvCxnSpPr>
        <p:spPr bwMode="gray">
          <a:xfrm flipV="1">
            <a:off x="2726258" y="2595559"/>
            <a:ext cx="643897" cy="1426206"/>
          </a:xfrm>
          <a:prstGeom prst="line">
            <a:avLst/>
          </a:prstGeom>
          <a:noFill/>
          <a:ln w="6350" cap="flat" cmpd="sng" algn="ctr">
            <a:solidFill>
              <a:srgbClr val="666666"/>
            </a:solidFill>
            <a:prstDash val="solid"/>
            <a:miter lim="800000"/>
          </a:ln>
          <a:effectLst/>
        </p:spPr>
      </p:cxnSp>
      <p:cxnSp>
        <p:nvCxnSpPr>
          <p:cNvPr id="233" name="直接连接符 232"/>
          <p:cNvCxnSpPr>
            <a:stCxn id="229" idx="0"/>
            <a:endCxn id="222" idx="2"/>
          </p:cNvCxnSpPr>
          <p:nvPr/>
        </p:nvCxnSpPr>
        <p:spPr bwMode="gray">
          <a:xfrm flipH="1" flipV="1">
            <a:off x="1300003" y="3566080"/>
            <a:ext cx="681763" cy="433515"/>
          </a:xfrm>
          <a:prstGeom prst="line">
            <a:avLst/>
          </a:prstGeom>
          <a:noFill/>
          <a:ln w="6350" cap="flat" cmpd="sng" algn="ctr">
            <a:solidFill>
              <a:srgbClr val="666666"/>
            </a:solidFill>
            <a:prstDash val="solid"/>
            <a:miter lim="800000"/>
          </a:ln>
          <a:effectLst/>
        </p:spPr>
      </p:cxnSp>
      <p:cxnSp>
        <p:nvCxnSpPr>
          <p:cNvPr id="234" name="直接连接符 233"/>
          <p:cNvCxnSpPr>
            <a:stCxn id="229" idx="0"/>
            <a:endCxn id="212" idx="2"/>
          </p:cNvCxnSpPr>
          <p:nvPr/>
        </p:nvCxnSpPr>
        <p:spPr bwMode="gray">
          <a:xfrm flipV="1">
            <a:off x="1981766" y="2575765"/>
            <a:ext cx="255347" cy="1423830"/>
          </a:xfrm>
          <a:prstGeom prst="line">
            <a:avLst/>
          </a:prstGeom>
          <a:noFill/>
          <a:ln w="6350" cap="flat" cmpd="sng" algn="ctr">
            <a:solidFill>
              <a:srgbClr val="666666"/>
            </a:solidFill>
            <a:prstDash val="solid"/>
            <a:miter lim="800000"/>
          </a:ln>
          <a:effectLst/>
        </p:spPr>
      </p:cxnSp>
      <p:cxnSp>
        <p:nvCxnSpPr>
          <p:cNvPr id="235" name="直接连接符 234"/>
          <p:cNvCxnSpPr>
            <a:stCxn id="229" idx="0"/>
            <a:endCxn id="225" idx="2"/>
          </p:cNvCxnSpPr>
          <p:nvPr/>
        </p:nvCxnSpPr>
        <p:spPr bwMode="gray">
          <a:xfrm flipV="1">
            <a:off x="1981766" y="2595559"/>
            <a:ext cx="1388389" cy="1404036"/>
          </a:xfrm>
          <a:prstGeom prst="line">
            <a:avLst/>
          </a:prstGeom>
          <a:noFill/>
          <a:ln w="6350" cap="flat" cmpd="sng" algn="ctr">
            <a:solidFill>
              <a:srgbClr val="666666"/>
            </a:solidFill>
            <a:prstDash val="solid"/>
            <a:miter lim="800000"/>
          </a:ln>
          <a:effectLst/>
        </p:spPr>
      </p:cxnSp>
      <p:cxnSp>
        <p:nvCxnSpPr>
          <p:cNvPr id="236" name="直接连接符 235"/>
          <p:cNvCxnSpPr>
            <a:stCxn id="230" idx="0"/>
            <a:endCxn id="225" idx="2"/>
          </p:cNvCxnSpPr>
          <p:nvPr/>
        </p:nvCxnSpPr>
        <p:spPr bwMode="gray">
          <a:xfrm flipH="1" flipV="1">
            <a:off x="3370155" y="2595559"/>
            <a:ext cx="160054" cy="1472415"/>
          </a:xfrm>
          <a:prstGeom prst="line">
            <a:avLst/>
          </a:prstGeom>
          <a:noFill/>
          <a:ln w="6350" cap="flat" cmpd="sng" algn="ctr">
            <a:solidFill>
              <a:srgbClr val="666666"/>
            </a:solidFill>
            <a:prstDash val="solid"/>
            <a:miter lim="800000"/>
          </a:ln>
          <a:effectLst/>
        </p:spPr>
      </p:cxnSp>
      <p:cxnSp>
        <p:nvCxnSpPr>
          <p:cNvPr id="237" name="直接连接符 236"/>
          <p:cNvCxnSpPr>
            <a:stCxn id="230" idx="0"/>
            <a:endCxn id="212" idx="2"/>
          </p:cNvCxnSpPr>
          <p:nvPr/>
        </p:nvCxnSpPr>
        <p:spPr bwMode="gray">
          <a:xfrm flipH="1" flipV="1">
            <a:off x="2237113" y="2575765"/>
            <a:ext cx="1293096" cy="1492209"/>
          </a:xfrm>
          <a:prstGeom prst="line">
            <a:avLst/>
          </a:prstGeom>
          <a:noFill/>
          <a:ln w="6350" cap="flat" cmpd="sng" algn="ctr">
            <a:solidFill>
              <a:srgbClr val="666666"/>
            </a:solidFill>
            <a:prstDash val="solid"/>
            <a:miter lim="800000"/>
          </a:ln>
          <a:effectLst/>
        </p:spPr>
      </p:cxnSp>
      <p:cxnSp>
        <p:nvCxnSpPr>
          <p:cNvPr id="238" name="直接连接符 237"/>
          <p:cNvCxnSpPr>
            <a:stCxn id="230" idx="0"/>
            <a:endCxn id="222" idx="2"/>
          </p:cNvCxnSpPr>
          <p:nvPr/>
        </p:nvCxnSpPr>
        <p:spPr bwMode="gray">
          <a:xfrm flipH="1" flipV="1">
            <a:off x="1300003" y="3566080"/>
            <a:ext cx="2230206" cy="501894"/>
          </a:xfrm>
          <a:prstGeom prst="line">
            <a:avLst/>
          </a:prstGeom>
          <a:noFill/>
          <a:ln w="6350" cap="flat" cmpd="sng" algn="ctr">
            <a:solidFill>
              <a:srgbClr val="666666"/>
            </a:solidFill>
            <a:prstDash val="solid"/>
            <a:miter lim="800000"/>
          </a:ln>
          <a:effectLst/>
        </p:spPr>
      </p:cxnSp>
      <p:sp>
        <p:nvSpPr>
          <p:cNvPr id="239" name="椭圆 238"/>
          <p:cNvSpPr/>
          <p:nvPr/>
        </p:nvSpPr>
        <p:spPr bwMode="gray">
          <a:xfrm flipH="1">
            <a:off x="5235545" y="3120488"/>
            <a:ext cx="1780175" cy="558827"/>
          </a:xfrm>
          <a:prstGeom prst="ellipse">
            <a:avLst/>
          </a:prstGeom>
          <a:gradFill flip="none" rotWithShape="1">
            <a:gsLst>
              <a:gs pos="0">
                <a:srgbClr val="E7E6E6">
                  <a:lumMod val="50000"/>
                  <a:alpha val="25000"/>
                </a:srgbClr>
              </a:gs>
              <a:gs pos="100000">
                <a:srgbClr val="E7E6E6">
                  <a:lumMod val="75000"/>
                  <a:alpha val="5000"/>
                </a:srgbClr>
              </a:gs>
            </a:gsLst>
            <a:lin ang="16200000" scaled="1"/>
            <a:tileRect/>
          </a:gradFill>
          <a:ln w="3175" cap="flat" cmpd="sng" algn="ctr">
            <a:noFill/>
            <a:prstDash val="solid"/>
            <a:miter lim="800000"/>
          </a:ln>
          <a:effectLst/>
        </p:spPr>
        <p:txBody>
          <a:bodyPr wrap="square" rtlCol="0" anchor="ctr">
            <a:noAutofit/>
          </a:bodyPr>
          <a:lstStyle/>
          <a:p>
            <a:pPr indent="-158935" algn="ctr" defTabSz="772027" fontAlgn="ctr" hangingPunct="0">
              <a:spcBef>
                <a:spcPct val="20000"/>
              </a:spcBef>
              <a:spcAft>
                <a:spcPts val="1422"/>
              </a:spcAft>
              <a:buClr>
                <a:prstClr val="white"/>
              </a:buClr>
              <a:buSzPct val="60000"/>
            </a:pPr>
            <a:endParaRPr lang="en-US" altLang="zh-CN" sz="300"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40" name="直接连接符 239"/>
          <p:cNvCxnSpPr>
            <a:stCxn id="253" idx="1"/>
            <a:endCxn id="254" idx="5"/>
          </p:cNvCxnSpPr>
          <p:nvPr/>
        </p:nvCxnSpPr>
        <p:spPr bwMode="gray">
          <a:xfrm flipH="1" flipV="1">
            <a:off x="5798531" y="3181824"/>
            <a:ext cx="305048" cy="435842"/>
          </a:xfrm>
          <a:prstGeom prst="line">
            <a:avLst/>
          </a:prstGeom>
          <a:noFill/>
          <a:ln w="6350" cap="flat" cmpd="sng" algn="ctr">
            <a:solidFill>
              <a:srgbClr val="666666"/>
            </a:solidFill>
            <a:prstDash val="dash"/>
            <a:miter lim="800000"/>
          </a:ln>
          <a:effectLst/>
        </p:spPr>
      </p:cxnSp>
      <p:cxnSp>
        <p:nvCxnSpPr>
          <p:cNvPr id="241" name="直接连接符 240"/>
          <p:cNvCxnSpPr>
            <a:stCxn id="251" idx="6"/>
            <a:endCxn id="253" idx="2"/>
          </p:cNvCxnSpPr>
          <p:nvPr/>
        </p:nvCxnSpPr>
        <p:spPr bwMode="gray">
          <a:xfrm>
            <a:off x="5651549" y="3537966"/>
            <a:ext cx="433842" cy="126424"/>
          </a:xfrm>
          <a:prstGeom prst="line">
            <a:avLst/>
          </a:prstGeom>
          <a:noFill/>
          <a:ln w="6350" cap="flat" cmpd="sng" algn="ctr">
            <a:solidFill>
              <a:srgbClr val="666666"/>
            </a:solidFill>
            <a:prstDash val="dash"/>
            <a:miter lim="800000"/>
          </a:ln>
          <a:effectLst/>
        </p:spPr>
      </p:cxnSp>
      <p:grpSp>
        <p:nvGrpSpPr>
          <p:cNvPr id="242" name="组合 241"/>
          <p:cNvGrpSpPr/>
          <p:nvPr/>
        </p:nvGrpSpPr>
        <p:grpSpPr bwMode="gray">
          <a:xfrm>
            <a:off x="4445391" y="3242590"/>
            <a:ext cx="1143986" cy="620042"/>
            <a:chOff x="6901648" y="1944927"/>
            <a:chExt cx="1152445" cy="791815"/>
          </a:xfrm>
        </p:grpSpPr>
        <p:pic>
          <p:nvPicPr>
            <p:cNvPr id="243"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44" name="TextBox 59"/>
            <p:cNvSpPr txBox="1"/>
            <p:nvPr/>
          </p:nvSpPr>
          <p:spPr bwMode="gray">
            <a:xfrm>
              <a:off x="6975671" y="2029098"/>
              <a:ext cx="1066383" cy="707644"/>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Municipal government</a:t>
              </a:r>
            </a:p>
          </p:txBody>
        </p:sp>
      </p:grpSp>
      <p:grpSp>
        <p:nvGrpSpPr>
          <p:cNvPr id="245" name="组合 244"/>
          <p:cNvGrpSpPr/>
          <p:nvPr/>
        </p:nvGrpSpPr>
        <p:grpSpPr bwMode="gray">
          <a:xfrm>
            <a:off x="4562799" y="2525758"/>
            <a:ext cx="1124278" cy="705076"/>
            <a:chOff x="6561156" y="1751108"/>
            <a:chExt cx="1492938" cy="849827"/>
          </a:xfrm>
        </p:grpSpPr>
        <p:pic>
          <p:nvPicPr>
            <p:cNvPr id="246" name="图片 167" descr="yun"/>
            <p:cNvPicPr>
              <a:picLocks noChangeAspect="1"/>
            </p:cNvPicPr>
            <p:nvPr/>
          </p:nvPicPr>
          <p:blipFill>
            <a:blip r:embed="rId4"/>
            <a:stretch>
              <a:fillRect/>
            </a:stretch>
          </p:blipFill>
          <p:spPr bwMode="gray">
            <a:xfrm>
              <a:off x="6561156" y="1751108"/>
              <a:ext cx="1492938" cy="849827"/>
            </a:xfrm>
            <a:prstGeom prst="rect">
              <a:avLst/>
            </a:prstGeom>
          </p:spPr>
        </p:pic>
        <p:sp>
          <p:nvSpPr>
            <p:cNvPr id="247" name="TextBox 59"/>
            <p:cNvSpPr txBox="1"/>
            <p:nvPr/>
          </p:nvSpPr>
          <p:spPr bwMode="gray">
            <a:xfrm>
              <a:off x="6584264" y="2063107"/>
              <a:ext cx="1436239" cy="433698"/>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Provincial government</a:t>
              </a:r>
            </a:p>
          </p:txBody>
        </p:sp>
      </p:grpSp>
      <p:grpSp>
        <p:nvGrpSpPr>
          <p:cNvPr id="248" name="组合 247"/>
          <p:cNvGrpSpPr/>
          <p:nvPr/>
        </p:nvGrpSpPr>
        <p:grpSpPr bwMode="gray">
          <a:xfrm>
            <a:off x="6691313" y="2640837"/>
            <a:ext cx="945367" cy="538133"/>
            <a:chOff x="6901648" y="1944927"/>
            <a:chExt cx="1152445" cy="656008"/>
          </a:xfrm>
        </p:grpSpPr>
        <p:pic>
          <p:nvPicPr>
            <p:cNvPr id="249"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50" name="TextBox 59"/>
            <p:cNvSpPr txBox="1"/>
            <p:nvPr/>
          </p:nvSpPr>
          <p:spPr bwMode="gray">
            <a:xfrm>
              <a:off x="7038675" y="2105166"/>
              <a:ext cx="980318"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Policing</a:t>
              </a:r>
            </a:p>
          </p:txBody>
        </p:sp>
      </p:grpSp>
      <p:sp>
        <p:nvSpPr>
          <p:cNvPr id="251" name="椭圆 250"/>
          <p:cNvSpPr>
            <a:spLocks noChangeAspect="1"/>
          </p:cNvSpPr>
          <p:nvPr/>
        </p:nvSpPr>
        <p:spPr bwMode="gray">
          <a:xfrm>
            <a:off x="5527351" y="3471888"/>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2" name="椭圆 251"/>
          <p:cNvSpPr>
            <a:spLocks noChangeAspect="1"/>
          </p:cNvSpPr>
          <p:nvPr/>
        </p:nvSpPr>
        <p:spPr bwMode="gray">
          <a:xfrm>
            <a:off x="6686588" y="3431959"/>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3" name="椭圆 252"/>
          <p:cNvSpPr>
            <a:spLocks noChangeAspect="1"/>
          </p:cNvSpPr>
          <p:nvPr/>
        </p:nvSpPr>
        <p:spPr bwMode="gray">
          <a:xfrm>
            <a:off x="6085391" y="3598312"/>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4" name="椭圆 253"/>
          <p:cNvSpPr>
            <a:spLocks noChangeAspect="1"/>
          </p:cNvSpPr>
          <p:nvPr/>
        </p:nvSpPr>
        <p:spPr bwMode="gray">
          <a:xfrm>
            <a:off x="5692521" y="3069023"/>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55" name="直接连接符 254"/>
          <p:cNvCxnSpPr>
            <a:stCxn id="252" idx="2"/>
            <a:endCxn id="253" idx="6"/>
          </p:cNvCxnSpPr>
          <p:nvPr/>
        </p:nvCxnSpPr>
        <p:spPr bwMode="gray">
          <a:xfrm flipH="1">
            <a:off x="6209589" y="3498037"/>
            <a:ext cx="476999" cy="166353"/>
          </a:xfrm>
          <a:prstGeom prst="line">
            <a:avLst/>
          </a:prstGeom>
          <a:noFill/>
          <a:ln w="6350" cap="flat" cmpd="sng" algn="ctr">
            <a:solidFill>
              <a:srgbClr val="666666"/>
            </a:solidFill>
            <a:prstDash val="dash"/>
            <a:miter lim="800000"/>
          </a:ln>
          <a:effectLst/>
        </p:spPr>
      </p:cxnSp>
      <p:sp>
        <p:nvSpPr>
          <p:cNvPr id="256" name="Freeform 811"/>
          <p:cNvSpPr>
            <a:spLocks noEditPoints="1"/>
          </p:cNvSpPr>
          <p:nvPr/>
        </p:nvSpPr>
        <p:spPr bwMode="gray">
          <a:xfrm>
            <a:off x="5235041" y="4113355"/>
            <a:ext cx="354603" cy="279840"/>
          </a:xfrm>
          <a:custGeom>
            <a:avLst/>
            <a:gdLst>
              <a:gd name="T0" fmla="*/ 827 w 894"/>
              <a:gd name="T1" fmla="*/ 816 h 846"/>
              <a:gd name="T2" fmla="*/ 447 w 894"/>
              <a:gd name="T3" fmla="*/ 168 h 846"/>
              <a:gd name="T4" fmla="*/ 440 w 894"/>
              <a:gd name="T5" fmla="*/ 816 h 846"/>
              <a:gd name="T6" fmla="*/ 60 w 894"/>
              <a:gd name="T7" fmla="*/ 0 h 846"/>
              <a:gd name="T8" fmla="*/ 15 w 894"/>
              <a:gd name="T9" fmla="*/ 816 h 846"/>
              <a:gd name="T10" fmla="*/ 15 w 894"/>
              <a:gd name="T11" fmla="*/ 846 h 846"/>
              <a:gd name="T12" fmla="*/ 894 w 894"/>
              <a:gd name="T13" fmla="*/ 831 h 846"/>
              <a:gd name="T14" fmla="*/ 588 w 894"/>
              <a:gd name="T15" fmla="*/ 812 h 846"/>
              <a:gd name="T16" fmla="*/ 666 w 894"/>
              <a:gd name="T17" fmla="*/ 710 h 846"/>
              <a:gd name="T18" fmla="*/ 588 w 894"/>
              <a:gd name="T19" fmla="*/ 812 h 846"/>
              <a:gd name="T20" fmla="*/ 768 w 894"/>
              <a:gd name="T21" fmla="*/ 224 h 846"/>
              <a:gd name="T22" fmla="*/ 660 w 894"/>
              <a:gd name="T23" fmla="*/ 332 h 846"/>
              <a:gd name="T24" fmla="*/ 660 w 894"/>
              <a:gd name="T25" fmla="*/ 395 h 846"/>
              <a:gd name="T26" fmla="*/ 768 w 894"/>
              <a:gd name="T27" fmla="*/ 503 h 846"/>
              <a:gd name="T28" fmla="*/ 660 w 894"/>
              <a:gd name="T29" fmla="*/ 395 h 846"/>
              <a:gd name="T30" fmla="*/ 768 w 894"/>
              <a:gd name="T31" fmla="*/ 568 h 846"/>
              <a:gd name="T32" fmla="*/ 660 w 894"/>
              <a:gd name="T33" fmla="*/ 676 h 846"/>
              <a:gd name="T34" fmla="*/ 494 w 894"/>
              <a:gd name="T35" fmla="*/ 224 h 846"/>
              <a:gd name="T36" fmla="*/ 602 w 894"/>
              <a:gd name="T37" fmla="*/ 332 h 846"/>
              <a:gd name="T38" fmla="*/ 494 w 894"/>
              <a:gd name="T39" fmla="*/ 224 h 846"/>
              <a:gd name="T40" fmla="*/ 602 w 894"/>
              <a:gd name="T41" fmla="*/ 395 h 846"/>
              <a:gd name="T42" fmla="*/ 494 w 894"/>
              <a:gd name="T43" fmla="*/ 503 h 846"/>
              <a:gd name="T44" fmla="*/ 494 w 894"/>
              <a:gd name="T45" fmla="*/ 568 h 846"/>
              <a:gd name="T46" fmla="*/ 602 w 894"/>
              <a:gd name="T47" fmla="*/ 676 h 846"/>
              <a:gd name="T48" fmla="*/ 494 w 894"/>
              <a:gd name="T49" fmla="*/ 568 h 846"/>
              <a:gd name="T50" fmla="*/ 214 w 894"/>
              <a:gd name="T51" fmla="*/ 710 h 846"/>
              <a:gd name="T52" fmla="*/ 293 w 894"/>
              <a:gd name="T53" fmla="*/ 812 h 846"/>
              <a:gd name="T54" fmla="*/ 285 w 894"/>
              <a:gd name="T55" fmla="*/ 52 h 846"/>
              <a:gd name="T56" fmla="*/ 393 w 894"/>
              <a:gd name="T57" fmla="*/ 160 h 846"/>
              <a:gd name="T58" fmla="*/ 285 w 894"/>
              <a:gd name="T59" fmla="*/ 52 h 846"/>
              <a:gd name="T60" fmla="*/ 393 w 894"/>
              <a:gd name="T61" fmla="*/ 224 h 846"/>
              <a:gd name="T62" fmla="*/ 285 w 894"/>
              <a:gd name="T63" fmla="*/ 332 h 846"/>
              <a:gd name="T64" fmla="*/ 285 w 894"/>
              <a:gd name="T65" fmla="*/ 395 h 846"/>
              <a:gd name="T66" fmla="*/ 393 w 894"/>
              <a:gd name="T67" fmla="*/ 503 h 846"/>
              <a:gd name="T68" fmla="*/ 285 w 894"/>
              <a:gd name="T69" fmla="*/ 395 h 846"/>
              <a:gd name="T70" fmla="*/ 393 w 894"/>
              <a:gd name="T71" fmla="*/ 566 h 846"/>
              <a:gd name="T72" fmla="*/ 285 w 894"/>
              <a:gd name="T73" fmla="*/ 674 h 846"/>
              <a:gd name="T74" fmla="*/ 119 w 894"/>
              <a:gd name="T75" fmla="*/ 52 h 846"/>
              <a:gd name="T76" fmla="*/ 227 w 894"/>
              <a:gd name="T77" fmla="*/ 160 h 846"/>
              <a:gd name="T78" fmla="*/ 119 w 894"/>
              <a:gd name="T79" fmla="*/ 52 h 846"/>
              <a:gd name="T80" fmla="*/ 227 w 894"/>
              <a:gd name="T81" fmla="*/ 224 h 846"/>
              <a:gd name="T82" fmla="*/ 119 w 894"/>
              <a:gd name="T83" fmla="*/ 332 h 846"/>
              <a:gd name="T84" fmla="*/ 119 w 894"/>
              <a:gd name="T85" fmla="*/ 395 h 846"/>
              <a:gd name="T86" fmla="*/ 227 w 894"/>
              <a:gd name="T87" fmla="*/ 503 h 846"/>
              <a:gd name="T88" fmla="*/ 119 w 894"/>
              <a:gd name="T89" fmla="*/ 395 h 846"/>
              <a:gd name="T90" fmla="*/ 227 w 894"/>
              <a:gd name="T91" fmla="*/ 566 h 846"/>
              <a:gd name="T92" fmla="*/ 119 w 894"/>
              <a:gd name="T93" fmla="*/ 674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4" h="846">
                <a:moveTo>
                  <a:pt x="879" y="816"/>
                </a:moveTo>
                <a:cubicBezTo>
                  <a:pt x="827" y="816"/>
                  <a:pt x="827" y="816"/>
                  <a:pt x="827" y="816"/>
                </a:cubicBezTo>
                <a:cubicBezTo>
                  <a:pt x="827" y="168"/>
                  <a:pt x="827" y="168"/>
                  <a:pt x="827" y="168"/>
                </a:cubicBezTo>
                <a:cubicBezTo>
                  <a:pt x="447" y="168"/>
                  <a:pt x="447" y="168"/>
                  <a:pt x="447" y="168"/>
                </a:cubicBezTo>
                <a:cubicBezTo>
                  <a:pt x="447" y="816"/>
                  <a:pt x="447" y="816"/>
                  <a:pt x="447" y="816"/>
                </a:cubicBezTo>
                <a:cubicBezTo>
                  <a:pt x="440" y="816"/>
                  <a:pt x="440" y="816"/>
                  <a:pt x="440" y="816"/>
                </a:cubicBezTo>
                <a:cubicBezTo>
                  <a:pt x="440" y="0"/>
                  <a:pt x="440" y="0"/>
                  <a:pt x="440" y="0"/>
                </a:cubicBezTo>
                <a:cubicBezTo>
                  <a:pt x="60" y="0"/>
                  <a:pt x="60" y="0"/>
                  <a:pt x="60" y="0"/>
                </a:cubicBezTo>
                <a:cubicBezTo>
                  <a:pt x="60" y="816"/>
                  <a:pt x="60" y="816"/>
                  <a:pt x="60" y="816"/>
                </a:cubicBezTo>
                <a:cubicBezTo>
                  <a:pt x="15" y="816"/>
                  <a:pt x="15" y="816"/>
                  <a:pt x="15" y="816"/>
                </a:cubicBezTo>
                <a:cubicBezTo>
                  <a:pt x="7" y="816"/>
                  <a:pt x="0" y="822"/>
                  <a:pt x="0" y="831"/>
                </a:cubicBezTo>
                <a:cubicBezTo>
                  <a:pt x="0" y="839"/>
                  <a:pt x="7" y="846"/>
                  <a:pt x="15" y="846"/>
                </a:cubicBezTo>
                <a:cubicBezTo>
                  <a:pt x="879" y="846"/>
                  <a:pt x="879" y="846"/>
                  <a:pt x="879" y="846"/>
                </a:cubicBezTo>
                <a:cubicBezTo>
                  <a:pt x="888" y="846"/>
                  <a:pt x="894" y="839"/>
                  <a:pt x="894" y="831"/>
                </a:cubicBezTo>
                <a:cubicBezTo>
                  <a:pt x="894" y="822"/>
                  <a:pt x="888" y="816"/>
                  <a:pt x="879" y="816"/>
                </a:cubicBezTo>
                <a:close/>
                <a:moveTo>
                  <a:pt x="588" y="812"/>
                </a:moveTo>
                <a:cubicBezTo>
                  <a:pt x="588" y="710"/>
                  <a:pt x="588" y="710"/>
                  <a:pt x="588" y="710"/>
                </a:cubicBezTo>
                <a:cubicBezTo>
                  <a:pt x="666" y="710"/>
                  <a:pt x="666" y="710"/>
                  <a:pt x="666" y="710"/>
                </a:cubicBezTo>
                <a:cubicBezTo>
                  <a:pt x="666" y="812"/>
                  <a:pt x="666" y="812"/>
                  <a:pt x="666" y="812"/>
                </a:cubicBezTo>
                <a:lnTo>
                  <a:pt x="588" y="812"/>
                </a:lnTo>
                <a:close/>
                <a:moveTo>
                  <a:pt x="660" y="224"/>
                </a:moveTo>
                <a:cubicBezTo>
                  <a:pt x="768" y="224"/>
                  <a:pt x="768" y="224"/>
                  <a:pt x="768" y="224"/>
                </a:cubicBezTo>
                <a:cubicBezTo>
                  <a:pt x="768" y="332"/>
                  <a:pt x="768" y="332"/>
                  <a:pt x="768" y="332"/>
                </a:cubicBezTo>
                <a:cubicBezTo>
                  <a:pt x="660" y="332"/>
                  <a:pt x="660" y="332"/>
                  <a:pt x="660" y="332"/>
                </a:cubicBezTo>
                <a:lnTo>
                  <a:pt x="660" y="224"/>
                </a:lnTo>
                <a:close/>
                <a:moveTo>
                  <a:pt x="660" y="395"/>
                </a:moveTo>
                <a:cubicBezTo>
                  <a:pt x="768" y="395"/>
                  <a:pt x="768" y="395"/>
                  <a:pt x="768" y="395"/>
                </a:cubicBezTo>
                <a:cubicBezTo>
                  <a:pt x="768" y="503"/>
                  <a:pt x="768" y="503"/>
                  <a:pt x="768" y="503"/>
                </a:cubicBezTo>
                <a:cubicBezTo>
                  <a:pt x="660" y="503"/>
                  <a:pt x="660" y="503"/>
                  <a:pt x="660" y="503"/>
                </a:cubicBezTo>
                <a:lnTo>
                  <a:pt x="660" y="395"/>
                </a:lnTo>
                <a:close/>
                <a:moveTo>
                  <a:pt x="660" y="568"/>
                </a:moveTo>
                <a:cubicBezTo>
                  <a:pt x="768" y="568"/>
                  <a:pt x="768" y="568"/>
                  <a:pt x="768" y="568"/>
                </a:cubicBezTo>
                <a:cubicBezTo>
                  <a:pt x="768" y="676"/>
                  <a:pt x="768" y="676"/>
                  <a:pt x="768" y="676"/>
                </a:cubicBezTo>
                <a:cubicBezTo>
                  <a:pt x="660" y="676"/>
                  <a:pt x="660" y="676"/>
                  <a:pt x="660" y="676"/>
                </a:cubicBezTo>
                <a:lnTo>
                  <a:pt x="660" y="568"/>
                </a:lnTo>
                <a:close/>
                <a:moveTo>
                  <a:pt x="494" y="224"/>
                </a:moveTo>
                <a:cubicBezTo>
                  <a:pt x="602" y="224"/>
                  <a:pt x="602" y="224"/>
                  <a:pt x="602" y="224"/>
                </a:cubicBezTo>
                <a:cubicBezTo>
                  <a:pt x="602" y="332"/>
                  <a:pt x="602" y="332"/>
                  <a:pt x="602" y="332"/>
                </a:cubicBezTo>
                <a:cubicBezTo>
                  <a:pt x="494" y="332"/>
                  <a:pt x="494" y="332"/>
                  <a:pt x="494" y="332"/>
                </a:cubicBezTo>
                <a:lnTo>
                  <a:pt x="494" y="224"/>
                </a:lnTo>
                <a:close/>
                <a:moveTo>
                  <a:pt x="494" y="395"/>
                </a:moveTo>
                <a:cubicBezTo>
                  <a:pt x="602" y="395"/>
                  <a:pt x="602" y="395"/>
                  <a:pt x="602" y="395"/>
                </a:cubicBezTo>
                <a:cubicBezTo>
                  <a:pt x="602" y="503"/>
                  <a:pt x="602" y="503"/>
                  <a:pt x="602" y="503"/>
                </a:cubicBezTo>
                <a:cubicBezTo>
                  <a:pt x="494" y="503"/>
                  <a:pt x="494" y="503"/>
                  <a:pt x="494" y="503"/>
                </a:cubicBezTo>
                <a:lnTo>
                  <a:pt x="494" y="395"/>
                </a:lnTo>
                <a:close/>
                <a:moveTo>
                  <a:pt x="494" y="568"/>
                </a:moveTo>
                <a:cubicBezTo>
                  <a:pt x="602" y="568"/>
                  <a:pt x="602" y="568"/>
                  <a:pt x="602" y="568"/>
                </a:cubicBezTo>
                <a:cubicBezTo>
                  <a:pt x="602" y="676"/>
                  <a:pt x="602" y="676"/>
                  <a:pt x="602" y="676"/>
                </a:cubicBezTo>
                <a:cubicBezTo>
                  <a:pt x="494" y="676"/>
                  <a:pt x="494" y="676"/>
                  <a:pt x="494" y="676"/>
                </a:cubicBezTo>
                <a:lnTo>
                  <a:pt x="494" y="568"/>
                </a:lnTo>
                <a:close/>
                <a:moveTo>
                  <a:pt x="214" y="812"/>
                </a:moveTo>
                <a:cubicBezTo>
                  <a:pt x="214" y="710"/>
                  <a:pt x="214" y="710"/>
                  <a:pt x="214" y="710"/>
                </a:cubicBezTo>
                <a:cubicBezTo>
                  <a:pt x="293" y="710"/>
                  <a:pt x="293" y="710"/>
                  <a:pt x="293" y="710"/>
                </a:cubicBezTo>
                <a:cubicBezTo>
                  <a:pt x="293" y="812"/>
                  <a:pt x="293" y="812"/>
                  <a:pt x="293" y="812"/>
                </a:cubicBezTo>
                <a:lnTo>
                  <a:pt x="214" y="812"/>
                </a:lnTo>
                <a:close/>
                <a:moveTo>
                  <a:pt x="285" y="52"/>
                </a:moveTo>
                <a:cubicBezTo>
                  <a:pt x="393" y="52"/>
                  <a:pt x="393" y="52"/>
                  <a:pt x="393" y="52"/>
                </a:cubicBezTo>
                <a:cubicBezTo>
                  <a:pt x="393" y="160"/>
                  <a:pt x="393" y="160"/>
                  <a:pt x="393" y="160"/>
                </a:cubicBezTo>
                <a:cubicBezTo>
                  <a:pt x="285" y="160"/>
                  <a:pt x="285" y="160"/>
                  <a:pt x="285" y="160"/>
                </a:cubicBezTo>
                <a:lnTo>
                  <a:pt x="285" y="52"/>
                </a:lnTo>
                <a:close/>
                <a:moveTo>
                  <a:pt x="285" y="224"/>
                </a:moveTo>
                <a:cubicBezTo>
                  <a:pt x="393" y="224"/>
                  <a:pt x="393" y="224"/>
                  <a:pt x="393" y="224"/>
                </a:cubicBezTo>
                <a:cubicBezTo>
                  <a:pt x="393" y="332"/>
                  <a:pt x="393" y="332"/>
                  <a:pt x="393" y="332"/>
                </a:cubicBezTo>
                <a:cubicBezTo>
                  <a:pt x="285" y="332"/>
                  <a:pt x="285" y="332"/>
                  <a:pt x="285" y="332"/>
                </a:cubicBezTo>
                <a:lnTo>
                  <a:pt x="285" y="224"/>
                </a:lnTo>
                <a:close/>
                <a:moveTo>
                  <a:pt x="285" y="395"/>
                </a:moveTo>
                <a:cubicBezTo>
                  <a:pt x="393" y="395"/>
                  <a:pt x="393" y="395"/>
                  <a:pt x="393" y="395"/>
                </a:cubicBezTo>
                <a:cubicBezTo>
                  <a:pt x="393" y="503"/>
                  <a:pt x="393" y="503"/>
                  <a:pt x="393" y="503"/>
                </a:cubicBezTo>
                <a:cubicBezTo>
                  <a:pt x="285" y="503"/>
                  <a:pt x="285" y="503"/>
                  <a:pt x="285" y="503"/>
                </a:cubicBezTo>
                <a:lnTo>
                  <a:pt x="285" y="395"/>
                </a:lnTo>
                <a:close/>
                <a:moveTo>
                  <a:pt x="285" y="566"/>
                </a:moveTo>
                <a:cubicBezTo>
                  <a:pt x="393" y="566"/>
                  <a:pt x="393" y="566"/>
                  <a:pt x="393" y="566"/>
                </a:cubicBezTo>
                <a:cubicBezTo>
                  <a:pt x="393" y="674"/>
                  <a:pt x="393" y="674"/>
                  <a:pt x="393" y="674"/>
                </a:cubicBezTo>
                <a:cubicBezTo>
                  <a:pt x="285" y="674"/>
                  <a:pt x="285" y="674"/>
                  <a:pt x="285" y="674"/>
                </a:cubicBezTo>
                <a:lnTo>
                  <a:pt x="285" y="566"/>
                </a:lnTo>
                <a:close/>
                <a:moveTo>
                  <a:pt x="119" y="52"/>
                </a:moveTo>
                <a:cubicBezTo>
                  <a:pt x="227" y="52"/>
                  <a:pt x="227" y="52"/>
                  <a:pt x="227" y="52"/>
                </a:cubicBezTo>
                <a:cubicBezTo>
                  <a:pt x="227" y="160"/>
                  <a:pt x="227" y="160"/>
                  <a:pt x="227" y="160"/>
                </a:cubicBezTo>
                <a:cubicBezTo>
                  <a:pt x="119" y="160"/>
                  <a:pt x="119" y="160"/>
                  <a:pt x="119" y="160"/>
                </a:cubicBezTo>
                <a:lnTo>
                  <a:pt x="119" y="52"/>
                </a:lnTo>
                <a:close/>
                <a:moveTo>
                  <a:pt x="119" y="224"/>
                </a:moveTo>
                <a:cubicBezTo>
                  <a:pt x="227" y="224"/>
                  <a:pt x="227" y="224"/>
                  <a:pt x="227" y="224"/>
                </a:cubicBezTo>
                <a:cubicBezTo>
                  <a:pt x="227" y="332"/>
                  <a:pt x="227" y="332"/>
                  <a:pt x="227" y="332"/>
                </a:cubicBezTo>
                <a:cubicBezTo>
                  <a:pt x="119" y="332"/>
                  <a:pt x="119" y="332"/>
                  <a:pt x="119" y="332"/>
                </a:cubicBezTo>
                <a:lnTo>
                  <a:pt x="119" y="224"/>
                </a:lnTo>
                <a:close/>
                <a:moveTo>
                  <a:pt x="119" y="395"/>
                </a:moveTo>
                <a:cubicBezTo>
                  <a:pt x="227" y="395"/>
                  <a:pt x="227" y="395"/>
                  <a:pt x="227" y="395"/>
                </a:cubicBezTo>
                <a:cubicBezTo>
                  <a:pt x="227" y="503"/>
                  <a:pt x="227" y="503"/>
                  <a:pt x="227" y="503"/>
                </a:cubicBezTo>
                <a:cubicBezTo>
                  <a:pt x="119" y="503"/>
                  <a:pt x="119" y="503"/>
                  <a:pt x="119" y="503"/>
                </a:cubicBezTo>
                <a:lnTo>
                  <a:pt x="119" y="395"/>
                </a:lnTo>
                <a:close/>
                <a:moveTo>
                  <a:pt x="119" y="566"/>
                </a:moveTo>
                <a:cubicBezTo>
                  <a:pt x="227" y="566"/>
                  <a:pt x="227" y="566"/>
                  <a:pt x="227" y="566"/>
                </a:cubicBezTo>
                <a:cubicBezTo>
                  <a:pt x="227" y="674"/>
                  <a:pt x="227" y="674"/>
                  <a:pt x="227" y="674"/>
                </a:cubicBezTo>
                <a:cubicBezTo>
                  <a:pt x="119" y="674"/>
                  <a:pt x="119" y="674"/>
                  <a:pt x="119" y="674"/>
                </a:cubicBezTo>
                <a:lnTo>
                  <a:pt x="119" y="566"/>
                </a:lnTo>
                <a:close/>
              </a:path>
            </a:pathLst>
          </a:custGeom>
          <a:solidFill>
            <a:srgbClr val="666666">
              <a:lumMod val="40000"/>
              <a:lumOff val="60000"/>
            </a:srgbClr>
          </a:solidFill>
          <a:ln>
            <a:noFill/>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7" name="TextBox 59"/>
          <p:cNvSpPr txBox="1"/>
          <p:nvPr/>
        </p:nvSpPr>
        <p:spPr bwMode="gray">
          <a:xfrm>
            <a:off x="5120140" y="4379013"/>
            <a:ext cx="669331" cy="259626"/>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HRSS</a:t>
            </a:r>
          </a:p>
        </p:txBody>
      </p:sp>
      <p:grpSp>
        <p:nvGrpSpPr>
          <p:cNvPr id="258" name="组合 257"/>
          <p:cNvGrpSpPr/>
          <p:nvPr/>
        </p:nvGrpSpPr>
        <p:grpSpPr bwMode="gray">
          <a:xfrm>
            <a:off x="6890564" y="4104936"/>
            <a:ext cx="357027" cy="301051"/>
            <a:chOff x="1634733" y="5500314"/>
            <a:chExt cx="329384" cy="341743"/>
          </a:xfrm>
          <a:solidFill>
            <a:srgbClr val="666666">
              <a:lumMod val="40000"/>
              <a:lumOff val="60000"/>
            </a:srgbClr>
          </a:solidFill>
        </p:grpSpPr>
        <p:sp>
          <p:nvSpPr>
            <p:cNvPr id="259" name="Freeform 815"/>
            <p:cNvSpPr>
              <a:spLocks noEditPoints="1"/>
            </p:cNvSpPr>
            <p:nvPr/>
          </p:nvSpPr>
          <p:spPr bwMode="gray">
            <a:xfrm>
              <a:off x="1753452" y="5555036"/>
              <a:ext cx="210665" cy="287020"/>
            </a:xfrm>
            <a:custGeom>
              <a:avLst/>
              <a:gdLst>
                <a:gd name="T0" fmla="*/ 0 w 779"/>
                <a:gd name="T1" fmla="*/ 1035 h 1070"/>
                <a:gd name="T2" fmla="*/ 224 w 779"/>
                <a:gd name="T3" fmla="*/ 992 h 1070"/>
                <a:gd name="T4" fmla="*/ 0 w 779"/>
                <a:gd name="T5" fmla="*/ 935 h 1070"/>
                <a:gd name="T6" fmla="*/ 224 w 779"/>
                <a:gd name="T7" fmla="*/ 902 h 1070"/>
                <a:gd name="T8" fmla="*/ 0 w 779"/>
                <a:gd name="T9" fmla="*/ 838 h 1070"/>
                <a:gd name="T10" fmla="*/ 224 w 779"/>
                <a:gd name="T11" fmla="*/ 812 h 1070"/>
                <a:gd name="T12" fmla="*/ 0 w 779"/>
                <a:gd name="T13" fmla="*/ 743 h 1070"/>
                <a:gd name="T14" fmla="*/ 224 w 779"/>
                <a:gd name="T15" fmla="*/ 724 h 1070"/>
                <a:gd name="T16" fmla="*/ 0 w 779"/>
                <a:gd name="T17" fmla="*/ 645 h 1070"/>
                <a:gd name="T18" fmla="*/ 224 w 779"/>
                <a:gd name="T19" fmla="*/ 634 h 1070"/>
                <a:gd name="T20" fmla="*/ 0 w 779"/>
                <a:gd name="T21" fmla="*/ 548 h 1070"/>
                <a:gd name="T22" fmla="*/ 224 w 779"/>
                <a:gd name="T23" fmla="*/ 546 h 1070"/>
                <a:gd name="T24" fmla="*/ 0 w 779"/>
                <a:gd name="T25" fmla="*/ 441 h 1070"/>
                <a:gd name="T26" fmla="*/ 181 w 779"/>
                <a:gd name="T27" fmla="*/ 432 h 1070"/>
                <a:gd name="T28" fmla="*/ 0 w 779"/>
                <a:gd name="T29" fmla="*/ 342 h 1070"/>
                <a:gd name="T30" fmla="*/ 181 w 779"/>
                <a:gd name="T31" fmla="*/ 332 h 1070"/>
                <a:gd name="T32" fmla="*/ 0 w 779"/>
                <a:gd name="T33" fmla="*/ 242 h 1070"/>
                <a:gd name="T34" fmla="*/ 181 w 779"/>
                <a:gd name="T35" fmla="*/ 235 h 1070"/>
                <a:gd name="T36" fmla="*/ 0 w 779"/>
                <a:gd name="T37" fmla="*/ 145 h 1070"/>
                <a:gd name="T38" fmla="*/ 181 w 779"/>
                <a:gd name="T39" fmla="*/ 137 h 1070"/>
                <a:gd name="T40" fmla="*/ 143 w 779"/>
                <a:gd name="T41" fmla="*/ 76 h 1070"/>
                <a:gd name="T42" fmla="*/ 181 w 779"/>
                <a:gd name="T43" fmla="*/ 62 h 1070"/>
                <a:gd name="T44" fmla="*/ 779 w 779"/>
                <a:gd name="T45" fmla="*/ 123 h 1070"/>
                <a:gd name="T46" fmla="*/ 0 w 779"/>
                <a:gd name="T47" fmla="*/ 1070 h 1070"/>
                <a:gd name="T48" fmla="*/ 734 w 779"/>
                <a:gd name="T49" fmla="*/ 921 h 1070"/>
                <a:gd name="T50" fmla="*/ 404 w 779"/>
                <a:gd name="T51" fmla="*/ 980 h 1070"/>
                <a:gd name="T52" fmla="*/ 734 w 779"/>
                <a:gd name="T53" fmla="*/ 859 h 1070"/>
                <a:gd name="T54" fmla="*/ 404 w 779"/>
                <a:gd name="T55" fmla="*/ 783 h 1070"/>
                <a:gd name="T56" fmla="*/ 734 w 779"/>
                <a:gd name="T57" fmla="*/ 859 h 1070"/>
                <a:gd name="T58" fmla="*/ 734 w 779"/>
                <a:gd name="T59" fmla="*/ 679 h 1070"/>
                <a:gd name="T60" fmla="*/ 404 w 779"/>
                <a:gd name="T61" fmla="*/ 719 h 1070"/>
                <a:gd name="T62" fmla="*/ 736 w 779"/>
                <a:gd name="T63" fmla="*/ 619 h 1070"/>
                <a:gd name="T64" fmla="*/ 404 w 779"/>
                <a:gd name="T65" fmla="*/ 522 h 1070"/>
                <a:gd name="T66" fmla="*/ 736 w 779"/>
                <a:gd name="T67" fmla="*/ 619 h 1070"/>
                <a:gd name="T68" fmla="*/ 736 w 779"/>
                <a:gd name="T69" fmla="*/ 439 h 1070"/>
                <a:gd name="T70" fmla="*/ 404 w 779"/>
                <a:gd name="T71" fmla="*/ 456 h 1070"/>
                <a:gd name="T72" fmla="*/ 736 w 779"/>
                <a:gd name="T73" fmla="*/ 377 h 1070"/>
                <a:gd name="T74" fmla="*/ 404 w 779"/>
                <a:gd name="T75" fmla="*/ 261 h 1070"/>
                <a:gd name="T76" fmla="*/ 736 w 779"/>
                <a:gd name="T77" fmla="*/ 377 h 1070"/>
                <a:gd name="T78" fmla="*/ 736 w 779"/>
                <a:gd name="T79" fmla="*/ 199 h 1070"/>
                <a:gd name="T80" fmla="*/ 404 w 779"/>
                <a:gd name="T81" fmla="*/ 194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9" h="1070">
                  <a:moveTo>
                    <a:pt x="0" y="1070"/>
                  </a:moveTo>
                  <a:lnTo>
                    <a:pt x="0" y="1035"/>
                  </a:lnTo>
                  <a:lnTo>
                    <a:pt x="224" y="1035"/>
                  </a:lnTo>
                  <a:lnTo>
                    <a:pt x="224" y="992"/>
                  </a:lnTo>
                  <a:lnTo>
                    <a:pt x="0" y="990"/>
                  </a:lnTo>
                  <a:lnTo>
                    <a:pt x="0" y="935"/>
                  </a:lnTo>
                  <a:lnTo>
                    <a:pt x="224" y="944"/>
                  </a:lnTo>
                  <a:lnTo>
                    <a:pt x="224" y="902"/>
                  </a:lnTo>
                  <a:lnTo>
                    <a:pt x="0" y="892"/>
                  </a:lnTo>
                  <a:lnTo>
                    <a:pt x="0" y="838"/>
                  </a:lnTo>
                  <a:lnTo>
                    <a:pt x="224" y="854"/>
                  </a:lnTo>
                  <a:lnTo>
                    <a:pt x="224" y="812"/>
                  </a:lnTo>
                  <a:lnTo>
                    <a:pt x="0" y="795"/>
                  </a:lnTo>
                  <a:lnTo>
                    <a:pt x="0" y="743"/>
                  </a:lnTo>
                  <a:lnTo>
                    <a:pt x="224" y="764"/>
                  </a:lnTo>
                  <a:lnTo>
                    <a:pt x="224" y="724"/>
                  </a:lnTo>
                  <a:lnTo>
                    <a:pt x="0" y="698"/>
                  </a:lnTo>
                  <a:lnTo>
                    <a:pt x="0" y="645"/>
                  </a:lnTo>
                  <a:lnTo>
                    <a:pt x="224" y="674"/>
                  </a:lnTo>
                  <a:lnTo>
                    <a:pt x="224" y="634"/>
                  </a:lnTo>
                  <a:lnTo>
                    <a:pt x="0" y="600"/>
                  </a:lnTo>
                  <a:lnTo>
                    <a:pt x="0" y="548"/>
                  </a:lnTo>
                  <a:lnTo>
                    <a:pt x="224" y="586"/>
                  </a:lnTo>
                  <a:lnTo>
                    <a:pt x="224" y="546"/>
                  </a:lnTo>
                  <a:lnTo>
                    <a:pt x="0" y="505"/>
                  </a:lnTo>
                  <a:lnTo>
                    <a:pt x="0" y="441"/>
                  </a:lnTo>
                  <a:lnTo>
                    <a:pt x="181" y="477"/>
                  </a:lnTo>
                  <a:lnTo>
                    <a:pt x="181" y="432"/>
                  </a:lnTo>
                  <a:lnTo>
                    <a:pt x="0" y="396"/>
                  </a:lnTo>
                  <a:lnTo>
                    <a:pt x="0" y="342"/>
                  </a:lnTo>
                  <a:lnTo>
                    <a:pt x="181" y="377"/>
                  </a:lnTo>
                  <a:lnTo>
                    <a:pt x="181" y="332"/>
                  </a:lnTo>
                  <a:lnTo>
                    <a:pt x="0" y="297"/>
                  </a:lnTo>
                  <a:lnTo>
                    <a:pt x="0" y="242"/>
                  </a:lnTo>
                  <a:lnTo>
                    <a:pt x="181" y="280"/>
                  </a:lnTo>
                  <a:lnTo>
                    <a:pt x="181" y="235"/>
                  </a:lnTo>
                  <a:lnTo>
                    <a:pt x="0" y="197"/>
                  </a:lnTo>
                  <a:lnTo>
                    <a:pt x="0" y="145"/>
                  </a:lnTo>
                  <a:lnTo>
                    <a:pt x="181" y="183"/>
                  </a:lnTo>
                  <a:lnTo>
                    <a:pt x="181" y="137"/>
                  </a:lnTo>
                  <a:lnTo>
                    <a:pt x="50" y="109"/>
                  </a:lnTo>
                  <a:lnTo>
                    <a:pt x="143" y="76"/>
                  </a:lnTo>
                  <a:lnTo>
                    <a:pt x="181" y="85"/>
                  </a:lnTo>
                  <a:lnTo>
                    <a:pt x="181" y="62"/>
                  </a:lnTo>
                  <a:lnTo>
                    <a:pt x="349" y="0"/>
                  </a:lnTo>
                  <a:lnTo>
                    <a:pt x="779" y="123"/>
                  </a:lnTo>
                  <a:lnTo>
                    <a:pt x="779" y="1070"/>
                  </a:lnTo>
                  <a:lnTo>
                    <a:pt x="0" y="1070"/>
                  </a:lnTo>
                  <a:close/>
                  <a:moveTo>
                    <a:pt x="734" y="980"/>
                  </a:moveTo>
                  <a:lnTo>
                    <a:pt x="734" y="921"/>
                  </a:lnTo>
                  <a:lnTo>
                    <a:pt x="404" y="914"/>
                  </a:lnTo>
                  <a:lnTo>
                    <a:pt x="404" y="980"/>
                  </a:lnTo>
                  <a:lnTo>
                    <a:pt x="734" y="980"/>
                  </a:lnTo>
                  <a:close/>
                  <a:moveTo>
                    <a:pt x="734" y="859"/>
                  </a:moveTo>
                  <a:lnTo>
                    <a:pt x="734" y="800"/>
                  </a:lnTo>
                  <a:lnTo>
                    <a:pt x="404" y="783"/>
                  </a:lnTo>
                  <a:lnTo>
                    <a:pt x="404" y="849"/>
                  </a:lnTo>
                  <a:lnTo>
                    <a:pt x="734" y="859"/>
                  </a:lnTo>
                  <a:close/>
                  <a:moveTo>
                    <a:pt x="734" y="738"/>
                  </a:moveTo>
                  <a:lnTo>
                    <a:pt x="734" y="679"/>
                  </a:lnTo>
                  <a:lnTo>
                    <a:pt x="404" y="653"/>
                  </a:lnTo>
                  <a:lnTo>
                    <a:pt x="404" y="719"/>
                  </a:lnTo>
                  <a:lnTo>
                    <a:pt x="734" y="738"/>
                  </a:lnTo>
                  <a:close/>
                  <a:moveTo>
                    <a:pt x="736" y="619"/>
                  </a:moveTo>
                  <a:lnTo>
                    <a:pt x="736" y="560"/>
                  </a:lnTo>
                  <a:lnTo>
                    <a:pt x="404" y="522"/>
                  </a:lnTo>
                  <a:lnTo>
                    <a:pt x="404" y="588"/>
                  </a:lnTo>
                  <a:lnTo>
                    <a:pt x="736" y="619"/>
                  </a:lnTo>
                  <a:close/>
                  <a:moveTo>
                    <a:pt x="736" y="498"/>
                  </a:moveTo>
                  <a:lnTo>
                    <a:pt x="736" y="439"/>
                  </a:lnTo>
                  <a:lnTo>
                    <a:pt x="404" y="391"/>
                  </a:lnTo>
                  <a:lnTo>
                    <a:pt x="404" y="456"/>
                  </a:lnTo>
                  <a:lnTo>
                    <a:pt x="736" y="498"/>
                  </a:lnTo>
                  <a:close/>
                  <a:moveTo>
                    <a:pt x="736" y="377"/>
                  </a:moveTo>
                  <a:lnTo>
                    <a:pt x="736" y="318"/>
                  </a:lnTo>
                  <a:lnTo>
                    <a:pt x="404" y="261"/>
                  </a:lnTo>
                  <a:lnTo>
                    <a:pt x="404" y="325"/>
                  </a:lnTo>
                  <a:lnTo>
                    <a:pt x="736" y="377"/>
                  </a:lnTo>
                  <a:close/>
                  <a:moveTo>
                    <a:pt x="736" y="259"/>
                  </a:moveTo>
                  <a:lnTo>
                    <a:pt x="736" y="199"/>
                  </a:lnTo>
                  <a:lnTo>
                    <a:pt x="404" y="130"/>
                  </a:lnTo>
                  <a:lnTo>
                    <a:pt x="404" y="194"/>
                  </a:lnTo>
                  <a:lnTo>
                    <a:pt x="7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0" name="Freeform 818"/>
            <p:cNvSpPr>
              <a:spLocks noEditPoints="1"/>
            </p:cNvSpPr>
            <p:nvPr/>
          </p:nvSpPr>
          <p:spPr bwMode="gray">
            <a:xfrm>
              <a:off x="1654745" y="5500314"/>
              <a:ext cx="70582" cy="225860"/>
            </a:xfrm>
            <a:custGeom>
              <a:avLst/>
              <a:gdLst>
                <a:gd name="T0" fmla="*/ 261 w 261"/>
                <a:gd name="T1" fmla="*/ 842 h 842"/>
                <a:gd name="T2" fmla="*/ 206 w 261"/>
                <a:gd name="T3" fmla="*/ 838 h 842"/>
                <a:gd name="T4" fmla="*/ 206 w 261"/>
                <a:gd name="T5" fmla="*/ 800 h 842"/>
                <a:gd name="T6" fmla="*/ 61 w 261"/>
                <a:gd name="T7" fmla="*/ 826 h 842"/>
                <a:gd name="T8" fmla="*/ 0 w 261"/>
                <a:gd name="T9" fmla="*/ 819 h 842"/>
                <a:gd name="T10" fmla="*/ 0 w 261"/>
                <a:gd name="T11" fmla="*/ 788 h 842"/>
                <a:gd name="T12" fmla="*/ 206 w 261"/>
                <a:gd name="T13" fmla="*/ 747 h 842"/>
                <a:gd name="T14" fmla="*/ 206 w 261"/>
                <a:gd name="T15" fmla="*/ 702 h 842"/>
                <a:gd name="T16" fmla="*/ 0 w 261"/>
                <a:gd name="T17" fmla="*/ 745 h 842"/>
                <a:gd name="T18" fmla="*/ 0 w 261"/>
                <a:gd name="T19" fmla="*/ 78 h 842"/>
                <a:gd name="T20" fmla="*/ 261 w 261"/>
                <a:gd name="T21" fmla="*/ 0 h 842"/>
                <a:gd name="T22" fmla="*/ 261 w 261"/>
                <a:gd name="T23" fmla="*/ 842 h 842"/>
                <a:gd name="T24" fmla="*/ 35 w 261"/>
                <a:gd name="T25" fmla="*/ 674 h 842"/>
                <a:gd name="T26" fmla="*/ 228 w 261"/>
                <a:gd name="T27" fmla="*/ 629 h 842"/>
                <a:gd name="T28" fmla="*/ 228 w 261"/>
                <a:gd name="T29" fmla="*/ 584 h 842"/>
                <a:gd name="T30" fmla="*/ 35 w 261"/>
                <a:gd name="T31" fmla="*/ 629 h 842"/>
                <a:gd name="T32" fmla="*/ 35 w 261"/>
                <a:gd name="T33" fmla="*/ 674 h 842"/>
                <a:gd name="T34" fmla="*/ 35 w 261"/>
                <a:gd name="T35" fmla="*/ 576 h 842"/>
                <a:gd name="T36" fmla="*/ 228 w 261"/>
                <a:gd name="T37" fmla="*/ 529 h 842"/>
                <a:gd name="T38" fmla="*/ 225 w 261"/>
                <a:gd name="T39" fmla="*/ 484 h 842"/>
                <a:gd name="T40" fmla="*/ 35 w 261"/>
                <a:gd name="T41" fmla="*/ 531 h 842"/>
                <a:gd name="T42" fmla="*/ 35 w 261"/>
                <a:gd name="T43" fmla="*/ 576 h 842"/>
                <a:gd name="T44" fmla="*/ 35 w 261"/>
                <a:gd name="T45" fmla="*/ 477 h 842"/>
                <a:gd name="T46" fmla="*/ 225 w 261"/>
                <a:gd name="T47" fmla="*/ 429 h 842"/>
                <a:gd name="T48" fmla="*/ 225 w 261"/>
                <a:gd name="T49" fmla="*/ 384 h 842"/>
                <a:gd name="T50" fmla="*/ 35 w 261"/>
                <a:gd name="T51" fmla="*/ 432 h 842"/>
                <a:gd name="T52" fmla="*/ 35 w 261"/>
                <a:gd name="T53" fmla="*/ 477 h 842"/>
                <a:gd name="T54" fmla="*/ 35 w 261"/>
                <a:gd name="T55" fmla="*/ 379 h 842"/>
                <a:gd name="T56" fmla="*/ 225 w 261"/>
                <a:gd name="T57" fmla="*/ 330 h 842"/>
                <a:gd name="T58" fmla="*/ 225 w 261"/>
                <a:gd name="T59" fmla="*/ 285 h 842"/>
                <a:gd name="T60" fmla="*/ 35 w 261"/>
                <a:gd name="T61" fmla="*/ 334 h 842"/>
                <a:gd name="T62" fmla="*/ 35 w 261"/>
                <a:gd name="T63" fmla="*/ 379 h 842"/>
                <a:gd name="T64" fmla="*/ 35 w 261"/>
                <a:gd name="T65" fmla="*/ 282 h 842"/>
                <a:gd name="T66" fmla="*/ 225 w 261"/>
                <a:gd name="T67" fmla="*/ 232 h 842"/>
                <a:gd name="T68" fmla="*/ 225 w 261"/>
                <a:gd name="T69" fmla="*/ 187 h 842"/>
                <a:gd name="T70" fmla="*/ 35 w 261"/>
                <a:gd name="T71" fmla="*/ 237 h 842"/>
                <a:gd name="T72" fmla="*/ 35 w 261"/>
                <a:gd name="T73" fmla="*/ 282 h 842"/>
                <a:gd name="T74" fmla="*/ 35 w 261"/>
                <a:gd name="T75" fmla="*/ 185 h 842"/>
                <a:gd name="T76" fmla="*/ 225 w 261"/>
                <a:gd name="T77" fmla="*/ 133 h 842"/>
                <a:gd name="T78" fmla="*/ 225 w 261"/>
                <a:gd name="T79" fmla="*/ 88 h 842"/>
                <a:gd name="T80" fmla="*/ 35 w 261"/>
                <a:gd name="T81" fmla="*/ 140 h 842"/>
                <a:gd name="T82" fmla="*/ 35 w 261"/>
                <a:gd name="T83" fmla="*/ 185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1" h="842">
                  <a:moveTo>
                    <a:pt x="261" y="842"/>
                  </a:moveTo>
                  <a:lnTo>
                    <a:pt x="206" y="838"/>
                  </a:lnTo>
                  <a:lnTo>
                    <a:pt x="206" y="800"/>
                  </a:lnTo>
                  <a:lnTo>
                    <a:pt x="61" y="826"/>
                  </a:lnTo>
                  <a:lnTo>
                    <a:pt x="0" y="819"/>
                  </a:lnTo>
                  <a:lnTo>
                    <a:pt x="0" y="788"/>
                  </a:lnTo>
                  <a:lnTo>
                    <a:pt x="206" y="747"/>
                  </a:lnTo>
                  <a:lnTo>
                    <a:pt x="206" y="702"/>
                  </a:lnTo>
                  <a:lnTo>
                    <a:pt x="0" y="745"/>
                  </a:lnTo>
                  <a:lnTo>
                    <a:pt x="0" y="78"/>
                  </a:lnTo>
                  <a:lnTo>
                    <a:pt x="261" y="0"/>
                  </a:lnTo>
                  <a:lnTo>
                    <a:pt x="261" y="842"/>
                  </a:lnTo>
                  <a:close/>
                  <a:moveTo>
                    <a:pt x="35" y="674"/>
                  </a:moveTo>
                  <a:lnTo>
                    <a:pt x="228" y="629"/>
                  </a:lnTo>
                  <a:lnTo>
                    <a:pt x="228" y="584"/>
                  </a:lnTo>
                  <a:lnTo>
                    <a:pt x="35" y="629"/>
                  </a:lnTo>
                  <a:lnTo>
                    <a:pt x="35" y="674"/>
                  </a:lnTo>
                  <a:close/>
                  <a:moveTo>
                    <a:pt x="35" y="576"/>
                  </a:moveTo>
                  <a:lnTo>
                    <a:pt x="228" y="529"/>
                  </a:lnTo>
                  <a:lnTo>
                    <a:pt x="225" y="484"/>
                  </a:lnTo>
                  <a:lnTo>
                    <a:pt x="35" y="531"/>
                  </a:lnTo>
                  <a:lnTo>
                    <a:pt x="35" y="576"/>
                  </a:lnTo>
                  <a:close/>
                  <a:moveTo>
                    <a:pt x="35" y="477"/>
                  </a:moveTo>
                  <a:lnTo>
                    <a:pt x="225" y="429"/>
                  </a:lnTo>
                  <a:lnTo>
                    <a:pt x="225" y="384"/>
                  </a:lnTo>
                  <a:lnTo>
                    <a:pt x="35" y="432"/>
                  </a:lnTo>
                  <a:lnTo>
                    <a:pt x="35" y="477"/>
                  </a:lnTo>
                  <a:close/>
                  <a:moveTo>
                    <a:pt x="35" y="379"/>
                  </a:moveTo>
                  <a:lnTo>
                    <a:pt x="225" y="330"/>
                  </a:lnTo>
                  <a:lnTo>
                    <a:pt x="225" y="285"/>
                  </a:lnTo>
                  <a:lnTo>
                    <a:pt x="35" y="334"/>
                  </a:lnTo>
                  <a:lnTo>
                    <a:pt x="35" y="379"/>
                  </a:lnTo>
                  <a:close/>
                  <a:moveTo>
                    <a:pt x="35" y="282"/>
                  </a:moveTo>
                  <a:lnTo>
                    <a:pt x="225" y="232"/>
                  </a:lnTo>
                  <a:lnTo>
                    <a:pt x="225" y="187"/>
                  </a:lnTo>
                  <a:lnTo>
                    <a:pt x="35" y="237"/>
                  </a:lnTo>
                  <a:lnTo>
                    <a:pt x="35" y="282"/>
                  </a:lnTo>
                  <a:close/>
                  <a:moveTo>
                    <a:pt x="35" y="185"/>
                  </a:moveTo>
                  <a:lnTo>
                    <a:pt x="225" y="133"/>
                  </a:lnTo>
                  <a:lnTo>
                    <a:pt x="225" y="88"/>
                  </a:lnTo>
                  <a:lnTo>
                    <a:pt x="35" y="140"/>
                  </a:lnTo>
                  <a:lnTo>
                    <a:pt x="35"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1" name="Freeform 819"/>
            <p:cNvSpPr>
              <a:spLocks noEditPoints="1"/>
            </p:cNvSpPr>
            <p:nvPr/>
          </p:nvSpPr>
          <p:spPr bwMode="gray">
            <a:xfrm>
              <a:off x="1634733" y="5667162"/>
              <a:ext cx="191464" cy="174895"/>
            </a:xfrm>
            <a:custGeom>
              <a:avLst/>
              <a:gdLst>
                <a:gd name="T0" fmla="*/ 0 w 708"/>
                <a:gd name="T1" fmla="*/ 90 h 652"/>
                <a:gd name="T2" fmla="*/ 302 w 708"/>
                <a:gd name="T3" fmla="*/ 7 h 652"/>
                <a:gd name="T4" fmla="*/ 318 w 708"/>
                <a:gd name="T5" fmla="*/ 0 h 652"/>
                <a:gd name="T6" fmla="*/ 708 w 708"/>
                <a:gd name="T7" fmla="*/ 652 h 652"/>
                <a:gd name="T8" fmla="*/ 33 w 708"/>
                <a:gd name="T9" fmla="*/ 619 h 652"/>
                <a:gd name="T10" fmla="*/ 280 w 708"/>
                <a:gd name="T11" fmla="*/ 574 h 652"/>
                <a:gd name="T12" fmla="*/ 33 w 708"/>
                <a:gd name="T13" fmla="*/ 619 h 652"/>
                <a:gd name="T14" fmla="*/ 663 w 708"/>
                <a:gd name="T15" fmla="*/ 574 h 652"/>
                <a:gd name="T16" fmla="*/ 375 w 708"/>
                <a:gd name="T17" fmla="*/ 617 h 652"/>
                <a:gd name="T18" fmla="*/ 33 w 708"/>
                <a:gd name="T19" fmla="*/ 529 h 652"/>
                <a:gd name="T20" fmla="*/ 280 w 708"/>
                <a:gd name="T21" fmla="*/ 474 h 652"/>
                <a:gd name="T22" fmla="*/ 33 w 708"/>
                <a:gd name="T23" fmla="*/ 529 h 652"/>
                <a:gd name="T24" fmla="*/ 663 w 708"/>
                <a:gd name="T25" fmla="*/ 484 h 652"/>
                <a:gd name="T26" fmla="*/ 375 w 708"/>
                <a:gd name="T27" fmla="*/ 515 h 652"/>
                <a:gd name="T28" fmla="*/ 33 w 708"/>
                <a:gd name="T29" fmla="*/ 439 h 652"/>
                <a:gd name="T30" fmla="*/ 280 w 708"/>
                <a:gd name="T31" fmla="*/ 375 h 652"/>
                <a:gd name="T32" fmla="*/ 33 w 708"/>
                <a:gd name="T33" fmla="*/ 439 h 652"/>
                <a:gd name="T34" fmla="*/ 663 w 708"/>
                <a:gd name="T35" fmla="*/ 394 h 652"/>
                <a:gd name="T36" fmla="*/ 375 w 708"/>
                <a:gd name="T37" fmla="*/ 417 h 652"/>
                <a:gd name="T38" fmla="*/ 33 w 708"/>
                <a:gd name="T39" fmla="*/ 351 h 652"/>
                <a:gd name="T40" fmla="*/ 280 w 708"/>
                <a:gd name="T41" fmla="*/ 277 h 652"/>
                <a:gd name="T42" fmla="*/ 33 w 708"/>
                <a:gd name="T43" fmla="*/ 351 h 652"/>
                <a:gd name="T44" fmla="*/ 663 w 708"/>
                <a:gd name="T45" fmla="*/ 306 h 652"/>
                <a:gd name="T46" fmla="*/ 378 w 708"/>
                <a:gd name="T47" fmla="*/ 318 h 652"/>
                <a:gd name="T48" fmla="*/ 33 w 708"/>
                <a:gd name="T49" fmla="*/ 261 h 652"/>
                <a:gd name="T50" fmla="*/ 280 w 708"/>
                <a:gd name="T51" fmla="*/ 178 h 652"/>
                <a:gd name="T52" fmla="*/ 33 w 708"/>
                <a:gd name="T53" fmla="*/ 261 h 652"/>
                <a:gd name="T54" fmla="*/ 663 w 708"/>
                <a:gd name="T55" fmla="*/ 216 h 652"/>
                <a:gd name="T56" fmla="*/ 378 w 708"/>
                <a:gd name="T57" fmla="*/ 218 h 652"/>
                <a:gd name="T58" fmla="*/ 33 w 708"/>
                <a:gd name="T59" fmla="*/ 173 h 652"/>
                <a:gd name="T60" fmla="*/ 280 w 708"/>
                <a:gd name="T61" fmla="*/ 80 h 652"/>
                <a:gd name="T62" fmla="*/ 33 w 708"/>
                <a:gd name="T63" fmla="*/ 173 h 652"/>
                <a:gd name="T64" fmla="*/ 663 w 708"/>
                <a:gd name="T65" fmla="*/ 128 h 652"/>
                <a:gd name="T66" fmla="*/ 378 w 708"/>
                <a:gd name="T67" fmla="*/ 121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8" h="652">
                  <a:moveTo>
                    <a:pt x="0" y="652"/>
                  </a:moveTo>
                  <a:lnTo>
                    <a:pt x="0" y="90"/>
                  </a:lnTo>
                  <a:lnTo>
                    <a:pt x="257" y="19"/>
                  </a:lnTo>
                  <a:lnTo>
                    <a:pt x="302" y="7"/>
                  </a:lnTo>
                  <a:lnTo>
                    <a:pt x="302" y="4"/>
                  </a:lnTo>
                  <a:lnTo>
                    <a:pt x="318" y="0"/>
                  </a:lnTo>
                  <a:lnTo>
                    <a:pt x="708" y="87"/>
                  </a:lnTo>
                  <a:lnTo>
                    <a:pt x="708" y="652"/>
                  </a:lnTo>
                  <a:lnTo>
                    <a:pt x="0" y="652"/>
                  </a:lnTo>
                  <a:close/>
                  <a:moveTo>
                    <a:pt x="33" y="619"/>
                  </a:moveTo>
                  <a:lnTo>
                    <a:pt x="280" y="619"/>
                  </a:lnTo>
                  <a:lnTo>
                    <a:pt x="280" y="574"/>
                  </a:lnTo>
                  <a:lnTo>
                    <a:pt x="33" y="579"/>
                  </a:lnTo>
                  <a:lnTo>
                    <a:pt x="33" y="619"/>
                  </a:lnTo>
                  <a:close/>
                  <a:moveTo>
                    <a:pt x="663" y="617"/>
                  </a:moveTo>
                  <a:lnTo>
                    <a:pt x="663" y="574"/>
                  </a:lnTo>
                  <a:lnTo>
                    <a:pt x="375" y="569"/>
                  </a:lnTo>
                  <a:lnTo>
                    <a:pt x="375" y="617"/>
                  </a:lnTo>
                  <a:lnTo>
                    <a:pt x="663" y="617"/>
                  </a:lnTo>
                  <a:close/>
                  <a:moveTo>
                    <a:pt x="33" y="529"/>
                  </a:moveTo>
                  <a:lnTo>
                    <a:pt x="280" y="519"/>
                  </a:lnTo>
                  <a:lnTo>
                    <a:pt x="280" y="474"/>
                  </a:lnTo>
                  <a:lnTo>
                    <a:pt x="33" y="488"/>
                  </a:lnTo>
                  <a:lnTo>
                    <a:pt x="33" y="529"/>
                  </a:lnTo>
                  <a:close/>
                  <a:moveTo>
                    <a:pt x="663" y="526"/>
                  </a:moveTo>
                  <a:lnTo>
                    <a:pt x="663" y="484"/>
                  </a:lnTo>
                  <a:lnTo>
                    <a:pt x="375" y="469"/>
                  </a:lnTo>
                  <a:lnTo>
                    <a:pt x="375" y="515"/>
                  </a:lnTo>
                  <a:lnTo>
                    <a:pt x="663" y="526"/>
                  </a:lnTo>
                  <a:close/>
                  <a:moveTo>
                    <a:pt x="33" y="439"/>
                  </a:moveTo>
                  <a:lnTo>
                    <a:pt x="280" y="420"/>
                  </a:lnTo>
                  <a:lnTo>
                    <a:pt x="280" y="375"/>
                  </a:lnTo>
                  <a:lnTo>
                    <a:pt x="33" y="398"/>
                  </a:lnTo>
                  <a:lnTo>
                    <a:pt x="33" y="439"/>
                  </a:lnTo>
                  <a:close/>
                  <a:moveTo>
                    <a:pt x="663" y="436"/>
                  </a:moveTo>
                  <a:lnTo>
                    <a:pt x="663" y="394"/>
                  </a:lnTo>
                  <a:lnTo>
                    <a:pt x="378" y="370"/>
                  </a:lnTo>
                  <a:lnTo>
                    <a:pt x="375" y="417"/>
                  </a:lnTo>
                  <a:lnTo>
                    <a:pt x="663" y="436"/>
                  </a:lnTo>
                  <a:close/>
                  <a:moveTo>
                    <a:pt x="33" y="351"/>
                  </a:moveTo>
                  <a:lnTo>
                    <a:pt x="280" y="322"/>
                  </a:lnTo>
                  <a:lnTo>
                    <a:pt x="280" y="277"/>
                  </a:lnTo>
                  <a:lnTo>
                    <a:pt x="33" y="310"/>
                  </a:lnTo>
                  <a:lnTo>
                    <a:pt x="33" y="351"/>
                  </a:lnTo>
                  <a:close/>
                  <a:moveTo>
                    <a:pt x="663" y="346"/>
                  </a:moveTo>
                  <a:lnTo>
                    <a:pt x="663" y="306"/>
                  </a:lnTo>
                  <a:lnTo>
                    <a:pt x="378" y="272"/>
                  </a:lnTo>
                  <a:lnTo>
                    <a:pt x="378" y="318"/>
                  </a:lnTo>
                  <a:lnTo>
                    <a:pt x="663" y="346"/>
                  </a:lnTo>
                  <a:close/>
                  <a:moveTo>
                    <a:pt x="33" y="261"/>
                  </a:moveTo>
                  <a:lnTo>
                    <a:pt x="280" y="223"/>
                  </a:lnTo>
                  <a:lnTo>
                    <a:pt x="280" y="178"/>
                  </a:lnTo>
                  <a:lnTo>
                    <a:pt x="33" y="220"/>
                  </a:lnTo>
                  <a:lnTo>
                    <a:pt x="33" y="261"/>
                  </a:lnTo>
                  <a:close/>
                  <a:moveTo>
                    <a:pt x="663" y="256"/>
                  </a:moveTo>
                  <a:lnTo>
                    <a:pt x="663" y="216"/>
                  </a:lnTo>
                  <a:lnTo>
                    <a:pt x="378" y="173"/>
                  </a:lnTo>
                  <a:lnTo>
                    <a:pt x="378" y="218"/>
                  </a:lnTo>
                  <a:lnTo>
                    <a:pt x="663" y="256"/>
                  </a:lnTo>
                  <a:close/>
                  <a:moveTo>
                    <a:pt x="33" y="173"/>
                  </a:moveTo>
                  <a:lnTo>
                    <a:pt x="280" y="125"/>
                  </a:lnTo>
                  <a:lnTo>
                    <a:pt x="280" y="80"/>
                  </a:lnTo>
                  <a:lnTo>
                    <a:pt x="33" y="132"/>
                  </a:lnTo>
                  <a:lnTo>
                    <a:pt x="33" y="173"/>
                  </a:lnTo>
                  <a:close/>
                  <a:moveTo>
                    <a:pt x="663" y="168"/>
                  </a:moveTo>
                  <a:lnTo>
                    <a:pt x="663" y="128"/>
                  </a:lnTo>
                  <a:lnTo>
                    <a:pt x="378" y="75"/>
                  </a:lnTo>
                  <a:lnTo>
                    <a:pt x="378" y="121"/>
                  </a:lnTo>
                  <a:lnTo>
                    <a:pt x="663"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62" name="TextBox 59"/>
          <p:cNvSpPr txBox="1"/>
          <p:nvPr/>
        </p:nvSpPr>
        <p:spPr bwMode="gray">
          <a:xfrm>
            <a:off x="6560384" y="4379013"/>
            <a:ext cx="1060562" cy="168163"/>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Civil affairs</a:t>
            </a:r>
          </a:p>
        </p:txBody>
      </p:sp>
      <p:grpSp>
        <p:nvGrpSpPr>
          <p:cNvPr id="263" name="组合 745"/>
          <p:cNvGrpSpPr/>
          <p:nvPr/>
        </p:nvGrpSpPr>
        <p:grpSpPr bwMode="gray">
          <a:xfrm>
            <a:off x="6078440" y="4124871"/>
            <a:ext cx="414768" cy="274703"/>
            <a:chOff x="13801725" y="3422650"/>
            <a:chExt cx="1525588" cy="984250"/>
          </a:xfrm>
          <a:solidFill>
            <a:srgbClr val="666666">
              <a:lumMod val="40000"/>
              <a:lumOff val="60000"/>
            </a:srgbClr>
          </a:solidFill>
        </p:grpSpPr>
        <p:sp>
          <p:nvSpPr>
            <p:cNvPr id="264" name="Freeform 76"/>
            <p:cNvSpPr/>
            <p:nvPr/>
          </p:nvSpPr>
          <p:spPr bwMode="gray">
            <a:xfrm>
              <a:off x="14293850" y="3422650"/>
              <a:ext cx="401638" cy="141288"/>
            </a:xfrm>
            <a:custGeom>
              <a:avLst/>
              <a:gdLst/>
              <a:ahLst/>
              <a:cxnLst>
                <a:cxn ang="0">
                  <a:pos x="439" y="172"/>
                </a:cxn>
                <a:cxn ang="0">
                  <a:pos x="452" y="179"/>
                </a:cxn>
                <a:cxn ang="0">
                  <a:pos x="459" y="177"/>
                </a:cxn>
                <a:cxn ang="0">
                  <a:pos x="501" y="143"/>
                </a:cxn>
                <a:cxn ang="0">
                  <a:pos x="504" y="138"/>
                </a:cxn>
                <a:cxn ang="0">
                  <a:pos x="506" y="132"/>
                </a:cxn>
                <a:cxn ang="0">
                  <a:pos x="501" y="118"/>
                </a:cxn>
                <a:cxn ang="0">
                  <a:pos x="477" y="93"/>
                </a:cxn>
                <a:cxn ang="0">
                  <a:pos x="423" y="52"/>
                </a:cxn>
                <a:cxn ang="0">
                  <a:pos x="363" y="22"/>
                </a:cxn>
                <a:cxn ang="0">
                  <a:pos x="297" y="5"/>
                </a:cxn>
                <a:cxn ang="0">
                  <a:pos x="262" y="0"/>
                </a:cxn>
                <a:cxn ang="0">
                  <a:pos x="241" y="0"/>
                </a:cxn>
                <a:cxn ang="0">
                  <a:pos x="177" y="7"/>
                </a:cxn>
                <a:cxn ang="0">
                  <a:pos x="115" y="24"/>
                </a:cxn>
                <a:cxn ang="0">
                  <a:pos x="57" y="52"/>
                </a:cxn>
                <a:cxn ang="0">
                  <a:pos x="7" y="91"/>
                </a:cxn>
                <a:cxn ang="0">
                  <a:pos x="2" y="98"/>
                </a:cxn>
                <a:cxn ang="0">
                  <a:pos x="2" y="111"/>
                </a:cxn>
                <a:cxn ang="0">
                  <a:pos x="37" y="152"/>
                </a:cxn>
                <a:cxn ang="0">
                  <a:pos x="42" y="155"/>
                </a:cxn>
                <a:cxn ang="0">
                  <a:pos x="51" y="157"/>
                </a:cxn>
                <a:cxn ang="0">
                  <a:pos x="62" y="154"/>
                </a:cxn>
                <a:cxn ang="0">
                  <a:pos x="81" y="137"/>
                </a:cxn>
                <a:cxn ang="0">
                  <a:pos x="123" y="111"/>
                </a:cxn>
                <a:cxn ang="0">
                  <a:pos x="169" y="93"/>
                </a:cxn>
                <a:cxn ang="0">
                  <a:pos x="216" y="84"/>
                </a:cxn>
                <a:cxn ang="0">
                  <a:pos x="241" y="83"/>
                </a:cxn>
                <a:cxn ang="0">
                  <a:pos x="256" y="84"/>
                </a:cxn>
                <a:cxn ang="0">
                  <a:pos x="309" y="93"/>
                </a:cxn>
                <a:cxn ang="0">
                  <a:pos x="358" y="110"/>
                </a:cxn>
                <a:cxn ang="0">
                  <a:pos x="402" y="137"/>
                </a:cxn>
                <a:cxn ang="0">
                  <a:pos x="439" y="172"/>
                </a:cxn>
              </a:cxnLst>
              <a:rect l="0" t="0" r="r" b="b"/>
              <a:pathLst>
                <a:path w="506" h="179">
                  <a:moveTo>
                    <a:pt x="439" y="172"/>
                  </a:moveTo>
                  <a:lnTo>
                    <a:pt x="439" y="172"/>
                  </a:lnTo>
                  <a:lnTo>
                    <a:pt x="445" y="177"/>
                  </a:lnTo>
                  <a:lnTo>
                    <a:pt x="452" y="179"/>
                  </a:lnTo>
                  <a:lnTo>
                    <a:pt x="452" y="179"/>
                  </a:lnTo>
                  <a:lnTo>
                    <a:pt x="459" y="177"/>
                  </a:lnTo>
                  <a:lnTo>
                    <a:pt x="464" y="174"/>
                  </a:lnTo>
                  <a:lnTo>
                    <a:pt x="501" y="143"/>
                  </a:lnTo>
                  <a:lnTo>
                    <a:pt x="501" y="143"/>
                  </a:lnTo>
                  <a:lnTo>
                    <a:pt x="504" y="138"/>
                  </a:lnTo>
                  <a:lnTo>
                    <a:pt x="506" y="132"/>
                  </a:lnTo>
                  <a:lnTo>
                    <a:pt x="506" y="132"/>
                  </a:lnTo>
                  <a:lnTo>
                    <a:pt x="506" y="125"/>
                  </a:lnTo>
                  <a:lnTo>
                    <a:pt x="501" y="118"/>
                  </a:lnTo>
                  <a:lnTo>
                    <a:pt x="501" y="118"/>
                  </a:lnTo>
                  <a:lnTo>
                    <a:pt x="477" y="93"/>
                  </a:lnTo>
                  <a:lnTo>
                    <a:pt x="450" y="71"/>
                  </a:lnTo>
                  <a:lnTo>
                    <a:pt x="423" y="52"/>
                  </a:lnTo>
                  <a:lnTo>
                    <a:pt x="393" y="35"/>
                  </a:lnTo>
                  <a:lnTo>
                    <a:pt x="363" y="22"/>
                  </a:lnTo>
                  <a:lnTo>
                    <a:pt x="329" y="12"/>
                  </a:lnTo>
                  <a:lnTo>
                    <a:pt x="297" y="5"/>
                  </a:lnTo>
                  <a:lnTo>
                    <a:pt x="262" y="0"/>
                  </a:lnTo>
                  <a:lnTo>
                    <a:pt x="262" y="0"/>
                  </a:lnTo>
                  <a:lnTo>
                    <a:pt x="241" y="0"/>
                  </a:lnTo>
                  <a:lnTo>
                    <a:pt x="241" y="0"/>
                  </a:lnTo>
                  <a:lnTo>
                    <a:pt x="209" y="2"/>
                  </a:lnTo>
                  <a:lnTo>
                    <a:pt x="177" y="7"/>
                  </a:lnTo>
                  <a:lnTo>
                    <a:pt x="145" y="14"/>
                  </a:lnTo>
                  <a:lnTo>
                    <a:pt x="115" y="24"/>
                  </a:lnTo>
                  <a:lnTo>
                    <a:pt x="86" y="37"/>
                  </a:lnTo>
                  <a:lnTo>
                    <a:pt x="57" y="52"/>
                  </a:lnTo>
                  <a:lnTo>
                    <a:pt x="32" y="71"/>
                  </a:lnTo>
                  <a:lnTo>
                    <a:pt x="7" y="91"/>
                  </a:lnTo>
                  <a:lnTo>
                    <a:pt x="7" y="91"/>
                  </a:lnTo>
                  <a:lnTo>
                    <a:pt x="2" y="98"/>
                  </a:lnTo>
                  <a:lnTo>
                    <a:pt x="0" y="105"/>
                  </a:lnTo>
                  <a:lnTo>
                    <a:pt x="2" y="111"/>
                  </a:lnTo>
                  <a:lnTo>
                    <a:pt x="5" y="116"/>
                  </a:lnTo>
                  <a:lnTo>
                    <a:pt x="37" y="152"/>
                  </a:lnTo>
                  <a:lnTo>
                    <a:pt x="37" y="152"/>
                  </a:lnTo>
                  <a:lnTo>
                    <a:pt x="42" y="155"/>
                  </a:lnTo>
                  <a:lnTo>
                    <a:pt x="51" y="157"/>
                  </a:lnTo>
                  <a:lnTo>
                    <a:pt x="51" y="157"/>
                  </a:lnTo>
                  <a:lnTo>
                    <a:pt x="56" y="157"/>
                  </a:lnTo>
                  <a:lnTo>
                    <a:pt x="62" y="154"/>
                  </a:lnTo>
                  <a:lnTo>
                    <a:pt x="62" y="154"/>
                  </a:lnTo>
                  <a:lnTo>
                    <a:pt x="81" y="137"/>
                  </a:lnTo>
                  <a:lnTo>
                    <a:pt x="101" y="123"/>
                  </a:lnTo>
                  <a:lnTo>
                    <a:pt x="123" y="111"/>
                  </a:lnTo>
                  <a:lnTo>
                    <a:pt x="145" y="101"/>
                  </a:lnTo>
                  <a:lnTo>
                    <a:pt x="169" y="93"/>
                  </a:lnTo>
                  <a:lnTo>
                    <a:pt x="192" y="88"/>
                  </a:lnTo>
                  <a:lnTo>
                    <a:pt x="216" y="84"/>
                  </a:lnTo>
                  <a:lnTo>
                    <a:pt x="241" y="83"/>
                  </a:lnTo>
                  <a:lnTo>
                    <a:pt x="241" y="83"/>
                  </a:lnTo>
                  <a:lnTo>
                    <a:pt x="256" y="84"/>
                  </a:lnTo>
                  <a:lnTo>
                    <a:pt x="256" y="84"/>
                  </a:lnTo>
                  <a:lnTo>
                    <a:pt x="283" y="86"/>
                  </a:lnTo>
                  <a:lnTo>
                    <a:pt x="309" y="93"/>
                  </a:lnTo>
                  <a:lnTo>
                    <a:pt x="332" y="100"/>
                  </a:lnTo>
                  <a:lnTo>
                    <a:pt x="358" y="110"/>
                  </a:lnTo>
                  <a:lnTo>
                    <a:pt x="380" y="122"/>
                  </a:lnTo>
                  <a:lnTo>
                    <a:pt x="402" y="137"/>
                  </a:lnTo>
                  <a:lnTo>
                    <a:pt x="420" y="154"/>
                  </a:lnTo>
                  <a:lnTo>
                    <a:pt x="439" y="172"/>
                  </a:lnTo>
                  <a:lnTo>
                    <a:pt x="439" y="172"/>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5" name="Freeform 77"/>
            <p:cNvSpPr/>
            <p:nvPr/>
          </p:nvSpPr>
          <p:spPr bwMode="gray">
            <a:xfrm>
              <a:off x="14377988" y="3532188"/>
              <a:ext cx="225425" cy="100013"/>
            </a:xfrm>
            <a:custGeom>
              <a:avLst/>
              <a:gdLst/>
              <a:ahLst/>
              <a:cxnLst>
                <a:cxn ang="0">
                  <a:pos x="147" y="0"/>
                </a:cxn>
                <a:cxn ang="0">
                  <a:pos x="147" y="0"/>
                </a:cxn>
                <a:cxn ang="0">
                  <a:pos x="137" y="0"/>
                </a:cxn>
                <a:cxn ang="0">
                  <a:pos x="137" y="0"/>
                </a:cxn>
                <a:cxn ang="0">
                  <a:pos x="118" y="2"/>
                </a:cxn>
                <a:cxn ang="0">
                  <a:pos x="100" y="4"/>
                </a:cxn>
                <a:cxn ang="0">
                  <a:pos x="83" y="7"/>
                </a:cxn>
                <a:cxn ang="0">
                  <a:pos x="66" y="14"/>
                </a:cxn>
                <a:cxn ang="0">
                  <a:pos x="49" y="21"/>
                </a:cxn>
                <a:cxn ang="0">
                  <a:pos x="34" y="29"/>
                </a:cxn>
                <a:cxn ang="0">
                  <a:pos x="19" y="39"/>
                </a:cxn>
                <a:cxn ang="0">
                  <a:pos x="5" y="51"/>
                </a:cxn>
                <a:cxn ang="0">
                  <a:pos x="5" y="51"/>
                </a:cxn>
                <a:cxn ang="0">
                  <a:pos x="2" y="58"/>
                </a:cxn>
                <a:cxn ang="0">
                  <a:pos x="0" y="64"/>
                </a:cxn>
                <a:cxn ang="0">
                  <a:pos x="0" y="71"/>
                </a:cxn>
                <a:cxn ang="0">
                  <a:pos x="5" y="76"/>
                </a:cxn>
                <a:cxn ang="0">
                  <a:pos x="37" y="112"/>
                </a:cxn>
                <a:cxn ang="0">
                  <a:pos x="37" y="112"/>
                </a:cxn>
                <a:cxn ang="0">
                  <a:pos x="42" y="115"/>
                </a:cxn>
                <a:cxn ang="0">
                  <a:pos x="49" y="117"/>
                </a:cxn>
                <a:cxn ang="0">
                  <a:pos x="49" y="117"/>
                </a:cxn>
                <a:cxn ang="0">
                  <a:pos x="56" y="117"/>
                </a:cxn>
                <a:cxn ang="0">
                  <a:pos x="63" y="112"/>
                </a:cxn>
                <a:cxn ang="0">
                  <a:pos x="63" y="112"/>
                </a:cxn>
                <a:cxn ang="0">
                  <a:pos x="78" y="100"/>
                </a:cxn>
                <a:cxn ang="0">
                  <a:pos x="96" y="91"/>
                </a:cxn>
                <a:cxn ang="0">
                  <a:pos x="117" y="85"/>
                </a:cxn>
                <a:cxn ang="0">
                  <a:pos x="137" y="83"/>
                </a:cxn>
                <a:cxn ang="0">
                  <a:pos x="137" y="83"/>
                </a:cxn>
                <a:cxn ang="0">
                  <a:pos x="142" y="83"/>
                </a:cxn>
                <a:cxn ang="0">
                  <a:pos x="142" y="83"/>
                </a:cxn>
                <a:cxn ang="0">
                  <a:pos x="154" y="85"/>
                </a:cxn>
                <a:cxn ang="0">
                  <a:pos x="164" y="86"/>
                </a:cxn>
                <a:cxn ang="0">
                  <a:pos x="184" y="95"/>
                </a:cxn>
                <a:cxn ang="0">
                  <a:pos x="201" y="105"/>
                </a:cxn>
                <a:cxn ang="0">
                  <a:pos x="209" y="112"/>
                </a:cxn>
                <a:cxn ang="0">
                  <a:pos x="218" y="118"/>
                </a:cxn>
                <a:cxn ang="0">
                  <a:pos x="218" y="118"/>
                </a:cxn>
                <a:cxn ang="0">
                  <a:pos x="223" y="124"/>
                </a:cxn>
                <a:cxn ang="0">
                  <a:pos x="231" y="125"/>
                </a:cxn>
                <a:cxn ang="0">
                  <a:pos x="231" y="125"/>
                </a:cxn>
                <a:cxn ang="0">
                  <a:pos x="236" y="124"/>
                </a:cxn>
                <a:cxn ang="0">
                  <a:pos x="243" y="120"/>
                </a:cxn>
                <a:cxn ang="0">
                  <a:pos x="279" y="90"/>
                </a:cxn>
                <a:cxn ang="0">
                  <a:pos x="279" y="90"/>
                </a:cxn>
                <a:cxn ang="0">
                  <a:pos x="282" y="85"/>
                </a:cxn>
                <a:cxn ang="0">
                  <a:pos x="284" y="78"/>
                </a:cxn>
                <a:cxn ang="0">
                  <a:pos x="284" y="78"/>
                </a:cxn>
                <a:cxn ang="0">
                  <a:pos x="284" y="71"/>
                </a:cxn>
                <a:cxn ang="0">
                  <a:pos x="280" y="64"/>
                </a:cxn>
                <a:cxn ang="0">
                  <a:pos x="280" y="64"/>
                </a:cxn>
                <a:cxn ang="0">
                  <a:pos x="267" y="51"/>
                </a:cxn>
                <a:cxn ang="0">
                  <a:pos x="252" y="39"/>
                </a:cxn>
                <a:cxn ang="0">
                  <a:pos x="236" y="29"/>
                </a:cxn>
                <a:cxn ang="0">
                  <a:pos x="220" y="19"/>
                </a:cxn>
                <a:cxn ang="0">
                  <a:pos x="203" y="12"/>
                </a:cxn>
                <a:cxn ang="0">
                  <a:pos x="186" y="7"/>
                </a:cxn>
                <a:cxn ang="0">
                  <a:pos x="167" y="2"/>
                </a:cxn>
                <a:cxn ang="0">
                  <a:pos x="147" y="0"/>
                </a:cxn>
                <a:cxn ang="0">
                  <a:pos x="147" y="0"/>
                </a:cxn>
              </a:cxnLst>
              <a:rect l="0" t="0" r="r" b="b"/>
              <a:pathLst>
                <a:path w="284" h="125">
                  <a:moveTo>
                    <a:pt x="147" y="0"/>
                  </a:moveTo>
                  <a:lnTo>
                    <a:pt x="147" y="0"/>
                  </a:lnTo>
                  <a:lnTo>
                    <a:pt x="137" y="0"/>
                  </a:lnTo>
                  <a:lnTo>
                    <a:pt x="137" y="0"/>
                  </a:lnTo>
                  <a:lnTo>
                    <a:pt x="118" y="2"/>
                  </a:lnTo>
                  <a:lnTo>
                    <a:pt x="100" y="4"/>
                  </a:lnTo>
                  <a:lnTo>
                    <a:pt x="83" y="7"/>
                  </a:lnTo>
                  <a:lnTo>
                    <a:pt x="66" y="14"/>
                  </a:lnTo>
                  <a:lnTo>
                    <a:pt x="49" y="21"/>
                  </a:lnTo>
                  <a:lnTo>
                    <a:pt x="34" y="29"/>
                  </a:lnTo>
                  <a:lnTo>
                    <a:pt x="19" y="39"/>
                  </a:lnTo>
                  <a:lnTo>
                    <a:pt x="5" y="51"/>
                  </a:lnTo>
                  <a:lnTo>
                    <a:pt x="5" y="51"/>
                  </a:lnTo>
                  <a:lnTo>
                    <a:pt x="2" y="58"/>
                  </a:lnTo>
                  <a:lnTo>
                    <a:pt x="0" y="64"/>
                  </a:lnTo>
                  <a:lnTo>
                    <a:pt x="0" y="71"/>
                  </a:lnTo>
                  <a:lnTo>
                    <a:pt x="5" y="76"/>
                  </a:lnTo>
                  <a:lnTo>
                    <a:pt x="37" y="112"/>
                  </a:lnTo>
                  <a:lnTo>
                    <a:pt x="37" y="112"/>
                  </a:lnTo>
                  <a:lnTo>
                    <a:pt x="42" y="115"/>
                  </a:lnTo>
                  <a:lnTo>
                    <a:pt x="49" y="117"/>
                  </a:lnTo>
                  <a:lnTo>
                    <a:pt x="49" y="117"/>
                  </a:lnTo>
                  <a:lnTo>
                    <a:pt x="56" y="117"/>
                  </a:lnTo>
                  <a:lnTo>
                    <a:pt x="63" y="112"/>
                  </a:lnTo>
                  <a:lnTo>
                    <a:pt x="63" y="112"/>
                  </a:lnTo>
                  <a:lnTo>
                    <a:pt x="78" y="100"/>
                  </a:lnTo>
                  <a:lnTo>
                    <a:pt x="96" y="91"/>
                  </a:lnTo>
                  <a:lnTo>
                    <a:pt x="117" y="85"/>
                  </a:lnTo>
                  <a:lnTo>
                    <a:pt x="137" y="83"/>
                  </a:lnTo>
                  <a:lnTo>
                    <a:pt x="137" y="83"/>
                  </a:lnTo>
                  <a:lnTo>
                    <a:pt x="142" y="83"/>
                  </a:lnTo>
                  <a:lnTo>
                    <a:pt x="142" y="83"/>
                  </a:lnTo>
                  <a:lnTo>
                    <a:pt x="154" y="85"/>
                  </a:lnTo>
                  <a:lnTo>
                    <a:pt x="164" y="86"/>
                  </a:lnTo>
                  <a:lnTo>
                    <a:pt x="184" y="95"/>
                  </a:lnTo>
                  <a:lnTo>
                    <a:pt x="201" y="105"/>
                  </a:lnTo>
                  <a:lnTo>
                    <a:pt x="209" y="112"/>
                  </a:lnTo>
                  <a:lnTo>
                    <a:pt x="218" y="118"/>
                  </a:lnTo>
                  <a:lnTo>
                    <a:pt x="218" y="118"/>
                  </a:lnTo>
                  <a:lnTo>
                    <a:pt x="223" y="124"/>
                  </a:lnTo>
                  <a:lnTo>
                    <a:pt x="231" y="125"/>
                  </a:lnTo>
                  <a:lnTo>
                    <a:pt x="231" y="125"/>
                  </a:lnTo>
                  <a:lnTo>
                    <a:pt x="236" y="124"/>
                  </a:lnTo>
                  <a:lnTo>
                    <a:pt x="243" y="120"/>
                  </a:lnTo>
                  <a:lnTo>
                    <a:pt x="279" y="90"/>
                  </a:lnTo>
                  <a:lnTo>
                    <a:pt x="279" y="90"/>
                  </a:lnTo>
                  <a:lnTo>
                    <a:pt x="282" y="85"/>
                  </a:lnTo>
                  <a:lnTo>
                    <a:pt x="284" y="78"/>
                  </a:lnTo>
                  <a:lnTo>
                    <a:pt x="284" y="78"/>
                  </a:lnTo>
                  <a:lnTo>
                    <a:pt x="284" y="71"/>
                  </a:lnTo>
                  <a:lnTo>
                    <a:pt x="280" y="64"/>
                  </a:lnTo>
                  <a:lnTo>
                    <a:pt x="280" y="64"/>
                  </a:lnTo>
                  <a:lnTo>
                    <a:pt x="267" y="51"/>
                  </a:lnTo>
                  <a:lnTo>
                    <a:pt x="252" y="39"/>
                  </a:lnTo>
                  <a:lnTo>
                    <a:pt x="236" y="29"/>
                  </a:lnTo>
                  <a:lnTo>
                    <a:pt x="220" y="19"/>
                  </a:lnTo>
                  <a:lnTo>
                    <a:pt x="203" y="12"/>
                  </a:lnTo>
                  <a:lnTo>
                    <a:pt x="186" y="7"/>
                  </a:lnTo>
                  <a:lnTo>
                    <a:pt x="167" y="2"/>
                  </a:lnTo>
                  <a:lnTo>
                    <a:pt x="147" y="0"/>
                  </a:lnTo>
                  <a:lnTo>
                    <a:pt x="147" y="0"/>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6" name="Freeform 78"/>
            <p:cNvSpPr>
              <a:spLocks noEditPoints="1"/>
            </p:cNvSpPr>
            <p:nvPr/>
          </p:nvSpPr>
          <p:spPr bwMode="gray">
            <a:xfrm>
              <a:off x="13801725" y="3470275"/>
              <a:ext cx="1525588" cy="936625"/>
            </a:xfrm>
            <a:custGeom>
              <a:avLst/>
              <a:gdLst/>
              <a:ahLst/>
              <a:cxnLst>
                <a:cxn ang="0">
                  <a:pos x="1805" y="1019"/>
                </a:cxn>
                <a:cxn ang="0">
                  <a:pos x="1625" y="1019"/>
                </a:cxn>
                <a:cxn ang="0">
                  <a:pos x="1176" y="0"/>
                </a:cxn>
                <a:cxn ang="0">
                  <a:pos x="1093" y="494"/>
                </a:cxn>
                <a:cxn ang="0">
                  <a:pos x="572" y="1019"/>
                </a:cxn>
                <a:cxn ang="0">
                  <a:pos x="523" y="176"/>
                </a:cxn>
                <a:cxn ang="0">
                  <a:pos x="314" y="203"/>
                </a:cxn>
                <a:cxn ang="0">
                  <a:pos x="301" y="262"/>
                </a:cxn>
                <a:cxn ang="0">
                  <a:pos x="118" y="1019"/>
                </a:cxn>
                <a:cxn ang="0">
                  <a:pos x="2" y="1169"/>
                </a:cxn>
                <a:cxn ang="0">
                  <a:pos x="1917" y="1181"/>
                </a:cxn>
                <a:cxn ang="0">
                  <a:pos x="1922" y="1169"/>
                </a:cxn>
                <a:cxn ang="0">
                  <a:pos x="741" y="756"/>
                </a:cxn>
                <a:cxn ang="0">
                  <a:pos x="896" y="756"/>
                </a:cxn>
                <a:cxn ang="0">
                  <a:pos x="1049" y="756"/>
                </a:cxn>
                <a:cxn ang="0">
                  <a:pos x="677" y="756"/>
                </a:cxn>
                <a:cxn ang="0">
                  <a:pos x="434" y="604"/>
                </a:cxn>
                <a:cxn ang="0">
                  <a:pos x="425" y="533"/>
                </a:cxn>
                <a:cxn ang="0">
                  <a:pos x="498" y="520"/>
                </a:cxn>
                <a:cxn ang="0">
                  <a:pos x="513" y="533"/>
                </a:cxn>
                <a:cxn ang="0">
                  <a:pos x="505" y="604"/>
                </a:cxn>
                <a:cxn ang="0">
                  <a:pos x="513" y="933"/>
                </a:cxn>
                <a:cxn ang="0">
                  <a:pos x="439" y="947"/>
                </a:cxn>
                <a:cxn ang="0">
                  <a:pos x="425" y="933"/>
                </a:cxn>
                <a:cxn ang="0">
                  <a:pos x="434" y="862"/>
                </a:cxn>
                <a:cxn ang="0">
                  <a:pos x="508" y="866"/>
                </a:cxn>
                <a:cxn ang="0">
                  <a:pos x="348" y="791"/>
                </a:cxn>
                <a:cxn ang="0">
                  <a:pos x="334" y="805"/>
                </a:cxn>
                <a:cxn ang="0">
                  <a:pos x="262" y="796"/>
                </a:cxn>
                <a:cxn ang="0">
                  <a:pos x="263" y="724"/>
                </a:cxn>
                <a:cxn ang="0">
                  <a:pos x="339" y="720"/>
                </a:cxn>
                <a:cxn ang="0">
                  <a:pos x="243" y="397"/>
                </a:cxn>
                <a:cxn ang="0">
                  <a:pos x="258" y="383"/>
                </a:cxn>
                <a:cxn ang="0">
                  <a:pos x="331" y="391"/>
                </a:cxn>
                <a:cxn ang="0">
                  <a:pos x="328" y="464"/>
                </a:cxn>
                <a:cxn ang="0">
                  <a:pos x="252" y="467"/>
                </a:cxn>
                <a:cxn ang="0">
                  <a:pos x="1464" y="105"/>
                </a:cxn>
                <a:cxn ang="0">
                  <a:pos x="1471" y="96"/>
                </a:cxn>
                <a:cxn ang="0">
                  <a:pos x="1490" y="101"/>
                </a:cxn>
                <a:cxn ang="0">
                  <a:pos x="1490" y="940"/>
                </a:cxn>
                <a:cxn ang="0">
                  <a:pos x="1471" y="945"/>
                </a:cxn>
                <a:cxn ang="0">
                  <a:pos x="1464" y="105"/>
                </a:cxn>
                <a:cxn ang="0">
                  <a:pos x="1362" y="98"/>
                </a:cxn>
                <a:cxn ang="0">
                  <a:pos x="1382" y="100"/>
                </a:cxn>
                <a:cxn ang="0">
                  <a:pos x="1383" y="940"/>
                </a:cxn>
                <a:cxn ang="0">
                  <a:pos x="1363" y="945"/>
                </a:cxn>
                <a:cxn ang="0">
                  <a:pos x="1356" y="105"/>
                </a:cxn>
                <a:cxn ang="0">
                  <a:pos x="1254" y="98"/>
                </a:cxn>
                <a:cxn ang="0">
                  <a:pos x="1276" y="100"/>
                </a:cxn>
                <a:cxn ang="0">
                  <a:pos x="1277" y="940"/>
                </a:cxn>
                <a:cxn ang="0">
                  <a:pos x="1257" y="945"/>
                </a:cxn>
                <a:cxn ang="0">
                  <a:pos x="1250" y="105"/>
                </a:cxn>
              </a:cxnLst>
              <a:rect l="0" t="0" r="r" b="b"/>
              <a:pathLst>
                <a:path w="1923" h="1181">
                  <a:moveTo>
                    <a:pt x="1820" y="1029"/>
                  </a:moveTo>
                  <a:lnTo>
                    <a:pt x="1820" y="1029"/>
                  </a:lnTo>
                  <a:lnTo>
                    <a:pt x="1815" y="1024"/>
                  </a:lnTo>
                  <a:lnTo>
                    <a:pt x="1810" y="1021"/>
                  </a:lnTo>
                  <a:lnTo>
                    <a:pt x="1805" y="1019"/>
                  </a:lnTo>
                  <a:lnTo>
                    <a:pt x="1798" y="1019"/>
                  </a:lnTo>
                  <a:lnTo>
                    <a:pt x="1750" y="1019"/>
                  </a:lnTo>
                  <a:lnTo>
                    <a:pt x="1750" y="739"/>
                  </a:lnTo>
                  <a:lnTo>
                    <a:pt x="1625" y="606"/>
                  </a:lnTo>
                  <a:lnTo>
                    <a:pt x="1625" y="1019"/>
                  </a:lnTo>
                  <a:lnTo>
                    <a:pt x="1583" y="1019"/>
                  </a:lnTo>
                  <a:lnTo>
                    <a:pt x="1583" y="562"/>
                  </a:lnTo>
                  <a:lnTo>
                    <a:pt x="1583" y="0"/>
                  </a:lnTo>
                  <a:lnTo>
                    <a:pt x="1218" y="0"/>
                  </a:lnTo>
                  <a:lnTo>
                    <a:pt x="1176" y="0"/>
                  </a:lnTo>
                  <a:lnTo>
                    <a:pt x="1176" y="1019"/>
                  </a:lnTo>
                  <a:lnTo>
                    <a:pt x="1124" y="1019"/>
                  </a:lnTo>
                  <a:lnTo>
                    <a:pt x="1124" y="562"/>
                  </a:lnTo>
                  <a:lnTo>
                    <a:pt x="1093" y="562"/>
                  </a:lnTo>
                  <a:lnTo>
                    <a:pt x="1093" y="494"/>
                  </a:lnTo>
                  <a:lnTo>
                    <a:pt x="751" y="553"/>
                  </a:lnTo>
                  <a:lnTo>
                    <a:pt x="751" y="562"/>
                  </a:lnTo>
                  <a:lnTo>
                    <a:pt x="626" y="562"/>
                  </a:lnTo>
                  <a:lnTo>
                    <a:pt x="626" y="1019"/>
                  </a:lnTo>
                  <a:lnTo>
                    <a:pt x="572" y="1019"/>
                  </a:lnTo>
                  <a:lnTo>
                    <a:pt x="572" y="262"/>
                  </a:lnTo>
                  <a:lnTo>
                    <a:pt x="525" y="262"/>
                  </a:lnTo>
                  <a:lnTo>
                    <a:pt x="525" y="181"/>
                  </a:lnTo>
                  <a:lnTo>
                    <a:pt x="525" y="181"/>
                  </a:lnTo>
                  <a:lnTo>
                    <a:pt x="523" y="176"/>
                  </a:lnTo>
                  <a:lnTo>
                    <a:pt x="522" y="170"/>
                  </a:lnTo>
                  <a:lnTo>
                    <a:pt x="516" y="169"/>
                  </a:lnTo>
                  <a:lnTo>
                    <a:pt x="511" y="169"/>
                  </a:lnTo>
                  <a:lnTo>
                    <a:pt x="314" y="203"/>
                  </a:lnTo>
                  <a:lnTo>
                    <a:pt x="314" y="203"/>
                  </a:lnTo>
                  <a:lnTo>
                    <a:pt x="309" y="204"/>
                  </a:lnTo>
                  <a:lnTo>
                    <a:pt x="304" y="208"/>
                  </a:lnTo>
                  <a:lnTo>
                    <a:pt x="301" y="213"/>
                  </a:lnTo>
                  <a:lnTo>
                    <a:pt x="301" y="218"/>
                  </a:lnTo>
                  <a:lnTo>
                    <a:pt x="301" y="262"/>
                  </a:lnTo>
                  <a:lnTo>
                    <a:pt x="181" y="262"/>
                  </a:lnTo>
                  <a:lnTo>
                    <a:pt x="181" y="1019"/>
                  </a:lnTo>
                  <a:lnTo>
                    <a:pt x="125" y="1019"/>
                  </a:lnTo>
                  <a:lnTo>
                    <a:pt x="125" y="1019"/>
                  </a:lnTo>
                  <a:lnTo>
                    <a:pt x="118" y="1019"/>
                  </a:lnTo>
                  <a:lnTo>
                    <a:pt x="113" y="1021"/>
                  </a:lnTo>
                  <a:lnTo>
                    <a:pt x="108" y="1024"/>
                  </a:lnTo>
                  <a:lnTo>
                    <a:pt x="103" y="1029"/>
                  </a:lnTo>
                  <a:lnTo>
                    <a:pt x="2" y="1169"/>
                  </a:lnTo>
                  <a:lnTo>
                    <a:pt x="2" y="1169"/>
                  </a:lnTo>
                  <a:lnTo>
                    <a:pt x="0" y="1174"/>
                  </a:lnTo>
                  <a:lnTo>
                    <a:pt x="2" y="1178"/>
                  </a:lnTo>
                  <a:lnTo>
                    <a:pt x="4" y="1179"/>
                  </a:lnTo>
                  <a:lnTo>
                    <a:pt x="7" y="1181"/>
                  </a:lnTo>
                  <a:lnTo>
                    <a:pt x="1917" y="1181"/>
                  </a:lnTo>
                  <a:lnTo>
                    <a:pt x="1917" y="1181"/>
                  </a:lnTo>
                  <a:lnTo>
                    <a:pt x="1920" y="1179"/>
                  </a:lnTo>
                  <a:lnTo>
                    <a:pt x="1922" y="1178"/>
                  </a:lnTo>
                  <a:lnTo>
                    <a:pt x="1923" y="1174"/>
                  </a:lnTo>
                  <a:lnTo>
                    <a:pt x="1922" y="1169"/>
                  </a:lnTo>
                  <a:lnTo>
                    <a:pt x="1820" y="1029"/>
                  </a:lnTo>
                  <a:close/>
                  <a:moveTo>
                    <a:pt x="741" y="660"/>
                  </a:moveTo>
                  <a:lnTo>
                    <a:pt x="879" y="660"/>
                  </a:lnTo>
                  <a:lnTo>
                    <a:pt x="879" y="756"/>
                  </a:lnTo>
                  <a:lnTo>
                    <a:pt x="741" y="756"/>
                  </a:lnTo>
                  <a:lnTo>
                    <a:pt x="741" y="660"/>
                  </a:lnTo>
                  <a:close/>
                  <a:moveTo>
                    <a:pt x="896" y="660"/>
                  </a:moveTo>
                  <a:lnTo>
                    <a:pt x="1033" y="660"/>
                  </a:lnTo>
                  <a:lnTo>
                    <a:pt x="1033" y="756"/>
                  </a:lnTo>
                  <a:lnTo>
                    <a:pt x="896" y="756"/>
                  </a:lnTo>
                  <a:lnTo>
                    <a:pt x="896" y="660"/>
                  </a:lnTo>
                  <a:close/>
                  <a:moveTo>
                    <a:pt x="1049" y="660"/>
                  </a:moveTo>
                  <a:lnTo>
                    <a:pt x="1082" y="660"/>
                  </a:lnTo>
                  <a:lnTo>
                    <a:pt x="1082" y="756"/>
                  </a:lnTo>
                  <a:lnTo>
                    <a:pt x="1049" y="756"/>
                  </a:lnTo>
                  <a:lnTo>
                    <a:pt x="1049" y="660"/>
                  </a:lnTo>
                  <a:close/>
                  <a:moveTo>
                    <a:pt x="677" y="660"/>
                  </a:moveTo>
                  <a:lnTo>
                    <a:pt x="724" y="660"/>
                  </a:lnTo>
                  <a:lnTo>
                    <a:pt x="724" y="756"/>
                  </a:lnTo>
                  <a:lnTo>
                    <a:pt x="677" y="756"/>
                  </a:lnTo>
                  <a:lnTo>
                    <a:pt x="677" y="660"/>
                  </a:lnTo>
                  <a:close/>
                  <a:moveTo>
                    <a:pt x="498" y="606"/>
                  </a:moveTo>
                  <a:lnTo>
                    <a:pt x="439" y="606"/>
                  </a:lnTo>
                  <a:lnTo>
                    <a:pt x="439" y="606"/>
                  </a:lnTo>
                  <a:lnTo>
                    <a:pt x="434" y="604"/>
                  </a:lnTo>
                  <a:lnTo>
                    <a:pt x="429" y="601"/>
                  </a:lnTo>
                  <a:lnTo>
                    <a:pt x="425" y="597"/>
                  </a:lnTo>
                  <a:lnTo>
                    <a:pt x="425" y="591"/>
                  </a:lnTo>
                  <a:lnTo>
                    <a:pt x="425" y="533"/>
                  </a:lnTo>
                  <a:lnTo>
                    <a:pt x="425" y="533"/>
                  </a:lnTo>
                  <a:lnTo>
                    <a:pt x="425" y="528"/>
                  </a:lnTo>
                  <a:lnTo>
                    <a:pt x="429" y="523"/>
                  </a:lnTo>
                  <a:lnTo>
                    <a:pt x="434" y="521"/>
                  </a:lnTo>
                  <a:lnTo>
                    <a:pt x="439" y="520"/>
                  </a:lnTo>
                  <a:lnTo>
                    <a:pt x="498" y="520"/>
                  </a:lnTo>
                  <a:lnTo>
                    <a:pt x="498" y="520"/>
                  </a:lnTo>
                  <a:lnTo>
                    <a:pt x="505" y="521"/>
                  </a:lnTo>
                  <a:lnTo>
                    <a:pt x="508" y="523"/>
                  </a:lnTo>
                  <a:lnTo>
                    <a:pt x="511" y="528"/>
                  </a:lnTo>
                  <a:lnTo>
                    <a:pt x="513" y="533"/>
                  </a:lnTo>
                  <a:lnTo>
                    <a:pt x="513" y="591"/>
                  </a:lnTo>
                  <a:lnTo>
                    <a:pt x="513" y="591"/>
                  </a:lnTo>
                  <a:lnTo>
                    <a:pt x="511" y="597"/>
                  </a:lnTo>
                  <a:lnTo>
                    <a:pt x="508" y="601"/>
                  </a:lnTo>
                  <a:lnTo>
                    <a:pt x="505" y="604"/>
                  </a:lnTo>
                  <a:lnTo>
                    <a:pt x="498" y="606"/>
                  </a:lnTo>
                  <a:lnTo>
                    <a:pt x="498" y="606"/>
                  </a:lnTo>
                  <a:close/>
                  <a:moveTo>
                    <a:pt x="513" y="874"/>
                  </a:moveTo>
                  <a:lnTo>
                    <a:pt x="513" y="933"/>
                  </a:lnTo>
                  <a:lnTo>
                    <a:pt x="513" y="933"/>
                  </a:lnTo>
                  <a:lnTo>
                    <a:pt x="511" y="938"/>
                  </a:lnTo>
                  <a:lnTo>
                    <a:pt x="508" y="941"/>
                  </a:lnTo>
                  <a:lnTo>
                    <a:pt x="505" y="945"/>
                  </a:lnTo>
                  <a:lnTo>
                    <a:pt x="498" y="947"/>
                  </a:lnTo>
                  <a:lnTo>
                    <a:pt x="439" y="947"/>
                  </a:lnTo>
                  <a:lnTo>
                    <a:pt x="439" y="947"/>
                  </a:lnTo>
                  <a:lnTo>
                    <a:pt x="434" y="945"/>
                  </a:lnTo>
                  <a:lnTo>
                    <a:pt x="429" y="941"/>
                  </a:lnTo>
                  <a:lnTo>
                    <a:pt x="425" y="938"/>
                  </a:lnTo>
                  <a:lnTo>
                    <a:pt x="425" y="933"/>
                  </a:lnTo>
                  <a:lnTo>
                    <a:pt x="425" y="874"/>
                  </a:lnTo>
                  <a:lnTo>
                    <a:pt x="425" y="874"/>
                  </a:lnTo>
                  <a:lnTo>
                    <a:pt x="425" y="869"/>
                  </a:lnTo>
                  <a:lnTo>
                    <a:pt x="429" y="866"/>
                  </a:lnTo>
                  <a:lnTo>
                    <a:pt x="434" y="862"/>
                  </a:lnTo>
                  <a:lnTo>
                    <a:pt x="439" y="860"/>
                  </a:lnTo>
                  <a:lnTo>
                    <a:pt x="498" y="860"/>
                  </a:lnTo>
                  <a:lnTo>
                    <a:pt x="498" y="860"/>
                  </a:lnTo>
                  <a:lnTo>
                    <a:pt x="505" y="862"/>
                  </a:lnTo>
                  <a:lnTo>
                    <a:pt x="508" y="866"/>
                  </a:lnTo>
                  <a:lnTo>
                    <a:pt x="511" y="869"/>
                  </a:lnTo>
                  <a:lnTo>
                    <a:pt x="513" y="874"/>
                  </a:lnTo>
                  <a:lnTo>
                    <a:pt x="513" y="874"/>
                  </a:lnTo>
                  <a:close/>
                  <a:moveTo>
                    <a:pt x="348" y="734"/>
                  </a:moveTo>
                  <a:lnTo>
                    <a:pt x="348" y="791"/>
                  </a:lnTo>
                  <a:lnTo>
                    <a:pt x="348" y="791"/>
                  </a:lnTo>
                  <a:lnTo>
                    <a:pt x="346" y="796"/>
                  </a:lnTo>
                  <a:lnTo>
                    <a:pt x="343" y="801"/>
                  </a:lnTo>
                  <a:lnTo>
                    <a:pt x="339" y="805"/>
                  </a:lnTo>
                  <a:lnTo>
                    <a:pt x="334" y="805"/>
                  </a:lnTo>
                  <a:lnTo>
                    <a:pt x="274" y="805"/>
                  </a:lnTo>
                  <a:lnTo>
                    <a:pt x="274" y="805"/>
                  </a:lnTo>
                  <a:lnTo>
                    <a:pt x="269" y="805"/>
                  </a:lnTo>
                  <a:lnTo>
                    <a:pt x="263" y="801"/>
                  </a:lnTo>
                  <a:lnTo>
                    <a:pt x="262" y="796"/>
                  </a:lnTo>
                  <a:lnTo>
                    <a:pt x="260" y="791"/>
                  </a:lnTo>
                  <a:lnTo>
                    <a:pt x="260" y="734"/>
                  </a:lnTo>
                  <a:lnTo>
                    <a:pt x="260" y="734"/>
                  </a:lnTo>
                  <a:lnTo>
                    <a:pt x="262" y="729"/>
                  </a:lnTo>
                  <a:lnTo>
                    <a:pt x="263" y="724"/>
                  </a:lnTo>
                  <a:lnTo>
                    <a:pt x="269" y="720"/>
                  </a:lnTo>
                  <a:lnTo>
                    <a:pt x="274" y="720"/>
                  </a:lnTo>
                  <a:lnTo>
                    <a:pt x="334" y="720"/>
                  </a:lnTo>
                  <a:lnTo>
                    <a:pt x="334" y="720"/>
                  </a:lnTo>
                  <a:lnTo>
                    <a:pt x="339" y="720"/>
                  </a:lnTo>
                  <a:lnTo>
                    <a:pt x="343" y="724"/>
                  </a:lnTo>
                  <a:lnTo>
                    <a:pt x="346" y="729"/>
                  </a:lnTo>
                  <a:lnTo>
                    <a:pt x="348" y="734"/>
                  </a:lnTo>
                  <a:lnTo>
                    <a:pt x="348" y="734"/>
                  </a:lnTo>
                  <a:close/>
                  <a:moveTo>
                    <a:pt x="243" y="397"/>
                  </a:moveTo>
                  <a:lnTo>
                    <a:pt x="243" y="397"/>
                  </a:lnTo>
                  <a:lnTo>
                    <a:pt x="245" y="391"/>
                  </a:lnTo>
                  <a:lnTo>
                    <a:pt x="248" y="386"/>
                  </a:lnTo>
                  <a:lnTo>
                    <a:pt x="252" y="385"/>
                  </a:lnTo>
                  <a:lnTo>
                    <a:pt x="258" y="383"/>
                  </a:lnTo>
                  <a:lnTo>
                    <a:pt x="317" y="383"/>
                  </a:lnTo>
                  <a:lnTo>
                    <a:pt x="317" y="383"/>
                  </a:lnTo>
                  <a:lnTo>
                    <a:pt x="322" y="385"/>
                  </a:lnTo>
                  <a:lnTo>
                    <a:pt x="328" y="386"/>
                  </a:lnTo>
                  <a:lnTo>
                    <a:pt x="331" y="391"/>
                  </a:lnTo>
                  <a:lnTo>
                    <a:pt x="331" y="397"/>
                  </a:lnTo>
                  <a:lnTo>
                    <a:pt x="331" y="454"/>
                  </a:lnTo>
                  <a:lnTo>
                    <a:pt x="331" y="454"/>
                  </a:lnTo>
                  <a:lnTo>
                    <a:pt x="331" y="461"/>
                  </a:lnTo>
                  <a:lnTo>
                    <a:pt x="328" y="464"/>
                  </a:lnTo>
                  <a:lnTo>
                    <a:pt x="322" y="467"/>
                  </a:lnTo>
                  <a:lnTo>
                    <a:pt x="317" y="469"/>
                  </a:lnTo>
                  <a:lnTo>
                    <a:pt x="258" y="469"/>
                  </a:lnTo>
                  <a:lnTo>
                    <a:pt x="258" y="469"/>
                  </a:lnTo>
                  <a:lnTo>
                    <a:pt x="252" y="467"/>
                  </a:lnTo>
                  <a:lnTo>
                    <a:pt x="248" y="464"/>
                  </a:lnTo>
                  <a:lnTo>
                    <a:pt x="245" y="461"/>
                  </a:lnTo>
                  <a:lnTo>
                    <a:pt x="243" y="454"/>
                  </a:lnTo>
                  <a:lnTo>
                    <a:pt x="243" y="397"/>
                  </a:lnTo>
                  <a:close/>
                  <a:moveTo>
                    <a:pt x="1464" y="105"/>
                  </a:moveTo>
                  <a:lnTo>
                    <a:pt x="1464" y="105"/>
                  </a:lnTo>
                  <a:lnTo>
                    <a:pt x="1464" y="101"/>
                  </a:lnTo>
                  <a:lnTo>
                    <a:pt x="1466" y="100"/>
                  </a:lnTo>
                  <a:lnTo>
                    <a:pt x="1468" y="98"/>
                  </a:lnTo>
                  <a:lnTo>
                    <a:pt x="1471" y="96"/>
                  </a:lnTo>
                  <a:lnTo>
                    <a:pt x="1485" y="96"/>
                  </a:lnTo>
                  <a:lnTo>
                    <a:pt x="1485" y="96"/>
                  </a:lnTo>
                  <a:lnTo>
                    <a:pt x="1486" y="98"/>
                  </a:lnTo>
                  <a:lnTo>
                    <a:pt x="1490" y="100"/>
                  </a:lnTo>
                  <a:lnTo>
                    <a:pt x="1490" y="101"/>
                  </a:lnTo>
                  <a:lnTo>
                    <a:pt x="1491" y="105"/>
                  </a:lnTo>
                  <a:lnTo>
                    <a:pt x="1491" y="464"/>
                  </a:lnTo>
                  <a:lnTo>
                    <a:pt x="1491" y="938"/>
                  </a:lnTo>
                  <a:lnTo>
                    <a:pt x="1491" y="938"/>
                  </a:lnTo>
                  <a:lnTo>
                    <a:pt x="1490" y="940"/>
                  </a:lnTo>
                  <a:lnTo>
                    <a:pt x="1490" y="941"/>
                  </a:lnTo>
                  <a:lnTo>
                    <a:pt x="1486" y="943"/>
                  </a:lnTo>
                  <a:lnTo>
                    <a:pt x="1485" y="945"/>
                  </a:lnTo>
                  <a:lnTo>
                    <a:pt x="1471" y="945"/>
                  </a:lnTo>
                  <a:lnTo>
                    <a:pt x="1471" y="945"/>
                  </a:lnTo>
                  <a:lnTo>
                    <a:pt x="1466" y="943"/>
                  </a:lnTo>
                  <a:lnTo>
                    <a:pt x="1466" y="943"/>
                  </a:lnTo>
                  <a:lnTo>
                    <a:pt x="1464" y="940"/>
                  </a:lnTo>
                  <a:lnTo>
                    <a:pt x="1464" y="938"/>
                  </a:lnTo>
                  <a:lnTo>
                    <a:pt x="1464" y="105"/>
                  </a:lnTo>
                  <a:close/>
                  <a:moveTo>
                    <a:pt x="1356" y="105"/>
                  </a:moveTo>
                  <a:lnTo>
                    <a:pt x="1356" y="105"/>
                  </a:lnTo>
                  <a:lnTo>
                    <a:pt x="1358" y="101"/>
                  </a:lnTo>
                  <a:lnTo>
                    <a:pt x="1360" y="100"/>
                  </a:lnTo>
                  <a:lnTo>
                    <a:pt x="1362" y="98"/>
                  </a:lnTo>
                  <a:lnTo>
                    <a:pt x="1363" y="96"/>
                  </a:lnTo>
                  <a:lnTo>
                    <a:pt x="1377" y="96"/>
                  </a:lnTo>
                  <a:lnTo>
                    <a:pt x="1377" y="96"/>
                  </a:lnTo>
                  <a:lnTo>
                    <a:pt x="1380" y="98"/>
                  </a:lnTo>
                  <a:lnTo>
                    <a:pt x="1382" y="100"/>
                  </a:lnTo>
                  <a:lnTo>
                    <a:pt x="1383" y="101"/>
                  </a:lnTo>
                  <a:lnTo>
                    <a:pt x="1383" y="105"/>
                  </a:lnTo>
                  <a:lnTo>
                    <a:pt x="1383" y="938"/>
                  </a:lnTo>
                  <a:lnTo>
                    <a:pt x="1383" y="938"/>
                  </a:lnTo>
                  <a:lnTo>
                    <a:pt x="1383" y="940"/>
                  </a:lnTo>
                  <a:lnTo>
                    <a:pt x="1382" y="941"/>
                  </a:lnTo>
                  <a:lnTo>
                    <a:pt x="1380" y="943"/>
                  </a:lnTo>
                  <a:lnTo>
                    <a:pt x="1377" y="945"/>
                  </a:lnTo>
                  <a:lnTo>
                    <a:pt x="1363" y="945"/>
                  </a:lnTo>
                  <a:lnTo>
                    <a:pt x="1363" y="945"/>
                  </a:lnTo>
                  <a:lnTo>
                    <a:pt x="1362" y="943"/>
                  </a:lnTo>
                  <a:lnTo>
                    <a:pt x="1360" y="941"/>
                  </a:lnTo>
                  <a:lnTo>
                    <a:pt x="1358" y="940"/>
                  </a:lnTo>
                  <a:lnTo>
                    <a:pt x="1356" y="938"/>
                  </a:lnTo>
                  <a:lnTo>
                    <a:pt x="1356" y="105"/>
                  </a:lnTo>
                  <a:close/>
                  <a:moveTo>
                    <a:pt x="1250" y="105"/>
                  </a:moveTo>
                  <a:lnTo>
                    <a:pt x="1250" y="105"/>
                  </a:lnTo>
                  <a:lnTo>
                    <a:pt x="1250" y="101"/>
                  </a:lnTo>
                  <a:lnTo>
                    <a:pt x="1252" y="100"/>
                  </a:lnTo>
                  <a:lnTo>
                    <a:pt x="1254" y="98"/>
                  </a:lnTo>
                  <a:lnTo>
                    <a:pt x="1257" y="96"/>
                  </a:lnTo>
                  <a:lnTo>
                    <a:pt x="1270" y="96"/>
                  </a:lnTo>
                  <a:lnTo>
                    <a:pt x="1270" y="96"/>
                  </a:lnTo>
                  <a:lnTo>
                    <a:pt x="1274" y="98"/>
                  </a:lnTo>
                  <a:lnTo>
                    <a:pt x="1276" y="100"/>
                  </a:lnTo>
                  <a:lnTo>
                    <a:pt x="1277" y="101"/>
                  </a:lnTo>
                  <a:lnTo>
                    <a:pt x="1277" y="105"/>
                  </a:lnTo>
                  <a:lnTo>
                    <a:pt x="1277" y="938"/>
                  </a:lnTo>
                  <a:lnTo>
                    <a:pt x="1277" y="938"/>
                  </a:lnTo>
                  <a:lnTo>
                    <a:pt x="1277" y="940"/>
                  </a:lnTo>
                  <a:lnTo>
                    <a:pt x="1276" y="941"/>
                  </a:lnTo>
                  <a:lnTo>
                    <a:pt x="1274" y="943"/>
                  </a:lnTo>
                  <a:lnTo>
                    <a:pt x="1270" y="945"/>
                  </a:lnTo>
                  <a:lnTo>
                    <a:pt x="1257" y="945"/>
                  </a:lnTo>
                  <a:lnTo>
                    <a:pt x="1257" y="945"/>
                  </a:lnTo>
                  <a:lnTo>
                    <a:pt x="1254" y="943"/>
                  </a:lnTo>
                  <a:lnTo>
                    <a:pt x="1252" y="941"/>
                  </a:lnTo>
                  <a:lnTo>
                    <a:pt x="1250" y="940"/>
                  </a:lnTo>
                  <a:lnTo>
                    <a:pt x="1250" y="938"/>
                  </a:lnTo>
                  <a:lnTo>
                    <a:pt x="1250" y="105"/>
                  </a:lnTo>
                  <a:close/>
                </a:path>
              </a:pathLst>
            </a:custGeom>
            <a:grpFill/>
            <a:ln w="9525">
              <a:noFill/>
              <a:round/>
            </a:ln>
          </p:spPr>
          <p:txBody>
            <a:bodyPr vert="horz" wrap="square" lIns="127988" tIns="63994" rIns="127988" bIns="63994" numCol="1" anchor="t" anchorCtr="0" compatLnSpc="1">
              <a:noAutofit/>
            </a:bodyPr>
            <a:lstStyle/>
            <a:p>
              <a:pPr defTabSz="2073122" fontAlgn="ctr">
                <a:defRPr/>
              </a:pPr>
              <a:endParaRPr lang="en-US" altLang="zh-CN" sz="4000" kern="0"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67" name="TextBox 59"/>
          <p:cNvSpPr txBox="1"/>
          <p:nvPr/>
        </p:nvSpPr>
        <p:spPr bwMode="gray">
          <a:xfrm>
            <a:off x="5741949" y="4372336"/>
            <a:ext cx="1025028" cy="362095"/>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Healthcare</a:t>
            </a:r>
          </a:p>
        </p:txBody>
      </p:sp>
      <p:sp>
        <p:nvSpPr>
          <p:cNvPr id="268" name="椭圆 267"/>
          <p:cNvSpPr>
            <a:spLocks noChangeAspect="1"/>
          </p:cNvSpPr>
          <p:nvPr/>
        </p:nvSpPr>
        <p:spPr bwMode="gray">
          <a:xfrm>
            <a:off x="6202096" y="4060440"/>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9" name="椭圆 268"/>
          <p:cNvSpPr>
            <a:spLocks noChangeAspect="1"/>
          </p:cNvSpPr>
          <p:nvPr/>
        </p:nvSpPr>
        <p:spPr bwMode="gray">
          <a:xfrm>
            <a:off x="5358509" y="4014572"/>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0" name="椭圆 269"/>
          <p:cNvSpPr>
            <a:spLocks noChangeAspect="1"/>
          </p:cNvSpPr>
          <p:nvPr/>
        </p:nvSpPr>
        <p:spPr bwMode="gray">
          <a:xfrm>
            <a:off x="7020070" y="4029667"/>
            <a:ext cx="72000" cy="76613"/>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71" name="直接连接符 270"/>
          <p:cNvCxnSpPr>
            <a:stCxn id="268" idx="0"/>
            <a:endCxn id="253" idx="4"/>
          </p:cNvCxnSpPr>
          <p:nvPr/>
        </p:nvCxnSpPr>
        <p:spPr bwMode="gray">
          <a:xfrm flipH="1" flipV="1">
            <a:off x="6147490" y="3730467"/>
            <a:ext cx="90606" cy="329973"/>
          </a:xfrm>
          <a:prstGeom prst="line">
            <a:avLst/>
          </a:prstGeom>
          <a:noFill/>
          <a:ln w="6350" cap="flat" cmpd="sng" algn="ctr">
            <a:solidFill>
              <a:srgbClr val="666666"/>
            </a:solidFill>
            <a:prstDash val="solid"/>
            <a:miter lim="800000"/>
          </a:ln>
          <a:effectLst/>
        </p:spPr>
      </p:cxnSp>
      <p:cxnSp>
        <p:nvCxnSpPr>
          <p:cNvPr id="272" name="直接连接符 271"/>
          <p:cNvCxnSpPr>
            <a:stCxn id="269" idx="0"/>
            <a:endCxn id="253" idx="4"/>
          </p:cNvCxnSpPr>
          <p:nvPr/>
        </p:nvCxnSpPr>
        <p:spPr bwMode="gray">
          <a:xfrm flipV="1">
            <a:off x="5394509" y="3730467"/>
            <a:ext cx="752981" cy="284105"/>
          </a:xfrm>
          <a:prstGeom prst="line">
            <a:avLst/>
          </a:prstGeom>
          <a:noFill/>
          <a:ln w="6350" cap="flat" cmpd="sng" algn="ctr">
            <a:solidFill>
              <a:srgbClr val="666666"/>
            </a:solidFill>
            <a:prstDash val="solid"/>
            <a:miter lim="800000"/>
          </a:ln>
          <a:effectLst/>
        </p:spPr>
      </p:cxnSp>
      <p:cxnSp>
        <p:nvCxnSpPr>
          <p:cNvPr id="273" name="直接连接符 272"/>
          <p:cNvCxnSpPr>
            <a:stCxn id="270" idx="0"/>
            <a:endCxn id="253" idx="4"/>
          </p:cNvCxnSpPr>
          <p:nvPr/>
        </p:nvCxnSpPr>
        <p:spPr bwMode="gray">
          <a:xfrm flipH="1" flipV="1">
            <a:off x="6147490" y="3730467"/>
            <a:ext cx="908580" cy="299200"/>
          </a:xfrm>
          <a:prstGeom prst="line">
            <a:avLst/>
          </a:prstGeom>
          <a:noFill/>
          <a:ln w="6350" cap="flat" cmpd="sng" algn="ctr">
            <a:solidFill>
              <a:srgbClr val="666666"/>
            </a:solidFill>
            <a:prstDash val="solid"/>
            <a:miter lim="800000"/>
          </a:ln>
          <a:effectLst/>
        </p:spPr>
      </p:cxnSp>
      <p:sp>
        <p:nvSpPr>
          <p:cNvPr id="274" name="Right Arrow 117"/>
          <p:cNvSpPr/>
          <p:nvPr/>
        </p:nvSpPr>
        <p:spPr bwMode="gray">
          <a:xfrm>
            <a:off x="3873025" y="3364755"/>
            <a:ext cx="474167" cy="487884"/>
          </a:xfrm>
          <a:prstGeom prst="rightArrow">
            <a:avLst>
              <a:gd name="adj1" fmla="val 63486"/>
              <a:gd name="adj2" fmla="val 40133"/>
            </a:avLst>
          </a:prstGeom>
          <a:gradFill flip="none" rotWithShape="1">
            <a:gsLst>
              <a:gs pos="0">
                <a:srgbClr val="666666">
                  <a:lumMod val="40000"/>
                  <a:lumOff val="60000"/>
                </a:srgbClr>
              </a:gs>
              <a:gs pos="100000">
                <a:srgbClr val="666666">
                  <a:lumMod val="20000"/>
                  <a:lumOff val="80000"/>
                  <a:alpha val="4000"/>
                </a:srgbClr>
              </a:gs>
            </a:gsLst>
            <a:lin ang="10800000" scaled="0"/>
            <a:tileRect/>
          </a:gradFill>
          <a:ln w="3175" cap="flat" cmpd="sng" algn="ctr">
            <a:noFill/>
            <a:prstDash val="solid"/>
            <a:round/>
            <a:headEnd type="none" w="med" len="med"/>
            <a:tailEnd type="none" w="med" len="med"/>
          </a:ln>
          <a:effectLst/>
          <a:scene3d>
            <a:camera prst="orthographicFront"/>
            <a:lightRig rig="flat" dir="t"/>
          </a:scene3d>
        </p:spPr>
        <p:txBody>
          <a:bodyPr wrap="square" lIns="68562" tIns="34281" rIns="68562" bIns="34281" anchor="ctr">
            <a:noAutofit/>
          </a:bodyPr>
          <a:lstStyle/>
          <a:p>
            <a:pPr marL="0" marR="0" lvl="0" indent="0" defTabSz="914400" eaLnBrk="1" fontAlgn="ctr" latinLnBrk="0" hangingPunct="1">
              <a:spcBef>
                <a:spcPts val="0"/>
              </a:spcBef>
              <a:spcAft>
                <a:spcPts val="0"/>
              </a:spcAft>
              <a:buClrTx/>
              <a:buSzTx/>
              <a:buFontTx/>
              <a:buNone/>
              <a:tabLst/>
              <a:defRPr/>
            </a:pPr>
            <a:endParaRPr kumimoji="0" lang="en-US"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5" name="组合 274"/>
          <p:cNvGrpSpPr/>
          <p:nvPr/>
        </p:nvGrpSpPr>
        <p:grpSpPr bwMode="gray">
          <a:xfrm>
            <a:off x="3371471" y="2679624"/>
            <a:ext cx="1052388" cy="589147"/>
            <a:chOff x="6901648" y="1944927"/>
            <a:chExt cx="1171822" cy="656008"/>
          </a:xfrm>
        </p:grpSpPr>
        <p:pic>
          <p:nvPicPr>
            <p:cNvPr id="276" name="图片 167" descr="yun"/>
            <p:cNvPicPr>
              <a:picLocks noChangeAspect="1"/>
            </p:cNvPicPr>
            <p:nvPr/>
          </p:nvPicPr>
          <p:blipFill>
            <a:blip r:embed="rId4"/>
            <a:stretch>
              <a:fillRect/>
            </a:stretch>
          </p:blipFill>
          <p:spPr bwMode="gray">
            <a:xfrm>
              <a:off x="6901648" y="1944927"/>
              <a:ext cx="1152445" cy="656008"/>
            </a:xfrm>
            <a:prstGeom prst="rect">
              <a:avLst/>
            </a:prstGeom>
          </p:spPr>
        </p:pic>
        <p:sp>
          <p:nvSpPr>
            <p:cNvPr id="277" name="TextBox 59"/>
            <p:cNvSpPr txBox="1"/>
            <p:nvPr/>
          </p:nvSpPr>
          <p:spPr bwMode="gray">
            <a:xfrm>
              <a:off x="6913703" y="2247103"/>
              <a:ext cx="1159767" cy="330049"/>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Surveillance</a:t>
              </a:r>
            </a:p>
          </p:txBody>
        </p:sp>
      </p:grpSp>
      <p:cxnSp>
        <p:nvCxnSpPr>
          <p:cNvPr id="278" name="直接连接符 277"/>
          <p:cNvCxnSpPr>
            <a:stCxn id="229" idx="0"/>
            <a:endCxn id="276" idx="2"/>
          </p:cNvCxnSpPr>
          <p:nvPr/>
        </p:nvCxnSpPr>
        <p:spPr bwMode="gray">
          <a:xfrm flipV="1">
            <a:off x="1981766" y="3268771"/>
            <a:ext cx="1907198" cy="730824"/>
          </a:xfrm>
          <a:prstGeom prst="line">
            <a:avLst/>
          </a:prstGeom>
          <a:noFill/>
          <a:ln w="6350" cap="flat" cmpd="sng" algn="ctr">
            <a:solidFill>
              <a:srgbClr val="666666"/>
            </a:solidFill>
            <a:prstDash val="solid"/>
            <a:miter lim="800000"/>
          </a:ln>
          <a:effectLst/>
        </p:spPr>
      </p:cxnSp>
      <p:cxnSp>
        <p:nvCxnSpPr>
          <p:cNvPr id="279" name="直接连接符 278"/>
          <p:cNvCxnSpPr>
            <a:stCxn id="228" idx="0"/>
            <a:endCxn id="276" idx="2"/>
          </p:cNvCxnSpPr>
          <p:nvPr/>
        </p:nvCxnSpPr>
        <p:spPr bwMode="gray">
          <a:xfrm flipV="1">
            <a:off x="2726258" y="3268771"/>
            <a:ext cx="1162706" cy="752994"/>
          </a:xfrm>
          <a:prstGeom prst="line">
            <a:avLst/>
          </a:prstGeom>
          <a:noFill/>
          <a:ln w="6350" cap="flat" cmpd="sng" algn="ctr">
            <a:solidFill>
              <a:srgbClr val="666666"/>
            </a:solidFill>
            <a:prstDash val="solid"/>
            <a:miter lim="800000"/>
          </a:ln>
          <a:effectLst/>
        </p:spPr>
      </p:cxnSp>
      <p:cxnSp>
        <p:nvCxnSpPr>
          <p:cNvPr id="280" name="直接连接符 279"/>
          <p:cNvCxnSpPr>
            <a:stCxn id="230" idx="0"/>
            <a:endCxn id="276" idx="2"/>
          </p:cNvCxnSpPr>
          <p:nvPr/>
        </p:nvCxnSpPr>
        <p:spPr bwMode="gray">
          <a:xfrm flipV="1">
            <a:off x="3530209" y="3268771"/>
            <a:ext cx="358755" cy="799203"/>
          </a:xfrm>
          <a:prstGeom prst="line">
            <a:avLst/>
          </a:prstGeom>
          <a:noFill/>
          <a:ln w="6350" cap="flat" cmpd="sng" algn="ctr">
            <a:solidFill>
              <a:srgbClr val="666666"/>
            </a:solidFill>
            <a:prstDash val="solid"/>
            <a:miter lim="800000"/>
          </a:ln>
          <a:effectLst/>
        </p:spPr>
      </p:cxnSp>
      <p:grpSp>
        <p:nvGrpSpPr>
          <p:cNvPr id="281" name="组合 280"/>
          <p:cNvGrpSpPr/>
          <p:nvPr/>
        </p:nvGrpSpPr>
        <p:grpSpPr bwMode="gray">
          <a:xfrm>
            <a:off x="6716925" y="3208842"/>
            <a:ext cx="1244289" cy="550285"/>
            <a:chOff x="6901647" y="1944927"/>
            <a:chExt cx="1483347" cy="656008"/>
          </a:xfrm>
        </p:grpSpPr>
        <p:pic>
          <p:nvPicPr>
            <p:cNvPr id="282" name="图片 167" descr="yun"/>
            <p:cNvPicPr>
              <a:picLocks noChangeAspect="1"/>
            </p:cNvPicPr>
            <p:nvPr/>
          </p:nvPicPr>
          <p:blipFill>
            <a:blip r:embed="rId4"/>
            <a:stretch>
              <a:fillRect/>
            </a:stretch>
          </p:blipFill>
          <p:spPr bwMode="gray">
            <a:xfrm>
              <a:off x="6901647" y="1944927"/>
              <a:ext cx="1483347" cy="656008"/>
            </a:xfrm>
            <a:prstGeom prst="rect">
              <a:avLst/>
            </a:prstGeom>
          </p:spPr>
        </p:pic>
        <p:sp>
          <p:nvSpPr>
            <p:cNvPr id="283" name="TextBox 59"/>
            <p:cNvSpPr txBox="1"/>
            <p:nvPr/>
          </p:nvSpPr>
          <p:spPr bwMode="gray">
            <a:xfrm>
              <a:off x="7022156" y="2155318"/>
              <a:ext cx="1276753" cy="319514"/>
            </a:xfrm>
            <a:prstGeom prst="rect">
              <a:avLst/>
            </a:prstGeom>
            <a:noFill/>
            <a:ln w="6350">
              <a:noFill/>
              <a:miter lim="800000"/>
            </a:ln>
          </p:spPr>
          <p:txBody>
            <a:bodyPr wrap="square">
              <a:noAutofit/>
            </a:bodyPr>
            <a:lstStyle>
              <a:defPPr>
                <a:defRPr lang="en-US"/>
              </a:defPPr>
              <a:lvl1pPr defTabSz="304800" eaLnBrk="0" fontAlgn="base" hangingPunct="0">
                <a:spcBef>
                  <a:spcPct val="0"/>
                </a:spcBef>
                <a:spcAft>
                  <a:spcPct val="0"/>
                </a:spcAft>
                <a:defRPr sz="1200">
                  <a:solidFill>
                    <a:schemeClr val="bg1">
                      <a:lumMod val="75000"/>
                    </a:schemeClr>
                  </a:solidFill>
                  <a:latin typeface="微软雅黑" panose="020B0503020204020204" pitchFamily="34" charset="-122"/>
                  <a:ea typeface="微软雅黑" panose="020B0503020204020204" pitchFamily="34" charset="-122"/>
                  <a:cs typeface="Helvetica"/>
                </a:defRPr>
              </a:lvl1pPr>
            </a:lstStyle>
            <a:p>
              <a:pPr algn="ctr" fontAlgn="ctr">
                <a:defRPr/>
              </a:pPr>
              <a:r>
                <a:rPr lang="en-US"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Surveillance</a:t>
              </a:r>
            </a:p>
          </p:txBody>
        </p:sp>
      </p:grpSp>
      <p:sp>
        <p:nvSpPr>
          <p:cNvPr id="284" name="椭圆 283"/>
          <p:cNvSpPr>
            <a:spLocks noChangeAspect="1"/>
          </p:cNvSpPr>
          <p:nvPr/>
        </p:nvSpPr>
        <p:spPr bwMode="gray">
          <a:xfrm>
            <a:off x="6508036" y="3065207"/>
            <a:ext cx="124198" cy="132155"/>
          </a:xfrm>
          <a:prstGeom prst="ellipse">
            <a:avLst/>
          </a:prstGeom>
          <a:solidFill>
            <a:sysClr val="window" lastClr="FFFFFF">
              <a:lumMod val="50000"/>
            </a:sysClr>
          </a:solidFill>
          <a:ln w="12700" cap="flat" cmpd="sng" algn="ctr">
            <a:solidFill>
              <a:srgbClr val="EBEBEB">
                <a:lumMod val="75000"/>
              </a:srgbClr>
            </a:solidFill>
            <a:prstDash val="solid"/>
            <a:miter lim="800000"/>
          </a:ln>
          <a:effectLst/>
        </p:spPr>
        <p:txBody>
          <a:bodyPr wrap="square" rtlCol="0" anchor="ctr">
            <a:noAutofit/>
          </a:bodyPr>
          <a:lstStyle/>
          <a:p>
            <a:pPr algn="ctr" defTabSz="1219322" fontAlgn="ctr">
              <a:defRPr/>
            </a:pPr>
            <a:endParaRPr lang="en-US" altLang="zh-CN" sz="1100" kern="0"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285" name="直接连接符 284"/>
          <p:cNvCxnSpPr>
            <a:stCxn id="253" idx="7"/>
            <a:endCxn id="284" idx="3"/>
          </p:cNvCxnSpPr>
          <p:nvPr/>
        </p:nvCxnSpPr>
        <p:spPr bwMode="gray">
          <a:xfrm flipV="1">
            <a:off x="6191401" y="3178008"/>
            <a:ext cx="334823" cy="439658"/>
          </a:xfrm>
          <a:prstGeom prst="line">
            <a:avLst/>
          </a:prstGeom>
          <a:noFill/>
          <a:ln w="6350" cap="flat" cmpd="sng" algn="ctr">
            <a:solidFill>
              <a:srgbClr val="666666"/>
            </a:solidFill>
            <a:prstDash val="dash"/>
            <a:miter lim="800000"/>
          </a:ln>
          <a:effectLst/>
        </p:spPr>
      </p:cxnSp>
      <p:pic>
        <p:nvPicPr>
          <p:cNvPr id="286" name="图片 285"/>
          <p:cNvPicPr>
            <a:picLocks noChangeAspect="1"/>
          </p:cNvPicPr>
          <p:nvPr/>
        </p:nvPicPr>
        <p:blipFill>
          <a:blip r:embed="rId5" cstate="print">
            <a:duotone>
              <a:prstClr val="black"/>
              <a:srgbClr val="FFFFFF">
                <a:tint val="45000"/>
                <a:satMod val="400000"/>
              </a:srgbClr>
            </a:duotone>
            <a:extLst>
              <a:ext uri="{BEBA8EAE-BF5A-486C-A8C5-ECC9F3942E4B}">
                <a14:imgProps xmlns:a14="http://schemas.microsoft.com/office/drawing/2010/main">
                  <a14:imgLayer r:embed="rId6">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gray">
          <a:xfrm>
            <a:off x="5211581" y="2781770"/>
            <a:ext cx="1807944" cy="390807"/>
          </a:xfrm>
          <a:prstGeom prst="rect">
            <a:avLst/>
          </a:prstGeom>
        </p:spPr>
      </p:pic>
      <p:grpSp>
        <p:nvGrpSpPr>
          <p:cNvPr id="287" name="组合 286"/>
          <p:cNvGrpSpPr/>
          <p:nvPr/>
        </p:nvGrpSpPr>
        <p:grpSpPr bwMode="gray">
          <a:xfrm>
            <a:off x="5496411" y="2084255"/>
            <a:ext cx="1252276" cy="900049"/>
            <a:chOff x="5249941" y="1855048"/>
            <a:chExt cx="1252276" cy="900049"/>
          </a:xfrm>
        </p:grpSpPr>
        <p:pic>
          <p:nvPicPr>
            <p:cNvPr id="288" name="Picture 45" descr="I:\2019\73 数通2020年F3实验室DEMO制作-DCN\PPT\组 5354301.png"/>
            <p:cNvPicPr>
              <a:picLocks noChangeAspect="1" noChangeArrowheads="1"/>
            </p:cNvPicPr>
            <p:nvPr/>
          </p:nvPicPr>
          <p:blipFill>
            <a:blip r:embed="rId7" cstate="print"/>
            <a:srcRect/>
            <a:stretch>
              <a:fillRect/>
            </a:stretch>
          </p:blipFill>
          <p:spPr bwMode="gray">
            <a:xfrm>
              <a:off x="5249941" y="1855048"/>
              <a:ext cx="1252276" cy="900049"/>
            </a:xfrm>
            <a:prstGeom prst="rect">
              <a:avLst/>
            </a:prstGeom>
            <a:noFill/>
          </p:spPr>
        </p:pic>
        <p:pic>
          <p:nvPicPr>
            <p:cNvPr id="289" name="图片 288" descr="loog"/>
            <p:cNvPicPr>
              <a:picLocks noChangeAspect="1"/>
            </p:cNvPicPr>
            <p:nvPr/>
          </p:nvPicPr>
          <p:blipFill>
            <a:blip r:embed="rId8"/>
            <a:stretch>
              <a:fillRect/>
            </a:stretch>
          </p:blipFill>
          <p:spPr bwMode="gray">
            <a:xfrm>
              <a:off x="5416510" y="2240339"/>
              <a:ext cx="938800" cy="183077"/>
            </a:xfrm>
            <a:prstGeom prst="rect">
              <a:avLst/>
            </a:prstGeom>
          </p:spPr>
        </p:pic>
      </p:grpSp>
      <p:sp>
        <p:nvSpPr>
          <p:cNvPr id="291" name="TextBox 5"/>
          <p:cNvSpPr txBox="1"/>
          <p:nvPr/>
        </p:nvSpPr>
        <p:spPr bwMode="gray">
          <a:xfrm>
            <a:off x="977095" y="4923495"/>
            <a:ext cx="3468296" cy="1045683"/>
          </a:xfrm>
          <a:prstGeom prst="rect">
            <a:avLst/>
          </a:prstGeom>
          <a:noFill/>
        </p:spPr>
        <p:txBody>
          <a:bodyPr wrap="square" lIns="0" tIns="0" rIns="0" bIns="0" rtlCol="0">
            <a:noAutofit/>
          </a:bodyPr>
          <a:lstStyle/>
          <a:p>
            <a:pPr marL="144000" indent="-144000" defTabSz="914400" fontAlgn="ctr">
              <a:buFont typeface="Arial" panose="020B0604020202020204" pitchFamily="34" charset="0"/>
              <a:buChar char="•"/>
            </a:pP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Silos</a:t>
            </a:r>
            <a:r>
              <a:rPr kumimoji="1" lang="en-US" sz="1200"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 uncoordinated cloud-network resource scheduling</a:t>
            </a:r>
          </a:p>
          <a:p>
            <a:pPr marL="144000" indent="-144000" defTabSz="914400" fontAlgn="ctr">
              <a:buFont typeface="Arial" panose="020B0604020202020204" pitchFamily="34" charset="0"/>
              <a:buChar char="•"/>
            </a:pP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Slow provisioning</a:t>
            </a:r>
            <a:r>
              <a:rPr kumimoji="1" lang="en-US" sz="1200"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 cross-domain configuration and service provisioning within weeks</a:t>
            </a:r>
          </a:p>
          <a:p>
            <a:pPr marL="144000" indent="-144000" defTabSz="914400" fontAlgn="ctr">
              <a:buFont typeface="Arial" panose="020B0604020202020204" pitchFamily="34" charset="0"/>
              <a:buChar char="•"/>
            </a:pPr>
            <a:r>
              <a:rPr kumimoji="1" lang="en-US" sz="1200" b="1"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Poor experience</a:t>
            </a:r>
            <a:r>
              <a:rPr kumimoji="1" lang="en-US" sz="1200" dirty="0">
                <a:solidFill>
                  <a:srgbClr val="666666">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 network congestion upon traffic bursts</a:t>
            </a:r>
          </a:p>
        </p:txBody>
      </p:sp>
      <p:cxnSp>
        <p:nvCxnSpPr>
          <p:cNvPr id="292" name="直接连接符 291"/>
          <p:cNvCxnSpPr>
            <a:stCxn id="251" idx="6"/>
            <a:endCxn id="254" idx="5"/>
          </p:cNvCxnSpPr>
          <p:nvPr/>
        </p:nvCxnSpPr>
        <p:spPr bwMode="gray">
          <a:xfrm flipV="1">
            <a:off x="5651549" y="3181824"/>
            <a:ext cx="146982" cy="356142"/>
          </a:xfrm>
          <a:prstGeom prst="line">
            <a:avLst/>
          </a:prstGeom>
          <a:noFill/>
          <a:ln w="6350" cap="flat" cmpd="sng" algn="ctr">
            <a:solidFill>
              <a:srgbClr val="666666"/>
            </a:solidFill>
            <a:prstDash val="dash"/>
            <a:miter lim="800000"/>
          </a:ln>
          <a:effectLst/>
        </p:spPr>
      </p:cxnSp>
      <p:cxnSp>
        <p:nvCxnSpPr>
          <p:cNvPr id="293" name="直接连接符 292"/>
          <p:cNvCxnSpPr>
            <a:stCxn id="284" idx="3"/>
            <a:endCxn id="254" idx="5"/>
          </p:cNvCxnSpPr>
          <p:nvPr/>
        </p:nvCxnSpPr>
        <p:spPr bwMode="gray">
          <a:xfrm flipH="1">
            <a:off x="5798531" y="3178008"/>
            <a:ext cx="727693" cy="3816"/>
          </a:xfrm>
          <a:prstGeom prst="line">
            <a:avLst/>
          </a:prstGeom>
          <a:noFill/>
          <a:ln w="6350" cap="flat" cmpd="sng" algn="ctr">
            <a:solidFill>
              <a:srgbClr val="666666"/>
            </a:solidFill>
            <a:prstDash val="dash"/>
            <a:miter lim="800000"/>
          </a:ln>
          <a:effectLst/>
        </p:spPr>
      </p:cxnSp>
      <p:cxnSp>
        <p:nvCxnSpPr>
          <p:cNvPr id="294" name="直接连接符 293"/>
          <p:cNvCxnSpPr>
            <a:stCxn id="284" idx="3"/>
          </p:cNvCxnSpPr>
          <p:nvPr/>
        </p:nvCxnSpPr>
        <p:spPr bwMode="gray">
          <a:xfrm flipH="1">
            <a:off x="5659591" y="3178008"/>
            <a:ext cx="866633" cy="353254"/>
          </a:xfrm>
          <a:prstGeom prst="line">
            <a:avLst/>
          </a:prstGeom>
          <a:noFill/>
          <a:ln w="6350" cap="flat" cmpd="sng" algn="ctr">
            <a:solidFill>
              <a:srgbClr val="666666"/>
            </a:solidFill>
            <a:prstDash val="dash"/>
            <a:miter lim="800000"/>
          </a:ln>
          <a:effectLst/>
        </p:spPr>
      </p:cxnSp>
      <p:cxnSp>
        <p:nvCxnSpPr>
          <p:cNvPr id="295" name="直接连接符 294"/>
          <p:cNvCxnSpPr>
            <a:stCxn id="252" idx="2"/>
            <a:endCxn id="251" idx="6"/>
          </p:cNvCxnSpPr>
          <p:nvPr/>
        </p:nvCxnSpPr>
        <p:spPr bwMode="gray">
          <a:xfrm flipH="1">
            <a:off x="5651549" y="3498037"/>
            <a:ext cx="1035039" cy="39929"/>
          </a:xfrm>
          <a:prstGeom prst="line">
            <a:avLst/>
          </a:prstGeom>
          <a:noFill/>
          <a:ln w="6350" cap="flat" cmpd="sng" algn="ctr">
            <a:solidFill>
              <a:srgbClr val="666666"/>
            </a:solidFill>
            <a:prstDash val="dash"/>
            <a:miter lim="800000"/>
          </a:ln>
          <a:effectLst/>
        </p:spPr>
      </p:cxnSp>
      <p:cxnSp>
        <p:nvCxnSpPr>
          <p:cNvPr id="296" name="直接连接符 295"/>
          <p:cNvCxnSpPr>
            <a:stCxn id="252" idx="2"/>
            <a:endCxn id="284" idx="3"/>
          </p:cNvCxnSpPr>
          <p:nvPr/>
        </p:nvCxnSpPr>
        <p:spPr bwMode="gray">
          <a:xfrm flipH="1" flipV="1">
            <a:off x="6526224" y="3178008"/>
            <a:ext cx="160364" cy="320029"/>
          </a:xfrm>
          <a:prstGeom prst="line">
            <a:avLst/>
          </a:prstGeom>
          <a:noFill/>
          <a:ln w="6350" cap="flat" cmpd="sng" algn="ctr">
            <a:solidFill>
              <a:srgbClr val="666666"/>
            </a:solidFill>
            <a:prstDash val="dash"/>
            <a:miter lim="800000"/>
          </a:ln>
          <a:effectLst/>
        </p:spPr>
      </p:cxnSp>
      <p:cxnSp>
        <p:nvCxnSpPr>
          <p:cNvPr id="297" name="直接连接符 296"/>
          <p:cNvCxnSpPr>
            <a:stCxn id="252" idx="2"/>
          </p:cNvCxnSpPr>
          <p:nvPr/>
        </p:nvCxnSpPr>
        <p:spPr bwMode="gray">
          <a:xfrm flipH="1" flipV="1">
            <a:off x="5816720" y="3197362"/>
            <a:ext cx="869868" cy="300675"/>
          </a:xfrm>
          <a:prstGeom prst="line">
            <a:avLst/>
          </a:prstGeom>
          <a:noFill/>
          <a:ln w="6350" cap="flat" cmpd="sng" algn="ctr">
            <a:solidFill>
              <a:srgbClr val="666666"/>
            </a:solidFill>
            <a:prstDash val="dash"/>
            <a:miter lim="800000"/>
          </a:ln>
          <a:effectLst/>
        </p:spPr>
      </p:cxnSp>
      <p:sp>
        <p:nvSpPr>
          <p:cNvPr id="298" name="TextBox 5"/>
          <p:cNvSpPr txBox="1"/>
          <p:nvPr/>
        </p:nvSpPr>
        <p:spPr bwMode="gray">
          <a:xfrm>
            <a:off x="4623523" y="4923496"/>
            <a:ext cx="3407515" cy="896300"/>
          </a:xfrm>
          <a:prstGeom prst="rect">
            <a:avLst/>
          </a:prstGeom>
          <a:noFill/>
        </p:spPr>
        <p:txBody>
          <a:bodyPr wrap="square" lIns="0" tIns="0" rIns="0" bIns="0" rtlCol="0">
            <a:noAutofit/>
          </a:bodyPr>
          <a:lstStyle/>
          <a:p>
            <a:pPr marL="144000" indent="-144000" defTabSz="914400" fontAlgn="ctr">
              <a:buFont typeface="Arial" panose="020B0604020202020204" pitchFamily="34" charset="0"/>
              <a:buChar char="•"/>
            </a:pP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Coordination</a:t>
            </a:r>
            <a:r>
              <a:rPr kumimoji="1"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cloud-network synergy and coordinated cloud-network services</a:t>
            </a:r>
          </a:p>
          <a:p>
            <a:pPr marL="144000" indent="-144000" defTabSz="914400" fontAlgn="ctr">
              <a:buFont typeface="Arial" panose="020B0604020202020204" pitchFamily="34" charset="0"/>
              <a:buChar char="•"/>
            </a:pP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Fast provisioning</a:t>
            </a:r>
            <a:r>
              <a:rPr kumimoji="1"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automatic cross-domain provisioning within hours</a:t>
            </a:r>
          </a:p>
          <a:p>
            <a:pPr marL="144000" indent="-144000" defTabSz="914400" fontAlgn="ctr">
              <a:buFont typeface="Arial" panose="020B0604020202020204" pitchFamily="34" charset="0"/>
              <a:buChar char="•"/>
            </a:pP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Optimal experience</a:t>
            </a:r>
            <a:r>
              <a:rPr kumimoji="1"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optimized services for user experience assurance</a:t>
            </a:r>
          </a:p>
        </p:txBody>
      </p:sp>
      <p:sp>
        <p:nvSpPr>
          <p:cNvPr id="299" name="TextBox 462"/>
          <p:cNvSpPr txBox="1"/>
          <p:nvPr/>
        </p:nvSpPr>
        <p:spPr bwMode="gray">
          <a:xfrm>
            <a:off x="5699490" y="3294844"/>
            <a:ext cx="894023" cy="430887"/>
          </a:xfrm>
          <a:prstGeom prst="rect">
            <a:avLst/>
          </a:prstGeom>
          <a:noFill/>
        </p:spPr>
        <p:txBody>
          <a:bodyPr wrap="square" lIns="0" tIns="0" rIns="0" bIns="0" rtlCol="0">
            <a:noAutofit/>
          </a:bodyPr>
          <a:lstStyle/>
          <a:p>
            <a:pPr algn="ctr" defTabSz="914400" fontAlgn="ctr"/>
            <a:r>
              <a:rPr kumimoji="1"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SDN + SRv6</a:t>
            </a:r>
          </a:p>
        </p:txBody>
      </p:sp>
      <p:sp>
        <p:nvSpPr>
          <p:cNvPr id="7" name="文本框 6"/>
          <p:cNvSpPr txBox="1"/>
          <p:nvPr/>
        </p:nvSpPr>
        <p:spPr bwMode="gray">
          <a:xfrm>
            <a:off x="8549829" y="1906251"/>
            <a:ext cx="2286000" cy="523220"/>
          </a:xfrm>
          <a:prstGeom prst="rect">
            <a:avLst/>
          </a:prstGeom>
          <a:solidFill>
            <a:srgbClr val="30B5C5"/>
          </a:solidFill>
          <a:ln>
            <a:noFill/>
          </a:ln>
        </p:spPr>
        <p:txBody>
          <a:bodyPr wrap="square" rtlCol="0">
            <a:noAutofit/>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Integrated digital government platform</a:t>
            </a:r>
          </a:p>
        </p:txBody>
      </p:sp>
    </p:spTree>
    <p:extLst>
      <p:ext uri="{BB962C8B-B14F-4D97-AF65-F5344CB8AC3E}">
        <p14:creationId xmlns:p14="http://schemas.microsoft.com/office/powerpoint/2010/main" val="25084345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0F5826-D7F2-4124-BF30-D6781F6990C2}"/>
              </a:ext>
            </a:extLst>
          </p:cNvPr>
          <p:cNvSpPr>
            <a:spLocks noGrp="1"/>
          </p:cNvSpPr>
          <p:nvPr>
            <p:ph type="title"/>
          </p:nvPr>
        </p:nvSpPr>
        <p:spPr bwMode="gray"/>
        <p:txBody>
          <a:bodyPr/>
          <a:lstStyle/>
          <a:p>
            <a:r>
              <a:rPr lang="en-US"/>
              <a:t>Intelligent Traffic Optimization on an Enterprise WAN</a:t>
            </a:r>
            <a:endParaRPr lang="en-US" dirty="0"/>
          </a:p>
        </p:txBody>
      </p:sp>
      <p:sp>
        <p:nvSpPr>
          <p:cNvPr id="3" name="圆角矩形 447">
            <a:extLst>
              <a:ext uri="{FF2B5EF4-FFF2-40B4-BE49-F238E27FC236}">
                <a16:creationId xmlns:a16="http://schemas.microsoft.com/office/drawing/2014/main" xmlns="" id="{7E66BC40-9BC7-46A9-A359-9D435922C9D9}"/>
              </a:ext>
            </a:extLst>
          </p:cNvPr>
          <p:cNvSpPr/>
          <p:nvPr/>
        </p:nvSpPr>
        <p:spPr bwMode="gray">
          <a:xfrm>
            <a:off x="4292715" y="1367113"/>
            <a:ext cx="7399927" cy="4806021"/>
          </a:xfrm>
          <a:prstGeom prst="roundRect">
            <a:avLst>
              <a:gd name="adj" fmla="val 0"/>
            </a:avLst>
          </a:prstGeom>
          <a:noFill/>
          <a:ln w="12700">
            <a:gradFill flip="none" rotWithShape="1">
              <a:gsLst>
                <a:gs pos="0">
                  <a:srgbClr val="002060">
                    <a:alpha val="47000"/>
                  </a:srgbClr>
                </a:gs>
                <a:gs pos="50000">
                  <a:sysClr val="window" lastClr="FFFFFF"/>
                </a:gs>
                <a:gs pos="100000">
                  <a:srgbClr val="002060">
                    <a:alpha val="37000"/>
                  </a:srgbClr>
                </a:gs>
              </a:gsLst>
              <a:lin ang="2700000" scaled="1"/>
              <a:tileRect/>
            </a:gradFill>
            <a:miter lim="800000"/>
            <a:headEnd/>
            <a:tailEnd/>
          </a:ln>
        </p:spPr>
        <p:txBody>
          <a:bodyPr wrap="square">
            <a:noAutofit/>
          </a:bodyPr>
          <a:lstStyle/>
          <a:p>
            <a:pPr defTabSz="914377" fontAlgn="ctr">
              <a:defRPr/>
            </a:pPr>
            <a:endParaRPr lang="en-US" altLang="zh-CN" sz="7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58">
            <a:extLst>
              <a:ext uri="{FF2B5EF4-FFF2-40B4-BE49-F238E27FC236}">
                <a16:creationId xmlns:a16="http://schemas.microsoft.com/office/drawing/2014/main" xmlns="" id="{42103F0D-5D62-49B3-80CD-4AAB1828F477}"/>
              </a:ext>
            </a:extLst>
          </p:cNvPr>
          <p:cNvSpPr/>
          <p:nvPr/>
        </p:nvSpPr>
        <p:spPr bwMode="gray">
          <a:xfrm>
            <a:off x="508883" y="1367114"/>
            <a:ext cx="3651982" cy="4806020"/>
          </a:xfrm>
          <a:prstGeom prst="roundRect">
            <a:avLst>
              <a:gd name="adj" fmla="val 0"/>
            </a:avLst>
          </a:prstGeom>
          <a:noFill/>
          <a:ln w="12700">
            <a:gradFill flip="none" rotWithShape="1">
              <a:gsLst>
                <a:gs pos="0">
                  <a:srgbClr val="002060">
                    <a:alpha val="47000"/>
                  </a:srgbClr>
                </a:gs>
                <a:gs pos="50000">
                  <a:sysClr val="window" lastClr="FFFFFF"/>
                </a:gs>
                <a:gs pos="100000">
                  <a:srgbClr val="002060">
                    <a:alpha val="37000"/>
                  </a:srgbClr>
                </a:gs>
              </a:gsLst>
              <a:lin ang="2700000" scaled="1"/>
              <a:tileRect/>
            </a:gradFill>
            <a:miter lim="800000"/>
            <a:headEnd/>
            <a:tailEnd/>
          </a:ln>
        </p:spPr>
        <p:txBody>
          <a:bodyPr wrap="square">
            <a:noAutofit/>
          </a:bodyPr>
          <a:lstStyle/>
          <a:p>
            <a:pPr defTabSz="914377" fontAlgn="ctr">
              <a:defRPr/>
            </a:pPr>
            <a:endParaRPr lang="en-US" altLang="zh-CN" sz="7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0FFE3E6F-BCE0-4427-A5C3-C3B5C73ED487}"/>
              </a:ext>
            </a:extLst>
          </p:cNvPr>
          <p:cNvSpPr/>
          <p:nvPr/>
        </p:nvSpPr>
        <p:spPr bwMode="gray">
          <a:xfrm>
            <a:off x="508883" y="998538"/>
            <a:ext cx="3651982" cy="328522"/>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Service scenarios</a:t>
            </a:r>
          </a:p>
        </p:txBody>
      </p:sp>
      <p:sp>
        <p:nvSpPr>
          <p:cNvPr id="6" name="矩形 5">
            <a:extLst>
              <a:ext uri="{FF2B5EF4-FFF2-40B4-BE49-F238E27FC236}">
                <a16:creationId xmlns:a16="http://schemas.microsoft.com/office/drawing/2014/main" xmlns="" id="{9BFDE3D4-9D0E-4C77-9D22-FE13F3C033C8}"/>
              </a:ext>
            </a:extLst>
          </p:cNvPr>
          <p:cNvSpPr/>
          <p:nvPr/>
        </p:nvSpPr>
        <p:spPr bwMode="gray">
          <a:xfrm>
            <a:off x="4294982" y="1003895"/>
            <a:ext cx="7397659" cy="323165"/>
          </a:xfrm>
          <a:prstGeom prst="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Solution</a:t>
            </a:r>
          </a:p>
        </p:txBody>
      </p:sp>
      <p:sp>
        <p:nvSpPr>
          <p:cNvPr id="7" name="文本框 6">
            <a:extLst>
              <a:ext uri="{FF2B5EF4-FFF2-40B4-BE49-F238E27FC236}">
                <a16:creationId xmlns:a16="http://schemas.microsoft.com/office/drawing/2014/main" xmlns="" id="{191902C7-67EC-4889-8C8E-A397EFDA1DD2}"/>
              </a:ext>
            </a:extLst>
          </p:cNvPr>
          <p:cNvSpPr txBox="1"/>
          <p:nvPr/>
        </p:nvSpPr>
        <p:spPr bwMode="gray">
          <a:xfrm>
            <a:off x="614924" y="1425048"/>
            <a:ext cx="3406557" cy="1105473"/>
          </a:xfrm>
          <a:prstGeom prst="rect">
            <a:avLst/>
          </a:prstGeom>
          <a:noFill/>
        </p:spPr>
        <p:txBody>
          <a:bodyPr vert="horz" wrap="square" rtlCol="0">
            <a:noAutofit/>
          </a:bodyPr>
          <a:lstStyle/>
          <a:p>
            <a:pPr marL="228600" indent="-228600" fontAlgn="ctr">
              <a:buFontTx/>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average traffic between the HQ and branches increases by about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20%</a:t>
            </a:r>
            <a:r>
              <a:rPr lang="en-US"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annually, but the annual private line leasing budget is only allowed to increase by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5%</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marL="227013"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average private line utilization is only about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25%</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8" name="矩形 7">
            <a:extLst>
              <a:ext uri="{FF2B5EF4-FFF2-40B4-BE49-F238E27FC236}">
                <a16:creationId xmlns:a16="http://schemas.microsoft.com/office/drawing/2014/main" xmlns="" id="{06DB215E-F57C-45CF-9E25-FE04011D6432}"/>
              </a:ext>
            </a:extLst>
          </p:cNvPr>
          <p:cNvSpPr/>
          <p:nvPr/>
        </p:nvSpPr>
        <p:spPr bwMode="gray">
          <a:xfrm>
            <a:off x="614924" y="2725079"/>
            <a:ext cx="3332820" cy="955273"/>
          </a:xfrm>
          <a:prstGeom prst="rect">
            <a:avLst/>
          </a:prstGeom>
        </p:spPr>
        <p:txBody>
          <a:bodyPr wrap="square">
            <a:noAutofit/>
          </a:bodyPr>
          <a:lstStyle/>
          <a:p>
            <a:pPr marL="228600" indent="-228600" fontAlgn="ctr">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 data synchronization services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run at night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and require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ultra-large bandwidth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On traditional networks, traffic load balancing is difficult to implement due to the </a:t>
            </a: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shortest path first principle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文本框 8">
            <a:extLst>
              <a:ext uri="{FF2B5EF4-FFF2-40B4-BE49-F238E27FC236}">
                <a16:creationId xmlns:a16="http://schemas.microsoft.com/office/drawing/2014/main" xmlns="" id="{BFFDC501-3113-4BE1-99DE-CAF5229320E7}"/>
              </a:ext>
            </a:extLst>
          </p:cNvPr>
          <p:cNvSpPr txBox="1"/>
          <p:nvPr/>
        </p:nvSpPr>
        <p:spPr bwMode="gray">
          <a:xfrm>
            <a:off x="5820109" y="1585464"/>
            <a:ext cx="840630" cy="605294"/>
          </a:xfrm>
          <a:prstGeom prst="rect">
            <a:avLst/>
          </a:prstGeom>
          <a:noFill/>
        </p:spPr>
        <p:txBody>
          <a:bodyPr vert="horz" wrap="square" rtlCol="0">
            <a:noAutofit/>
          </a:bodyPr>
          <a:lstStyle/>
          <a:p>
            <a:pPr fontAlgn="ctr"/>
            <a:r>
              <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Before</a:t>
            </a:r>
          </a:p>
        </p:txBody>
      </p:sp>
      <p:sp>
        <p:nvSpPr>
          <p:cNvPr id="10" name="文本框 9">
            <a:extLst>
              <a:ext uri="{FF2B5EF4-FFF2-40B4-BE49-F238E27FC236}">
                <a16:creationId xmlns:a16="http://schemas.microsoft.com/office/drawing/2014/main" xmlns="" id="{BE2DDFDD-DF25-4CD2-AAA9-37FBCD091740}"/>
              </a:ext>
            </a:extLst>
          </p:cNvPr>
          <p:cNvSpPr txBox="1"/>
          <p:nvPr/>
        </p:nvSpPr>
        <p:spPr bwMode="gray">
          <a:xfrm>
            <a:off x="9335387" y="1581254"/>
            <a:ext cx="840630" cy="348813"/>
          </a:xfrm>
          <a:prstGeom prst="rect">
            <a:avLst/>
          </a:prstGeom>
          <a:noFill/>
        </p:spPr>
        <p:txBody>
          <a:bodyPr vert="horz" wrap="square" rtlCol="0">
            <a:noAutofit/>
          </a:bodyPr>
          <a:lstStyle/>
          <a:p>
            <a:pPr fontAlgn="ctr"/>
            <a:r>
              <a:rPr lang="en-US"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Now</a:t>
            </a:r>
          </a:p>
        </p:txBody>
      </p:sp>
      <p:grpSp>
        <p:nvGrpSpPr>
          <p:cNvPr id="11" name="组合 10">
            <a:extLst>
              <a:ext uri="{FF2B5EF4-FFF2-40B4-BE49-F238E27FC236}">
                <a16:creationId xmlns:a16="http://schemas.microsoft.com/office/drawing/2014/main" xmlns="" id="{28F9A538-837A-4BE8-896F-2B6AB53C64B6}"/>
              </a:ext>
            </a:extLst>
          </p:cNvPr>
          <p:cNvGrpSpPr/>
          <p:nvPr/>
        </p:nvGrpSpPr>
        <p:grpSpPr bwMode="gray">
          <a:xfrm>
            <a:off x="840168" y="3946686"/>
            <a:ext cx="2806066" cy="1058512"/>
            <a:chOff x="3151974" y="1655856"/>
            <a:chExt cx="2550710" cy="879226"/>
          </a:xfrm>
        </p:grpSpPr>
        <p:grpSp>
          <p:nvGrpSpPr>
            <p:cNvPr id="12" name="组合 11">
              <a:extLst>
                <a:ext uri="{FF2B5EF4-FFF2-40B4-BE49-F238E27FC236}">
                  <a16:creationId xmlns:a16="http://schemas.microsoft.com/office/drawing/2014/main" xmlns="" id="{0030673B-2CA6-4D8F-AD71-393354BC5282}"/>
                </a:ext>
              </a:extLst>
            </p:cNvPr>
            <p:cNvGrpSpPr/>
            <p:nvPr/>
          </p:nvGrpSpPr>
          <p:grpSpPr bwMode="gray">
            <a:xfrm>
              <a:off x="3606147" y="1837056"/>
              <a:ext cx="1933291" cy="698026"/>
              <a:chOff x="3523971" y="1750534"/>
              <a:chExt cx="2127880" cy="797357"/>
            </a:xfrm>
          </p:grpSpPr>
          <p:cxnSp>
            <p:nvCxnSpPr>
              <p:cNvPr id="17" name="直接连接符 497">
                <a:extLst>
                  <a:ext uri="{FF2B5EF4-FFF2-40B4-BE49-F238E27FC236}">
                    <a16:creationId xmlns:a16="http://schemas.microsoft.com/office/drawing/2014/main" xmlns="" id="{8711B117-62DB-40EC-A53C-A58F0E978542}"/>
                  </a:ext>
                </a:extLst>
              </p:cNvPr>
              <p:cNvCxnSpPr/>
              <p:nvPr/>
            </p:nvCxnSpPr>
            <p:spPr bwMode="gray">
              <a:xfrm flipH="1" flipV="1">
                <a:off x="3523971" y="2232815"/>
                <a:ext cx="320363" cy="45002"/>
              </a:xfrm>
              <a:prstGeom prst="line">
                <a:avLst/>
              </a:prstGeom>
              <a:noFill/>
              <a:ln w="19050" cap="sq" cmpd="sng" algn="ctr">
                <a:solidFill>
                  <a:schemeClr val="bg1">
                    <a:lumMod val="65000"/>
                  </a:schemeClr>
                </a:solidFill>
                <a:prstDash val="sysDot"/>
                <a:miter lim="800000"/>
              </a:ln>
              <a:effectLst/>
            </p:spPr>
          </p:cxnSp>
          <p:cxnSp>
            <p:nvCxnSpPr>
              <p:cNvPr id="18" name="直接连接符 498">
                <a:extLst>
                  <a:ext uri="{FF2B5EF4-FFF2-40B4-BE49-F238E27FC236}">
                    <a16:creationId xmlns:a16="http://schemas.microsoft.com/office/drawing/2014/main" xmlns="" id="{87F51965-B1CE-4512-9E1C-B1FB36AADE2C}"/>
                  </a:ext>
                </a:extLst>
              </p:cNvPr>
              <p:cNvCxnSpPr/>
              <p:nvPr/>
            </p:nvCxnSpPr>
            <p:spPr bwMode="gray">
              <a:xfrm flipV="1">
                <a:off x="3523971" y="2101910"/>
                <a:ext cx="219457" cy="130906"/>
              </a:xfrm>
              <a:prstGeom prst="line">
                <a:avLst/>
              </a:prstGeom>
              <a:noFill/>
              <a:ln w="19050" cap="sq" cmpd="sng" algn="ctr">
                <a:solidFill>
                  <a:schemeClr val="bg1">
                    <a:lumMod val="65000"/>
                  </a:schemeClr>
                </a:solidFill>
                <a:prstDash val="sysDot"/>
                <a:miter lim="800000"/>
              </a:ln>
              <a:effectLst/>
            </p:spPr>
          </p:cxnSp>
          <p:cxnSp>
            <p:nvCxnSpPr>
              <p:cNvPr id="19" name="直接连接符 499">
                <a:extLst>
                  <a:ext uri="{FF2B5EF4-FFF2-40B4-BE49-F238E27FC236}">
                    <a16:creationId xmlns:a16="http://schemas.microsoft.com/office/drawing/2014/main" xmlns="" id="{4467AD2B-E595-4B92-A136-26FC5AB4BBF2}"/>
                  </a:ext>
                </a:extLst>
              </p:cNvPr>
              <p:cNvCxnSpPr/>
              <p:nvPr/>
            </p:nvCxnSpPr>
            <p:spPr bwMode="gray">
              <a:xfrm>
                <a:off x="3739501" y="2103841"/>
                <a:ext cx="306290" cy="0"/>
              </a:xfrm>
              <a:prstGeom prst="line">
                <a:avLst/>
              </a:prstGeom>
              <a:noFill/>
              <a:ln w="19050" cap="sq" cmpd="sng" algn="ctr">
                <a:solidFill>
                  <a:schemeClr val="bg1">
                    <a:lumMod val="65000"/>
                  </a:schemeClr>
                </a:solidFill>
                <a:prstDash val="sysDot"/>
                <a:miter lim="800000"/>
              </a:ln>
              <a:effectLst/>
            </p:spPr>
          </p:cxnSp>
          <p:cxnSp>
            <p:nvCxnSpPr>
              <p:cNvPr id="20" name="直接连接符 500">
                <a:extLst>
                  <a:ext uri="{FF2B5EF4-FFF2-40B4-BE49-F238E27FC236}">
                    <a16:creationId xmlns:a16="http://schemas.microsoft.com/office/drawing/2014/main" xmlns="" id="{A02843DC-CDE5-4B88-ADBD-5F8896943442}"/>
                  </a:ext>
                </a:extLst>
              </p:cNvPr>
              <p:cNvCxnSpPr/>
              <p:nvPr/>
            </p:nvCxnSpPr>
            <p:spPr bwMode="gray">
              <a:xfrm flipH="1">
                <a:off x="3829817" y="2103841"/>
                <a:ext cx="219900" cy="175687"/>
              </a:xfrm>
              <a:prstGeom prst="line">
                <a:avLst/>
              </a:prstGeom>
              <a:noFill/>
              <a:ln w="19050" cap="sq" cmpd="sng" algn="ctr">
                <a:solidFill>
                  <a:schemeClr val="bg1">
                    <a:lumMod val="65000"/>
                  </a:schemeClr>
                </a:solidFill>
                <a:prstDash val="sysDot"/>
                <a:miter lim="800000"/>
              </a:ln>
              <a:effectLst/>
            </p:spPr>
          </p:cxnSp>
          <p:cxnSp>
            <p:nvCxnSpPr>
              <p:cNvPr id="21" name="直接连接符 501">
                <a:extLst>
                  <a:ext uri="{FF2B5EF4-FFF2-40B4-BE49-F238E27FC236}">
                    <a16:creationId xmlns:a16="http://schemas.microsoft.com/office/drawing/2014/main" xmlns="" id="{13E538DB-37F8-4C8F-97BA-A1677619F751}"/>
                  </a:ext>
                </a:extLst>
              </p:cNvPr>
              <p:cNvCxnSpPr/>
              <p:nvPr/>
            </p:nvCxnSpPr>
            <p:spPr bwMode="gray">
              <a:xfrm flipV="1">
                <a:off x="3739501" y="1988002"/>
                <a:ext cx="235608" cy="113907"/>
              </a:xfrm>
              <a:prstGeom prst="line">
                <a:avLst/>
              </a:prstGeom>
              <a:noFill/>
              <a:ln w="19050" cap="sq" cmpd="sng" algn="ctr">
                <a:solidFill>
                  <a:schemeClr val="bg1">
                    <a:lumMod val="65000"/>
                  </a:schemeClr>
                </a:solidFill>
                <a:prstDash val="sysDot"/>
                <a:miter lim="800000"/>
              </a:ln>
              <a:effectLst/>
            </p:spPr>
          </p:cxnSp>
          <p:cxnSp>
            <p:nvCxnSpPr>
              <p:cNvPr id="22" name="直接连接符 502">
                <a:extLst>
                  <a:ext uri="{FF2B5EF4-FFF2-40B4-BE49-F238E27FC236}">
                    <a16:creationId xmlns:a16="http://schemas.microsoft.com/office/drawing/2014/main" xmlns="" id="{F34D4F1A-4672-4E68-80F4-30B490BBFD3E}"/>
                  </a:ext>
                </a:extLst>
              </p:cNvPr>
              <p:cNvCxnSpPr/>
              <p:nvPr/>
            </p:nvCxnSpPr>
            <p:spPr bwMode="gray">
              <a:xfrm flipV="1">
                <a:off x="3971182" y="1839344"/>
                <a:ext cx="219901" cy="152520"/>
              </a:xfrm>
              <a:prstGeom prst="line">
                <a:avLst/>
              </a:prstGeom>
              <a:noFill/>
              <a:ln w="19050" cap="sq" cmpd="sng" algn="ctr">
                <a:solidFill>
                  <a:srgbClr val="C00000"/>
                </a:solidFill>
                <a:prstDash val="sysDot"/>
                <a:miter lim="800000"/>
              </a:ln>
              <a:effectLst/>
            </p:spPr>
          </p:cxnSp>
          <p:cxnSp>
            <p:nvCxnSpPr>
              <p:cNvPr id="23" name="直接连接符 503">
                <a:extLst>
                  <a:ext uri="{FF2B5EF4-FFF2-40B4-BE49-F238E27FC236}">
                    <a16:creationId xmlns:a16="http://schemas.microsoft.com/office/drawing/2014/main" xmlns="" id="{AD96BEB3-AC73-4DA3-8517-FE57B832B0B1}"/>
                  </a:ext>
                </a:extLst>
              </p:cNvPr>
              <p:cNvCxnSpPr/>
              <p:nvPr/>
            </p:nvCxnSpPr>
            <p:spPr bwMode="gray">
              <a:xfrm flipV="1">
                <a:off x="4187156" y="1750534"/>
                <a:ext cx="227755" cy="90741"/>
              </a:xfrm>
              <a:prstGeom prst="line">
                <a:avLst/>
              </a:prstGeom>
              <a:noFill/>
              <a:ln w="19050" cap="sq" cmpd="sng" algn="ctr">
                <a:solidFill>
                  <a:schemeClr val="bg1">
                    <a:lumMod val="65000"/>
                  </a:schemeClr>
                </a:solidFill>
                <a:prstDash val="sysDot"/>
                <a:miter lim="800000"/>
              </a:ln>
              <a:effectLst/>
            </p:spPr>
          </p:cxnSp>
          <p:cxnSp>
            <p:nvCxnSpPr>
              <p:cNvPr id="24" name="直接连接符 504">
                <a:extLst>
                  <a:ext uri="{FF2B5EF4-FFF2-40B4-BE49-F238E27FC236}">
                    <a16:creationId xmlns:a16="http://schemas.microsoft.com/office/drawing/2014/main" xmlns="" id="{C5B88009-F0C3-4BA0-88EE-F10809A28D7A}"/>
                  </a:ext>
                </a:extLst>
              </p:cNvPr>
              <p:cNvCxnSpPr/>
              <p:nvPr/>
            </p:nvCxnSpPr>
            <p:spPr bwMode="gray">
              <a:xfrm>
                <a:off x="4195010" y="1839343"/>
                <a:ext cx="298437" cy="44404"/>
              </a:xfrm>
              <a:prstGeom prst="line">
                <a:avLst/>
              </a:prstGeom>
              <a:noFill/>
              <a:ln w="19050" cap="sq" cmpd="sng" algn="ctr">
                <a:solidFill>
                  <a:srgbClr val="C00000"/>
                </a:solidFill>
                <a:prstDash val="sysDot"/>
                <a:miter lim="800000"/>
              </a:ln>
              <a:effectLst/>
            </p:spPr>
          </p:cxnSp>
          <p:cxnSp>
            <p:nvCxnSpPr>
              <p:cNvPr id="25" name="直接连接符 505">
                <a:extLst>
                  <a:ext uri="{FF2B5EF4-FFF2-40B4-BE49-F238E27FC236}">
                    <a16:creationId xmlns:a16="http://schemas.microsoft.com/office/drawing/2014/main" xmlns="" id="{C32695F5-9824-4335-8A06-4B0E71098CC7}"/>
                  </a:ext>
                </a:extLst>
              </p:cNvPr>
              <p:cNvCxnSpPr/>
              <p:nvPr/>
            </p:nvCxnSpPr>
            <p:spPr bwMode="gray">
              <a:xfrm>
                <a:off x="3959401" y="1989933"/>
                <a:ext cx="321997" cy="46335"/>
              </a:xfrm>
              <a:prstGeom prst="line">
                <a:avLst/>
              </a:prstGeom>
              <a:noFill/>
              <a:ln w="19050" cap="sq" cmpd="sng" algn="ctr">
                <a:solidFill>
                  <a:srgbClr val="C00000"/>
                </a:solidFill>
                <a:prstDash val="sysDot"/>
                <a:miter lim="800000"/>
              </a:ln>
              <a:effectLst/>
            </p:spPr>
          </p:cxnSp>
          <p:cxnSp>
            <p:nvCxnSpPr>
              <p:cNvPr id="26" name="直接连接符 506">
                <a:extLst>
                  <a:ext uri="{FF2B5EF4-FFF2-40B4-BE49-F238E27FC236}">
                    <a16:creationId xmlns:a16="http://schemas.microsoft.com/office/drawing/2014/main" xmlns="" id="{6F44946D-A8D5-42BF-929F-43D4FF189586}"/>
                  </a:ext>
                </a:extLst>
              </p:cNvPr>
              <p:cNvCxnSpPr/>
              <p:nvPr/>
            </p:nvCxnSpPr>
            <p:spPr bwMode="gray">
              <a:xfrm>
                <a:off x="4285325" y="2036267"/>
                <a:ext cx="306291" cy="110047"/>
              </a:xfrm>
              <a:prstGeom prst="line">
                <a:avLst/>
              </a:prstGeom>
              <a:noFill/>
              <a:ln w="19050" cap="sq" cmpd="sng" algn="ctr">
                <a:solidFill>
                  <a:srgbClr val="C00000"/>
                </a:solidFill>
                <a:prstDash val="sysDot"/>
                <a:miter lim="800000"/>
              </a:ln>
              <a:effectLst/>
            </p:spPr>
          </p:cxnSp>
          <p:cxnSp>
            <p:nvCxnSpPr>
              <p:cNvPr id="27" name="直接连接符 507">
                <a:extLst>
                  <a:ext uri="{FF2B5EF4-FFF2-40B4-BE49-F238E27FC236}">
                    <a16:creationId xmlns:a16="http://schemas.microsoft.com/office/drawing/2014/main" xmlns="" id="{FF94649D-B42E-4A72-B3DC-FCA12F9385DE}"/>
                  </a:ext>
                </a:extLst>
              </p:cNvPr>
              <p:cNvCxnSpPr/>
              <p:nvPr/>
            </p:nvCxnSpPr>
            <p:spPr bwMode="gray">
              <a:xfrm flipH="1">
                <a:off x="4277472" y="1883748"/>
                <a:ext cx="215974" cy="154451"/>
              </a:xfrm>
              <a:prstGeom prst="line">
                <a:avLst/>
              </a:prstGeom>
              <a:noFill/>
              <a:ln w="19050" cap="sq" cmpd="sng" algn="ctr">
                <a:solidFill>
                  <a:srgbClr val="C00000"/>
                </a:solidFill>
                <a:prstDash val="sysDot"/>
                <a:miter lim="800000"/>
              </a:ln>
              <a:effectLst/>
            </p:spPr>
          </p:cxnSp>
          <p:cxnSp>
            <p:nvCxnSpPr>
              <p:cNvPr id="28" name="直接连接符 508">
                <a:extLst>
                  <a:ext uri="{FF2B5EF4-FFF2-40B4-BE49-F238E27FC236}">
                    <a16:creationId xmlns:a16="http://schemas.microsoft.com/office/drawing/2014/main" xmlns="" id="{BF150E87-FFF1-4943-AA6C-90F357E8C874}"/>
                  </a:ext>
                </a:extLst>
              </p:cNvPr>
              <p:cNvCxnSpPr/>
              <p:nvPr/>
            </p:nvCxnSpPr>
            <p:spPr bwMode="gray">
              <a:xfrm>
                <a:off x="4418836" y="1750536"/>
                <a:ext cx="306291" cy="65641"/>
              </a:xfrm>
              <a:prstGeom prst="line">
                <a:avLst/>
              </a:prstGeom>
              <a:noFill/>
              <a:ln w="19050" cap="sq" cmpd="sng" algn="ctr">
                <a:solidFill>
                  <a:schemeClr val="bg1">
                    <a:lumMod val="65000"/>
                  </a:schemeClr>
                </a:solidFill>
                <a:prstDash val="sysDot"/>
                <a:miter lim="800000"/>
              </a:ln>
              <a:effectLst/>
            </p:spPr>
          </p:cxnSp>
          <p:cxnSp>
            <p:nvCxnSpPr>
              <p:cNvPr id="29" name="直接连接符 509">
                <a:extLst>
                  <a:ext uri="{FF2B5EF4-FFF2-40B4-BE49-F238E27FC236}">
                    <a16:creationId xmlns:a16="http://schemas.microsoft.com/office/drawing/2014/main" xmlns="" id="{96390C52-0AAD-4B63-B1D2-C8D144C76108}"/>
                  </a:ext>
                </a:extLst>
              </p:cNvPr>
              <p:cNvCxnSpPr/>
              <p:nvPr/>
            </p:nvCxnSpPr>
            <p:spPr bwMode="gray">
              <a:xfrm flipH="1">
                <a:off x="4045791" y="2034339"/>
                <a:ext cx="231681" cy="71434"/>
              </a:xfrm>
              <a:prstGeom prst="line">
                <a:avLst/>
              </a:prstGeom>
              <a:noFill/>
              <a:ln w="19050" cap="sq" cmpd="sng" algn="ctr">
                <a:solidFill>
                  <a:schemeClr val="bg1">
                    <a:lumMod val="65000"/>
                  </a:schemeClr>
                </a:solidFill>
                <a:prstDash val="sysDot"/>
                <a:miter lim="800000"/>
              </a:ln>
              <a:effectLst/>
            </p:spPr>
          </p:cxnSp>
          <p:cxnSp>
            <p:nvCxnSpPr>
              <p:cNvPr id="30" name="直接连接符 510">
                <a:extLst>
                  <a:ext uri="{FF2B5EF4-FFF2-40B4-BE49-F238E27FC236}">
                    <a16:creationId xmlns:a16="http://schemas.microsoft.com/office/drawing/2014/main" xmlns="" id="{187ED141-259C-4FE4-BE8D-95BC6C5596C2}"/>
                  </a:ext>
                </a:extLst>
              </p:cNvPr>
              <p:cNvCxnSpPr/>
              <p:nvPr/>
            </p:nvCxnSpPr>
            <p:spPr bwMode="gray">
              <a:xfrm>
                <a:off x="4049718" y="2101911"/>
                <a:ext cx="318071" cy="133214"/>
              </a:xfrm>
              <a:prstGeom prst="line">
                <a:avLst/>
              </a:prstGeom>
              <a:noFill/>
              <a:ln w="19050" cap="sq" cmpd="sng" algn="ctr">
                <a:solidFill>
                  <a:schemeClr val="bg1">
                    <a:lumMod val="65000"/>
                  </a:schemeClr>
                </a:solidFill>
                <a:prstDash val="sysDot"/>
                <a:miter lim="800000"/>
              </a:ln>
              <a:effectLst/>
            </p:spPr>
          </p:cxnSp>
          <p:cxnSp>
            <p:nvCxnSpPr>
              <p:cNvPr id="31" name="直接连接符 511">
                <a:extLst>
                  <a:ext uri="{FF2B5EF4-FFF2-40B4-BE49-F238E27FC236}">
                    <a16:creationId xmlns:a16="http://schemas.microsoft.com/office/drawing/2014/main" xmlns="" id="{CF2DFC52-ED70-44A9-90D1-1942874AE071}"/>
                  </a:ext>
                </a:extLst>
              </p:cNvPr>
              <p:cNvCxnSpPr/>
              <p:nvPr/>
            </p:nvCxnSpPr>
            <p:spPr bwMode="gray">
              <a:xfrm flipH="1">
                <a:off x="4155742" y="2232817"/>
                <a:ext cx="212047" cy="170274"/>
              </a:xfrm>
              <a:prstGeom prst="line">
                <a:avLst/>
              </a:prstGeom>
              <a:noFill/>
              <a:ln w="19050" cap="sq" cmpd="sng" algn="ctr">
                <a:solidFill>
                  <a:schemeClr val="bg1">
                    <a:lumMod val="65000"/>
                  </a:schemeClr>
                </a:solidFill>
                <a:prstDash val="sysDot"/>
                <a:miter lim="800000"/>
              </a:ln>
              <a:effectLst/>
            </p:spPr>
          </p:cxnSp>
          <p:cxnSp>
            <p:nvCxnSpPr>
              <p:cNvPr id="32" name="直接连接符 512">
                <a:extLst>
                  <a:ext uri="{FF2B5EF4-FFF2-40B4-BE49-F238E27FC236}">
                    <a16:creationId xmlns:a16="http://schemas.microsoft.com/office/drawing/2014/main" xmlns="" id="{150428B4-69D0-4DA5-82DC-2893C8696FAA}"/>
                  </a:ext>
                </a:extLst>
              </p:cNvPr>
              <p:cNvCxnSpPr/>
              <p:nvPr/>
            </p:nvCxnSpPr>
            <p:spPr bwMode="gray">
              <a:xfrm>
                <a:off x="3837670" y="2277599"/>
                <a:ext cx="302363" cy="126636"/>
              </a:xfrm>
              <a:prstGeom prst="line">
                <a:avLst/>
              </a:prstGeom>
              <a:noFill/>
              <a:ln w="19050" cap="sq" cmpd="sng" algn="ctr">
                <a:solidFill>
                  <a:schemeClr val="bg1">
                    <a:lumMod val="65000"/>
                  </a:schemeClr>
                </a:solidFill>
                <a:prstDash val="sysDot"/>
                <a:miter lim="800000"/>
              </a:ln>
              <a:effectLst/>
            </p:spPr>
          </p:cxnSp>
          <p:cxnSp>
            <p:nvCxnSpPr>
              <p:cNvPr id="33" name="直接连接符 513">
                <a:extLst>
                  <a:ext uri="{FF2B5EF4-FFF2-40B4-BE49-F238E27FC236}">
                    <a16:creationId xmlns:a16="http://schemas.microsoft.com/office/drawing/2014/main" xmlns="" id="{3EFBDD14-5421-419A-84A7-3113B4F7A5A1}"/>
                  </a:ext>
                </a:extLst>
              </p:cNvPr>
              <p:cNvCxnSpPr/>
              <p:nvPr/>
            </p:nvCxnSpPr>
            <p:spPr bwMode="gray">
              <a:xfrm>
                <a:off x="4136107" y="2410812"/>
                <a:ext cx="329851" cy="19306"/>
              </a:xfrm>
              <a:prstGeom prst="line">
                <a:avLst/>
              </a:prstGeom>
              <a:noFill/>
              <a:ln w="19050" cap="sq" cmpd="sng" algn="ctr">
                <a:solidFill>
                  <a:schemeClr val="bg1">
                    <a:lumMod val="65000"/>
                  </a:schemeClr>
                </a:solidFill>
                <a:prstDash val="sysDot"/>
                <a:miter lim="800000"/>
              </a:ln>
              <a:effectLst/>
            </p:spPr>
          </p:cxnSp>
          <p:cxnSp>
            <p:nvCxnSpPr>
              <p:cNvPr id="34" name="直接连接符 514">
                <a:extLst>
                  <a:ext uri="{FF2B5EF4-FFF2-40B4-BE49-F238E27FC236}">
                    <a16:creationId xmlns:a16="http://schemas.microsoft.com/office/drawing/2014/main" xmlns="" id="{CE1D3A24-F92F-419D-908A-9A2EB8A9657D}"/>
                  </a:ext>
                </a:extLst>
              </p:cNvPr>
              <p:cNvCxnSpPr/>
              <p:nvPr/>
            </p:nvCxnSpPr>
            <p:spPr bwMode="gray">
              <a:xfrm>
                <a:off x="4367788" y="2233194"/>
                <a:ext cx="310217" cy="67572"/>
              </a:xfrm>
              <a:prstGeom prst="line">
                <a:avLst/>
              </a:prstGeom>
              <a:noFill/>
              <a:ln w="19050" cap="sq" cmpd="sng" algn="ctr">
                <a:solidFill>
                  <a:schemeClr val="bg1">
                    <a:lumMod val="65000"/>
                  </a:schemeClr>
                </a:solidFill>
                <a:prstDash val="sysDot"/>
                <a:miter lim="800000"/>
              </a:ln>
              <a:effectLst/>
            </p:spPr>
          </p:cxnSp>
          <p:cxnSp>
            <p:nvCxnSpPr>
              <p:cNvPr id="35" name="直接连接符 515">
                <a:extLst>
                  <a:ext uri="{FF2B5EF4-FFF2-40B4-BE49-F238E27FC236}">
                    <a16:creationId xmlns:a16="http://schemas.microsoft.com/office/drawing/2014/main" xmlns="" id="{A46B48D8-2AB3-4CCF-A474-85146F74B3CB}"/>
                  </a:ext>
                </a:extLst>
              </p:cNvPr>
              <p:cNvCxnSpPr/>
              <p:nvPr/>
            </p:nvCxnSpPr>
            <p:spPr bwMode="gray">
              <a:xfrm flipV="1">
                <a:off x="4497373" y="1814247"/>
                <a:ext cx="227754" cy="69503"/>
              </a:xfrm>
              <a:prstGeom prst="line">
                <a:avLst/>
              </a:prstGeom>
              <a:noFill/>
              <a:ln w="19050" cap="sq" cmpd="sng" algn="ctr">
                <a:solidFill>
                  <a:schemeClr val="bg1">
                    <a:lumMod val="65000"/>
                  </a:schemeClr>
                </a:solidFill>
                <a:prstDash val="sysDot"/>
                <a:miter lim="800000"/>
              </a:ln>
              <a:effectLst/>
            </p:spPr>
          </p:cxnSp>
          <p:cxnSp>
            <p:nvCxnSpPr>
              <p:cNvPr id="36" name="直接连接符 516">
                <a:extLst>
                  <a:ext uri="{FF2B5EF4-FFF2-40B4-BE49-F238E27FC236}">
                    <a16:creationId xmlns:a16="http://schemas.microsoft.com/office/drawing/2014/main" xmlns="" id="{4DD167B7-3CF6-4045-8CA8-240255A161BD}"/>
                  </a:ext>
                </a:extLst>
              </p:cNvPr>
              <p:cNvCxnSpPr/>
              <p:nvPr/>
            </p:nvCxnSpPr>
            <p:spPr bwMode="gray">
              <a:xfrm>
                <a:off x="4725127" y="1814249"/>
                <a:ext cx="314144" cy="67573"/>
              </a:xfrm>
              <a:prstGeom prst="line">
                <a:avLst/>
              </a:prstGeom>
              <a:noFill/>
              <a:ln w="19050" cap="sq" cmpd="sng" algn="ctr">
                <a:solidFill>
                  <a:schemeClr val="bg1">
                    <a:lumMod val="65000"/>
                  </a:schemeClr>
                </a:solidFill>
                <a:prstDash val="sysDot"/>
                <a:miter lim="800000"/>
              </a:ln>
              <a:effectLst/>
            </p:spPr>
          </p:cxnSp>
          <p:cxnSp>
            <p:nvCxnSpPr>
              <p:cNvPr id="37" name="直接连接符 517">
                <a:extLst>
                  <a:ext uri="{FF2B5EF4-FFF2-40B4-BE49-F238E27FC236}">
                    <a16:creationId xmlns:a16="http://schemas.microsoft.com/office/drawing/2014/main" xmlns="" id="{C4879960-1133-4B63-B217-365B91D7B469}"/>
                  </a:ext>
                </a:extLst>
              </p:cNvPr>
              <p:cNvCxnSpPr/>
              <p:nvPr/>
            </p:nvCxnSpPr>
            <p:spPr bwMode="gray">
              <a:xfrm flipH="1">
                <a:off x="4367788" y="2142456"/>
                <a:ext cx="223828" cy="92671"/>
              </a:xfrm>
              <a:prstGeom prst="line">
                <a:avLst/>
              </a:prstGeom>
              <a:noFill/>
              <a:ln w="19050" cap="sq" cmpd="sng" algn="ctr">
                <a:solidFill>
                  <a:schemeClr val="bg1">
                    <a:lumMod val="65000"/>
                  </a:schemeClr>
                </a:solidFill>
                <a:prstDash val="sysDot"/>
                <a:miter lim="800000"/>
              </a:ln>
              <a:effectLst/>
            </p:spPr>
          </p:cxnSp>
          <p:cxnSp>
            <p:nvCxnSpPr>
              <p:cNvPr id="38" name="直接连接符 518">
                <a:extLst>
                  <a:ext uri="{FF2B5EF4-FFF2-40B4-BE49-F238E27FC236}">
                    <a16:creationId xmlns:a16="http://schemas.microsoft.com/office/drawing/2014/main" xmlns="" id="{93CDBC29-A9F2-4DC7-9288-D00B66F3BCB5}"/>
                  </a:ext>
                </a:extLst>
              </p:cNvPr>
              <p:cNvCxnSpPr/>
              <p:nvPr/>
            </p:nvCxnSpPr>
            <p:spPr bwMode="gray">
              <a:xfrm>
                <a:off x="4501299" y="1885681"/>
                <a:ext cx="310217" cy="129353"/>
              </a:xfrm>
              <a:prstGeom prst="line">
                <a:avLst/>
              </a:prstGeom>
              <a:noFill/>
              <a:ln w="19050" cap="sq" cmpd="sng" algn="ctr">
                <a:solidFill>
                  <a:srgbClr val="C00000"/>
                </a:solidFill>
                <a:prstDash val="sysDot"/>
                <a:miter lim="800000"/>
              </a:ln>
              <a:effectLst/>
            </p:spPr>
          </p:cxnSp>
          <p:cxnSp>
            <p:nvCxnSpPr>
              <p:cNvPr id="39" name="直接连接符 519">
                <a:extLst>
                  <a:ext uri="{FF2B5EF4-FFF2-40B4-BE49-F238E27FC236}">
                    <a16:creationId xmlns:a16="http://schemas.microsoft.com/office/drawing/2014/main" xmlns="" id="{A16BD41A-0CB4-4E5B-A0EC-30187A46D5D5}"/>
                  </a:ext>
                </a:extLst>
              </p:cNvPr>
              <p:cNvCxnSpPr/>
              <p:nvPr/>
            </p:nvCxnSpPr>
            <p:spPr bwMode="gray">
              <a:xfrm flipH="1">
                <a:off x="4811516" y="1881820"/>
                <a:ext cx="227754" cy="133214"/>
              </a:xfrm>
              <a:prstGeom prst="line">
                <a:avLst/>
              </a:prstGeom>
              <a:noFill/>
              <a:ln w="19050" cap="sq" cmpd="sng" algn="ctr">
                <a:solidFill>
                  <a:schemeClr val="bg1">
                    <a:lumMod val="65000"/>
                  </a:schemeClr>
                </a:solidFill>
                <a:prstDash val="sysDot"/>
                <a:miter lim="800000"/>
              </a:ln>
              <a:effectLst/>
            </p:spPr>
          </p:cxnSp>
          <p:cxnSp>
            <p:nvCxnSpPr>
              <p:cNvPr id="40" name="直接连接符 520">
                <a:extLst>
                  <a:ext uri="{FF2B5EF4-FFF2-40B4-BE49-F238E27FC236}">
                    <a16:creationId xmlns:a16="http://schemas.microsoft.com/office/drawing/2014/main" xmlns="" id="{ABDB9AAF-102F-43D4-BEEB-68AB0688547B}"/>
                  </a:ext>
                </a:extLst>
              </p:cNvPr>
              <p:cNvCxnSpPr/>
              <p:nvPr/>
            </p:nvCxnSpPr>
            <p:spPr bwMode="gray">
              <a:xfrm flipH="1">
                <a:off x="4591616" y="2018895"/>
                <a:ext cx="215974" cy="127422"/>
              </a:xfrm>
              <a:prstGeom prst="line">
                <a:avLst/>
              </a:prstGeom>
              <a:noFill/>
              <a:ln w="19050" cap="sq" cmpd="sng" algn="ctr">
                <a:solidFill>
                  <a:srgbClr val="C00000"/>
                </a:solidFill>
                <a:prstDash val="sysDot"/>
                <a:miter lim="800000"/>
              </a:ln>
              <a:effectLst/>
            </p:spPr>
          </p:cxnSp>
          <p:cxnSp>
            <p:nvCxnSpPr>
              <p:cNvPr id="41" name="直接连接符 521">
                <a:extLst>
                  <a:ext uri="{FF2B5EF4-FFF2-40B4-BE49-F238E27FC236}">
                    <a16:creationId xmlns:a16="http://schemas.microsoft.com/office/drawing/2014/main" xmlns="" id="{34B9E4DE-79E8-4A2D-9DC3-FEDE23013FD4}"/>
                  </a:ext>
                </a:extLst>
              </p:cNvPr>
              <p:cNvCxnSpPr/>
              <p:nvPr/>
            </p:nvCxnSpPr>
            <p:spPr bwMode="gray">
              <a:xfrm>
                <a:off x="4587688" y="2146317"/>
                <a:ext cx="318071" cy="67573"/>
              </a:xfrm>
              <a:prstGeom prst="line">
                <a:avLst/>
              </a:prstGeom>
              <a:noFill/>
              <a:ln w="19050" cap="sq" cmpd="sng" algn="ctr">
                <a:solidFill>
                  <a:srgbClr val="C00000"/>
                </a:solidFill>
                <a:prstDash val="sysDot"/>
                <a:miter lim="800000"/>
              </a:ln>
              <a:effectLst/>
            </p:spPr>
          </p:cxnSp>
          <p:cxnSp>
            <p:nvCxnSpPr>
              <p:cNvPr id="42" name="直接连接符 522">
                <a:extLst>
                  <a:ext uri="{FF2B5EF4-FFF2-40B4-BE49-F238E27FC236}">
                    <a16:creationId xmlns:a16="http://schemas.microsoft.com/office/drawing/2014/main" xmlns="" id="{12DF9CA4-347A-4D20-9F85-8FF335283B02}"/>
                  </a:ext>
                </a:extLst>
              </p:cNvPr>
              <p:cNvCxnSpPr/>
              <p:nvPr/>
            </p:nvCxnSpPr>
            <p:spPr bwMode="gray">
              <a:xfrm flipH="1">
                <a:off x="4674078" y="2211959"/>
                <a:ext cx="231681" cy="90740"/>
              </a:xfrm>
              <a:prstGeom prst="line">
                <a:avLst/>
              </a:prstGeom>
              <a:noFill/>
              <a:ln w="19050" cap="sq" cmpd="sng" algn="ctr">
                <a:solidFill>
                  <a:schemeClr val="bg1">
                    <a:lumMod val="65000"/>
                  </a:schemeClr>
                </a:solidFill>
                <a:prstDash val="sysDot"/>
                <a:miter lim="800000"/>
              </a:ln>
              <a:effectLst/>
            </p:spPr>
          </p:cxnSp>
          <p:cxnSp>
            <p:nvCxnSpPr>
              <p:cNvPr id="43" name="直接连接符 523">
                <a:extLst>
                  <a:ext uri="{FF2B5EF4-FFF2-40B4-BE49-F238E27FC236}">
                    <a16:creationId xmlns:a16="http://schemas.microsoft.com/office/drawing/2014/main" xmlns="" id="{6BB9246F-B782-436A-8073-B9E3C49D2186}"/>
                  </a:ext>
                </a:extLst>
              </p:cNvPr>
              <p:cNvCxnSpPr/>
              <p:nvPr/>
            </p:nvCxnSpPr>
            <p:spPr bwMode="gray">
              <a:xfrm flipH="1">
                <a:off x="4462031" y="2302698"/>
                <a:ext cx="208120" cy="131284"/>
              </a:xfrm>
              <a:prstGeom prst="line">
                <a:avLst/>
              </a:prstGeom>
              <a:noFill/>
              <a:ln w="19050" cap="sq" cmpd="sng" algn="ctr">
                <a:solidFill>
                  <a:schemeClr val="bg1">
                    <a:lumMod val="65000"/>
                  </a:schemeClr>
                </a:solidFill>
                <a:prstDash val="sysDot"/>
                <a:miter lim="800000"/>
              </a:ln>
              <a:effectLst/>
            </p:spPr>
          </p:cxnSp>
          <p:cxnSp>
            <p:nvCxnSpPr>
              <p:cNvPr id="44" name="直接连接符 524">
                <a:extLst>
                  <a:ext uri="{FF2B5EF4-FFF2-40B4-BE49-F238E27FC236}">
                    <a16:creationId xmlns:a16="http://schemas.microsoft.com/office/drawing/2014/main" xmlns="" id="{7C97FBF7-1087-4291-9EB4-E3EBD80CF0B9}"/>
                  </a:ext>
                </a:extLst>
              </p:cNvPr>
              <p:cNvCxnSpPr/>
              <p:nvPr/>
            </p:nvCxnSpPr>
            <p:spPr bwMode="gray">
              <a:xfrm>
                <a:off x="4811516" y="2013103"/>
                <a:ext cx="318071" cy="67573"/>
              </a:xfrm>
              <a:prstGeom prst="line">
                <a:avLst/>
              </a:prstGeom>
              <a:noFill/>
              <a:ln w="19050" cap="sq" cmpd="sng" algn="ctr">
                <a:solidFill>
                  <a:srgbClr val="C00000"/>
                </a:solidFill>
                <a:prstDash val="sysDot"/>
                <a:miter lim="800000"/>
              </a:ln>
              <a:effectLst/>
            </p:spPr>
          </p:cxnSp>
          <p:cxnSp>
            <p:nvCxnSpPr>
              <p:cNvPr id="45" name="直接连接符 525">
                <a:extLst>
                  <a:ext uri="{FF2B5EF4-FFF2-40B4-BE49-F238E27FC236}">
                    <a16:creationId xmlns:a16="http://schemas.microsoft.com/office/drawing/2014/main" xmlns="" id="{ED9AAF93-816B-4106-8008-21FC1FA0401A}"/>
                  </a:ext>
                </a:extLst>
              </p:cNvPr>
              <p:cNvCxnSpPr/>
              <p:nvPr/>
            </p:nvCxnSpPr>
            <p:spPr bwMode="gray">
              <a:xfrm flipH="1">
                <a:off x="4897906" y="2078745"/>
                <a:ext cx="231682" cy="139005"/>
              </a:xfrm>
              <a:prstGeom prst="line">
                <a:avLst/>
              </a:prstGeom>
              <a:noFill/>
              <a:ln w="19050" cap="sq" cmpd="sng" algn="ctr">
                <a:solidFill>
                  <a:srgbClr val="C00000"/>
                </a:solidFill>
                <a:prstDash val="sysDot"/>
                <a:miter lim="800000"/>
              </a:ln>
              <a:effectLst/>
            </p:spPr>
          </p:cxnSp>
          <p:cxnSp>
            <p:nvCxnSpPr>
              <p:cNvPr id="46" name="直接连接符 526">
                <a:extLst>
                  <a:ext uri="{FF2B5EF4-FFF2-40B4-BE49-F238E27FC236}">
                    <a16:creationId xmlns:a16="http://schemas.microsoft.com/office/drawing/2014/main" xmlns="" id="{65B7702F-E5B7-41BA-BF4E-2A740BFA5824}"/>
                  </a:ext>
                </a:extLst>
              </p:cNvPr>
              <p:cNvCxnSpPr/>
              <p:nvPr/>
            </p:nvCxnSpPr>
            <p:spPr bwMode="gray">
              <a:xfrm>
                <a:off x="5039270" y="1879888"/>
                <a:ext cx="318070" cy="158312"/>
              </a:xfrm>
              <a:prstGeom prst="line">
                <a:avLst/>
              </a:prstGeom>
              <a:noFill/>
              <a:ln w="19050" cap="sq" cmpd="sng" algn="ctr">
                <a:solidFill>
                  <a:schemeClr val="bg1">
                    <a:lumMod val="65000"/>
                  </a:schemeClr>
                </a:solidFill>
                <a:prstDash val="sysDot"/>
                <a:miter lim="800000"/>
              </a:ln>
              <a:effectLst/>
            </p:spPr>
          </p:cxnSp>
          <p:cxnSp>
            <p:nvCxnSpPr>
              <p:cNvPr id="47" name="直接连接符 527">
                <a:extLst>
                  <a:ext uri="{FF2B5EF4-FFF2-40B4-BE49-F238E27FC236}">
                    <a16:creationId xmlns:a16="http://schemas.microsoft.com/office/drawing/2014/main" xmlns="" id="{AFE6E289-CD9F-4781-8471-7E23FE81C509}"/>
                  </a:ext>
                </a:extLst>
              </p:cNvPr>
              <p:cNvCxnSpPr/>
              <p:nvPr/>
            </p:nvCxnSpPr>
            <p:spPr bwMode="gray">
              <a:xfrm flipV="1">
                <a:off x="5133513" y="2036269"/>
                <a:ext cx="227754" cy="42474"/>
              </a:xfrm>
              <a:prstGeom prst="line">
                <a:avLst/>
              </a:prstGeom>
              <a:noFill/>
              <a:ln w="19050" cap="sq" cmpd="sng" algn="ctr">
                <a:solidFill>
                  <a:schemeClr val="bg1">
                    <a:lumMod val="65000"/>
                  </a:schemeClr>
                </a:solidFill>
                <a:prstDash val="sysDot"/>
                <a:miter lim="800000"/>
              </a:ln>
              <a:effectLst/>
            </p:spPr>
          </p:cxnSp>
          <p:cxnSp>
            <p:nvCxnSpPr>
              <p:cNvPr id="48" name="直接连接符 528">
                <a:extLst>
                  <a:ext uri="{FF2B5EF4-FFF2-40B4-BE49-F238E27FC236}">
                    <a16:creationId xmlns:a16="http://schemas.microsoft.com/office/drawing/2014/main" xmlns="" id="{022DD38C-4841-406D-91FD-6858F23B4EBF}"/>
                  </a:ext>
                </a:extLst>
              </p:cNvPr>
              <p:cNvCxnSpPr/>
              <p:nvPr/>
            </p:nvCxnSpPr>
            <p:spPr bwMode="gray">
              <a:xfrm>
                <a:off x="5357341" y="2034339"/>
                <a:ext cx="294510" cy="23167"/>
              </a:xfrm>
              <a:prstGeom prst="line">
                <a:avLst/>
              </a:prstGeom>
              <a:noFill/>
              <a:ln w="19050" cap="sq" cmpd="sng" algn="ctr">
                <a:solidFill>
                  <a:schemeClr val="bg1">
                    <a:lumMod val="65000"/>
                  </a:schemeClr>
                </a:solidFill>
                <a:prstDash val="sysDot"/>
                <a:miter lim="800000"/>
              </a:ln>
              <a:effectLst/>
            </p:spPr>
          </p:cxnSp>
          <p:cxnSp>
            <p:nvCxnSpPr>
              <p:cNvPr id="49" name="直接连接符 529">
                <a:extLst>
                  <a:ext uri="{FF2B5EF4-FFF2-40B4-BE49-F238E27FC236}">
                    <a16:creationId xmlns:a16="http://schemas.microsoft.com/office/drawing/2014/main" xmlns="" id="{F4CADA93-D4AF-4BC5-8D37-67AE66C86FE2}"/>
                  </a:ext>
                </a:extLst>
              </p:cNvPr>
              <p:cNvCxnSpPr/>
              <p:nvPr/>
            </p:nvCxnSpPr>
            <p:spPr bwMode="gray">
              <a:xfrm flipH="1">
                <a:off x="5431949" y="2063295"/>
                <a:ext cx="219901" cy="38613"/>
              </a:xfrm>
              <a:prstGeom prst="line">
                <a:avLst/>
              </a:prstGeom>
              <a:noFill/>
              <a:ln w="19050" cap="sq" cmpd="sng" algn="ctr">
                <a:solidFill>
                  <a:schemeClr val="bg1">
                    <a:lumMod val="65000"/>
                  </a:schemeClr>
                </a:solidFill>
                <a:prstDash val="sysDot"/>
                <a:miter lim="800000"/>
              </a:ln>
              <a:effectLst/>
            </p:spPr>
          </p:cxnSp>
          <p:cxnSp>
            <p:nvCxnSpPr>
              <p:cNvPr id="50" name="直接连接符 530">
                <a:extLst>
                  <a:ext uri="{FF2B5EF4-FFF2-40B4-BE49-F238E27FC236}">
                    <a16:creationId xmlns:a16="http://schemas.microsoft.com/office/drawing/2014/main" xmlns="" id="{611C3687-162E-4F35-B9BC-6DDB334E4A9D}"/>
                  </a:ext>
                </a:extLst>
              </p:cNvPr>
              <p:cNvCxnSpPr/>
              <p:nvPr/>
            </p:nvCxnSpPr>
            <p:spPr bwMode="gray">
              <a:xfrm flipH="1" flipV="1">
                <a:off x="5129586" y="2078740"/>
                <a:ext cx="298436" cy="21237"/>
              </a:xfrm>
              <a:prstGeom prst="line">
                <a:avLst/>
              </a:prstGeom>
              <a:noFill/>
              <a:ln w="19050" cap="sq" cmpd="sng" algn="ctr">
                <a:solidFill>
                  <a:srgbClr val="C00000"/>
                </a:solidFill>
                <a:prstDash val="sysDot"/>
                <a:miter lim="800000"/>
              </a:ln>
              <a:effectLst/>
            </p:spPr>
          </p:cxnSp>
          <p:cxnSp>
            <p:nvCxnSpPr>
              <p:cNvPr id="51" name="直接连接符 531">
                <a:extLst>
                  <a:ext uri="{FF2B5EF4-FFF2-40B4-BE49-F238E27FC236}">
                    <a16:creationId xmlns:a16="http://schemas.microsoft.com/office/drawing/2014/main" xmlns="" id="{0F906309-4584-4146-A479-0DE40AF8615B}"/>
                  </a:ext>
                </a:extLst>
              </p:cNvPr>
              <p:cNvCxnSpPr/>
              <p:nvPr/>
            </p:nvCxnSpPr>
            <p:spPr bwMode="gray">
              <a:xfrm flipH="1">
                <a:off x="5219902" y="2101908"/>
                <a:ext cx="215974" cy="173756"/>
              </a:xfrm>
              <a:prstGeom prst="line">
                <a:avLst/>
              </a:prstGeom>
              <a:noFill/>
              <a:ln w="19050" cap="sq" cmpd="sng" algn="ctr">
                <a:solidFill>
                  <a:srgbClr val="C00000"/>
                </a:solidFill>
                <a:prstDash val="sysDot"/>
                <a:miter lim="800000"/>
              </a:ln>
              <a:effectLst/>
            </p:spPr>
          </p:cxnSp>
          <p:cxnSp>
            <p:nvCxnSpPr>
              <p:cNvPr id="52" name="直接连接符 532">
                <a:extLst>
                  <a:ext uri="{FF2B5EF4-FFF2-40B4-BE49-F238E27FC236}">
                    <a16:creationId xmlns:a16="http://schemas.microsoft.com/office/drawing/2014/main" xmlns="" id="{B50636E5-32C3-4D32-BE7E-BB9EE0278E30}"/>
                  </a:ext>
                </a:extLst>
              </p:cNvPr>
              <p:cNvCxnSpPr/>
              <p:nvPr/>
            </p:nvCxnSpPr>
            <p:spPr bwMode="gray">
              <a:xfrm flipH="1" flipV="1">
                <a:off x="4901831" y="2213889"/>
                <a:ext cx="321997" cy="61780"/>
              </a:xfrm>
              <a:prstGeom prst="line">
                <a:avLst/>
              </a:prstGeom>
              <a:noFill/>
              <a:ln w="19050" cap="sq" cmpd="sng" algn="ctr">
                <a:solidFill>
                  <a:srgbClr val="C00000"/>
                </a:solidFill>
                <a:prstDash val="sysDot"/>
                <a:miter lim="800000"/>
              </a:ln>
              <a:effectLst/>
            </p:spPr>
          </p:cxnSp>
          <p:cxnSp>
            <p:nvCxnSpPr>
              <p:cNvPr id="53" name="直接连接符 533">
                <a:extLst>
                  <a:ext uri="{FF2B5EF4-FFF2-40B4-BE49-F238E27FC236}">
                    <a16:creationId xmlns:a16="http://schemas.microsoft.com/office/drawing/2014/main" xmlns="" id="{8E079A83-7C74-4504-AB03-C54312B7B90C}"/>
                  </a:ext>
                </a:extLst>
              </p:cNvPr>
              <p:cNvCxnSpPr/>
              <p:nvPr/>
            </p:nvCxnSpPr>
            <p:spPr bwMode="gray">
              <a:xfrm>
                <a:off x="4678004" y="2300767"/>
                <a:ext cx="314144" cy="42474"/>
              </a:xfrm>
              <a:prstGeom prst="line">
                <a:avLst/>
              </a:prstGeom>
              <a:noFill/>
              <a:ln w="19050" cap="sq" cmpd="sng" algn="ctr">
                <a:solidFill>
                  <a:schemeClr val="bg1">
                    <a:lumMod val="65000"/>
                  </a:schemeClr>
                </a:solidFill>
                <a:prstDash val="sysDot"/>
                <a:miter lim="800000"/>
              </a:ln>
              <a:effectLst/>
            </p:spPr>
          </p:cxnSp>
          <p:cxnSp>
            <p:nvCxnSpPr>
              <p:cNvPr id="54" name="直接连接符 534">
                <a:extLst>
                  <a:ext uri="{FF2B5EF4-FFF2-40B4-BE49-F238E27FC236}">
                    <a16:creationId xmlns:a16="http://schemas.microsoft.com/office/drawing/2014/main" xmlns="" id="{D2C440CB-C8DD-4AAC-AA7B-EA48E873C4FD}"/>
                  </a:ext>
                </a:extLst>
              </p:cNvPr>
              <p:cNvCxnSpPr/>
              <p:nvPr/>
            </p:nvCxnSpPr>
            <p:spPr bwMode="gray">
              <a:xfrm flipH="1">
                <a:off x="4988220" y="2277599"/>
                <a:ext cx="223827" cy="65641"/>
              </a:xfrm>
              <a:prstGeom prst="line">
                <a:avLst/>
              </a:prstGeom>
              <a:noFill/>
              <a:ln w="19050" cap="sq" cmpd="sng" algn="ctr">
                <a:solidFill>
                  <a:schemeClr val="bg1">
                    <a:lumMod val="65000"/>
                  </a:schemeClr>
                </a:solidFill>
                <a:prstDash val="sysDot"/>
                <a:miter lim="800000"/>
              </a:ln>
              <a:effectLst/>
            </p:spPr>
          </p:cxnSp>
          <p:cxnSp>
            <p:nvCxnSpPr>
              <p:cNvPr id="55" name="直接连接符 535">
                <a:extLst>
                  <a:ext uri="{FF2B5EF4-FFF2-40B4-BE49-F238E27FC236}">
                    <a16:creationId xmlns:a16="http://schemas.microsoft.com/office/drawing/2014/main" xmlns="" id="{58BB38DD-7A1B-4047-92B5-560DFBC410DF}"/>
                  </a:ext>
                </a:extLst>
              </p:cNvPr>
              <p:cNvCxnSpPr/>
              <p:nvPr/>
            </p:nvCxnSpPr>
            <p:spPr bwMode="gray">
              <a:xfrm>
                <a:off x="4462029" y="2430119"/>
                <a:ext cx="298437" cy="111977"/>
              </a:xfrm>
              <a:prstGeom prst="line">
                <a:avLst/>
              </a:prstGeom>
              <a:noFill/>
              <a:ln w="19050" cap="sq" cmpd="sng" algn="ctr">
                <a:solidFill>
                  <a:schemeClr val="bg1">
                    <a:lumMod val="65000"/>
                  </a:schemeClr>
                </a:solidFill>
                <a:prstDash val="sysDot"/>
                <a:miter lim="800000"/>
              </a:ln>
              <a:effectLst/>
            </p:spPr>
          </p:cxnSp>
          <p:cxnSp>
            <p:nvCxnSpPr>
              <p:cNvPr id="56" name="直接连接符 536">
                <a:extLst>
                  <a:ext uri="{FF2B5EF4-FFF2-40B4-BE49-F238E27FC236}">
                    <a16:creationId xmlns:a16="http://schemas.microsoft.com/office/drawing/2014/main" xmlns="" id="{4927086F-2FE8-44B5-9246-64DB31BD02C0}"/>
                  </a:ext>
                </a:extLst>
              </p:cNvPr>
              <p:cNvCxnSpPr/>
              <p:nvPr/>
            </p:nvCxnSpPr>
            <p:spPr bwMode="gray">
              <a:xfrm flipH="1">
                <a:off x="4760467" y="2347420"/>
                <a:ext cx="227754" cy="200471"/>
              </a:xfrm>
              <a:prstGeom prst="line">
                <a:avLst/>
              </a:prstGeom>
              <a:noFill/>
              <a:ln w="19050" cap="sq" cmpd="sng" algn="ctr">
                <a:solidFill>
                  <a:schemeClr val="bg1">
                    <a:lumMod val="65000"/>
                  </a:schemeClr>
                </a:solidFill>
                <a:prstDash val="sysDot"/>
                <a:miter lim="800000"/>
              </a:ln>
              <a:effectLst/>
            </p:spPr>
          </p:cxnSp>
        </p:grpSp>
        <p:sp>
          <p:nvSpPr>
            <p:cNvPr id="13" name="文本框 12">
              <a:extLst>
                <a:ext uri="{FF2B5EF4-FFF2-40B4-BE49-F238E27FC236}">
                  <a16:creationId xmlns:a16="http://schemas.microsoft.com/office/drawing/2014/main" xmlns="" id="{2564F4C8-D68D-4E76-B2D1-8087AEB40942}"/>
                </a:ext>
              </a:extLst>
            </p:cNvPr>
            <p:cNvSpPr txBox="1"/>
            <p:nvPr/>
          </p:nvSpPr>
          <p:spPr bwMode="gray">
            <a:xfrm>
              <a:off x="3151974" y="1676225"/>
              <a:ext cx="1137333" cy="234376"/>
            </a:xfrm>
            <a:prstGeom prst="rect">
              <a:avLst/>
            </a:prstGeom>
            <a:noFill/>
          </p:spPr>
          <p:txBody>
            <a:bodyPr wrap="square" rtlCol="0">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Utilization: 60%</a:t>
              </a:r>
            </a:p>
            <a:p>
              <a:pPr algn="ct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p:txBody>
        </p:sp>
        <p:cxnSp>
          <p:nvCxnSpPr>
            <p:cNvPr id="14" name="直接连接符 13">
              <a:extLst>
                <a:ext uri="{FF2B5EF4-FFF2-40B4-BE49-F238E27FC236}">
                  <a16:creationId xmlns:a16="http://schemas.microsoft.com/office/drawing/2014/main" xmlns="" id="{E72D6619-8E3C-4227-9388-6400DB8F7871}"/>
                </a:ext>
              </a:extLst>
            </p:cNvPr>
            <p:cNvCxnSpPr/>
            <p:nvPr/>
          </p:nvCxnSpPr>
          <p:spPr bwMode="gray">
            <a:xfrm flipH="1">
              <a:off x="4150481" y="1735431"/>
              <a:ext cx="2451" cy="291599"/>
            </a:xfrm>
            <a:prstGeom prst="line">
              <a:avLst/>
            </a:prstGeom>
            <a:ln w="19050">
              <a:gradFill flip="none" rotWithShape="1">
                <a:gsLst>
                  <a:gs pos="0">
                    <a:schemeClr val="accent1">
                      <a:lumMod val="5000"/>
                      <a:lumOff val="95000"/>
                      <a:alpha val="0"/>
                    </a:schemeClr>
                  </a:gs>
                  <a:gs pos="100000">
                    <a:schemeClr val="bg1"/>
                  </a:gs>
                </a:gsLst>
                <a:lin ang="5400000" scaled="0"/>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AFC5396-AE82-48B3-A049-05E848579C2C}"/>
                </a:ext>
              </a:extLst>
            </p:cNvPr>
            <p:cNvCxnSpPr/>
            <p:nvPr/>
          </p:nvCxnSpPr>
          <p:spPr bwMode="gray">
            <a:xfrm>
              <a:off x="4888929" y="1845749"/>
              <a:ext cx="1670" cy="542048"/>
            </a:xfrm>
            <a:prstGeom prst="line">
              <a:avLst/>
            </a:prstGeom>
            <a:ln w="19050">
              <a:gradFill flip="none" rotWithShape="1">
                <a:gsLst>
                  <a:gs pos="0">
                    <a:schemeClr val="accent1">
                      <a:lumMod val="5000"/>
                      <a:lumOff val="95000"/>
                      <a:alpha val="0"/>
                    </a:schemeClr>
                  </a:gs>
                  <a:gs pos="100000">
                    <a:schemeClr val="bg1"/>
                  </a:gs>
                </a:gsLst>
                <a:lin ang="5400000" scaled="0"/>
                <a:tileRect/>
              </a:gra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1E3F1512-D768-4179-8BCA-7B8E2915A926}"/>
                </a:ext>
              </a:extLst>
            </p:cNvPr>
            <p:cNvSpPr txBox="1"/>
            <p:nvPr/>
          </p:nvSpPr>
          <p:spPr bwMode="gray">
            <a:xfrm>
              <a:off x="4641243" y="1655856"/>
              <a:ext cx="1061441" cy="613551"/>
            </a:xfrm>
            <a:prstGeom prst="rect">
              <a:avLst/>
            </a:prstGeom>
            <a:noFill/>
          </p:spPr>
          <p:txBody>
            <a:bodyPr wrap="square" rtlCol="0">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Utilization: 5%</a:t>
              </a:r>
            </a:p>
            <a:p>
              <a:pPr algn="ctr" fontAlgn="ct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Freeform 6">
            <a:extLst>
              <a:ext uri="{FF2B5EF4-FFF2-40B4-BE49-F238E27FC236}">
                <a16:creationId xmlns:a16="http://schemas.microsoft.com/office/drawing/2014/main" xmlns="" id="{DB72F506-D9DF-4075-8948-3A614AB42AAF}"/>
              </a:ext>
            </a:extLst>
          </p:cNvPr>
          <p:cNvSpPr>
            <a:spLocks/>
          </p:cNvSpPr>
          <p:nvPr/>
        </p:nvSpPr>
        <p:spPr bwMode="gray">
          <a:xfrm>
            <a:off x="4983966" y="3685983"/>
            <a:ext cx="645814" cy="4087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a:extLst>
              <a:ext uri="{FF2B5EF4-FFF2-40B4-BE49-F238E27FC236}">
                <a16:creationId xmlns:a16="http://schemas.microsoft.com/office/drawing/2014/main" xmlns="" id="{9773DDF6-DC95-4EC6-BC83-1644C3A91150}"/>
              </a:ext>
            </a:extLst>
          </p:cNvPr>
          <p:cNvSpPr txBox="1"/>
          <p:nvPr/>
        </p:nvSpPr>
        <p:spPr bwMode="gray">
          <a:xfrm>
            <a:off x="5037955" y="3737327"/>
            <a:ext cx="669146" cy="307777"/>
          </a:xfrm>
          <a:prstGeom prst="rect">
            <a:avLst/>
          </a:prstGeom>
          <a:noFill/>
        </p:spPr>
        <p:txBody>
          <a:bodyPr wrap="square" rtlCol="0">
            <a:noAutofit/>
          </a:bodyPr>
          <a:lstStyle/>
          <a:p>
            <a:pPr fontAlgn="ctr"/>
            <a:r>
              <a:rPr kumimoji="1" lang="en-US" sz="11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60" name="文本框 59">
            <a:extLst>
              <a:ext uri="{FF2B5EF4-FFF2-40B4-BE49-F238E27FC236}">
                <a16:creationId xmlns:a16="http://schemas.microsoft.com/office/drawing/2014/main" xmlns="" id="{E99B70FE-53D2-48C8-A077-E43915068D36}"/>
              </a:ext>
            </a:extLst>
          </p:cNvPr>
          <p:cNvSpPr txBox="1"/>
          <p:nvPr/>
        </p:nvSpPr>
        <p:spPr bwMode="gray">
          <a:xfrm>
            <a:off x="4977586" y="3421632"/>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61" name="Freeform 6">
            <a:extLst>
              <a:ext uri="{FF2B5EF4-FFF2-40B4-BE49-F238E27FC236}">
                <a16:creationId xmlns:a16="http://schemas.microsoft.com/office/drawing/2014/main" xmlns="" id="{FA62A50C-14BA-4277-AFB8-EB8A2B0D8765}"/>
              </a:ext>
            </a:extLst>
          </p:cNvPr>
          <p:cNvSpPr>
            <a:spLocks/>
          </p:cNvSpPr>
          <p:nvPr/>
        </p:nvSpPr>
        <p:spPr bwMode="gray">
          <a:xfrm>
            <a:off x="5928603" y="2758875"/>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xmlns="" id="{DD8EEAE4-0DFC-49B7-89FF-E7D9731A1F23}"/>
              </a:ext>
            </a:extLst>
          </p:cNvPr>
          <p:cNvSpPr txBox="1"/>
          <p:nvPr/>
        </p:nvSpPr>
        <p:spPr bwMode="gray">
          <a:xfrm>
            <a:off x="6008442" y="2819650"/>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63" name="文本框 62">
            <a:extLst>
              <a:ext uri="{FF2B5EF4-FFF2-40B4-BE49-F238E27FC236}">
                <a16:creationId xmlns:a16="http://schemas.microsoft.com/office/drawing/2014/main" xmlns="" id="{F3D23A03-34C9-4FFF-B256-ECC503605558}"/>
              </a:ext>
            </a:extLst>
          </p:cNvPr>
          <p:cNvSpPr txBox="1"/>
          <p:nvPr/>
        </p:nvSpPr>
        <p:spPr bwMode="gray">
          <a:xfrm>
            <a:off x="5376446" y="2819650"/>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64" name="Freeform 6">
            <a:extLst>
              <a:ext uri="{FF2B5EF4-FFF2-40B4-BE49-F238E27FC236}">
                <a16:creationId xmlns:a16="http://schemas.microsoft.com/office/drawing/2014/main" xmlns="" id="{28619471-3299-4828-B969-2B8E5D7C27D7}"/>
              </a:ext>
            </a:extLst>
          </p:cNvPr>
          <p:cNvSpPr>
            <a:spLocks/>
          </p:cNvSpPr>
          <p:nvPr/>
        </p:nvSpPr>
        <p:spPr bwMode="gray">
          <a:xfrm>
            <a:off x="6947866" y="3722855"/>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a:extLst>
              <a:ext uri="{FF2B5EF4-FFF2-40B4-BE49-F238E27FC236}">
                <a16:creationId xmlns:a16="http://schemas.microsoft.com/office/drawing/2014/main" xmlns="" id="{1351977D-7C63-4533-98B5-71F2F0DF7872}"/>
              </a:ext>
            </a:extLst>
          </p:cNvPr>
          <p:cNvSpPr txBox="1"/>
          <p:nvPr/>
        </p:nvSpPr>
        <p:spPr bwMode="gray">
          <a:xfrm>
            <a:off x="7078241" y="3827662"/>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66" name="文本框 65">
            <a:extLst>
              <a:ext uri="{FF2B5EF4-FFF2-40B4-BE49-F238E27FC236}">
                <a16:creationId xmlns:a16="http://schemas.microsoft.com/office/drawing/2014/main" xmlns="" id="{3172A861-F288-42E7-86F4-1FBD495D1BA6}"/>
              </a:ext>
            </a:extLst>
          </p:cNvPr>
          <p:cNvSpPr txBox="1"/>
          <p:nvPr/>
        </p:nvSpPr>
        <p:spPr bwMode="gray">
          <a:xfrm>
            <a:off x="6900314" y="3466597"/>
            <a:ext cx="829779"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Shanghai</a:t>
            </a:r>
          </a:p>
        </p:txBody>
      </p:sp>
      <p:sp>
        <p:nvSpPr>
          <p:cNvPr id="67" name="矩形 66">
            <a:extLst>
              <a:ext uri="{FF2B5EF4-FFF2-40B4-BE49-F238E27FC236}">
                <a16:creationId xmlns:a16="http://schemas.microsoft.com/office/drawing/2014/main" xmlns="" id="{61B75CDE-4131-46E4-9EEA-997CCC9C1E19}"/>
              </a:ext>
            </a:extLst>
          </p:cNvPr>
          <p:cNvSpPr/>
          <p:nvPr/>
        </p:nvSpPr>
        <p:spPr bwMode="gray">
          <a:xfrm>
            <a:off x="4897628" y="4792938"/>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1</a:t>
            </a:r>
          </a:p>
        </p:txBody>
      </p:sp>
      <p:sp>
        <p:nvSpPr>
          <p:cNvPr id="68" name="矩形 67">
            <a:extLst>
              <a:ext uri="{FF2B5EF4-FFF2-40B4-BE49-F238E27FC236}">
                <a16:creationId xmlns:a16="http://schemas.microsoft.com/office/drawing/2014/main" xmlns="" id="{AD8AF71D-786A-48BF-A9F9-70CDDB17CF4E}"/>
              </a:ext>
            </a:extLst>
          </p:cNvPr>
          <p:cNvSpPr/>
          <p:nvPr/>
        </p:nvSpPr>
        <p:spPr bwMode="gray">
          <a:xfrm>
            <a:off x="6079630" y="4792254"/>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2</a:t>
            </a:r>
          </a:p>
        </p:txBody>
      </p:sp>
      <p:sp>
        <p:nvSpPr>
          <p:cNvPr id="69" name="矩形 68">
            <a:extLst>
              <a:ext uri="{FF2B5EF4-FFF2-40B4-BE49-F238E27FC236}">
                <a16:creationId xmlns:a16="http://schemas.microsoft.com/office/drawing/2014/main" xmlns="" id="{5E4C837F-F039-41A7-80C2-9C1D3A881A2F}"/>
              </a:ext>
            </a:extLst>
          </p:cNvPr>
          <p:cNvSpPr/>
          <p:nvPr/>
        </p:nvSpPr>
        <p:spPr bwMode="gray">
          <a:xfrm>
            <a:off x="7119708" y="4792938"/>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3</a:t>
            </a:r>
          </a:p>
        </p:txBody>
      </p:sp>
      <p:cxnSp>
        <p:nvCxnSpPr>
          <p:cNvPr id="70" name="直接连接符 69">
            <a:extLst>
              <a:ext uri="{FF2B5EF4-FFF2-40B4-BE49-F238E27FC236}">
                <a16:creationId xmlns:a16="http://schemas.microsoft.com/office/drawing/2014/main" xmlns="" id="{93969D3B-6E9B-4F18-B0C7-8B41EF365CD6}"/>
              </a:ext>
            </a:extLst>
          </p:cNvPr>
          <p:cNvCxnSpPr>
            <a:stCxn id="67" idx="0"/>
          </p:cNvCxnSpPr>
          <p:nvPr/>
        </p:nvCxnSpPr>
        <p:spPr bwMode="gray">
          <a:xfrm flipV="1">
            <a:off x="5328462" y="3933017"/>
            <a:ext cx="491646" cy="859921"/>
          </a:xfrm>
          <a:prstGeom prst="line">
            <a:avLst/>
          </a:prstGeom>
          <a:solidFill>
            <a:srgbClr val="FFFFFF"/>
          </a:solidFill>
          <a:ln w="9525" cap="flat">
            <a:solidFill>
              <a:srgbClr val="00B0F0"/>
            </a:solidFill>
            <a:prstDash val="solid"/>
            <a:miter lim="800000"/>
            <a:headEnd/>
            <a:tailEnd/>
          </a:ln>
        </p:spPr>
      </p:cxnSp>
      <p:cxnSp>
        <p:nvCxnSpPr>
          <p:cNvPr id="71" name="直接连接符 70">
            <a:extLst>
              <a:ext uri="{FF2B5EF4-FFF2-40B4-BE49-F238E27FC236}">
                <a16:creationId xmlns:a16="http://schemas.microsoft.com/office/drawing/2014/main" xmlns="" id="{48DDFDCF-A15E-4061-B366-B77EE1BA921C}"/>
              </a:ext>
            </a:extLst>
          </p:cNvPr>
          <p:cNvCxnSpPr>
            <a:stCxn id="67" idx="0"/>
          </p:cNvCxnSpPr>
          <p:nvPr/>
        </p:nvCxnSpPr>
        <p:spPr bwMode="gray">
          <a:xfrm flipV="1">
            <a:off x="5328462" y="3909355"/>
            <a:ext cx="1326645" cy="883583"/>
          </a:xfrm>
          <a:prstGeom prst="line">
            <a:avLst/>
          </a:prstGeom>
          <a:solidFill>
            <a:srgbClr val="FFFFFF"/>
          </a:solidFill>
          <a:ln w="9525" cap="flat">
            <a:solidFill>
              <a:srgbClr val="00B0F0"/>
            </a:solidFill>
            <a:prstDash val="solid"/>
            <a:miter lim="800000"/>
            <a:headEnd/>
            <a:tailEnd/>
          </a:ln>
        </p:spPr>
      </p:cxnSp>
      <p:cxnSp>
        <p:nvCxnSpPr>
          <p:cNvPr id="72" name="直接连接符 71">
            <a:extLst>
              <a:ext uri="{FF2B5EF4-FFF2-40B4-BE49-F238E27FC236}">
                <a16:creationId xmlns:a16="http://schemas.microsoft.com/office/drawing/2014/main" xmlns="" id="{B63A7C34-0ADC-4215-ADAD-417E12E05D4A}"/>
              </a:ext>
            </a:extLst>
          </p:cNvPr>
          <p:cNvCxnSpPr>
            <a:stCxn id="68" idx="0"/>
            <a:endCxn id="59" idx="3"/>
          </p:cNvCxnSpPr>
          <p:nvPr/>
        </p:nvCxnSpPr>
        <p:spPr bwMode="gray">
          <a:xfrm flipH="1" flipV="1">
            <a:off x="5707101" y="3891216"/>
            <a:ext cx="803363" cy="901038"/>
          </a:xfrm>
          <a:prstGeom prst="line">
            <a:avLst/>
          </a:prstGeom>
          <a:solidFill>
            <a:srgbClr val="FFFFFF"/>
          </a:solidFill>
          <a:ln w="9525" cap="flat">
            <a:solidFill>
              <a:srgbClr val="00B0F0"/>
            </a:solidFill>
            <a:prstDash val="solid"/>
            <a:miter lim="800000"/>
            <a:headEnd/>
            <a:tailEnd/>
          </a:ln>
        </p:spPr>
      </p:cxnSp>
      <p:cxnSp>
        <p:nvCxnSpPr>
          <p:cNvPr id="73" name="直接连接符 72">
            <a:extLst>
              <a:ext uri="{FF2B5EF4-FFF2-40B4-BE49-F238E27FC236}">
                <a16:creationId xmlns:a16="http://schemas.microsoft.com/office/drawing/2014/main" xmlns="" id="{B79DEDE8-692A-4862-8E52-31A6CE8AEE65}"/>
              </a:ext>
            </a:extLst>
          </p:cNvPr>
          <p:cNvCxnSpPr>
            <a:stCxn id="68" idx="0"/>
          </p:cNvCxnSpPr>
          <p:nvPr/>
        </p:nvCxnSpPr>
        <p:spPr bwMode="gray">
          <a:xfrm flipV="1">
            <a:off x="6510464" y="3909355"/>
            <a:ext cx="144643" cy="882899"/>
          </a:xfrm>
          <a:prstGeom prst="line">
            <a:avLst/>
          </a:prstGeom>
          <a:solidFill>
            <a:srgbClr val="FFFFFF"/>
          </a:solidFill>
          <a:ln w="9525" cap="flat">
            <a:solidFill>
              <a:srgbClr val="00B0F0"/>
            </a:solidFill>
            <a:prstDash val="solid"/>
            <a:miter lim="800000"/>
            <a:headEnd/>
            <a:tailEnd/>
          </a:ln>
        </p:spPr>
      </p:cxnSp>
      <p:cxnSp>
        <p:nvCxnSpPr>
          <p:cNvPr id="74" name="直接连接符 73">
            <a:extLst>
              <a:ext uri="{FF2B5EF4-FFF2-40B4-BE49-F238E27FC236}">
                <a16:creationId xmlns:a16="http://schemas.microsoft.com/office/drawing/2014/main" xmlns="" id="{6F8A45DF-2929-4412-B3D7-D65B9C2B6DAF}"/>
              </a:ext>
            </a:extLst>
          </p:cNvPr>
          <p:cNvCxnSpPr>
            <a:stCxn id="69" idx="0"/>
          </p:cNvCxnSpPr>
          <p:nvPr/>
        </p:nvCxnSpPr>
        <p:spPr bwMode="gray">
          <a:xfrm flipH="1" flipV="1">
            <a:off x="5820108" y="3933017"/>
            <a:ext cx="1730434" cy="859921"/>
          </a:xfrm>
          <a:prstGeom prst="line">
            <a:avLst/>
          </a:prstGeom>
          <a:solidFill>
            <a:srgbClr val="FFFFFF"/>
          </a:solidFill>
          <a:ln w="9525" cap="flat">
            <a:solidFill>
              <a:srgbClr val="00B0F0"/>
            </a:solidFill>
            <a:prstDash val="solid"/>
            <a:miter lim="800000"/>
            <a:headEnd/>
            <a:tailEnd/>
          </a:ln>
        </p:spPr>
      </p:cxnSp>
      <p:cxnSp>
        <p:nvCxnSpPr>
          <p:cNvPr id="75" name="直接连接符 74">
            <a:extLst>
              <a:ext uri="{FF2B5EF4-FFF2-40B4-BE49-F238E27FC236}">
                <a16:creationId xmlns:a16="http://schemas.microsoft.com/office/drawing/2014/main" xmlns="" id="{486D622A-B062-483D-81FD-DBBA784CC268}"/>
              </a:ext>
            </a:extLst>
          </p:cNvPr>
          <p:cNvCxnSpPr>
            <a:stCxn id="69" idx="0"/>
          </p:cNvCxnSpPr>
          <p:nvPr/>
        </p:nvCxnSpPr>
        <p:spPr bwMode="gray">
          <a:xfrm flipH="1" flipV="1">
            <a:off x="6655107" y="3909355"/>
            <a:ext cx="895435" cy="883583"/>
          </a:xfrm>
          <a:prstGeom prst="line">
            <a:avLst/>
          </a:prstGeom>
          <a:solidFill>
            <a:srgbClr val="FFFFFF"/>
          </a:solidFill>
          <a:ln w="9525" cap="flat">
            <a:solidFill>
              <a:srgbClr val="00B0F0"/>
            </a:solidFill>
            <a:prstDash val="solid"/>
            <a:miter lim="800000"/>
            <a:headEnd/>
            <a:tailEnd/>
          </a:ln>
        </p:spPr>
      </p:cxnSp>
      <p:cxnSp>
        <p:nvCxnSpPr>
          <p:cNvPr id="76" name="直接连接符 75">
            <a:extLst>
              <a:ext uri="{FF2B5EF4-FFF2-40B4-BE49-F238E27FC236}">
                <a16:creationId xmlns:a16="http://schemas.microsoft.com/office/drawing/2014/main" xmlns="" id="{1E098D8B-20A6-4FF7-ACF7-351BED46FE4E}"/>
              </a:ext>
            </a:extLst>
          </p:cNvPr>
          <p:cNvCxnSpPr/>
          <p:nvPr/>
        </p:nvCxnSpPr>
        <p:spPr bwMode="gray">
          <a:xfrm flipH="1">
            <a:off x="5594063" y="3859629"/>
            <a:ext cx="255088" cy="164723"/>
          </a:xfrm>
          <a:prstGeom prst="line">
            <a:avLst/>
          </a:prstGeom>
          <a:solidFill>
            <a:srgbClr val="FFFFFF"/>
          </a:solidFill>
          <a:ln w="9525" cap="flat">
            <a:solidFill>
              <a:srgbClr val="00B0F0"/>
            </a:solidFill>
            <a:prstDash val="solid"/>
            <a:miter lim="800000"/>
            <a:headEnd/>
            <a:tailEnd/>
          </a:ln>
        </p:spPr>
      </p:cxnSp>
      <p:cxnSp>
        <p:nvCxnSpPr>
          <p:cNvPr id="77" name="直接连接符 76">
            <a:extLst>
              <a:ext uri="{FF2B5EF4-FFF2-40B4-BE49-F238E27FC236}">
                <a16:creationId xmlns:a16="http://schemas.microsoft.com/office/drawing/2014/main" xmlns="" id="{E1E7584A-5C25-4C6D-9DF3-D8D290009282}"/>
              </a:ext>
            </a:extLst>
          </p:cNvPr>
          <p:cNvCxnSpPr>
            <a:endCxn id="64" idx="2"/>
          </p:cNvCxnSpPr>
          <p:nvPr/>
        </p:nvCxnSpPr>
        <p:spPr bwMode="gray">
          <a:xfrm>
            <a:off x="6674844" y="3847130"/>
            <a:ext cx="285873" cy="154233"/>
          </a:xfrm>
          <a:prstGeom prst="line">
            <a:avLst/>
          </a:prstGeom>
          <a:solidFill>
            <a:srgbClr val="FFFFFF"/>
          </a:solidFill>
          <a:ln w="9525" cap="flat">
            <a:solidFill>
              <a:srgbClr val="00B0F0"/>
            </a:solidFill>
            <a:prstDash val="solid"/>
            <a:miter lim="800000"/>
            <a:headEnd/>
            <a:tailEnd/>
          </a:ln>
        </p:spPr>
      </p:cxnSp>
      <p:cxnSp>
        <p:nvCxnSpPr>
          <p:cNvPr id="78" name="直接连接符 77">
            <a:extLst>
              <a:ext uri="{FF2B5EF4-FFF2-40B4-BE49-F238E27FC236}">
                <a16:creationId xmlns:a16="http://schemas.microsoft.com/office/drawing/2014/main" xmlns="" id="{DB441C5C-2D6F-416D-8251-4616370CAFC5}"/>
              </a:ext>
            </a:extLst>
          </p:cNvPr>
          <p:cNvCxnSpPr/>
          <p:nvPr/>
        </p:nvCxnSpPr>
        <p:spPr bwMode="gray">
          <a:xfrm>
            <a:off x="6201130" y="3157426"/>
            <a:ext cx="90306" cy="228189"/>
          </a:xfrm>
          <a:prstGeom prst="line">
            <a:avLst/>
          </a:prstGeom>
          <a:solidFill>
            <a:srgbClr val="FFFFFF"/>
          </a:solidFill>
          <a:ln w="9525" cap="flat">
            <a:solidFill>
              <a:srgbClr val="00B0F0"/>
            </a:solidFill>
            <a:prstDash val="solid"/>
            <a:miter lim="800000"/>
            <a:headEnd/>
            <a:tailEnd/>
          </a:ln>
        </p:spPr>
      </p:cxnSp>
      <p:sp>
        <p:nvSpPr>
          <p:cNvPr id="79" name="等腰三角形 78">
            <a:extLst>
              <a:ext uri="{FF2B5EF4-FFF2-40B4-BE49-F238E27FC236}">
                <a16:creationId xmlns:a16="http://schemas.microsoft.com/office/drawing/2014/main" xmlns="" id="{0ADC9F6D-18B5-4FF3-BD51-CA9802C5A525}"/>
              </a:ext>
            </a:extLst>
          </p:cNvPr>
          <p:cNvSpPr/>
          <p:nvPr/>
        </p:nvSpPr>
        <p:spPr bwMode="gray">
          <a:xfrm>
            <a:off x="5851497" y="3362774"/>
            <a:ext cx="829984" cy="521204"/>
          </a:xfrm>
          <a:prstGeom prst="triangle">
            <a:avLst/>
          </a:prstGeom>
          <a:solidFill>
            <a:srgbClr val="FFFFFF"/>
          </a:solidFill>
          <a:ln w="9525" cap="flat">
            <a:solidFill>
              <a:srgbClr val="00B0F0"/>
            </a:solidFill>
            <a:prstDash val="solid"/>
            <a:miter lim="800000"/>
            <a:headEnd/>
            <a:tailEnd/>
          </a:ln>
        </p:spPr>
        <p:txBody>
          <a:bodyPr wrap="square" rtlCol="0" anchor="ctr">
            <a:noAutofit/>
          </a:bodyPr>
          <a:lstStyle/>
          <a:p>
            <a:pPr algn="ctr" fontAlgn="ctr"/>
            <a:endParaRPr lang="en-US" altLang="zh-CN"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KSO_Shape">
            <a:extLst>
              <a:ext uri="{FF2B5EF4-FFF2-40B4-BE49-F238E27FC236}">
                <a16:creationId xmlns:a16="http://schemas.microsoft.com/office/drawing/2014/main" xmlns="" id="{B13BC088-292E-450D-A0F2-848AD7A8188D}"/>
              </a:ext>
            </a:extLst>
          </p:cNvPr>
          <p:cNvSpPr>
            <a:spLocks/>
          </p:cNvSpPr>
          <p:nvPr/>
        </p:nvSpPr>
        <p:spPr bwMode="gray">
          <a:xfrm>
            <a:off x="5930707" y="2067832"/>
            <a:ext cx="693873" cy="43513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lumMod val="75000"/>
            </a:schemeClr>
          </a:solidFill>
          <a:ln>
            <a:noFill/>
          </a:ln>
        </p:spPr>
        <p:txBody>
          <a:bodyPr wrap="square" anchor="ctr">
            <a:no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ctr"/>
            <a:endParaRPr lang="en-US" altLang="zh-CN" sz="1100" dirty="0">
              <a:solidFill>
                <a:srgbClr val="1D1D1A"/>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90" name="Picture 2" descr="D:\南太\资料\品牌\HC2017\光8528.png">
            <a:extLst>
              <a:ext uri="{FF2B5EF4-FFF2-40B4-BE49-F238E27FC236}">
                <a16:creationId xmlns:a16="http://schemas.microsoft.com/office/drawing/2014/main" xmlns="" id="{BE656E91-8DE0-443B-8BB5-5980F69E3129}"/>
              </a:ext>
            </a:extLst>
          </p:cNvPr>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34302" b="36955"/>
          <a:stretch/>
        </p:blipFill>
        <p:spPr bwMode="gray">
          <a:xfrm>
            <a:off x="5321739" y="2419473"/>
            <a:ext cx="2003246" cy="324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任意多边形 53">
            <a:extLst>
              <a:ext uri="{FF2B5EF4-FFF2-40B4-BE49-F238E27FC236}">
                <a16:creationId xmlns:a16="http://schemas.microsoft.com/office/drawing/2014/main" xmlns="" id="{9FF32151-EC40-439A-943C-462F9F30C9A0}"/>
              </a:ext>
            </a:extLst>
          </p:cNvPr>
          <p:cNvSpPr/>
          <p:nvPr/>
        </p:nvSpPr>
        <p:spPr bwMode="gray">
          <a:xfrm>
            <a:off x="5175707" y="3084283"/>
            <a:ext cx="957656" cy="1599390"/>
          </a:xfrm>
          <a:custGeom>
            <a:avLst/>
            <a:gdLst>
              <a:gd name="connsiteX0" fmla="*/ 0 w 853905"/>
              <a:gd name="connsiteY0" fmla="*/ 1531620 h 1531620"/>
              <a:gd name="connsiteX1" fmla="*/ 480060 w 853905"/>
              <a:gd name="connsiteY1" fmla="*/ 868680 h 1531620"/>
              <a:gd name="connsiteX2" fmla="*/ 830580 w 853905"/>
              <a:gd name="connsiteY2" fmla="*/ 388620 h 1531620"/>
              <a:gd name="connsiteX3" fmla="*/ 792480 w 853905"/>
              <a:gd name="connsiteY3" fmla="*/ 0 h 1531620"/>
              <a:gd name="connsiteX0" fmla="*/ 0 w 934944"/>
              <a:gd name="connsiteY0" fmla="*/ 1511300 h 1511300"/>
              <a:gd name="connsiteX1" fmla="*/ 480060 w 934944"/>
              <a:gd name="connsiteY1" fmla="*/ 848360 h 1511300"/>
              <a:gd name="connsiteX2" fmla="*/ 830580 w 934944"/>
              <a:gd name="connsiteY2" fmla="*/ 368300 h 1511300"/>
              <a:gd name="connsiteX3" fmla="*/ 919480 w 934944"/>
              <a:gd name="connsiteY3" fmla="*/ 0 h 1511300"/>
              <a:gd name="connsiteX0" fmla="*/ 0 w 919480"/>
              <a:gd name="connsiteY0" fmla="*/ 1511300 h 1511300"/>
              <a:gd name="connsiteX1" fmla="*/ 480060 w 919480"/>
              <a:gd name="connsiteY1" fmla="*/ 848360 h 1511300"/>
              <a:gd name="connsiteX2" fmla="*/ 830580 w 919480"/>
              <a:gd name="connsiteY2" fmla="*/ 368300 h 1511300"/>
              <a:gd name="connsiteX3" fmla="*/ 919480 w 919480"/>
              <a:gd name="connsiteY3" fmla="*/ 0 h 1511300"/>
            </a:gdLst>
            <a:ahLst/>
            <a:cxnLst>
              <a:cxn ang="0">
                <a:pos x="connsiteX0" y="connsiteY0"/>
              </a:cxn>
              <a:cxn ang="0">
                <a:pos x="connsiteX1" y="connsiteY1"/>
              </a:cxn>
              <a:cxn ang="0">
                <a:pos x="connsiteX2" y="connsiteY2"/>
              </a:cxn>
              <a:cxn ang="0">
                <a:pos x="connsiteX3" y="connsiteY3"/>
              </a:cxn>
            </a:cxnLst>
            <a:rect l="l" t="t" r="r" b="b"/>
            <a:pathLst>
              <a:path w="919480" h="1511300">
                <a:moveTo>
                  <a:pt x="0" y="1511300"/>
                </a:moveTo>
                <a:lnTo>
                  <a:pt x="480060" y="848360"/>
                </a:lnTo>
                <a:cubicBezTo>
                  <a:pt x="618490" y="657860"/>
                  <a:pt x="757343" y="509693"/>
                  <a:pt x="830580" y="368300"/>
                </a:cubicBezTo>
                <a:cubicBezTo>
                  <a:pt x="903817" y="226907"/>
                  <a:pt x="908685" y="121920"/>
                  <a:pt x="919480" y="0"/>
                </a:cubicBezTo>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95545152-48C7-4DA5-B99C-00DFE60AC080}"/>
              </a:ext>
            </a:extLst>
          </p:cNvPr>
          <p:cNvSpPr txBox="1"/>
          <p:nvPr/>
        </p:nvSpPr>
        <p:spPr bwMode="gray">
          <a:xfrm>
            <a:off x="4432950" y="5134786"/>
            <a:ext cx="5671748" cy="864585"/>
          </a:xfrm>
          <a:prstGeom prst="rect">
            <a:avLst/>
          </a:prstGeom>
          <a:noFill/>
        </p:spPr>
        <p:txBody>
          <a:bodyPr vert="horz" wrap="square" rtlCol="0">
            <a:noAutofit/>
          </a:bodyPr>
          <a:lstStyle/>
          <a:p>
            <a:pPr marL="228600" indent="-228600" fontAlgn="ctr">
              <a:buFontTx/>
              <a:buAutoNum type="arabicPeriod"/>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Policy-based routing is manually configured hop by hop. A single optimization operation takes more than 2 hours and is prone to errors.</a:t>
            </a:r>
          </a:p>
          <a:p>
            <a:pPr marL="228600" indent="-228600" fontAlgn="ctr">
              <a:buFontTx/>
              <a:buAutoNum type="arabicPeriod"/>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 optimization often needs to be performed at night and requires the attendance of dedicated personnel.</a:t>
            </a:r>
          </a:p>
        </p:txBody>
      </p:sp>
      <p:sp>
        <p:nvSpPr>
          <p:cNvPr id="93" name="任意多边形 54">
            <a:extLst>
              <a:ext uri="{FF2B5EF4-FFF2-40B4-BE49-F238E27FC236}">
                <a16:creationId xmlns:a16="http://schemas.microsoft.com/office/drawing/2014/main" xmlns="" id="{08769B51-5999-4BF5-AC73-05238BE0E447}"/>
              </a:ext>
            </a:extLst>
          </p:cNvPr>
          <p:cNvSpPr/>
          <p:nvPr/>
        </p:nvSpPr>
        <p:spPr bwMode="gray">
          <a:xfrm>
            <a:off x="5497721" y="3084290"/>
            <a:ext cx="1483600" cy="1676268"/>
          </a:xfrm>
          <a:custGeom>
            <a:avLst/>
            <a:gdLst>
              <a:gd name="connsiteX0" fmla="*/ 0 w 1204449"/>
              <a:gd name="connsiteY0" fmla="*/ 1517904 h 1517904"/>
              <a:gd name="connsiteX1" fmla="*/ 1170432 w 1204449"/>
              <a:gd name="connsiteY1" fmla="*/ 822960 h 1517904"/>
              <a:gd name="connsiteX2" fmla="*/ 890016 w 1204449"/>
              <a:gd name="connsiteY2" fmla="*/ 256032 h 1517904"/>
              <a:gd name="connsiteX3" fmla="*/ 890016 w 1204449"/>
              <a:gd name="connsiteY3" fmla="*/ 0 h 1517904"/>
              <a:gd name="connsiteX0" fmla="*/ 0 w 1419534"/>
              <a:gd name="connsiteY0" fmla="*/ 1472184 h 1472184"/>
              <a:gd name="connsiteX1" fmla="*/ 1373632 w 1419534"/>
              <a:gd name="connsiteY1" fmla="*/ 822960 h 1472184"/>
              <a:gd name="connsiteX2" fmla="*/ 1093216 w 1419534"/>
              <a:gd name="connsiteY2" fmla="*/ 256032 h 1472184"/>
              <a:gd name="connsiteX3" fmla="*/ 1093216 w 1419534"/>
              <a:gd name="connsiteY3" fmla="*/ 0 h 1472184"/>
              <a:gd name="connsiteX0" fmla="*/ 0 w 1424458"/>
              <a:gd name="connsiteY0" fmla="*/ 1583944 h 1583944"/>
              <a:gd name="connsiteX1" fmla="*/ 1373632 w 1424458"/>
              <a:gd name="connsiteY1" fmla="*/ 934720 h 1583944"/>
              <a:gd name="connsiteX2" fmla="*/ 1093216 w 1424458"/>
              <a:gd name="connsiteY2" fmla="*/ 367792 h 1583944"/>
              <a:gd name="connsiteX3" fmla="*/ 747776 w 1424458"/>
              <a:gd name="connsiteY3" fmla="*/ 0 h 1583944"/>
            </a:gdLst>
            <a:ahLst/>
            <a:cxnLst>
              <a:cxn ang="0">
                <a:pos x="connsiteX0" y="connsiteY0"/>
              </a:cxn>
              <a:cxn ang="0">
                <a:pos x="connsiteX1" y="connsiteY1"/>
              </a:cxn>
              <a:cxn ang="0">
                <a:pos x="connsiteX2" y="connsiteY2"/>
              </a:cxn>
              <a:cxn ang="0">
                <a:pos x="connsiteX3" y="connsiteY3"/>
              </a:cxn>
            </a:cxnLst>
            <a:rect l="l" t="t" r="r" b="b"/>
            <a:pathLst>
              <a:path w="1424458" h="1583944">
                <a:moveTo>
                  <a:pt x="0" y="1583944"/>
                </a:moveTo>
                <a:cubicBezTo>
                  <a:pt x="511048" y="1341628"/>
                  <a:pt x="1191429" y="1137412"/>
                  <a:pt x="1373632" y="934720"/>
                </a:cubicBezTo>
                <a:cubicBezTo>
                  <a:pt x="1555835" y="732028"/>
                  <a:pt x="1197525" y="523579"/>
                  <a:pt x="1093216" y="367792"/>
                </a:cubicBezTo>
                <a:cubicBezTo>
                  <a:pt x="988907" y="212005"/>
                  <a:pt x="756920" y="50800"/>
                  <a:pt x="747776" y="0"/>
                </a:cubicBezTo>
              </a:path>
            </a:pathLst>
          </a:cu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62">
            <a:extLst>
              <a:ext uri="{FF2B5EF4-FFF2-40B4-BE49-F238E27FC236}">
                <a16:creationId xmlns:a16="http://schemas.microsoft.com/office/drawing/2014/main" xmlns="" id="{136A14F7-A0D2-4C00-97F2-A54EACD43EE0}"/>
              </a:ext>
            </a:extLst>
          </p:cNvPr>
          <p:cNvSpPr/>
          <p:nvPr/>
        </p:nvSpPr>
        <p:spPr bwMode="gray">
          <a:xfrm>
            <a:off x="5481876" y="3094141"/>
            <a:ext cx="1321808" cy="1618206"/>
          </a:xfrm>
          <a:custGeom>
            <a:avLst/>
            <a:gdLst>
              <a:gd name="connsiteX0" fmla="*/ 0 w 1232013"/>
              <a:gd name="connsiteY0" fmla="*/ 1549400 h 1549400"/>
              <a:gd name="connsiteX1" fmla="*/ 1229360 w 1232013"/>
              <a:gd name="connsiteY1" fmla="*/ 756920 h 1549400"/>
              <a:gd name="connsiteX2" fmla="*/ 335280 w 1232013"/>
              <a:gd name="connsiteY2" fmla="*/ 614680 h 1549400"/>
              <a:gd name="connsiteX3" fmla="*/ 594360 w 1232013"/>
              <a:gd name="connsiteY3" fmla="*/ 233680 h 1549400"/>
              <a:gd name="connsiteX4" fmla="*/ 538480 w 1232013"/>
              <a:gd name="connsiteY4" fmla="*/ 0 h 1549400"/>
              <a:gd name="connsiteX0" fmla="*/ 0 w 1472240"/>
              <a:gd name="connsiteY0" fmla="*/ 1529080 h 1529080"/>
              <a:gd name="connsiteX1" fmla="*/ 1465083 w 1472240"/>
              <a:gd name="connsiteY1" fmla="*/ 756920 h 1529080"/>
              <a:gd name="connsiteX2" fmla="*/ 571003 w 1472240"/>
              <a:gd name="connsiteY2" fmla="*/ 614680 h 1529080"/>
              <a:gd name="connsiteX3" fmla="*/ 830083 w 1472240"/>
              <a:gd name="connsiteY3" fmla="*/ 233680 h 1529080"/>
              <a:gd name="connsiteX4" fmla="*/ 774203 w 1472240"/>
              <a:gd name="connsiteY4" fmla="*/ 0 h 1529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240" h="1529080">
                <a:moveTo>
                  <a:pt x="0" y="1529080"/>
                </a:moveTo>
                <a:cubicBezTo>
                  <a:pt x="586740" y="1210733"/>
                  <a:pt x="1369916" y="909320"/>
                  <a:pt x="1465083" y="756920"/>
                </a:cubicBezTo>
                <a:cubicBezTo>
                  <a:pt x="1560250" y="604520"/>
                  <a:pt x="676836" y="701887"/>
                  <a:pt x="571003" y="614680"/>
                </a:cubicBezTo>
                <a:cubicBezTo>
                  <a:pt x="465170" y="527473"/>
                  <a:pt x="796216" y="336127"/>
                  <a:pt x="830083" y="233680"/>
                </a:cubicBezTo>
                <a:cubicBezTo>
                  <a:pt x="863950" y="131233"/>
                  <a:pt x="819076" y="65616"/>
                  <a:pt x="774203" y="0"/>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6">
            <a:extLst>
              <a:ext uri="{FF2B5EF4-FFF2-40B4-BE49-F238E27FC236}">
                <a16:creationId xmlns:a16="http://schemas.microsoft.com/office/drawing/2014/main" xmlns="" id="{2C2F890D-D5DF-4FCF-9789-CF621899969C}"/>
              </a:ext>
            </a:extLst>
          </p:cNvPr>
          <p:cNvSpPr>
            <a:spLocks/>
          </p:cNvSpPr>
          <p:nvPr/>
        </p:nvSpPr>
        <p:spPr bwMode="gray">
          <a:xfrm>
            <a:off x="8449547" y="3632563"/>
            <a:ext cx="645814" cy="40871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a:extLst>
              <a:ext uri="{FF2B5EF4-FFF2-40B4-BE49-F238E27FC236}">
                <a16:creationId xmlns:a16="http://schemas.microsoft.com/office/drawing/2014/main" xmlns="" id="{E9B8CBCD-C3A8-4856-9374-05A09644A6F3}"/>
              </a:ext>
            </a:extLst>
          </p:cNvPr>
          <p:cNvSpPr txBox="1"/>
          <p:nvPr/>
        </p:nvSpPr>
        <p:spPr bwMode="gray">
          <a:xfrm>
            <a:off x="8498310" y="3732563"/>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DC1</a:t>
            </a:r>
          </a:p>
        </p:txBody>
      </p:sp>
      <p:sp>
        <p:nvSpPr>
          <p:cNvPr id="123" name="文本框 122">
            <a:extLst>
              <a:ext uri="{FF2B5EF4-FFF2-40B4-BE49-F238E27FC236}">
                <a16:creationId xmlns:a16="http://schemas.microsoft.com/office/drawing/2014/main" xmlns="" id="{C364A460-D644-490C-8C31-EAD8646BF960}"/>
              </a:ext>
            </a:extLst>
          </p:cNvPr>
          <p:cNvSpPr txBox="1"/>
          <p:nvPr/>
        </p:nvSpPr>
        <p:spPr bwMode="gray">
          <a:xfrm>
            <a:off x="8506009" y="3353406"/>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124" name="Freeform 6">
            <a:extLst>
              <a:ext uri="{FF2B5EF4-FFF2-40B4-BE49-F238E27FC236}">
                <a16:creationId xmlns:a16="http://schemas.microsoft.com/office/drawing/2014/main" xmlns="" id="{CA0F087B-8FCF-42C5-9E1F-DD92144AA5EA}"/>
              </a:ext>
            </a:extLst>
          </p:cNvPr>
          <p:cNvSpPr>
            <a:spLocks/>
          </p:cNvSpPr>
          <p:nvPr/>
        </p:nvSpPr>
        <p:spPr bwMode="gray">
          <a:xfrm>
            <a:off x="9394183" y="2705454"/>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a:extLst>
              <a:ext uri="{FF2B5EF4-FFF2-40B4-BE49-F238E27FC236}">
                <a16:creationId xmlns:a16="http://schemas.microsoft.com/office/drawing/2014/main" xmlns="" id="{20E702F8-9C28-4230-A8F2-5803AB240C6F}"/>
              </a:ext>
            </a:extLst>
          </p:cNvPr>
          <p:cNvSpPr txBox="1"/>
          <p:nvPr/>
        </p:nvSpPr>
        <p:spPr bwMode="gray">
          <a:xfrm>
            <a:off x="9521415" y="2758875"/>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DC2</a:t>
            </a:r>
          </a:p>
        </p:txBody>
      </p:sp>
      <p:sp>
        <p:nvSpPr>
          <p:cNvPr id="126" name="文本框 125">
            <a:extLst>
              <a:ext uri="{FF2B5EF4-FFF2-40B4-BE49-F238E27FC236}">
                <a16:creationId xmlns:a16="http://schemas.microsoft.com/office/drawing/2014/main" xmlns="" id="{95D23449-351E-4D9C-869C-5796758882E7}"/>
              </a:ext>
            </a:extLst>
          </p:cNvPr>
          <p:cNvSpPr txBox="1"/>
          <p:nvPr/>
        </p:nvSpPr>
        <p:spPr bwMode="gray">
          <a:xfrm>
            <a:off x="9997957" y="2740020"/>
            <a:ext cx="669146" cy="523220"/>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Beijing</a:t>
            </a:r>
          </a:p>
        </p:txBody>
      </p:sp>
      <p:sp>
        <p:nvSpPr>
          <p:cNvPr id="127" name="Freeform 6">
            <a:extLst>
              <a:ext uri="{FF2B5EF4-FFF2-40B4-BE49-F238E27FC236}">
                <a16:creationId xmlns:a16="http://schemas.microsoft.com/office/drawing/2014/main" xmlns="" id="{8A2DA5C9-6D81-4E66-B045-BE7D7193F295}"/>
              </a:ext>
            </a:extLst>
          </p:cNvPr>
          <p:cNvSpPr>
            <a:spLocks/>
          </p:cNvSpPr>
          <p:nvPr/>
        </p:nvSpPr>
        <p:spPr bwMode="gray">
          <a:xfrm>
            <a:off x="10406878" y="3669434"/>
            <a:ext cx="645814" cy="39855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solidFill>
          <a:ln w="9525" cap="flat">
            <a:solidFill>
              <a:srgbClr val="00B0F0"/>
            </a:solidFill>
            <a:prstDash val="solid"/>
            <a:miter lim="800000"/>
            <a:headEnd/>
            <a:tailEnd/>
          </a:ln>
        </p:spPr>
        <p:txBody>
          <a:bodyPr vert="horz" wrap="square" lIns="86177" tIns="43087" rIns="86177" bIns="43087" numCol="1" anchor="ctr" anchorCtr="0" compatLnSpc="1">
            <a:prstTxWarp prst="textNoShape">
              <a:avLst/>
            </a:prstTxWarp>
            <a:noAutofit/>
          </a:bodyPr>
          <a:lstStyle/>
          <a:p>
            <a:pPr algn="ctr" defTabSz="964825" fontAlgn="ctr">
              <a:defRPr/>
            </a:pPr>
            <a:endParaRPr lang="en-US" altLang="zh-CN" sz="1100" kern="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a:extLst>
              <a:ext uri="{FF2B5EF4-FFF2-40B4-BE49-F238E27FC236}">
                <a16:creationId xmlns:a16="http://schemas.microsoft.com/office/drawing/2014/main" xmlns="" id="{BA8D43ED-81B5-4134-A3E0-CCC135E8B4C1}"/>
              </a:ext>
            </a:extLst>
          </p:cNvPr>
          <p:cNvSpPr txBox="1"/>
          <p:nvPr/>
        </p:nvSpPr>
        <p:spPr bwMode="gray">
          <a:xfrm>
            <a:off x="10539862" y="3755466"/>
            <a:ext cx="669146" cy="307777"/>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DC</a:t>
            </a:r>
          </a:p>
        </p:txBody>
      </p:sp>
      <p:sp>
        <p:nvSpPr>
          <p:cNvPr id="129" name="文本框 128">
            <a:extLst>
              <a:ext uri="{FF2B5EF4-FFF2-40B4-BE49-F238E27FC236}">
                <a16:creationId xmlns:a16="http://schemas.microsoft.com/office/drawing/2014/main" xmlns="" id="{2497BE1B-A0BA-4908-9FE5-7F0012A04BB1}"/>
              </a:ext>
            </a:extLst>
          </p:cNvPr>
          <p:cNvSpPr txBox="1"/>
          <p:nvPr/>
        </p:nvSpPr>
        <p:spPr bwMode="gray">
          <a:xfrm>
            <a:off x="10347340" y="3413157"/>
            <a:ext cx="861668" cy="219406"/>
          </a:xfrm>
          <a:prstGeom prst="rect">
            <a:avLst/>
          </a:prstGeom>
          <a:noFill/>
        </p:spPr>
        <p:txBody>
          <a:bodyPr wrap="square" rtlCol="0">
            <a:noAutofit/>
          </a:bodyPr>
          <a:lstStyle/>
          <a:p>
            <a:pPr fontAlgn="ctr"/>
            <a:r>
              <a:rPr kumimoji="1" lang="en-US" sz="1200" dirty="0">
                <a:solidFill>
                  <a:srgbClr val="575756"/>
                </a:solidFill>
                <a:latin typeface="Huawei Sans" panose="020C0503030203020204" pitchFamily="34" charset="0"/>
                <a:ea typeface="方正兰亭黑简体" panose="02000000000000000000" pitchFamily="2" charset="-122"/>
                <a:sym typeface="Huawei Sans" panose="020C0503030203020204" pitchFamily="34" charset="0"/>
              </a:rPr>
              <a:t>Shanghai</a:t>
            </a:r>
          </a:p>
        </p:txBody>
      </p:sp>
      <p:sp>
        <p:nvSpPr>
          <p:cNvPr id="130" name="矩形 129">
            <a:extLst>
              <a:ext uri="{FF2B5EF4-FFF2-40B4-BE49-F238E27FC236}">
                <a16:creationId xmlns:a16="http://schemas.microsoft.com/office/drawing/2014/main" xmlns="" id="{0CFC3512-98CC-4AD2-A9AF-9687564297C3}"/>
              </a:ext>
            </a:extLst>
          </p:cNvPr>
          <p:cNvSpPr/>
          <p:nvPr/>
        </p:nvSpPr>
        <p:spPr bwMode="gray">
          <a:xfrm>
            <a:off x="8380560" y="4781731"/>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1</a:t>
            </a:r>
          </a:p>
        </p:txBody>
      </p:sp>
      <p:sp>
        <p:nvSpPr>
          <p:cNvPr id="131" name="矩形 130">
            <a:extLst>
              <a:ext uri="{FF2B5EF4-FFF2-40B4-BE49-F238E27FC236}">
                <a16:creationId xmlns:a16="http://schemas.microsoft.com/office/drawing/2014/main" xmlns="" id="{41A7D29B-9837-4EA8-99F2-C893DCF83532}"/>
              </a:ext>
            </a:extLst>
          </p:cNvPr>
          <p:cNvSpPr/>
          <p:nvPr/>
        </p:nvSpPr>
        <p:spPr bwMode="gray">
          <a:xfrm>
            <a:off x="9545210" y="4779473"/>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2</a:t>
            </a:r>
          </a:p>
        </p:txBody>
      </p:sp>
      <p:sp>
        <p:nvSpPr>
          <p:cNvPr id="132" name="矩形 131">
            <a:extLst>
              <a:ext uri="{FF2B5EF4-FFF2-40B4-BE49-F238E27FC236}">
                <a16:creationId xmlns:a16="http://schemas.microsoft.com/office/drawing/2014/main" xmlns="" id="{671C6A52-2254-45D7-AAF2-582BD21FDE24}"/>
              </a:ext>
            </a:extLst>
          </p:cNvPr>
          <p:cNvSpPr/>
          <p:nvPr/>
        </p:nvSpPr>
        <p:spPr bwMode="gray">
          <a:xfrm>
            <a:off x="10585288" y="4781427"/>
            <a:ext cx="861668" cy="193364"/>
          </a:xfrm>
          <a:prstGeom prst="rect">
            <a:avLst/>
          </a:prstGeom>
          <a:no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rPr>
              <a:t>Branch 3</a:t>
            </a:r>
          </a:p>
        </p:txBody>
      </p:sp>
      <p:cxnSp>
        <p:nvCxnSpPr>
          <p:cNvPr id="133" name="直接连接符 132">
            <a:extLst>
              <a:ext uri="{FF2B5EF4-FFF2-40B4-BE49-F238E27FC236}">
                <a16:creationId xmlns:a16="http://schemas.microsoft.com/office/drawing/2014/main" xmlns="" id="{7DC262DB-F4CE-48C1-B9E1-94CF4FFF4D71}"/>
              </a:ext>
            </a:extLst>
          </p:cNvPr>
          <p:cNvCxnSpPr>
            <a:stCxn id="130" idx="0"/>
          </p:cNvCxnSpPr>
          <p:nvPr/>
        </p:nvCxnSpPr>
        <p:spPr bwMode="gray">
          <a:xfrm flipV="1">
            <a:off x="8811394" y="3879596"/>
            <a:ext cx="474294" cy="902135"/>
          </a:xfrm>
          <a:prstGeom prst="line">
            <a:avLst/>
          </a:prstGeom>
          <a:solidFill>
            <a:srgbClr val="FFFFFF"/>
          </a:solidFill>
          <a:ln w="9525" cap="flat">
            <a:solidFill>
              <a:srgbClr val="00B0F0"/>
            </a:solidFill>
            <a:prstDash val="solid"/>
            <a:miter lim="800000"/>
            <a:headEnd/>
            <a:tailEnd/>
          </a:ln>
        </p:spPr>
      </p:cxnSp>
      <p:cxnSp>
        <p:nvCxnSpPr>
          <p:cNvPr id="134" name="直接连接符 133">
            <a:extLst>
              <a:ext uri="{FF2B5EF4-FFF2-40B4-BE49-F238E27FC236}">
                <a16:creationId xmlns:a16="http://schemas.microsoft.com/office/drawing/2014/main" xmlns="" id="{0A7644C7-5203-4E1E-9223-B72BFC95F4B3}"/>
              </a:ext>
            </a:extLst>
          </p:cNvPr>
          <p:cNvCxnSpPr>
            <a:stCxn id="130" idx="0"/>
          </p:cNvCxnSpPr>
          <p:nvPr/>
        </p:nvCxnSpPr>
        <p:spPr bwMode="gray">
          <a:xfrm flipV="1">
            <a:off x="8811394" y="3855934"/>
            <a:ext cx="1309293" cy="925797"/>
          </a:xfrm>
          <a:prstGeom prst="line">
            <a:avLst/>
          </a:prstGeom>
          <a:solidFill>
            <a:srgbClr val="FFFFFF"/>
          </a:solidFill>
          <a:ln w="9525" cap="flat">
            <a:solidFill>
              <a:srgbClr val="00B0F0"/>
            </a:solidFill>
            <a:prstDash val="solid"/>
            <a:miter lim="800000"/>
            <a:headEnd/>
            <a:tailEnd/>
          </a:ln>
        </p:spPr>
      </p:cxnSp>
      <p:cxnSp>
        <p:nvCxnSpPr>
          <p:cNvPr id="135" name="直接连接符 134">
            <a:extLst>
              <a:ext uri="{FF2B5EF4-FFF2-40B4-BE49-F238E27FC236}">
                <a16:creationId xmlns:a16="http://schemas.microsoft.com/office/drawing/2014/main" xmlns="" id="{E65DE558-BAD8-43AB-9BB3-A2D15DC81730}"/>
              </a:ext>
            </a:extLst>
          </p:cNvPr>
          <p:cNvCxnSpPr>
            <a:stCxn id="131" idx="0"/>
            <a:endCxn id="122" idx="3"/>
          </p:cNvCxnSpPr>
          <p:nvPr/>
        </p:nvCxnSpPr>
        <p:spPr bwMode="gray">
          <a:xfrm flipH="1" flipV="1">
            <a:off x="9167456" y="3886452"/>
            <a:ext cx="808588" cy="893021"/>
          </a:xfrm>
          <a:prstGeom prst="line">
            <a:avLst/>
          </a:prstGeom>
          <a:solidFill>
            <a:srgbClr val="FFFFFF"/>
          </a:solidFill>
          <a:ln w="9525" cap="flat">
            <a:solidFill>
              <a:srgbClr val="00B0F0"/>
            </a:solidFill>
            <a:prstDash val="solid"/>
            <a:miter lim="800000"/>
            <a:headEnd/>
            <a:tailEnd/>
          </a:ln>
        </p:spPr>
      </p:cxnSp>
      <p:cxnSp>
        <p:nvCxnSpPr>
          <p:cNvPr id="136" name="直接连接符 135">
            <a:extLst>
              <a:ext uri="{FF2B5EF4-FFF2-40B4-BE49-F238E27FC236}">
                <a16:creationId xmlns:a16="http://schemas.microsoft.com/office/drawing/2014/main" xmlns="" id="{D9F4E7DA-5FC3-43B3-B865-183085AFCE9C}"/>
              </a:ext>
            </a:extLst>
          </p:cNvPr>
          <p:cNvCxnSpPr>
            <a:stCxn id="131" idx="0"/>
          </p:cNvCxnSpPr>
          <p:nvPr/>
        </p:nvCxnSpPr>
        <p:spPr bwMode="gray">
          <a:xfrm flipV="1">
            <a:off x="9976044" y="3855934"/>
            <a:ext cx="144643" cy="923539"/>
          </a:xfrm>
          <a:prstGeom prst="line">
            <a:avLst/>
          </a:prstGeom>
          <a:solidFill>
            <a:srgbClr val="FFFFFF"/>
          </a:solidFill>
          <a:ln w="9525" cap="flat">
            <a:solidFill>
              <a:srgbClr val="00B0F0"/>
            </a:solidFill>
            <a:prstDash val="solid"/>
            <a:miter lim="800000"/>
            <a:headEnd/>
            <a:tailEnd/>
          </a:ln>
        </p:spPr>
      </p:cxnSp>
      <p:cxnSp>
        <p:nvCxnSpPr>
          <p:cNvPr id="137" name="直接连接符 136">
            <a:extLst>
              <a:ext uri="{FF2B5EF4-FFF2-40B4-BE49-F238E27FC236}">
                <a16:creationId xmlns:a16="http://schemas.microsoft.com/office/drawing/2014/main" xmlns="" id="{5857CBC9-0C6C-4D62-A739-BCC50D0DA2A6}"/>
              </a:ext>
            </a:extLst>
          </p:cNvPr>
          <p:cNvCxnSpPr>
            <a:stCxn id="132" idx="0"/>
          </p:cNvCxnSpPr>
          <p:nvPr/>
        </p:nvCxnSpPr>
        <p:spPr bwMode="gray">
          <a:xfrm flipH="1" flipV="1">
            <a:off x="9285688" y="3879596"/>
            <a:ext cx="1730434" cy="901831"/>
          </a:xfrm>
          <a:prstGeom prst="line">
            <a:avLst/>
          </a:prstGeom>
          <a:solidFill>
            <a:srgbClr val="FFFFFF"/>
          </a:solidFill>
          <a:ln w="9525" cap="flat">
            <a:solidFill>
              <a:srgbClr val="00B0F0"/>
            </a:solidFill>
            <a:prstDash val="solid"/>
            <a:miter lim="800000"/>
            <a:headEnd/>
            <a:tailEnd/>
          </a:ln>
        </p:spPr>
      </p:cxnSp>
      <p:cxnSp>
        <p:nvCxnSpPr>
          <p:cNvPr id="138" name="直接连接符 137">
            <a:extLst>
              <a:ext uri="{FF2B5EF4-FFF2-40B4-BE49-F238E27FC236}">
                <a16:creationId xmlns:a16="http://schemas.microsoft.com/office/drawing/2014/main" xmlns="" id="{C5FE0EFF-1DA7-4A4F-BF03-DD52B78A0669}"/>
              </a:ext>
            </a:extLst>
          </p:cNvPr>
          <p:cNvCxnSpPr>
            <a:stCxn id="132" idx="0"/>
          </p:cNvCxnSpPr>
          <p:nvPr/>
        </p:nvCxnSpPr>
        <p:spPr bwMode="gray">
          <a:xfrm flipH="1" flipV="1">
            <a:off x="10120687" y="3855934"/>
            <a:ext cx="895435" cy="925493"/>
          </a:xfrm>
          <a:prstGeom prst="line">
            <a:avLst/>
          </a:prstGeom>
          <a:solidFill>
            <a:srgbClr val="FFFFFF"/>
          </a:solidFill>
          <a:ln w="9525" cap="flat">
            <a:solidFill>
              <a:srgbClr val="00B0F0"/>
            </a:solidFill>
            <a:prstDash val="solid"/>
            <a:miter lim="800000"/>
            <a:headEnd/>
            <a:tailEnd/>
          </a:ln>
        </p:spPr>
      </p:cxnSp>
      <p:cxnSp>
        <p:nvCxnSpPr>
          <p:cNvPr id="139" name="直接连接符 138">
            <a:extLst>
              <a:ext uri="{FF2B5EF4-FFF2-40B4-BE49-F238E27FC236}">
                <a16:creationId xmlns:a16="http://schemas.microsoft.com/office/drawing/2014/main" xmlns="" id="{15FD73DF-2A8A-45D8-A003-9F35AE420800}"/>
              </a:ext>
            </a:extLst>
          </p:cNvPr>
          <p:cNvCxnSpPr/>
          <p:nvPr/>
        </p:nvCxnSpPr>
        <p:spPr bwMode="gray">
          <a:xfrm flipH="1">
            <a:off x="9059643" y="3806208"/>
            <a:ext cx="255088" cy="164723"/>
          </a:xfrm>
          <a:prstGeom prst="line">
            <a:avLst/>
          </a:prstGeom>
          <a:solidFill>
            <a:srgbClr val="FFFFFF"/>
          </a:solidFill>
          <a:ln w="9525" cap="flat">
            <a:solidFill>
              <a:srgbClr val="00B0F0"/>
            </a:solidFill>
            <a:prstDash val="solid"/>
            <a:miter lim="800000"/>
            <a:headEnd/>
            <a:tailEnd/>
          </a:ln>
        </p:spPr>
      </p:cxnSp>
      <p:cxnSp>
        <p:nvCxnSpPr>
          <p:cNvPr id="140" name="直接连接符 139">
            <a:extLst>
              <a:ext uri="{FF2B5EF4-FFF2-40B4-BE49-F238E27FC236}">
                <a16:creationId xmlns:a16="http://schemas.microsoft.com/office/drawing/2014/main" xmlns="" id="{98198C73-90E4-4338-8208-85136A577636}"/>
              </a:ext>
            </a:extLst>
          </p:cNvPr>
          <p:cNvCxnSpPr>
            <a:endCxn id="127" idx="2"/>
          </p:cNvCxnSpPr>
          <p:nvPr/>
        </p:nvCxnSpPr>
        <p:spPr bwMode="gray">
          <a:xfrm>
            <a:off x="10133856" y="3793709"/>
            <a:ext cx="285873" cy="154233"/>
          </a:xfrm>
          <a:prstGeom prst="line">
            <a:avLst/>
          </a:prstGeom>
          <a:solidFill>
            <a:srgbClr val="FFFFFF"/>
          </a:solidFill>
          <a:ln w="9525" cap="flat">
            <a:solidFill>
              <a:srgbClr val="00B0F0"/>
            </a:solidFill>
            <a:prstDash val="solid"/>
            <a:miter lim="800000"/>
            <a:headEnd/>
            <a:tailEnd/>
          </a:ln>
        </p:spPr>
      </p:cxnSp>
      <p:cxnSp>
        <p:nvCxnSpPr>
          <p:cNvPr id="141" name="直接连接符 140">
            <a:extLst>
              <a:ext uri="{FF2B5EF4-FFF2-40B4-BE49-F238E27FC236}">
                <a16:creationId xmlns:a16="http://schemas.microsoft.com/office/drawing/2014/main" xmlns="" id="{27E6B21A-02B4-4CBD-852F-680096D13148}"/>
              </a:ext>
            </a:extLst>
          </p:cNvPr>
          <p:cNvCxnSpPr/>
          <p:nvPr/>
        </p:nvCxnSpPr>
        <p:spPr bwMode="gray">
          <a:xfrm>
            <a:off x="9666710" y="3104005"/>
            <a:ext cx="90306" cy="228189"/>
          </a:xfrm>
          <a:prstGeom prst="line">
            <a:avLst/>
          </a:prstGeom>
          <a:solidFill>
            <a:srgbClr val="FFFFFF"/>
          </a:solidFill>
          <a:ln w="9525" cap="flat">
            <a:solidFill>
              <a:srgbClr val="00B0F0"/>
            </a:solidFill>
            <a:prstDash val="solid"/>
            <a:miter lim="800000"/>
            <a:headEnd/>
            <a:tailEnd/>
          </a:ln>
        </p:spPr>
      </p:cxnSp>
      <p:sp>
        <p:nvSpPr>
          <p:cNvPr id="142" name="等腰三角形 141">
            <a:extLst>
              <a:ext uri="{FF2B5EF4-FFF2-40B4-BE49-F238E27FC236}">
                <a16:creationId xmlns:a16="http://schemas.microsoft.com/office/drawing/2014/main" xmlns="" id="{BFD4D63A-DB13-4F41-95B8-7A8E09EC6233}"/>
              </a:ext>
            </a:extLst>
          </p:cNvPr>
          <p:cNvSpPr/>
          <p:nvPr/>
        </p:nvSpPr>
        <p:spPr bwMode="gray">
          <a:xfrm>
            <a:off x="9303872" y="3277761"/>
            <a:ext cx="829984" cy="521204"/>
          </a:xfrm>
          <a:prstGeom prst="triangle">
            <a:avLst/>
          </a:prstGeom>
          <a:solidFill>
            <a:srgbClr val="FFFFFF"/>
          </a:solidFill>
          <a:ln w="9525" cap="flat">
            <a:solidFill>
              <a:srgbClr val="00B0F0"/>
            </a:solidFill>
            <a:prstDash val="solid"/>
            <a:miter lim="800000"/>
            <a:headEnd/>
            <a:tailEnd/>
          </a:ln>
        </p:spPr>
        <p:txBody>
          <a:bodyPr wrap="square" rtlCol="0" anchor="ctr">
            <a:noAutofit/>
          </a:bodyPr>
          <a:lstStyle/>
          <a:p>
            <a:pPr algn="ctr" fontAlgn="ctr"/>
            <a:endParaRPr lang="en-US" altLang="zh-CN" sz="11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任意多边形 380">
            <a:extLst>
              <a:ext uri="{FF2B5EF4-FFF2-40B4-BE49-F238E27FC236}">
                <a16:creationId xmlns:a16="http://schemas.microsoft.com/office/drawing/2014/main" xmlns="" id="{A3BE882C-B24E-413D-ABD3-2EEA6FAD8FA0}"/>
              </a:ext>
            </a:extLst>
          </p:cNvPr>
          <p:cNvSpPr/>
          <p:nvPr/>
        </p:nvSpPr>
        <p:spPr bwMode="gray">
          <a:xfrm>
            <a:off x="8721444" y="3063215"/>
            <a:ext cx="771151" cy="1599390"/>
          </a:xfrm>
          <a:custGeom>
            <a:avLst/>
            <a:gdLst>
              <a:gd name="connsiteX0" fmla="*/ 0 w 853905"/>
              <a:gd name="connsiteY0" fmla="*/ 1531620 h 1531620"/>
              <a:gd name="connsiteX1" fmla="*/ 480060 w 853905"/>
              <a:gd name="connsiteY1" fmla="*/ 868680 h 1531620"/>
              <a:gd name="connsiteX2" fmla="*/ 830580 w 853905"/>
              <a:gd name="connsiteY2" fmla="*/ 388620 h 1531620"/>
              <a:gd name="connsiteX3" fmla="*/ 792480 w 853905"/>
              <a:gd name="connsiteY3" fmla="*/ 0 h 1531620"/>
              <a:gd name="connsiteX0" fmla="*/ 0 w 934944"/>
              <a:gd name="connsiteY0" fmla="*/ 1511300 h 1511300"/>
              <a:gd name="connsiteX1" fmla="*/ 480060 w 934944"/>
              <a:gd name="connsiteY1" fmla="*/ 848360 h 1511300"/>
              <a:gd name="connsiteX2" fmla="*/ 830580 w 934944"/>
              <a:gd name="connsiteY2" fmla="*/ 368300 h 1511300"/>
              <a:gd name="connsiteX3" fmla="*/ 919480 w 934944"/>
              <a:gd name="connsiteY3" fmla="*/ 0 h 1511300"/>
              <a:gd name="connsiteX0" fmla="*/ 0 w 919480"/>
              <a:gd name="connsiteY0" fmla="*/ 1511300 h 1511300"/>
              <a:gd name="connsiteX1" fmla="*/ 480060 w 919480"/>
              <a:gd name="connsiteY1" fmla="*/ 848360 h 1511300"/>
              <a:gd name="connsiteX2" fmla="*/ 830580 w 919480"/>
              <a:gd name="connsiteY2" fmla="*/ 368300 h 1511300"/>
              <a:gd name="connsiteX3" fmla="*/ 919480 w 919480"/>
              <a:gd name="connsiteY3" fmla="*/ 0 h 1511300"/>
              <a:gd name="connsiteX0" fmla="*/ 0 w 740410"/>
              <a:gd name="connsiteY0" fmla="*/ 1511300 h 1511300"/>
              <a:gd name="connsiteX1" fmla="*/ 300990 w 740410"/>
              <a:gd name="connsiteY1" fmla="*/ 848360 h 1511300"/>
              <a:gd name="connsiteX2" fmla="*/ 651510 w 740410"/>
              <a:gd name="connsiteY2" fmla="*/ 368300 h 1511300"/>
              <a:gd name="connsiteX3" fmla="*/ 740410 w 740410"/>
              <a:gd name="connsiteY3" fmla="*/ 0 h 1511300"/>
            </a:gdLst>
            <a:ahLst/>
            <a:cxnLst>
              <a:cxn ang="0">
                <a:pos x="connsiteX0" y="connsiteY0"/>
              </a:cxn>
              <a:cxn ang="0">
                <a:pos x="connsiteX1" y="connsiteY1"/>
              </a:cxn>
              <a:cxn ang="0">
                <a:pos x="connsiteX2" y="connsiteY2"/>
              </a:cxn>
              <a:cxn ang="0">
                <a:pos x="connsiteX3" y="connsiteY3"/>
              </a:cxn>
            </a:cxnLst>
            <a:rect l="l" t="t" r="r" b="b"/>
            <a:pathLst>
              <a:path w="740410" h="1511300">
                <a:moveTo>
                  <a:pt x="0" y="1511300"/>
                </a:moveTo>
                <a:cubicBezTo>
                  <a:pt x="100330" y="1290320"/>
                  <a:pt x="192405" y="1038860"/>
                  <a:pt x="300990" y="848360"/>
                </a:cubicBezTo>
                <a:cubicBezTo>
                  <a:pt x="409575" y="657860"/>
                  <a:pt x="578273" y="509693"/>
                  <a:pt x="651510" y="368300"/>
                </a:cubicBezTo>
                <a:cubicBezTo>
                  <a:pt x="724747" y="226907"/>
                  <a:pt x="729615" y="121920"/>
                  <a:pt x="740410" y="0"/>
                </a:cubicBezTo>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任意多边形 381">
            <a:extLst>
              <a:ext uri="{FF2B5EF4-FFF2-40B4-BE49-F238E27FC236}">
                <a16:creationId xmlns:a16="http://schemas.microsoft.com/office/drawing/2014/main" xmlns="" id="{BEE9E359-4037-4761-86E2-9DA189127955}"/>
              </a:ext>
            </a:extLst>
          </p:cNvPr>
          <p:cNvSpPr/>
          <p:nvPr/>
        </p:nvSpPr>
        <p:spPr bwMode="gray">
          <a:xfrm>
            <a:off x="8963303" y="3030869"/>
            <a:ext cx="1483600" cy="1676268"/>
          </a:xfrm>
          <a:custGeom>
            <a:avLst/>
            <a:gdLst>
              <a:gd name="connsiteX0" fmla="*/ 0 w 1204449"/>
              <a:gd name="connsiteY0" fmla="*/ 1517904 h 1517904"/>
              <a:gd name="connsiteX1" fmla="*/ 1170432 w 1204449"/>
              <a:gd name="connsiteY1" fmla="*/ 822960 h 1517904"/>
              <a:gd name="connsiteX2" fmla="*/ 890016 w 1204449"/>
              <a:gd name="connsiteY2" fmla="*/ 256032 h 1517904"/>
              <a:gd name="connsiteX3" fmla="*/ 890016 w 1204449"/>
              <a:gd name="connsiteY3" fmla="*/ 0 h 1517904"/>
              <a:gd name="connsiteX0" fmla="*/ 0 w 1419534"/>
              <a:gd name="connsiteY0" fmla="*/ 1472184 h 1472184"/>
              <a:gd name="connsiteX1" fmla="*/ 1373632 w 1419534"/>
              <a:gd name="connsiteY1" fmla="*/ 822960 h 1472184"/>
              <a:gd name="connsiteX2" fmla="*/ 1093216 w 1419534"/>
              <a:gd name="connsiteY2" fmla="*/ 256032 h 1472184"/>
              <a:gd name="connsiteX3" fmla="*/ 1093216 w 1419534"/>
              <a:gd name="connsiteY3" fmla="*/ 0 h 1472184"/>
              <a:gd name="connsiteX0" fmla="*/ 0 w 1424458"/>
              <a:gd name="connsiteY0" fmla="*/ 1583944 h 1583944"/>
              <a:gd name="connsiteX1" fmla="*/ 1373632 w 1424458"/>
              <a:gd name="connsiteY1" fmla="*/ 934720 h 1583944"/>
              <a:gd name="connsiteX2" fmla="*/ 1093216 w 1424458"/>
              <a:gd name="connsiteY2" fmla="*/ 367792 h 1583944"/>
              <a:gd name="connsiteX3" fmla="*/ 747776 w 1424458"/>
              <a:gd name="connsiteY3" fmla="*/ 0 h 1583944"/>
            </a:gdLst>
            <a:ahLst/>
            <a:cxnLst>
              <a:cxn ang="0">
                <a:pos x="connsiteX0" y="connsiteY0"/>
              </a:cxn>
              <a:cxn ang="0">
                <a:pos x="connsiteX1" y="connsiteY1"/>
              </a:cxn>
              <a:cxn ang="0">
                <a:pos x="connsiteX2" y="connsiteY2"/>
              </a:cxn>
              <a:cxn ang="0">
                <a:pos x="connsiteX3" y="connsiteY3"/>
              </a:cxn>
            </a:cxnLst>
            <a:rect l="l" t="t" r="r" b="b"/>
            <a:pathLst>
              <a:path w="1424458" h="1583944">
                <a:moveTo>
                  <a:pt x="0" y="1583944"/>
                </a:moveTo>
                <a:cubicBezTo>
                  <a:pt x="511048" y="1341628"/>
                  <a:pt x="1191429" y="1137412"/>
                  <a:pt x="1373632" y="934720"/>
                </a:cubicBezTo>
                <a:cubicBezTo>
                  <a:pt x="1555835" y="732028"/>
                  <a:pt x="1197525" y="523579"/>
                  <a:pt x="1093216" y="367792"/>
                </a:cubicBezTo>
                <a:cubicBezTo>
                  <a:pt x="988907" y="212005"/>
                  <a:pt x="756920" y="50800"/>
                  <a:pt x="747776" y="0"/>
                </a:cubicBezTo>
              </a:path>
            </a:pathLst>
          </a:cu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任意多边形 397">
            <a:extLst>
              <a:ext uri="{FF2B5EF4-FFF2-40B4-BE49-F238E27FC236}">
                <a16:creationId xmlns:a16="http://schemas.microsoft.com/office/drawing/2014/main" xmlns="" id="{927158AF-80DE-49E6-84C0-63433A73A1E1}"/>
              </a:ext>
            </a:extLst>
          </p:cNvPr>
          <p:cNvSpPr/>
          <p:nvPr/>
        </p:nvSpPr>
        <p:spPr bwMode="gray">
          <a:xfrm>
            <a:off x="8947458" y="3024591"/>
            <a:ext cx="1321892" cy="1634334"/>
          </a:xfrm>
          <a:custGeom>
            <a:avLst/>
            <a:gdLst>
              <a:gd name="connsiteX0" fmla="*/ 0 w 1232013"/>
              <a:gd name="connsiteY0" fmla="*/ 1549400 h 1549400"/>
              <a:gd name="connsiteX1" fmla="*/ 1229360 w 1232013"/>
              <a:gd name="connsiteY1" fmla="*/ 756920 h 1549400"/>
              <a:gd name="connsiteX2" fmla="*/ 335280 w 1232013"/>
              <a:gd name="connsiteY2" fmla="*/ 614680 h 1549400"/>
              <a:gd name="connsiteX3" fmla="*/ 594360 w 1232013"/>
              <a:gd name="connsiteY3" fmla="*/ 233680 h 1549400"/>
              <a:gd name="connsiteX4" fmla="*/ 538480 w 1232013"/>
              <a:gd name="connsiteY4" fmla="*/ 0 h 1549400"/>
              <a:gd name="connsiteX0" fmla="*/ 0 w 1472240"/>
              <a:gd name="connsiteY0" fmla="*/ 1529080 h 1529080"/>
              <a:gd name="connsiteX1" fmla="*/ 1465083 w 1472240"/>
              <a:gd name="connsiteY1" fmla="*/ 756920 h 1529080"/>
              <a:gd name="connsiteX2" fmla="*/ 571003 w 1472240"/>
              <a:gd name="connsiteY2" fmla="*/ 614680 h 1529080"/>
              <a:gd name="connsiteX3" fmla="*/ 830083 w 1472240"/>
              <a:gd name="connsiteY3" fmla="*/ 233680 h 1529080"/>
              <a:gd name="connsiteX4" fmla="*/ 774203 w 1472240"/>
              <a:gd name="connsiteY4" fmla="*/ 0 h 1529080"/>
              <a:gd name="connsiteX0" fmla="*/ 0 w 1472334"/>
              <a:gd name="connsiteY0" fmla="*/ 1529080 h 1529080"/>
              <a:gd name="connsiteX1" fmla="*/ 1465083 w 1472334"/>
              <a:gd name="connsiteY1" fmla="*/ 756920 h 1529080"/>
              <a:gd name="connsiteX2" fmla="*/ 571003 w 1472334"/>
              <a:gd name="connsiteY2" fmla="*/ 614680 h 1529080"/>
              <a:gd name="connsiteX3" fmla="*/ 754946 w 1472334"/>
              <a:gd name="connsiteY3" fmla="*/ 248920 h 1529080"/>
              <a:gd name="connsiteX4" fmla="*/ 774203 w 1472334"/>
              <a:gd name="connsiteY4" fmla="*/ 0 h 1529080"/>
              <a:gd name="connsiteX0" fmla="*/ 0 w 1472334"/>
              <a:gd name="connsiteY0" fmla="*/ 1544320 h 1544320"/>
              <a:gd name="connsiteX1" fmla="*/ 1465083 w 1472334"/>
              <a:gd name="connsiteY1" fmla="*/ 772160 h 1544320"/>
              <a:gd name="connsiteX2" fmla="*/ 571003 w 1472334"/>
              <a:gd name="connsiteY2" fmla="*/ 629920 h 1544320"/>
              <a:gd name="connsiteX3" fmla="*/ 754946 w 1472334"/>
              <a:gd name="connsiteY3" fmla="*/ 264160 h 1544320"/>
              <a:gd name="connsiteX4" fmla="*/ 743264 w 1472334"/>
              <a:gd name="connsiteY4" fmla="*/ 0 h 154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334" h="1544320">
                <a:moveTo>
                  <a:pt x="0" y="1544320"/>
                </a:moveTo>
                <a:cubicBezTo>
                  <a:pt x="586740" y="1225973"/>
                  <a:pt x="1369916" y="924560"/>
                  <a:pt x="1465083" y="772160"/>
                </a:cubicBezTo>
                <a:cubicBezTo>
                  <a:pt x="1560250" y="619760"/>
                  <a:pt x="689359" y="714587"/>
                  <a:pt x="571003" y="629920"/>
                </a:cubicBezTo>
                <a:cubicBezTo>
                  <a:pt x="452647" y="545253"/>
                  <a:pt x="726236" y="369147"/>
                  <a:pt x="754946" y="264160"/>
                </a:cubicBezTo>
                <a:cubicBezTo>
                  <a:pt x="783656" y="159173"/>
                  <a:pt x="788137" y="65616"/>
                  <a:pt x="743264" y="0"/>
                </a:cubicBez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dirty="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5" name="Picture 2" descr="C:\Users\l00275394\AppData\Roaming\eSpace_Desktop\UserData\l00275394\imagefiles\originalImgfiles\6FB94FD6-103E-47F9-9EB8-C94AB6F694D1.png">
            <a:extLst>
              <a:ext uri="{FF2B5EF4-FFF2-40B4-BE49-F238E27FC236}">
                <a16:creationId xmlns:a16="http://schemas.microsoft.com/office/drawing/2014/main" xmlns="" id="{258F1194-39C3-4148-8356-B61E1A4572D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9098659" y="1971870"/>
            <a:ext cx="1426419" cy="317480"/>
          </a:xfrm>
          <a:prstGeom prst="rect">
            <a:avLst/>
          </a:prstGeom>
          <a:noFill/>
          <a:ln>
            <a:solidFill>
              <a:schemeClr val="bg1">
                <a:lumMod val="60000"/>
                <a:lumOff val="40000"/>
              </a:schemeClr>
            </a:solidFill>
          </a:ln>
          <a:extLst>
            <a:ext uri="{909E8E84-426E-40DD-AFC4-6F175D3DCCD1}">
              <a14:hiddenFill xmlns:a14="http://schemas.microsoft.com/office/drawing/2010/main">
                <a:solidFill>
                  <a:srgbClr val="FFFFFF"/>
                </a:solidFill>
              </a14:hiddenFill>
            </a:ext>
          </a:extLst>
        </p:spPr>
      </p:pic>
      <p:cxnSp>
        <p:nvCxnSpPr>
          <p:cNvPr id="156" name="肘形连接符 88">
            <a:extLst>
              <a:ext uri="{FF2B5EF4-FFF2-40B4-BE49-F238E27FC236}">
                <a16:creationId xmlns:a16="http://schemas.microsoft.com/office/drawing/2014/main" xmlns="" id="{9974E445-B158-454E-B618-9B2F2FC4DFC2}"/>
              </a:ext>
            </a:extLst>
          </p:cNvPr>
          <p:cNvCxnSpPr>
            <a:stCxn id="155" idx="2"/>
          </p:cNvCxnSpPr>
          <p:nvPr/>
        </p:nvCxnSpPr>
        <p:spPr bwMode="gray">
          <a:xfrm rot="5400000">
            <a:off x="9272431" y="2474284"/>
            <a:ext cx="724372" cy="354504"/>
          </a:xfrm>
          <a:prstGeom prst="bentConnector3">
            <a:avLst>
              <a:gd name="adj1" fmla="val 50000"/>
            </a:avLst>
          </a:prstGeom>
          <a:ln>
            <a:solidFill>
              <a:schemeClr val="tx1">
                <a:lumMod val="50000"/>
                <a:lumOff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7" name="文本框 156">
            <a:extLst>
              <a:ext uri="{FF2B5EF4-FFF2-40B4-BE49-F238E27FC236}">
                <a16:creationId xmlns:a16="http://schemas.microsoft.com/office/drawing/2014/main" xmlns="" id="{39B0DE62-2C00-41A2-9AE8-958C1A5870AF}"/>
              </a:ext>
            </a:extLst>
          </p:cNvPr>
          <p:cNvSpPr txBox="1"/>
          <p:nvPr/>
        </p:nvSpPr>
        <p:spPr bwMode="gray">
          <a:xfrm>
            <a:off x="6508763" y="2770646"/>
            <a:ext cx="1893705" cy="367093"/>
          </a:xfrm>
          <a:prstGeom prst="rect">
            <a:avLst/>
          </a:prstGeom>
          <a:noFill/>
        </p:spPr>
        <p:txBody>
          <a:bodyPr vert="horz" wrap="square" rtlCol="0">
            <a:noAutofit/>
          </a:bodyPr>
          <a:lstStyle/>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Per-hop configuration</a:t>
            </a:r>
          </a:p>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IP policy-based routing</a:t>
            </a:r>
          </a:p>
        </p:txBody>
      </p:sp>
      <p:sp>
        <p:nvSpPr>
          <p:cNvPr id="158" name="文本框 157">
            <a:extLst>
              <a:ext uri="{FF2B5EF4-FFF2-40B4-BE49-F238E27FC236}">
                <a16:creationId xmlns:a16="http://schemas.microsoft.com/office/drawing/2014/main" xmlns="" id="{0D00793A-D8AF-4C9B-A050-A3FF910B8410}"/>
              </a:ext>
            </a:extLst>
          </p:cNvPr>
          <p:cNvSpPr txBox="1"/>
          <p:nvPr/>
        </p:nvSpPr>
        <p:spPr bwMode="gray">
          <a:xfrm>
            <a:off x="8281661" y="2387863"/>
            <a:ext cx="1214655" cy="566507"/>
          </a:xfrm>
          <a:prstGeom prst="rect">
            <a:avLst/>
          </a:prstGeom>
          <a:noFill/>
        </p:spPr>
        <p:txBody>
          <a:bodyPr vert="horz" wrap="square" rtlCol="0">
            <a:noAutofit/>
          </a:bodyPr>
          <a:lstStyle/>
          <a:p>
            <a:pPr fontAlgn="ct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Automatic SRv6 Policy configuration</a:t>
            </a:r>
          </a:p>
          <a:p>
            <a:pPr fontAlgn="ctr"/>
            <a:endPar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矩形 158">
            <a:extLst>
              <a:ext uri="{FF2B5EF4-FFF2-40B4-BE49-F238E27FC236}">
                <a16:creationId xmlns:a16="http://schemas.microsoft.com/office/drawing/2014/main" xmlns="" id="{C0D8B399-2651-4C6D-9BE7-B9F6F6B5C314}"/>
              </a:ext>
            </a:extLst>
          </p:cNvPr>
          <p:cNvSpPr/>
          <p:nvPr/>
        </p:nvSpPr>
        <p:spPr bwMode="gray">
          <a:xfrm>
            <a:off x="614924" y="5060067"/>
            <a:ext cx="3545941" cy="888247"/>
          </a:xfrm>
          <a:prstGeom prst="rect">
            <a:avLst/>
          </a:prstGeom>
        </p:spPr>
        <p:txBody>
          <a:bodyPr wrap="square">
            <a:noAutofit/>
          </a:bodyPr>
          <a:lstStyle/>
          <a:p>
            <a:pP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"We hope that traffic optimization can be automatically or manually triggered based on factors such as time range, traffic threshold, and traffic burst."</a:t>
            </a:r>
          </a:p>
          <a:p>
            <a:pPr font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Senior network architect</a:t>
            </a:r>
          </a:p>
        </p:txBody>
      </p:sp>
      <p:pic>
        <p:nvPicPr>
          <p:cNvPr id="160" name="图片 159">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314590" y="4646891"/>
            <a:ext cx="184086" cy="150950"/>
          </a:xfrm>
          <a:prstGeom prst="rect">
            <a:avLst/>
          </a:prstGeom>
        </p:spPr>
      </p:pic>
      <p:pic>
        <p:nvPicPr>
          <p:cNvPr id="161" name="图片 160">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418421" y="4646891"/>
            <a:ext cx="184086" cy="150950"/>
          </a:xfrm>
          <a:prstGeom prst="rect">
            <a:avLst/>
          </a:prstGeom>
        </p:spPr>
      </p:pic>
      <p:pic>
        <p:nvPicPr>
          <p:cNvPr id="162" name="图片 161">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440635" y="4646891"/>
            <a:ext cx="184086" cy="150950"/>
          </a:xfrm>
          <a:prstGeom prst="rect">
            <a:avLst/>
          </a:prstGeom>
        </p:spPr>
      </p:pic>
      <p:pic>
        <p:nvPicPr>
          <p:cNvPr id="163" name="图片 162">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894155" y="3933970"/>
            <a:ext cx="184086" cy="150950"/>
          </a:xfrm>
          <a:prstGeom prst="rect">
            <a:avLst/>
          </a:prstGeom>
        </p:spPr>
      </p:pic>
      <p:pic>
        <p:nvPicPr>
          <p:cNvPr id="164" name="图片 163">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575276" y="3808566"/>
            <a:ext cx="184086" cy="150950"/>
          </a:xfrm>
          <a:prstGeom prst="rect">
            <a:avLst/>
          </a:prstGeom>
        </p:spPr>
      </p:pic>
      <p:pic>
        <p:nvPicPr>
          <p:cNvPr id="165" name="图片 164">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127746" y="3037252"/>
            <a:ext cx="184086" cy="150950"/>
          </a:xfrm>
          <a:prstGeom prst="rect">
            <a:avLst/>
          </a:prstGeom>
        </p:spPr>
      </p:pic>
      <p:pic>
        <p:nvPicPr>
          <p:cNvPr id="166" name="图片 165">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744517" y="3808566"/>
            <a:ext cx="184086" cy="150950"/>
          </a:xfrm>
          <a:prstGeom prst="rect">
            <a:avLst/>
          </a:prstGeom>
        </p:spPr>
      </p:pic>
      <p:pic>
        <p:nvPicPr>
          <p:cNvPr id="167" name="图片 166">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455248" y="3916605"/>
            <a:ext cx="184086" cy="150950"/>
          </a:xfrm>
          <a:prstGeom prst="rect">
            <a:avLst/>
          </a:prstGeom>
        </p:spPr>
      </p:pic>
      <p:pic>
        <p:nvPicPr>
          <p:cNvPr id="168" name="图片 167">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812739" y="4646891"/>
            <a:ext cx="184086" cy="150950"/>
          </a:xfrm>
          <a:prstGeom prst="rect">
            <a:avLst/>
          </a:prstGeom>
        </p:spPr>
      </p:pic>
      <p:pic>
        <p:nvPicPr>
          <p:cNvPr id="169" name="图片 168">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891920" y="4646891"/>
            <a:ext cx="184086" cy="150950"/>
          </a:xfrm>
          <a:prstGeom prst="rect">
            <a:avLst/>
          </a:prstGeom>
        </p:spPr>
      </p:pic>
      <p:pic>
        <p:nvPicPr>
          <p:cNvPr id="170" name="图片 169">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883088" y="4646891"/>
            <a:ext cx="184086" cy="150950"/>
          </a:xfrm>
          <a:prstGeom prst="rect">
            <a:avLst/>
          </a:prstGeom>
        </p:spPr>
      </p:pic>
      <p:pic>
        <p:nvPicPr>
          <p:cNvPr id="171" name="图片 170">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350228" y="3856325"/>
            <a:ext cx="184086" cy="150950"/>
          </a:xfrm>
          <a:prstGeom prst="rect">
            <a:avLst/>
          </a:prstGeom>
        </p:spPr>
      </p:pic>
      <p:pic>
        <p:nvPicPr>
          <p:cNvPr id="172" name="图片 171">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0027096" y="3755466"/>
            <a:ext cx="184086" cy="150950"/>
          </a:xfrm>
          <a:prstGeom prst="rect">
            <a:avLst/>
          </a:prstGeom>
        </p:spPr>
      </p:pic>
      <p:pic>
        <p:nvPicPr>
          <p:cNvPr id="173" name="图片 172">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217254" y="3755466"/>
            <a:ext cx="184086" cy="150950"/>
          </a:xfrm>
          <a:prstGeom prst="rect">
            <a:avLst/>
          </a:prstGeom>
        </p:spPr>
      </p:pic>
      <p:pic>
        <p:nvPicPr>
          <p:cNvPr id="174" name="图片 173">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8945633" y="3862910"/>
            <a:ext cx="184086" cy="150950"/>
          </a:xfrm>
          <a:prstGeom prst="rect">
            <a:avLst/>
          </a:prstGeom>
        </p:spPr>
      </p:pic>
      <p:pic>
        <p:nvPicPr>
          <p:cNvPr id="175" name="图片 174">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635782" y="3194301"/>
            <a:ext cx="184086" cy="150950"/>
          </a:xfrm>
          <a:prstGeom prst="rect">
            <a:avLst/>
          </a:prstGeom>
        </p:spPr>
      </p:pic>
      <p:pic>
        <p:nvPicPr>
          <p:cNvPr id="176" name="图片 175">
            <a:extLst>
              <a:ext uri="{FF2B5EF4-FFF2-40B4-BE49-F238E27FC236}">
                <a16:creationId xmlns:a16="http://schemas.microsoft.com/office/drawing/2014/main" xmlns="" id="{00D9E19B-FC52-428A-BD18-D28EA6F8951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410688" y="3004834"/>
            <a:ext cx="184086" cy="150950"/>
          </a:xfrm>
          <a:prstGeom prst="rect">
            <a:avLst/>
          </a:prstGeom>
        </p:spPr>
      </p:pic>
    </p:spTree>
    <p:extLst>
      <p:ext uri="{BB962C8B-B14F-4D97-AF65-F5344CB8AC3E}">
        <p14:creationId xmlns:p14="http://schemas.microsoft.com/office/powerpoint/2010/main" val="25905190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Multi-Service Bearer Through Network</a:t>
            </a:r>
            <a:endParaRPr lang="en-US" dirty="0"/>
          </a:p>
        </p:txBody>
      </p:sp>
      <p:sp>
        <p:nvSpPr>
          <p:cNvPr id="330" name="平行四边形 85"/>
          <p:cNvSpPr/>
          <p:nvPr/>
        </p:nvSpPr>
        <p:spPr bwMode="gray">
          <a:xfrm>
            <a:off x="3138285" y="5135934"/>
            <a:ext cx="5136885" cy="988659"/>
          </a:xfrm>
          <a:prstGeom prst="parallelogram">
            <a:avLst>
              <a:gd name="adj" fmla="val 88195"/>
            </a:avLst>
          </a:prstGeom>
          <a:solidFill>
            <a:srgbClr val="F2F2F2">
              <a:alpha val="70980"/>
            </a:srgbClr>
          </a:solidFill>
          <a:ln w="12700">
            <a:noFill/>
          </a:ln>
          <a:effectLst>
            <a:outerShdw blurRad="50800" dist="38100" dir="2700000" algn="tl" rotWithShape="0">
              <a:prstClr val="black">
                <a:alpha val="40000"/>
              </a:prstClr>
            </a:outerShdw>
          </a:effectLst>
        </p:spPr>
        <p:txBody>
          <a:bodyPr wrap="square" lIns="0" tIns="0" rIns="0" bIns="0" anchor="ctr" anchorCtr="0">
            <a:noAutofit/>
          </a:bodyPr>
          <a:lstStyle/>
          <a:p>
            <a:pPr algn="ctr" defTabSz="646805" fontAlgn="ctr">
              <a:lnSpc>
                <a:spcPct val="120000"/>
              </a:lnSpc>
              <a:spcBef>
                <a:spcPct val="0"/>
              </a:spcBef>
              <a:spcAft>
                <a:spcPts val="189"/>
              </a:spcAft>
              <a:buClr>
                <a:srgbClr val="C00000"/>
              </a:buClr>
              <a:buSzPct val="70000"/>
              <a:buFont typeface="Wingdings" pitchFamily="2" charset="2"/>
              <a:buChar char="n"/>
            </a:pPr>
            <a:endParaRPr lang="en-US" altLang="zh-CN" sz="1799" b="1"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331" name="直接连接符 502"/>
          <p:cNvCxnSpPr/>
          <p:nvPr/>
        </p:nvCxnSpPr>
        <p:spPr bwMode="gray">
          <a:xfrm flipH="1">
            <a:off x="4517841" y="5427663"/>
            <a:ext cx="899791" cy="175740"/>
          </a:xfrm>
          <a:prstGeom prst="line">
            <a:avLst/>
          </a:prstGeom>
          <a:noFill/>
          <a:ln w="25400" cap="flat" cmpd="sng" algn="ctr">
            <a:solidFill>
              <a:srgbClr val="4F81BD">
                <a:lumMod val="75000"/>
              </a:srgbClr>
            </a:solidFill>
            <a:prstDash val="solid"/>
          </a:ln>
          <a:effectLst/>
        </p:spPr>
      </p:cxnSp>
      <p:cxnSp>
        <p:nvCxnSpPr>
          <p:cNvPr id="332" name="直接连接符 503"/>
          <p:cNvCxnSpPr/>
          <p:nvPr/>
        </p:nvCxnSpPr>
        <p:spPr bwMode="gray">
          <a:xfrm flipH="1" flipV="1">
            <a:off x="4517843" y="5645582"/>
            <a:ext cx="1420559" cy="183135"/>
          </a:xfrm>
          <a:prstGeom prst="line">
            <a:avLst/>
          </a:prstGeom>
          <a:noFill/>
          <a:ln w="25400" cap="flat" cmpd="sng" algn="ctr">
            <a:solidFill>
              <a:srgbClr val="4F81BD">
                <a:lumMod val="75000"/>
              </a:srgbClr>
            </a:solidFill>
            <a:prstDash val="solid"/>
          </a:ln>
          <a:effectLst/>
        </p:spPr>
      </p:cxnSp>
      <p:cxnSp>
        <p:nvCxnSpPr>
          <p:cNvPr id="333" name="直接连接符 506"/>
          <p:cNvCxnSpPr/>
          <p:nvPr/>
        </p:nvCxnSpPr>
        <p:spPr bwMode="gray">
          <a:xfrm flipH="1" flipV="1">
            <a:off x="5704090" y="5403059"/>
            <a:ext cx="1420561" cy="183136"/>
          </a:xfrm>
          <a:prstGeom prst="line">
            <a:avLst/>
          </a:prstGeom>
          <a:noFill/>
          <a:ln w="25400" cap="flat" cmpd="sng" algn="ctr">
            <a:solidFill>
              <a:srgbClr val="4F81BD">
                <a:lumMod val="75000"/>
              </a:srgbClr>
            </a:solidFill>
            <a:prstDash val="solid"/>
          </a:ln>
          <a:effectLst/>
        </p:spPr>
      </p:cxnSp>
      <p:cxnSp>
        <p:nvCxnSpPr>
          <p:cNvPr id="334" name="直接连接符 510"/>
          <p:cNvCxnSpPr/>
          <p:nvPr/>
        </p:nvCxnSpPr>
        <p:spPr bwMode="gray">
          <a:xfrm flipH="1">
            <a:off x="6161014" y="5612190"/>
            <a:ext cx="906820" cy="207103"/>
          </a:xfrm>
          <a:prstGeom prst="line">
            <a:avLst/>
          </a:prstGeom>
          <a:noFill/>
          <a:ln w="25400" cap="flat" cmpd="sng" algn="ctr">
            <a:solidFill>
              <a:srgbClr val="4F81BD">
                <a:lumMod val="75000"/>
              </a:srgbClr>
            </a:solidFill>
            <a:prstDash val="solid"/>
          </a:ln>
          <a:effectLst/>
        </p:spPr>
      </p:cxnSp>
      <p:cxnSp>
        <p:nvCxnSpPr>
          <p:cNvPr id="335" name="直接连接符 511"/>
          <p:cNvCxnSpPr/>
          <p:nvPr/>
        </p:nvCxnSpPr>
        <p:spPr bwMode="gray">
          <a:xfrm flipH="1">
            <a:off x="4528386" y="5603402"/>
            <a:ext cx="2460365" cy="36906"/>
          </a:xfrm>
          <a:prstGeom prst="line">
            <a:avLst/>
          </a:prstGeom>
          <a:noFill/>
          <a:ln w="25400" cap="flat" cmpd="sng" algn="ctr">
            <a:solidFill>
              <a:srgbClr val="4F81BD">
                <a:lumMod val="75000"/>
              </a:srgbClr>
            </a:solidFill>
            <a:prstDash val="solid"/>
          </a:ln>
          <a:effectLst/>
        </p:spPr>
      </p:cxnSp>
      <p:cxnSp>
        <p:nvCxnSpPr>
          <p:cNvPr id="336" name="直接连接符 512"/>
          <p:cNvCxnSpPr/>
          <p:nvPr/>
        </p:nvCxnSpPr>
        <p:spPr bwMode="gray">
          <a:xfrm flipH="1" flipV="1">
            <a:off x="5614463" y="5504990"/>
            <a:ext cx="379520" cy="223723"/>
          </a:xfrm>
          <a:prstGeom prst="line">
            <a:avLst/>
          </a:prstGeom>
          <a:noFill/>
          <a:ln w="25400" cap="flat" cmpd="sng" algn="ctr">
            <a:solidFill>
              <a:srgbClr val="4F81BD">
                <a:lumMod val="75000"/>
              </a:srgbClr>
            </a:solidFill>
            <a:prstDash val="solid"/>
          </a:ln>
          <a:effectLst/>
        </p:spPr>
      </p:cxnSp>
      <p:cxnSp>
        <p:nvCxnSpPr>
          <p:cNvPr id="361" name="直接连接符 513"/>
          <p:cNvCxnSpPr/>
          <p:nvPr/>
        </p:nvCxnSpPr>
        <p:spPr bwMode="gray">
          <a:xfrm>
            <a:off x="4364713" y="2018870"/>
            <a:ext cx="3752" cy="3566817"/>
          </a:xfrm>
          <a:prstGeom prst="line">
            <a:avLst/>
          </a:prstGeom>
          <a:noFill/>
          <a:ln w="9525" cap="flat" cmpd="sng" algn="ctr">
            <a:solidFill>
              <a:srgbClr val="4F81BD">
                <a:shade val="95000"/>
                <a:satMod val="105000"/>
              </a:srgbClr>
            </a:solidFill>
            <a:prstDash val="dash"/>
          </a:ln>
          <a:effectLst/>
        </p:spPr>
      </p:cxnSp>
      <p:cxnSp>
        <p:nvCxnSpPr>
          <p:cNvPr id="362" name="直接连接符 514"/>
          <p:cNvCxnSpPr/>
          <p:nvPr/>
        </p:nvCxnSpPr>
        <p:spPr bwMode="gray">
          <a:xfrm>
            <a:off x="5545687" y="1871249"/>
            <a:ext cx="17811" cy="3461373"/>
          </a:xfrm>
          <a:prstGeom prst="line">
            <a:avLst/>
          </a:prstGeom>
          <a:noFill/>
          <a:ln w="9525" cap="flat" cmpd="sng" algn="ctr">
            <a:solidFill>
              <a:srgbClr val="4F81BD">
                <a:shade val="95000"/>
                <a:satMod val="105000"/>
              </a:srgbClr>
            </a:solidFill>
            <a:prstDash val="dash"/>
          </a:ln>
          <a:effectLst/>
        </p:spPr>
      </p:cxnSp>
      <p:cxnSp>
        <p:nvCxnSpPr>
          <p:cNvPr id="363" name="直接连接符 515"/>
          <p:cNvCxnSpPr/>
          <p:nvPr/>
        </p:nvCxnSpPr>
        <p:spPr bwMode="gray">
          <a:xfrm flipH="1">
            <a:off x="6081931" y="2134857"/>
            <a:ext cx="1521" cy="3668747"/>
          </a:xfrm>
          <a:prstGeom prst="line">
            <a:avLst/>
          </a:prstGeom>
          <a:noFill/>
          <a:ln w="9525" cap="flat" cmpd="sng" algn="ctr">
            <a:solidFill>
              <a:srgbClr val="4F81BD">
                <a:shade val="95000"/>
                <a:satMod val="105000"/>
              </a:srgbClr>
            </a:solidFill>
            <a:prstDash val="dash"/>
          </a:ln>
          <a:effectLst/>
        </p:spPr>
      </p:cxnSp>
      <p:cxnSp>
        <p:nvCxnSpPr>
          <p:cNvPr id="364" name="直接连接符 516"/>
          <p:cNvCxnSpPr/>
          <p:nvPr/>
        </p:nvCxnSpPr>
        <p:spPr bwMode="gray">
          <a:xfrm>
            <a:off x="7119501" y="2124315"/>
            <a:ext cx="0" cy="3358741"/>
          </a:xfrm>
          <a:prstGeom prst="line">
            <a:avLst/>
          </a:prstGeom>
          <a:noFill/>
          <a:ln w="9525" cap="flat" cmpd="sng" algn="ctr">
            <a:solidFill>
              <a:srgbClr val="4F81BD">
                <a:shade val="95000"/>
                <a:satMod val="105000"/>
              </a:srgbClr>
            </a:solidFill>
            <a:prstDash val="dash"/>
          </a:ln>
          <a:effectLst/>
        </p:spPr>
      </p:cxnSp>
      <p:pic>
        <p:nvPicPr>
          <p:cNvPr id="365" name="图片 93"/>
          <p:cNvPicPr>
            <a:picLocks noChangeAspect="1"/>
          </p:cNvPicPr>
          <p:nvPr/>
        </p:nvPicPr>
        <p:blipFill rotWithShape="1">
          <a:blip r:embed="rId3" cstate="print">
            <a:duotone>
              <a:prstClr val="black"/>
              <a:srgbClr val="C00000">
                <a:tint val="45000"/>
                <a:satMod val="400000"/>
              </a:srgbClr>
            </a:duotone>
            <a:extLst>
              <a:ext uri="{28A0092B-C50C-407E-A947-70E740481C1C}">
                <a14:useLocalDpi xmlns:a14="http://schemas.microsoft.com/office/drawing/2010/main" val="0"/>
              </a:ext>
            </a:extLst>
          </a:blip>
          <a:srcRect b="12708"/>
          <a:stretch/>
        </p:blipFill>
        <p:spPr bwMode="gray">
          <a:xfrm>
            <a:off x="4052548" y="4227762"/>
            <a:ext cx="3419263" cy="641295"/>
          </a:xfrm>
          <a:prstGeom prst="rect">
            <a:avLst/>
          </a:prstGeom>
        </p:spPr>
      </p:pic>
      <p:pic>
        <p:nvPicPr>
          <p:cNvPr id="378" name="图片 93"/>
          <p:cNvPicPr>
            <a:picLocks noChangeAspect="1"/>
          </p:cNvPicPr>
          <p:nvPr/>
        </p:nvPicPr>
        <p:blipFill rotWithShape="1">
          <a:blip r:embed="rId3" cstate="print">
            <a:duotone>
              <a:srgbClr val="E9002F">
                <a:shade val="45000"/>
                <a:satMod val="135000"/>
              </a:srgbClr>
              <a:prstClr val="white"/>
            </a:duotone>
            <a:extLst>
              <a:ext uri="{28A0092B-C50C-407E-A947-70E740481C1C}">
                <a14:useLocalDpi xmlns:a14="http://schemas.microsoft.com/office/drawing/2010/main" val="0"/>
              </a:ext>
            </a:extLst>
          </a:blip>
          <a:srcRect b="12708"/>
          <a:stretch/>
        </p:blipFill>
        <p:spPr bwMode="gray">
          <a:xfrm>
            <a:off x="4042003" y="3510742"/>
            <a:ext cx="3419263" cy="641295"/>
          </a:xfrm>
          <a:prstGeom prst="rect">
            <a:avLst/>
          </a:prstGeom>
        </p:spPr>
      </p:pic>
      <p:pic>
        <p:nvPicPr>
          <p:cNvPr id="392" name="图片 93"/>
          <p:cNvPicPr>
            <a:picLocks noChangeAspect="1"/>
          </p:cNvPicPr>
          <p:nvPr/>
        </p:nvPicPr>
        <p:blipFill rotWithShape="1">
          <a:blip r:embed="rId3" cstate="print">
            <a:duotone>
              <a:srgbClr val="F79646">
                <a:shade val="45000"/>
                <a:satMod val="135000"/>
              </a:srgbClr>
              <a:prstClr val="white"/>
            </a:duotone>
            <a:extLst>
              <a:ext uri="{28A0092B-C50C-407E-A947-70E740481C1C}">
                <a14:useLocalDpi xmlns:a14="http://schemas.microsoft.com/office/drawing/2010/main" val="0"/>
              </a:ext>
            </a:extLst>
          </a:blip>
          <a:srcRect b="12708"/>
          <a:stretch/>
        </p:blipFill>
        <p:spPr bwMode="gray">
          <a:xfrm>
            <a:off x="4073636" y="2772634"/>
            <a:ext cx="3419263" cy="641295"/>
          </a:xfrm>
          <a:prstGeom prst="rect">
            <a:avLst/>
          </a:prstGeom>
        </p:spPr>
      </p:pic>
      <p:pic>
        <p:nvPicPr>
          <p:cNvPr id="405" name="图片 93"/>
          <p:cNvPicPr>
            <a:picLocks noChangeAspect="1"/>
          </p:cNvPicPr>
          <p:nvPr/>
        </p:nvPicPr>
        <p:blipFill rotWithShape="1">
          <a:blip r:embed="rId3" cstate="print">
            <a:extLst>
              <a:ext uri="{28A0092B-C50C-407E-A947-70E740481C1C}">
                <a14:useLocalDpi xmlns:a14="http://schemas.microsoft.com/office/drawing/2010/main" val="0"/>
              </a:ext>
            </a:extLst>
          </a:blip>
          <a:srcRect b="12708"/>
          <a:stretch/>
        </p:blipFill>
        <p:spPr bwMode="gray">
          <a:xfrm>
            <a:off x="3899975" y="1346413"/>
            <a:ext cx="3419263" cy="641295"/>
          </a:xfrm>
          <a:prstGeom prst="rect">
            <a:avLst/>
          </a:prstGeom>
        </p:spPr>
      </p:pic>
      <p:sp>
        <p:nvSpPr>
          <p:cNvPr id="418" name="矩形 690"/>
          <p:cNvSpPr/>
          <p:nvPr/>
        </p:nvSpPr>
        <p:spPr bwMode="gray">
          <a:xfrm>
            <a:off x="326993" y="5516509"/>
            <a:ext cx="1292341" cy="276999"/>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Relay protection</a:t>
            </a:r>
          </a:p>
        </p:txBody>
      </p:sp>
      <p:sp>
        <p:nvSpPr>
          <p:cNvPr id="420" name="矩形 698"/>
          <p:cNvSpPr/>
          <p:nvPr/>
        </p:nvSpPr>
        <p:spPr bwMode="gray">
          <a:xfrm>
            <a:off x="515685" y="4415811"/>
            <a:ext cx="1103649"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and O&amp;M</a:t>
            </a:r>
          </a:p>
        </p:txBody>
      </p:sp>
      <p:sp>
        <p:nvSpPr>
          <p:cNvPr id="421" name="矩形 699"/>
          <p:cNvSpPr/>
          <p:nvPr/>
        </p:nvSpPr>
        <p:spPr bwMode="gray">
          <a:xfrm>
            <a:off x="483539" y="4030210"/>
            <a:ext cx="1135795"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p:txBody>
      </p:sp>
      <p:sp>
        <p:nvSpPr>
          <p:cNvPr id="422" name="矩形 703"/>
          <p:cNvSpPr/>
          <p:nvPr/>
        </p:nvSpPr>
        <p:spPr bwMode="gray">
          <a:xfrm>
            <a:off x="554625" y="5143149"/>
            <a:ext cx="1064709"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Dispatch phone</a:t>
            </a:r>
          </a:p>
        </p:txBody>
      </p:sp>
      <p:grpSp>
        <p:nvGrpSpPr>
          <p:cNvPr id="423" name="组合 520"/>
          <p:cNvGrpSpPr>
            <a:grpSpLocks noChangeAspect="1"/>
          </p:cNvGrpSpPr>
          <p:nvPr/>
        </p:nvGrpSpPr>
        <p:grpSpPr bwMode="gray">
          <a:xfrm>
            <a:off x="1611439" y="5566110"/>
            <a:ext cx="330640" cy="330639"/>
            <a:chOff x="-1398141" y="2139713"/>
            <a:chExt cx="788399" cy="788400"/>
          </a:xfrm>
        </p:grpSpPr>
        <p:sp>
          <p:nvSpPr>
            <p:cNvPr id="424" name="椭圆 693"/>
            <p:cNvSpPr/>
            <p:nvPr/>
          </p:nvSpPr>
          <p:spPr bwMode="gray">
            <a:xfrm>
              <a:off x="-1398141" y="21397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25" name="组合 424"/>
            <p:cNvGrpSpPr/>
            <p:nvPr/>
          </p:nvGrpSpPr>
          <p:grpSpPr bwMode="gray">
            <a:xfrm>
              <a:off x="-1174881" y="2260600"/>
              <a:ext cx="377162" cy="549275"/>
              <a:chOff x="1963738" y="4656138"/>
              <a:chExt cx="563562" cy="820737"/>
            </a:xfrm>
            <a:solidFill>
              <a:sysClr val="window" lastClr="FFFFFF"/>
            </a:solidFill>
          </p:grpSpPr>
          <p:sp>
            <p:nvSpPr>
              <p:cNvPr id="426" name="Freeform 28"/>
              <p:cNvSpPr>
                <a:spLocks noEditPoints="1"/>
              </p:cNvSpPr>
              <p:nvPr/>
            </p:nvSpPr>
            <p:spPr bwMode="gray">
              <a:xfrm>
                <a:off x="1963738" y="4656138"/>
                <a:ext cx="563562" cy="820737"/>
              </a:xfrm>
              <a:custGeom>
                <a:avLst/>
                <a:gdLst/>
                <a:ahLst/>
                <a:cxnLst>
                  <a:cxn ang="0">
                    <a:pos x="10841" y="15373"/>
                  </a:cxn>
                  <a:cxn ang="0">
                    <a:pos x="10348" y="16027"/>
                  </a:cxn>
                  <a:cxn ang="0">
                    <a:pos x="986" y="16027"/>
                  </a:cxn>
                  <a:cxn ang="0">
                    <a:pos x="329" y="15700"/>
                  </a:cxn>
                  <a:cxn ang="0">
                    <a:pos x="0" y="15046"/>
                  </a:cxn>
                  <a:cxn ang="0">
                    <a:pos x="0" y="491"/>
                  </a:cxn>
                  <a:cxn ang="0">
                    <a:pos x="657" y="0"/>
                  </a:cxn>
                  <a:cxn ang="0">
                    <a:pos x="10020" y="0"/>
                  </a:cxn>
                  <a:cxn ang="0">
                    <a:pos x="10676" y="163"/>
                  </a:cxn>
                  <a:cxn ang="0">
                    <a:pos x="11005" y="982"/>
                  </a:cxn>
                  <a:cxn ang="0">
                    <a:pos x="5421" y="2781"/>
                  </a:cxn>
                  <a:cxn ang="0">
                    <a:pos x="4107" y="3271"/>
                  </a:cxn>
                  <a:cxn ang="0">
                    <a:pos x="3450" y="4743"/>
                  </a:cxn>
                  <a:cxn ang="0">
                    <a:pos x="4107" y="6214"/>
                  </a:cxn>
                  <a:cxn ang="0">
                    <a:pos x="5421" y="6705"/>
                  </a:cxn>
                  <a:cxn ang="0">
                    <a:pos x="6898" y="6214"/>
                  </a:cxn>
                  <a:cxn ang="0">
                    <a:pos x="7555" y="4743"/>
                  </a:cxn>
                  <a:cxn ang="0">
                    <a:pos x="6898" y="3271"/>
                  </a:cxn>
                  <a:cxn ang="0">
                    <a:pos x="5421" y="2781"/>
                  </a:cxn>
                  <a:cxn ang="0">
                    <a:pos x="4600" y="7196"/>
                  </a:cxn>
                  <a:cxn ang="0">
                    <a:pos x="3285" y="7686"/>
                  </a:cxn>
                  <a:cxn ang="0">
                    <a:pos x="2135" y="8831"/>
                  </a:cxn>
                  <a:cxn ang="0">
                    <a:pos x="1643" y="10303"/>
                  </a:cxn>
                  <a:cxn ang="0">
                    <a:pos x="1643" y="11775"/>
                  </a:cxn>
                  <a:cxn ang="0">
                    <a:pos x="2135" y="13246"/>
                  </a:cxn>
                  <a:cxn ang="0">
                    <a:pos x="3285" y="14391"/>
                  </a:cxn>
                  <a:cxn ang="0">
                    <a:pos x="4600" y="14882"/>
                  </a:cxn>
                  <a:cxn ang="0">
                    <a:pos x="6241" y="14882"/>
                  </a:cxn>
                  <a:cxn ang="0">
                    <a:pos x="7720" y="14391"/>
                  </a:cxn>
                  <a:cxn ang="0">
                    <a:pos x="8870" y="13246"/>
                  </a:cxn>
                  <a:cxn ang="0">
                    <a:pos x="9362" y="11775"/>
                  </a:cxn>
                  <a:cxn ang="0">
                    <a:pos x="9362" y="10303"/>
                  </a:cxn>
                  <a:cxn ang="0">
                    <a:pos x="8870" y="8831"/>
                  </a:cxn>
                  <a:cxn ang="0">
                    <a:pos x="7720" y="7686"/>
                  </a:cxn>
                  <a:cxn ang="0">
                    <a:pos x="6241" y="7196"/>
                  </a:cxn>
                </a:cxnLst>
                <a:rect l="0" t="0" r="r" b="b"/>
                <a:pathLst>
                  <a:path w="11005" h="16027">
                    <a:moveTo>
                      <a:pt x="11005" y="15046"/>
                    </a:moveTo>
                    <a:lnTo>
                      <a:pt x="10841" y="15373"/>
                    </a:lnTo>
                    <a:lnTo>
                      <a:pt x="10676" y="15700"/>
                    </a:lnTo>
                    <a:lnTo>
                      <a:pt x="10348" y="16027"/>
                    </a:lnTo>
                    <a:lnTo>
                      <a:pt x="10020" y="16027"/>
                    </a:lnTo>
                    <a:lnTo>
                      <a:pt x="986" y="16027"/>
                    </a:lnTo>
                    <a:lnTo>
                      <a:pt x="657" y="16027"/>
                    </a:lnTo>
                    <a:lnTo>
                      <a:pt x="329" y="15700"/>
                    </a:lnTo>
                    <a:lnTo>
                      <a:pt x="0" y="15373"/>
                    </a:lnTo>
                    <a:lnTo>
                      <a:pt x="0" y="15046"/>
                    </a:lnTo>
                    <a:lnTo>
                      <a:pt x="0" y="982"/>
                    </a:lnTo>
                    <a:lnTo>
                      <a:pt x="0" y="491"/>
                    </a:lnTo>
                    <a:lnTo>
                      <a:pt x="329" y="163"/>
                    </a:lnTo>
                    <a:lnTo>
                      <a:pt x="657" y="0"/>
                    </a:lnTo>
                    <a:lnTo>
                      <a:pt x="986" y="0"/>
                    </a:lnTo>
                    <a:lnTo>
                      <a:pt x="10020" y="0"/>
                    </a:lnTo>
                    <a:lnTo>
                      <a:pt x="10348" y="0"/>
                    </a:lnTo>
                    <a:lnTo>
                      <a:pt x="10676" y="163"/>
                    </a:lnTo>
                    <a:lnTo>
                      <a:pt x="10841" y="491"/>
                    </a:lnTo>
                    <a:lnTo>
                      <a:pt x="11005" y="982"/>
                    </a:lnTo>
                    <a:lnTo>
                      <a:pt x="11005" y="15046"/>
                    </a:lnTo>
                    <a:close/>
                    <a:moveTo>
                      <a:pt x="5421" y="2781"/>
                    </a:moveTo>
                    <a:lnTo>
                      <a:pt x="4764" y="2944"/>
                    </a:lnTo>
                    <a:lnTo>
                      <a:pt x="4107" y="3271"/>
                    </a:lnTo>
                    <a:lnTo>
                      <a:pt x="3614" y="3925"/>
                    </a:lnTo>
                    <a:lnTo>
                      <a:pt x="3450" y="4743"/>
                    </a:lnTo>
                    <a:lnTo>
                      <a:pt x="3614" y="5560"/>
                    </a:lnTo>
                    <a:lnTo>
                      <a:pt x="4107" y="6214"/>
                    </a:lnTo>
                    <a:lnTo>
                      <a:pt x="4764" y="6542"/>
                    </a:lnTo>
                    <a:lnTo>
                      <a:pt x="5421" y="6705"/>
                    </a:lnTo>
                    <a:lnTo>
                      <a:pt x="6241" y="6542"/>
                    </a:lnTo>
                    <a:lnTo>
                      <a:pt x="6898" y="6214"/>
                    </a:lnTo>
                    <a:lnTo>
                      <a:pt x="7391" y="5560"/>
                    </a:lnTo>
                    <a:lnTo>
                      <a:pt x="7555" y="4743"/>
                    </a:lnTo>
                    <a:lnTo>
                      <a:pt x="7391" y="3925"/>
                    </a:lnTo>
                    <a:lnTo>
                      <a:pt x="6898" y="3271"/>
                    </a:lnTo>
                    <a:lnTo>
                      <a:pt x="6241" y="2944"/>
                    </a:lnTo>
                    <a:lnTo>
                      <a:pt x="5421" y="2781"/>
                    </a:lnTo>
                    <a:close/>
                    <a:moveTo>
                      <a:pt x="5421" y="7033"/>
                    </a:moveTo>
                    <a:lnTo>
                      <a:pt x="4600" y="7196"/>
                    </a:lnTo>
                    <a:lnTo>
                      <a:pt x="3943" y="7359"/>
                    </a:lnTo>
                    <a:lnTo>
                      <a:pt x="3285" y="7686"/>
                    </a:lnTo>
                    <a:lnTo>
                      <a:pt x="2628" y="8177"/>
                    </a:lnTo>
                    <a:lnTo>
                      <a:pt x="2135" y="8831"/>
                    </a:lnTo>
                    <a:lnTo>
                      <a:pt x="1807" y="9485"/>
                    </a:lnTo>
                    <a:lnTo>
                      <a:pt x="1643" y="10303"/>
                    </a:lnTo>
                    <a:lnTo>
                      <a:pt x="1479" y="11121"/>
                    </a:lnTo>
                    <a:lnTo>
                      <a:pt x="1643" y="11775"/>
                    </a:lnTo>
                    <a:lnTo>
                      <a:pt x="1807" y="12593"/>
                    </a:lnTo>
                    <a:lnTo>
                      <a:pt x="2135" y="13246"/>
                    </a:lnTo>
                    <a:lnTo>
                      <a:pt x="2628" y="13901"/>
                    </a:lnTo>
                    <a:lnTo>
                      <a:pt x="3285" y="14391"/>
                    </a:lnTo>
                    <a:lnTo>
                      <a:pt x="3943" y="14719"/>
                    </a:lnTo>
                    <a:lnTo>
                      <a:pt x="4600" y="14882"/>
                    </a:lnTo>
                    <a:lnTo>
                      <a:pt x="5421" y="15046"/>
                    </a:lnTo>
                    <a:lnTo>
                      <a:pt x="6241" y="14882"/>
                    </a:lnTo>
                    <a:lnTo>
                      <a:pt x="7063" y="14719"/>
                    </a:lnTo>
                    <a:lnTo>
                      <a:pt x="7720" y="14391"/>
                    </a:lnTo>
                    <a:lnTo>
                      <a:pt x="8377" y="13901"/>
                    </a:lnTo>
                    <a:lnTo>
                      <a:pt x="8870" y="13246"/>
                    </a:lnTo>
                    <a:lnTo>
                      <a:pt x="9198" y="12593"/>
                    </a:lnTo>
                    <a:lnTo>
                      <a:pt x="9362" y="11775"/>
                    </a:lnTo>
                    <a:lnTo>
                      <a:pt x="9527" y="11121"/>
                    </a:lnTo>
                    <a:lnTo>
                      <a:pt x="9362" y="10303"/>
                    </a:lnTo>
                    <a:lnTo>
                      <a:pt x="9198" y="9485"/>
                    </a:lnTo>
                    <a:lnTo>
                      <a:pt x="8870" y="8831"/>
                    </a:lnTo>
                    <a:lnTo>
                      <a:pt x="8377" y="8177"/>
                    </a:lnTo>
                    <a:lnTo>
                      <a:pt x="7720" y="7686"/>
                    </a:lnTo>
                    <a:lnTo>
                      <a:pt x="7063" y="7359"/>
                    </a:lnTo>
                    <a:lnTo>
                      <a:pt x="6241" y="7196"/>
                    </a:lnTo>
                    <a:lnTo>
                      <a:pt x="5421" y="703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7" name="Freeform 29"/>
              <p:cNvSpPr>
                <a:spLocks noEditPoints="1"/>
              </p:cNvSpPr>
              <p:nvPr/>
            </p:nvSpPr>
            <p:spPr bwMode="gray">
              <a:xfrm>
                <a:off x="2073275" y="5057775"/>
                <a:ext cx="336550" cy="334962"/>
              </a:xfrm>
              <a:custGeom>
                <a:avLst/>
                <a:gdLst/>
                <a:ahLst/>
                <a:cxnLst>
                  <a:cxn ang="0">
                    <a:pos x="3286" y="6541"/>
                  </a:cxn>
                  <a:cxn ang="0">
                    <a:pos x="2629" y="6378"/>
                  </a:cxn>
                  <a:cxn ang="0">
                    <a:pos x="2136" y="6215"/>
                  </a:cxn>
                  <a:cxn ang="0">
                    <a:pos x="1479" y="5887"/>
                  </a:cxn>
                  <a:cxn ang="0">
                    <a:pos x="986" y="5561"/>
                  </a:cxn>
                  <a:cxn ang="0">
                    <a:pos x="658" y="5070"/>
                  </a:cxn>
                  <a:cxn ang="0">
                    <a:pos x="329" y="4416"/>
                  </a:cxn>
                  <a:cxn ang="0">
                    <a:pos x="165" y="3925"/>
                  </a:cxn>
                  <a:cxn ang="0">
                    <a:pos x="0" y="3271"/>
                  </a:cxn>
                  <a:cxn ang="0">
                    <a:pos x="165" y="2617"/>
                  </a:cxn>
                  <a:cxn ang="0">
                    <a:pos x="329" y="1963"/>
                  </a:cxn>
                  <a:cxn ang="0">
                    <a:pos x="658" y="1308"/>
                  </a:cxn>
                  <a:cxn ang="0">
                    <a:pos x="986" y="818"/>
                  </a:cxn>
                  <a:cxn ang="0">
                    <a:pos x="1479" y="491"/>
                  </a:cxn>
                  <a:cxn ang="0">
                    <a:pos x="2136" y="164"/>
                  </a:cxn>
                  <a:cxn ang="0">
                    <a:pos x="2629" y="0"/>
                  </a:cxn>
                  <a:cxn ang="0">
                    <a:pos x="3286" y="0"/>
                  </a:cxn>
                  <a:cxn ang="0">
                    <a:pos x="3942" y="0"/>
                  </a:cxn>
                  <a:cxn ang="0">
                    <a:pos x="4599" y="164"/>
                  </a:cxn>
                  <a:cxn ang="0">
                    <a:pos x="5256" y="491"/>
                  </a:cxn>
                  <a:cxn ang="0">
                    <a:pos x="5749" y="818"/>
                  </a:cxn>
                  <a:cxn ang="0">
                    <a:pos x="6077" y="1308"/>
                  </a:cxn>
                  <a:cxn ang="0">
                    <a:pos x="6406" y="1963"/>
                  </a:cxn>
                  <a:cxn ang="0">
                    <a:pos x="6570" y="2617"/>
                  </a:cxn>
                  <a:cxn ang="0">
                    <a:pos x="6570" y="3271"/>
                  </a:cxn>
                  <a:cxn ang="0">
                    <a:pos x="6570" y="3925"/>
                  </a:cxn>
                  <a:cxn ang="0">
                    <a:pos x="6406" y="4416"/>
                  </a:cxn>
                  <a:cxn ang="0">
                    <a:pos x="6077" y="5070"/>
                  </a:cxn>
                  <a:cxn ang="0">
                    <a:pos x="5749" y="5561"/>
                  </a:cxn>
                  <a:cxn ang="0">
                    <a:pos x="5256" y="5887"/>
                  </a:cxn>
                  <a:cxn ang="0">
                    <a:pos x="4599" y="6215"/>
                  </a:cxn>
                  <a:cxn ang="0">
                    <a:pos x="3942" y="6378"/>
                  </a:cxn>
                  <a:cxn ang="0">
                    <a:pos x="3286" y="6541"/>
                  </a:cxn>
                  <a:cxn ang="0">
                    <a:pos x="5585" y="3271"/>
                  </a:cxn>
                  <a:cxn ang="0">
                    <a:pos x="5420" y="4088"/>
                  </a:cxn>
                  <a:cxn ang="0">
                    <a:pos x="4928" y="4743"/>
                  </a:cxn>
                  <a:cxn ang="0">
                    <a:pos x="4271" y="5233"/>
                  </a:cxn>
                  <a:cxn ang="0">
                    <a:pos x="3286" y="5561"/>
                  </a:cxn>
                  <a:cxn ang="0">
                    <a:pos x="2465" y="5233"/>
                  </a:cxn>
                  <a:cxn ang="0">
                    <a:pos x="1643" y="4743"/>
                  </a:cxn>
                  <a:cxn ang="0">
                    <a:pos x="1150" y="4088"/>
                  </a:cxn>
                  <a:cxn ang="0">
                    <a:pos x="986" y="3271"/>
                  </a:cxn>
                  <a:cxn ang="0">
                    <a:pos x="1150" y="2289"/>
                  </a:cxn>
                  <a:cxn ang="0">
                    <a:pos x="1643" y="1635"/>
                  </a:cxn>
                  <a:cxn ang="0">
                    <a:pos x="2465" y="1145"/>
                  </a:cxn>
                  <a:cxn ang="0">
                    <a:pos x="3286" y="981"/>
                  </a:cxn>
                  <a:cxn ang="0">
                    <a:pos x="4271" y="1145"/>
                  </a:cxn>
                  <a:cxn ang="0">
                    <a:pos x="4928" y="1635"/>
                  </a:cxn>
                  <a:cxn ang="0">
                    <a:pos x="5420" y="2289"/>
                  </a:cxn>
                  <a:cxn ang="0">
                    <a:pos x="5585" y="3271"/>
                  </a:cxn>
                </a:cxnLst>
                <a:rect l="0" t="0" r="r" b="b"/>
                <a:pathLst>
                  <a:path w="6570" h="6541">
                    <a:moveTo>
                      <a:pt x="3286" y="6541"/>
                    </a:moveTo>
                    <a:lnTo>
                      <a:pt x="2629" y="6378"/>
                    </a:lnTo>
                    <a:lnTo>
                      <a:pt x="2136" y="6215"/>
                    </a:lnTo>
                    <a:lnTo>
                      <a:pt x="1479" y="5887"/>
                    </a:lnTo>
                    <a:lnTo>
                      <a:pt x="986" y="5561"/>
                    </a:lnTo>
                    <a:lnTo>
                      <a:pt x="658" y="5070"/>
                    </a:lnTo>
                    <a:lnTo>
                      <a:pt x="329" y="4416"/>
                    </a:lnTo>
                    <a:lnTo>
                      <a:pt x="165" y="3925"/>
                    </a:lnTo>
                    <a:lnTo>
                      <a:pt x="0" y="3271"/>
                    </a:lnTo>
                    <a:lnTo>
                      <a:pt x="165" y="2617"/>
                    </a:lnTo>
                    <a:lnTo>
                      <a:pt x="329" y="1963"/>
                    </a:lnTo>
                    <a:lnTo>
                      <a:pt x="658" y="1308"/>
                    </a:lnTo>
                    <a:lnTo>
                      <a:pt x="986" y="818"/>
                    </a:lnTo>
                    <a:lnTo>
                      <a:pt x="1479" y="491"/>
                    </a:lnTo>
                    <a:lnTo>
                      <a:pt x="2136" y="164"/>
                    </a:lnTo>
                    <a:lnTo>
                      <a:pt x="2629" y="0"/>
                    </a:lnTo>
                    <a:lnTo>
                      <a:pt x="3286" y="0"/>
                    </a:lnTo>
                    <a:lnTo>
                      <a:pt x="3942" y="0"/>
                    </a:lnTo>
                    <a:lnTo>
                      <a:pt x="4599" y="164"/>
                    </a:lnTo>
                    <a:lnTo>
                      <a:pt x="5256" y="491"/>
                    </a:lnTo>
                    <a:lnTo>
                      <a:pt x="5749" y="818"/>
                    </a:lnTo>
                    <a:lnTo>
                      <a:pt x="6077" y="1308"/>
                    </a:lnTo>
                    <a:lnTo>
                      <a:pt x="6406" y="1963"/>
                    </a:lnTo>
                    <a:lnTo>
                      <a:pt x="6570" y="2617"/>
                    </a:lnTo>
                    <a:lnTo>
                      <a:pt x="6570" y="3271"/>
                    </a:lnTo>
                    <a:lnTo>
                      <a:pt x="6570" y="3925"/>
                    </a:lnTo>
                    <a:lnTo>
                      <a:pt x="6406" y="4416"/>
                    </a:lnTo>
                    <a:lnTo>
                      <a:pt x="6077" y="5070"/>
                    </a:lnTo>
                    <a:lnTo>
                      <a:pt x="5749" y="5561"/>
                    </a:lnTo>
                    <a:lnTo>
                      <a:pt x="5256" y="5887"/>
                    </a:lnTo>
                    <a:lnTo>
                      <a:pt x="4599" y="6215"/>
                    </a:lnTo>
                    <a:lnTo>
                      <a:pt x="3942" y="6378"/>
                    </a:lnTo>
                    <a:lnTo>
                      <a:pt x="3286" y="6541"/>
                    </a:lnTo>
                    <a:close/>
                    <a:moveTo>
                      <a:pt x="5585" y="3271"/>
                    </a:moveTo>
                    <a:lnTo>
                      <a:pt x="5420" y="4088"/>
                    </a:lnTo>
                    <a:lnTo>
                      <a:pt x="4928" y="4743"/>
                    </a:lnTo>
                    <a:lnTo>
                      <a:pt x="4271" y="5233"/>
                    </a:lnTo>
                    <a:lnTo>
                      <a:pt x="3286" y="5561"/>
                    </a:lnTo>
                    <a:lnTo>
                      <a:pt x="2465" y="5233"/>
                    </a:lnTo>
                    <a:lnTo>
                      <a:pt x="1643" y="4743"/>
                    </a:lnTo>
                    <a:lnTo>
                      <a:pt x="1150" y="4088"/>
                    </a:lnTo>
                    <a:lnTo>
                      <a:pt x="986" y="3271"/>
                    </a:lnTo>
                    <a:lnTo>
                      <a:pt x="1150" y="2289"/>
                    </a:lnTo>
                    <a:lnTo>
                      <a:pt x="1643" y="1635"/>
                    </a:lnTo>
                    <a:lnTo>
                      <a:pt x="2465" y="1145"/>
                    </a:lnTo>
                    <a:lnTo>
                      <a:pt x="3286" y="981"/>
                    </a:lnTo>
                    <a:lnTo>
                      <a:pt x="4271" y="1145"/>
                    </a:lnTo>
                    <a:lnTo>
                      <a:pt x="4928" y="1635"/>
                    </a:lnTo>
                    <a:lnTo>
                      <a:pt x="5420" y="2289"/>
                    </a:lnTo>
                    <a:lnTo>
                      <a:pt x="5585" y="3271"/>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8" name="Freeform 30"/>
              <p:cNvSpPr>
                <a:spLocks noEditPoints="1"/>
              </p:cNvSpPr>
              <p:nvPr/>
            </p:nvSpPr>
            <p:spPr bwMode="gray">
              <a:xfrm>
                <a:off x="2173288" y="4832350"/>
                <a:ext cx="134937" cy="133350"/>
              </a:xfrm>
              <a:custGeom>
                <a:avLst/>
                <a:gdLst/>
                <a:ahLst/>
                <a:cxnLst>
                  <a:cxn ang="0">
                    <a:pos x="1314" y="2616"/>
                  </a:cxn>
                  <a:cxn ang="0">
                    <a:pos x="821" y="2453"/>
                  </a:cxn>
                  <a:cxn ang="0">
                    <a:pos x="493" y="2289"/>
                  </a:cxn>
                  <a:cxn ang="0">
                    <a:pos x="164" y="1798"/>
                  </a:cxn>
                  <a:cxn ang="0">
                    <a:pos x="0" y="1308"/>
                  </a:cxn>
                  <a:cxn ang="0">
                    <a:pos x="164" y="817"/>
                  </a:cxn>
                  <a:cxn ang="0">
                    <a:pos x="493" y="326"/>
                  </a:cxn>
                  <a:cxn ang="0">
                    <a:pos x="821" y="163"/>
                  </a:cxn>
                  <a:cxn ang="0">
                    <a:pos x="1314" y="0"/>
                  </a:cxn>
                  <a:cxn ang="0">
                    <a:pos x="1806" y="163"/>
                  </a:cxn>
                  <a:cxn ang="0">
                    <a:pos x="2299" y="326"/>
                  </a:cxn>
                  <a:cxn ang="0">
                    <a:pos x="2627" y="817"/>
                  </a:cxn>
                  <a:cxn ang="0">
                    <a:pos x="2627" y="1308"/>
                  </a:cxn>
                  <a:cxn ang="0">
                    <a:pos x="2627" y="1798"/>
                  </a:cxn>
                  <a:cxn ang="0">
                    <a:pos x="2299" y="2289"/>
                  </a:cxn>
                  <a:cxn ang="0">
                    <a:pos x="1806" y="2453"/>
                  </a:cxn>
                  <a:cxn ang="0">
                    <a:pos x="1314" y="2616"/>
                  </a:cxn>
                  <a:cxn ang="0">
                    <a:pos x="2134" y="1308"/>
                  </a:cxn>
                  <a:cxn ang="0">
                    <a:pos x="2134" y="1635"/>
                  </a:cxn>
                  <a:cxn ang="0">
                    <a:pos x="1970" y="1798"/>
                  </a:cxn>
                  <a:cxn ang="0">
                    <a:pos x="1641" y="1962"/>
                  </a:cxn>
                  <a:cxn ang="0">
                    <a:pos x="1314" y="2125"/>
                  </a:cxn>
                  <a:cxn ang="0">
                    <a:pos x="985" y="1962"/>
                  </a:cxn>
                  <a:cxn ang="0">
                    <a:pos x="821" y="1798"/>
                  </a:cxn>
                  <a:cxn ang="0">
                    <a:pos x="657" y="1635"/>
                  </a:cxn>
                  <a:cxn ang="0">
                    <a:pos x="493" y="1308"/>
                  </a:cxn>
                  <a:cxn ang="0">
                    <a:pos x="657" y="980"/>
                  </a:cxn>
                  <a:cxn ang="0">
                    <a:pos x="821" y="654"/>
                  </a:cxn>
                  <a:cxn ang="0">
                    <a:pos x="985" y="490"/>
                  </a:cxn>
                  <a:cxn ang="0">
                    <a:pos x="1314" y="490"/>
                  </a:cxn>
                  <a:cxn ang="0">
                    <a:pos x="1641" y="490"/>
                  </a:cxn>
                  <a:cxn ang="0">
                    <a:pos x="1970" y="654"/>
                  </a:cxn>
                  <a:cxn ang="0">
                    <a:pos x="2134" y="980"/>
                  </a:cxn>
                  <a:cxn ang="0">
                    <a:pos x="2134" y="1308"/>
                  </a:cxn>
                </a:cxnLst>
                <a:rect l="0" t="0" r="r" b="b"/>
                <a:pathLst>
                  <a:path w="2627" h="2616">
                    <a:moveTo>
                      <a:pt x="1314" y="2616"/>
                    </a:moveTo>
                    <a:lnTo>
                      <a:pt x="821" y="2453"/>
                    </a:lnTo>
                    <a:lnTo>
                      <a:pt x="493" y="2289"/>
                    </a:lnTo>
                    <a:lnTo>
                      <a:pt x="164" y="1798"/>
                    </a:lnTo>
                    <a:lnTo>
                      <a:pt x="0" y="1308"/>
                    </a:lnTo>
                    <a:lnTo>
                      <a:pt x="164" y="817"/>
                    </a:lnTo>
                    <a:lnTo>
                      <a:pt x="493" y="326"/>
                    </a:lnTo>
                    <a:lnTo>
                      <a:pt x="821" y="163"/>
                    </a:lnTo>
                    <a:lnTo>
                      <a:pt x="1314" y="0"/>
                    </a:lnTo>
                    <a:lnTo>
                      <a:pt x="1806" y="163"/>
                    </a:lnTo>
                    <a:lnTo>
                      <a:pt x="2299" y="326"/>
                    </a:lnTo>
                    <a:lnTo>
                      <a:pt x="2627" y="817"/>
                    </a:lnTo>
                    <a:lnTo>
                      <a:pt x="2627" y="1308"/>
                    </a:lnTo>
                    <a:lnTo>
                      <a:pt x="2627" y="1798"/>
                    </a:lnTo>
                    <a:lnTo>
                      <a:pt x="2299" y="2289"/>
                    </a:lnTo>
                    <a:lnTo>
                      <a:pt x="1806" y="2453"/>
                    </a:lnTo>
                    <a:lnTo>
                      <a:pt x="1314" y="2616"/>
                    </a:lnTo>
                    <a:close/>
                    <a:moveTo>
                      <a:pt x="2134" y="1308"/>
                    </a:moveTo>
                    <a:lnTo>
                      <a:pt x="2134" y="1635"/>
                    </a:lnTo>
                    <a:lnTo>
                      <a:pt x="1970" y="1798"/>
                    </a:lnTo>
                    <a:lnTo>
                      <a:pt x="1641" y="1962"/>
                    </a:lnTo>
                    <a:lnTo>
                      <a:pt x="1314" y="2125"/>
                    </a:lnTo>
                    <a:lnTo>
                      <a:pt x="985" y="1962"/>
                    </a:lnTo>
                    <a:lnTo>
                      <a:pt x="821" y="1798"/>
                    </a:lnTo>
                    <a:lnTo>
                      <a:pt x="657" y="1635"/>
                    </a:lnTo>
                    <a:lnTo>
                      <a:pt x="493" y="1308"/>
                    </a:lnTo>
                    <a:lnTo>
                      <a:pt x="657" y="980"/>
                    </a:lnTo>
                    <a:lnTo>
                      <a:pt x="821" y="654"/>
                    </a:lnTo>
                    <a:lnTo>
                      <a:pt x="985" y="490"/>
                    </a:lnTo>
                    <a:lnTo>
                      <a:pt x="1314" y="490"/>
                    </a:lnTo>
                    <a:lnTo>
                      <a:pt x="1641" y="490"/>
                    </a:lnTo>
                    <a:lnTo>
                      <a:pt x="1970" y="654"/>
                    </a:lnTo>
                    <a:lnTo>
                      <a:pt x="2134" y="980"/>
                    </a:lnTo>
                    <a:lnTo>
                      <a:pt x="2134" y="1308"/>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429" name="组合 14"/>
          <p:cNvGrpSpPr>
            <a:grpSpLocks noChangeAspect="1"/>
          </p:cNvGrpSpPr>
          <p:nvPr/>
        </p:nvGrpSpPr>
        <p:grpSpPr bwMode="gray">
          <a:xfrm>
            <a:off x="1611439" y="4845950"/>
            <a:ext cx="330640" cy="330639"/>
            <a:chOff x="-814908" y="1851670"/>
            <a:chExt cx="582749" cy="582749"/>
          </a:xfrm>
        </p:grpSpPr>
        <p:sp>
          <p:nvSpPr>
            <p:cNvPr id="430" name="椭圆 566"/>
            <p:cNvSpPr/>
            <p:nvPr/>
          </p:nvSpPr>
          <p:spPr bwMode="gray">
            <a:xfrm>
              <a:off x="-814908" y="1851670"/>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31" name="组合 398"/>
            <p:cNvGrpSpPr/>
            <p:nvPr/>
          </p:nvGrpSpPr>
          <p:grpSpPr bwMode="gray">
            <a:xfrm>
              <a:off x="-673027" y="1962040"/>
              <a:ext cx="298988" cy="362008"/>
              <a:chOff x="10287403" y="1826574"/>
              <a:chExt cx="2327275" cy="2817813"/>
            </a:xfrm>
            <a:solidFill>
              <a:sysClr val="window" lastClr="FFFFFF">
                <a:lumMod val="95000"/>
              </a:sysClr>
            </a:solidFill>
          </p:grpSpPr>
          <p:sp>
            <p:nvSpPr>
              <p:cNvPr id="432" name="Freeform 21"/>
              <p:cNvSpPr>
                <a:spLocks/>
              </p:cNvSpPr>
              <p:nvPr/>
            </p:nvSpPr>
            <p:spPr bwMode="gray">
              <a:xfrm>
                <a:off x="11073215" y="2025012"/>
                <a:ext cx="203200" cy="33338"/>
              </a:xfrm>
              <a:custGeom>
                <a:avLst/>
                <a:gdLst/>
                <a:ahLst/>
                <a:cxnLst>
                  <a:cxn ang="0">
                    <a:pos x="1169" y="0"/>
                  </a:cxn>
                  <a:cxn ang="0">
                    <a:pos x="1190" y="2"/>
                  </a:cxn>
                  <a:cxn ang="0">
                    <a:pos x="1212" y="9"/>
                  </a:cxn>
                  <a:cxn ang="0">
                    <a:pos x="1229" y="19"/>
                  </a:cxn>
                  <a:cxn ang="0">
                    <a:pos x="1246" y="32"/>
                  </a:cxn>
                  <a:cxn ang="0">
                    <a:pos x="1259" y="49"/>
                  </a:cxn>
                  <a:cxn ang="0">
                    <a:pos x="1269" y="66"/>
                  </a:cxn>
                  <a:cxn ang="0">
                    <a:pos x="1276" y="87"/>
                  </a:cxn>
                  <a:cxn ang="0">
                    <a:pos x="1278" y="110"/>
                  </a:cxn>
                  <a:cxn ang="0">
                    <a:pos x="1276" y="131"/>
                  </a:cxn>
                  <a:cxn ang="0">
                    <a:pos x="1269" y="152"/>
                  </a:cxn>
                  <a:cxn ang="0">
                    <a:pos x="1259" y="170"/>
                  </a:cxn>
                  <a:cxn ang="0">
                    <a:pos x="1246" y="186"/>
                  </a:cxn>
                  <a:cxn ang="0">
                    <a:pos x="1229" y="200"/>
                  </a:cxn>
                  <a:cxn ang="0">
                    <a:pos x="1212" y="210"/>
                  </a:cxn>
                  <a:cxn ang="0">
                    <a:pos x="1190" y="216"/>
                  </a:cxn>
                  <a:cxn ang="0">
                    <a:pos x="1169" y="218"/>
                  </a:cxn>
                  <a:cxn ang="0">
                    <a:pos x="97" y="217"/>
                  </a:cxn>
                  <a:cxn ang="0">
                    <a:pos x="76" y="213"/>
                  </a:cxn>
                  <a:cxn ang="0">
                    <a:pos x="56" y="205"/>
                  </a:cxn>
                  <a:cxn ang="0">
                    <a:pos x="38" y="193"/>
                  </a:cxn>
                  <a:cxn ang="0">
                    <a:pos x="24" y="178"/>
                  </a:cxn>
                  <a:cxn ang="0">
                    <a:pos x="12" y="161"/>
                  </a:cxn>
                  <a:cxn ang="0">
                    <a:pos x="4" y="142"/>
                  </a:cxn>
                  <a:cxn ang="0">
                    <a:pos x="0" y="121"/>
                  </a:cxn>
                  <a:cxn ang="0">
                    <a:pos x="0" y="99"/>
                  </a:cxn>
                  <a:cxn ang="0">
                    <a:pos x="4" y="76"/>
                  </a:cxn>
                  <a:cxn ang="0">
                    <a:pos x="12" y="58"/>
                  </a:cxn>
                  <a:cxn ang="0">
                    <a:pos x="24" y="40"/>
                  </a:cxn>
                  <a:cxn ang="0">
                    <a:pos x="38" y="25"/>
                  </a:cxn>
                  <a:cxn ang="0">
                    <a:pos x="56" y="13"/>
                  </a:cxn>
                  <a:cxn ang="0">
                    <a:pos x="76" y="5"/>
                  </a:cxn>
                  <a:cxn ang="0">
                    <a:pos x="97" y="1"/>
                  </a:cxn>
                </a:cxnLst>
                <a:rect l="0" t="0" r="r" b="b"/>
                <a:pathLst>
                  <a:path w="1278" h="218">
                    <a:moveTo>
                      <a:pt x="108" y="0"/>
                    </a:moveTo>
                    <a:lnTo>
                      <a:pt x="1169" y="0"/>
                    </a:lnTo>
                    <a:lnTo>
                      <a:pt x="1180" y="1"/>
                    </a:lnTo>
                    <a:lnTo>
                      <a:pt x="1190" y="2"/>
                    </a:lnTo>
                    <a:lnTo>
                      <a:pt x="1202" y="5"/>
                    </a:lnTo>
                    <a:lnTo>
                      <a:pt x="1212" y="9"/>
                    </a:lnTo>
                    <a:lnTo>
                      <a:pt x="1220" y="13"/>
                    </a:lnTo>
                    <a:lnTo>
                      <a:pt x="1229" y="19"/>
                    </a:lnTo>
                    <a:lnTo>
                      <a:pt x="1238" y="25"/>
                    </a:lnTo>
                    <a:lnTo>
                      <a:pt x="1246" y="32"/>
                    </a:lnTo>
                    <a:lnTo>
                      <a:pt x="1253" y="40"/>
                    </a:lnTo>
                    <a:lnTo>
                      <a:pt x="1259" y="49"/>
                    </a:lnTo>
                    <a:lnTo>
                      <a:pt x="1265" y="58"/>
                    </a:lnTo>
                    <a:lnTo>
                      <a:pt x="1269" y="66"/>
                    </a:lnTo>
                    <a:lnTo>
                      <a:pt x="1272" y="76"/>
                    </a:lnTo>
                    <a:lnTo>
                      <a:pt x="1276" y="87"/>
                    </a:lnTo>
                    <a:lnTo>
                      <a:pt x="1277" y="99"/>
                    </a:lnTo>
                    <a:lnTo>
                      <a:pt x="1278" y="110"/>
                    </a:lnTo>
                    <a:lnTo>
                      <a:pt x="1277" y="121"/>
                    </a:lnTo>
                    <a:lnTo>
                      <a:pt x="1276" y="131"/>
                    </a:lnTo>
                    <a:lnTo>
                      <a:pt x="1272" y="142"/>
                    </a:lnTo>
                    <a:lnTo>
                      <a:pt x="1269" y="152"/>
                    </a:lnTo>
                    <a:lnTo>
                      <a:pt x="1265" y="161"/>
                    </a:lnTo>
                    <a:lnTo>
                      <a:pt x="1259" y="170"/>
                    </a:lnTo>
                    <a:lnTo>
                      <a:pt x="1253" y="178"/>
                    </a:lnTo>
                    <a:lnTo>
                      <a:pt x="1246" y="186"/>
                    </a:lnTo>
                    <a:lnTo>
                      <a:pt x="1238" y="193"/>
                    </a:lnTo>
                    <a:lnTo>
                      <a:pt x="1229" y="200"/>
                    </a:lnTo>
                    <a:lnTo>
                      <a:pt x="1220" y="205"/>
                    </a:lnTo>
                    <a:lnTo>
                      <a:pt x="1212" y="210"/>
                    </a:lnTo>
                    <a:lnTo>
                      <a:pt x="1202" y="213"/>
                    </a:lnTo>
                    <a:lnTo>
                      <a:pt x="1190" y="216"/>
                    </a:lnTo>
                    <a:lnTo>
                      <a:pt x="1180" y="217"/>
                    </a:lnTo>
                    <a:lnTo>
                      <a:pt x="1169" y="218"/>
                    </a:lnTo>
                    <a:lnTo>
                      <a:pt x="108" y="218"/>
                    </a:lnTo>
                    <a:lnTo>
                      <a:pt x="97" y="217"/>
                    </a:lnTo>
                    <a:lnTo>
                      <a:pt x="86" y="216"/>
                    </a:lnTo>
                    <a:lnTo>
                      <a:pt x="76" y="213"/>
                    </a:lnTo>
                    <a:lnTo>
                      <a:pt x="66" y="210"/>
                    </a:lnTo>
                    <a:lnTo>
                      <a:pt x="56" y="205"/>
                    </a:lnTo>
                    <a:lnTo>
                      <a:pt x="47" y="200"/>
                    </a:lnTo>
                    <a:lnTo>
                      <a:pt x="38" y="193"/>
                    </a:lnTo>
                    <a:lnTo>
                      <a:pt x="31" y="186"/>
                    </a:lnTo>
                    <a:lnTo>
                      <a:pt x="24" y="178"/>
                    </a:lnTo>
                    <a:lnTo>
                      <a:pt x="17" y="170"/>
                    </a:lnTo>
                    <a:lnTo>
                      <a:pt x="12" y="161"/>
                    </a:lnTo>
                    <a:lnTo>
                      <a:pt x="7" y="152"/>
                    </a:lnTo>
                    <a:lnTo>
                      <a:pt x="4" y="142"/>
                    </a:lnTo>
                    <a:lnTo>
                      <a:pt x="2" y="131"/>
                    </a:lnTo>
                    <a:lnTo>
                      <a:pt x="0" y="121"/>
                    </a:lnTo>
                    <a:lnTo>
                      <a:pt x="0" y="110"/>
                    </a:lnTo>
                    <a:lnTo>
                      <a:pt x="0" y="99"/>
                    </a:lnTo>
                    <a:lnTo>
                      <a:pt x="2" y="87"/>
                    </a:lnTo>
                    <a:lnTo>
                      <a:pt x="4" y="76"/>
                    </a:lnTo>
                    <a:lnTo>
                      <a:pt x="7" y="66"/>
                    </a:lnTo>
                    <a:lnTo>
                      <a:pt x="12" y="58"/>
                    </a:lnTo>
                    <a:lnTo>
                      <a:pt x="17" y="49"/>
                    </a:lnTo>
                    <a:lnTo>
                      <a:pt x="24" y="40"/>
                    </a:lnTo>
                    <a:lnTo>
                      <a:pt x="31" y="32"/>
                    </a:lnTo>
                    <a:lnTo>
                      <a:pt x="38" y="25"/>
                    </a:lnTo>
                    <a:lnTo>
                      <a:pt x="47" y="19"/>
                    </a:lnTo>
                    <a:lnTo>
                      <a:pt x="56" y="13"/>
                    </a:lnTo>
                    <a:lnTo>
                      <a:pt x="66" y="9"/>
                    </a:lnTo>
                    <a:lnTo>
                      <a:pt x="76" y="5"/>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3" name="Freeform 22"/>
              <p:cNvSpPr>
                <a:spLocks/>
              </p:cNvSpPr>
              <p:nvPr/>
            </p:nvSpPr>
            <p:spPr bwMode="gray">
              <a:xfrm>
                <a:off x="10455678" y="2025012"/>
                <a:ext cx="28575" cy="30163"/>
              </a:xfrm>
              <a:custGeom>
                <a:avLst/>
                <a:gdLst/>
                <a:ahLst/>
                <a:cxnLst>
                  <a:cxn ang="0">
                    <a:pos x="101" y="182"/>
                  </a:cxn>
                  <a:cxn ang="0">
                    <a:pos x="119" y="178"/>
                  </a:cxn>
                  <a:cxn ang="0">
                    <a:pos x="135" y="170"/>
                  </a:cxn>
                  <a:cxn ang="0">
                    <a:pos x="150" y="162"/>
                  </a:cxn>
                  <a:cxn ang="0">
                    <a:pos x="162" y="148"/>
                  </a:cxn>
                  <a:cxn ang="0">
                    <a:pos x="172" y="134"/>
                  </a:cxn>
                  <a:cxn ang="0">
                    <a:pos x="179" y="117"/>
                  </a:cxn>
                  <a:cxn ang="0">
                    <a:pos x="182" y="99"/>
                  </a:cxn>
                  <a:cxn ang="0">
                    <a:pos x="182" y="82"/>
                  </a:cxn>
                  <a:cxn ang="0">
                    <a:pos x="179" y="64"/>
                  </a:cxn>
                  <a:cxn ang="0">
                    <a:pos x="172" y="47"/>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7"/>
                  </a:cxn>
                  <a:cxn ang="0">
                    <a:pos x="4" y="64"/>
                  </a:cxn>
                  <a:cxn ang="0">
                    <a:pos x="0" y="82"/>
                  </a:cxn>
                  <a:cxn ang="0">
                    <a:pos x="0" y="99"/>
                  </a:cxn>
                  <a:cxn ang="0">
                    <a:pos x="4" y="117"/>
                  </a:cxn>
                  <a:cxn ang="0">
                    <a:pos x="11" y="134"/>
                  </a:cxn>
                  <a:cxn ang="0">
                    <a:pos x="21" y="148"/>
                  </a:cxn>
                  <a:cxn ang="0">
                    <a:pos x="33" y="162"/>
                  </a:cxn>
                  <a:cxn ang="0">
                    <a:pos x="48" y="170"/>
                  </a:cxn>
                  <a:cxn ang="0">
                    <a:pos x="64" y="178"/>
                  </a:cxn>
                  <a:cxn ang="0">
                    <a:pos x="82" y="182"/>
                  </a:cxn>
                </a:cxnLst>
                <a:rect l="0" t="0" r="r" b="b"/>
                <a:pathLst>
                  <a:path w="183" h="182">
                    <a:moveTo>
                      <a:pt x="91" y="182"/>
                    </a:moveTo>
                    <a:lnTo>
                      <a:pt x="101" y="182"/>
                    </a:lnTo>
                    <a:lnTo>
                      <a:pt x="110" y="180"/>
                    </a:lnTo>
                    <a:lnTo>
                      <a:pt x="119" y="178"/>
                    </a:lnTo>
                    <a:lnTo>
                      <a:pt x="126" y="175"/>
                    </a:lnTo>
                    <a:lnTo>
                      <a:pt x="135" y="170"/>
                    </a:lnTo>
                    <a:lnTo>
                      <a:pt x="142" y="166"/>
                    </a:lnTo>
                    <a:lnTo>
                      <a:pt x="150" y="162"/>
                    </a:lnTo>
                    <a:lnTo>
                      <a:pt x="156" y="155"/>
                    </a:lnTo>
                    <a:lnTo>
                      <a:pt x="162" y="148"/>
                    </a:lnTo>
                    <a:lnTo>
                      <a:pt x="167" y="142"/>
                    </a:lnTo>
                    <a:lnTo>
                      <a:pt x="172" y="134"/>
                    </a:lnTo>
                    <a:lnTo>
                      <a:pt x="175" y="126"/>
                    </a:lnTo>
                    <a:lnTo>
                      <a:pt x="179" y="117"/>
                    </a:lnTo>
                    <a:lnTo>
                      <a:pt x="181" y="109"/>
                    </a:lnTo>
                    <a:lnTo>
                      <a:pt x="182" y="99"/>
                    </a:lnTo>
                    <a:lnTo>
                      <a:pt x="183" y="91"/>
                    </a:lnTo>
                    <a:lnTo>
                      <a:pt x="182" y="82"/>
                    </a:lnTo>
                    <a:lnTo>
                      <a:pt x="181" y="72"/>
                    </a:lnTo>
                    <a:lnTo>
                      <a:pt x="179" y="64"/>
                    </a:lnTo>
                    <a:lnTo>
                      <a:pt x="175" y="55"/>
                    </a:lnTo>
                    <a:lnTo>
                      <a:pt x="172" y="47"/>
                    </a:lnTo>
                    <a:lnTo>
                      <a:pt x="167" y="40"/>
                    </a:lnTo>
                    <a:lnTo>
                      <a:pt x="162" y="33"/>
                    </a:lnTo>
                    <a:lnTo>
                      <a:pt x="156" y="26"/>
                    </a:lnTo>
                    <a:lnTo>
                      <a:pt x="150" y="21"/>
                    </a:lnTo>
                    <a:lnTo>
                      <a:pt x="142" y="15"/>
                    </a:lnTo>
                    <a:lnTo>
                      <a:pt x="135" y="11"/>
                    </a:lnTo>
                    <a:lnTo>
                      <a:pt x="126" y="6"/>
                    </a:lnTo>
                    <a:lnTo>
                      <a:pt x="119" y="3"/>
                    </a:lnTo>
                    <a:lnTo>
                      <a:pt x="110" y="1"/>
                    </a:lnTo>
                    <a:lnTo>
                      <a:pt x="101" y="0"/>
                    </a:lnTo>
                    <a:lnTo>
                      <a:pt x="91" y="0"/>
                    </a:lnTo>
                    <a:lnTo>
                      <a:pt x="82" y="0"/>
                    </a:lnTo>
                    <a:lnTo>
                      <a:pt x="73" y="1"/>
                    </a:lnTo>
                    <a:lnTo>
                      <a:pt x="64" y="3"/>
                    </a:lnTo>
                    <a:lnTo>
                      <a:pt x="55" y="6"/>
                    </a:lnTo>
                    <a:lnTo>
                      <a:pt x="48" y="11"/>
                    </a:lnTo>
                    <a:lnTo>
                      <a:pt x="40" y="15"/>
                    </a:lnTo>
                    <a:lnTo>
                      <a:pt x="33" y="21"/>
                    </a:lnTo>
                    <a:lnTo>
                      <a:pt x="27" y="26"/>
                    </a:lnTo>
                    <a:lnTo>
                      <a:pt x="21" y="33"/>
                    </a:lnTo>
                    <a:lnTo>
                      <a:pt x="16" y="40"/>
                    </a:lnTo>
                    <a:lnTo>
                      <a:pt x="11" y="47"/>
                    </a:lnTo>
                    <a:lnTo>
                      <a:pt x="7" y="55"/>
                    </a:lnTo>
                    <a:lnTo>
                      <a:pt x="4" y="64"/>
                    </a:lnTo>
                    <a:lnTo>
                      <a:pt x="2" y="72"/>
                    </a:lnTo>
                    <a:lnTo>
                      <a:pt x="0" y="82"/>
                    </a:lnTo>
                    <a:lnTo>
                      <a:pt x="0" y="91"/>
                    </a:lnTo>
                    <a:lnTo>
                      <a:pt x="0" y="99"/>
                    </a:lnTo>
                    <a:lnTo>
                      <a:pt x="2" y="109"/>
                    </a:lnTo>
                    <a:lnTo>
                      <a:pt x="4" y="117"/>
                    </a:lnTo>
                    <a:lnTo>
                      <a:pt x="7" y="126"/>
                    </a:lnTo>
                    <a:lnTo>
                      <a:pt x="11" y="134"/>
                    </a:lnTo>
                    <a:lnTo>
                      <a:pt x="16" y="142"/>
                    </a:lnTo>
                    <a:lnTo>
                      <a:pt x="21" y="148"/>
                    </a:lnTo>
                    <a:lnTo>
                      <a:pt x="27" y="155"/>
                    </a:lnTo>
                    <a:lnTo>
                      <a:pt x="33" y="162"/>
                    </a:lnTo>
                    <a:lnTo>
                      <a:pt x="40" y="166"/>
                    </a:lnTo>
                    <a:lnTo>
                      <a:pt x="48" y="170"/>
                    </a:lnTo>
                    <a:lnTo>
                      <a:pt x="55"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4" name="Freeform 23"/>
              <p:cNvSpPr>
                <a:spLocks/>
              </p:cNvSpPr>
              <p:nvPr/>
            </p:nvSpPr>
            <p:spPr bwMode="gray">
              <a:xfrm>
                <a:off x="10495365" y="2025012"/>
                <a:ext cx="30163" cy="30163"/>
              </a:xfrm>
              <a:custGeom>
                <a:avLst/>
                <a:gdLst/>
                <a:ahLst/>
                <a:cxnLst>
                  <a:cxn ang="0">
                    <a:pos x="101" y="182"/>
                  </a:cxn>
                  <a:cxn ang="0">
                    <a:pos x="119" y="178"/>
                  </a:cxn>
                  <a:cxn ang="0">
                    <a:pos x="135" y="170"/>
                  </a:cxn>
                  <a:cxn ang="0">
                    <a:pos x="150" y="162"/>
                  </a:cxn>
                  <a:cxn ang="0">
                    <a:pos x="162" y="148"/>
                  </a:cxn>
                  <a:cxn ang="0">
                    <a:pos x="172" y="134"/>
                  </a:cxn>
                  <a:cxn ang="0">
                    <a:pos x="178" y="117"/>
                  </a:cxn>
                  <a:cxn ang="0">
                    <a:pos x="182" y="99"/>
                  </a:cxn>
                  <a:cxn ang="0">
                    <a:pos x="182" y="82"/>
                  </a:cxn>
                  <a:cxn ang="0">
                    <a:pos x="178" y="64"/>
                  </a:cxn>
                  <a:cxn ang="0">
                    <a:pos x="172" y="47"/>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8" y="170"/>
                  </a:cxn>
                  <a:cxn ang="0">
                    <a:pos x="64" y="178"/>
                  </a:cxn>
                  <a:cxn ang="0">
                    <a:pos x="82" y="182"/>
                  </a:cxn>
                </a:cxnLst>
                <a:rect l="0" t="0" r="r" b="b"/>
                <a:pathLst>
                  <a:path w="183" h="182">
                    <a:moveTo>
                      <a:pt x="92" y="182"/>
                    </a:moveTo>
                    <a:lnTo>
                      <a:pt x="101" y="182"/>
                    </a:lnTo>
                    <a:lnTo>
                      <a:pt x="110" y="180"/>
                    </a:lnTo>
                    <a:lnTo>
                      <a:pt x="119" y="178"/>
                    </a:lnTo>
                    <a:lnTo>
                      <a:pt x="127" y="175"/>
                    </a:lnTo>
                    <a:lnTo>
                      <a:pt x="135" y="170"/>
                    </a:lnTo>
                    <a:lnTo>
                      <a:pt x="142" y="166"/>
                    </a:lnTo>
                    <a:lnTo>
                      <a:pt x="150" y="162"/>
                    </a:lnTo>
                    <a:lnTo>
                      <a:pt x="156" y="155"/>
                    </a:lnTo>
                    <a:lnTo>
                      <a:pt x="162" y="148"/>
                    </a:lnTo>
                    <a:lnTo>
                      <a:pt x="167" y="142"/>
                    </a:lnTo>
                    <a:lnTo>
                      <a:pt x="172" y="134"/>
                    </a:lnTo>
                    <a:lnTo>
                      <a:pt x="175" y="126"/>
                    </a:lnTo>
                    <a:lnTo>
                      <a:pt x="178" y="117"/>
                    </a:lnTo>
                    <a:lnTo>
                      <a:pt x="181" y="109"/>
                    </a:lnTo>
                    <a:lnTo>
                      <a:pt x="182" y="99"/>
                    </a:lnTo>
                    <a:lnTo>
                      <a:pt x="183" y="91"/>
                    </a:lnTo>
                    <a:lnTo>
                      <a:pt x="182" y="82"/>
                    </a:lnTo>
                    <a:lnTo>
                      <a:pt x="181" y="72"/>
                    </a:lnTo>
                    <a:lnTo>
                      <a:pt x="178" y="64"/>
                    </a:lnTo>
                    <a:lnTo>
                      <a:pt x="175" y="55"/>
                    </a:lnTo>
                    <a:lnTo>
                      <a:pt x="172" y="47"/>
                    </a:lnTo>
                    <a:lnTo>
                      <a:pt x="167" y="40"/>
                    </a:lnTo>
                    <a:lnTo>
                      <a:pt x="162" y="33"/>
                    </a:lnTo>
                    <a:lnTo>
                      <a:pt x="156" y="26"/>
                    </a:lnTo>
                    <a:lnTo>
                      <a:pt x="150" y="21"/>
                    </a:lnTo>
                    <a:lnTo>
                      <a:pt x="142" y="15"/>
                    </a:lnTo>
                    <a:lnTo>
                      <a:pt x="135" y="11"/>
                    </a:lnTo>
                    <a:lnTo>
                      <a:pt x="127" y="6"/>
                    </a:lnTo>
                    <a:lnTo>
                      <a:pt x="119" y="3"/>
                    </a:lnTo>
                    <a:lnTo>
                      <a:pt x="110" y="1"/>
                    </a:lnTo>
                    <a:lnTo>
                      <a:pt x="101" y="0"/>
                    </a:lnTo>
                    <a:lnTo>
                      <a:pt x="92" y="0"/>
                    </a:lnTo>
                    <a:lnTo>
                      <a:pt x="82" y="0"/>
                    </a:lnTo>
                    <a:lnTo>
                      <a:pt x="73" y="1"/>
                    </a:lnTo>
                    <a:lnTo>
                      <a:pt x="64" y="3"/>
                    </a:lnTo>
                    <a:lnTo>
                      <a:pt x="55" y="6"/>
                    </a:lnTo>
                    <a:lnTo>
                      <a:pt x="48" y="11"/>
                    </a:lnTo>
                    <a:lnTo>
                      <a:pt x="40" y="15"/>
                    </a:lnTo>
                    <a:lnTo>
                      <a:pt x="33" y="21"/>
                    </a:lnTo>
                    <a:lnTo>
                      <a:pt x="26" y="26"/>
                    </a:lnTo>
                    <a:lnTo>
                      <a:pt x="21" y="33"/>
                    </a:lnTo>
                    <a:lnTo>
                      <a:pt x="15" y="40"/>
                    </a:lnTo>
                    <a:lnTo>
                      <a:pt x="11" y="47"/>
                    </a:lnTo>
                    <a:lnTo>
                      <a:pt x="8" y="55"/>
                    </a:lnTo>
                    <a:lnTo>
                      <a:pt x="4" y="64"/>
                    </a:lnTo>
                    <a:lnTo>
                      <a:pt x="2" y="72"/>
                    </a:lnTo>
                    <a:lnTo>
                      <a:pt x="1" y="82"/>
                    </a:lnTo>
                    <a:lnTo>
                      <a:pt x="0" y="91"/>
                    </a:lnTo>
                    <a:lnTo>
                      <a:pt x="1" y="99"/>
                    </a:lnTo>
                    <a:lnTo>
                      <a:pt x="2" y="109"/>
                    </a:lnTo>
                    <a:lnTo>
                      <a:pt x="4" y="117"/>
                    </a:lnTo>
                    <a:lnTo>
                      <a:pt x="8" y="126"/>
                    </a:lnTo>
                    <a:lnTo>
                      <a:pt x="11" y="134"/>
                    </a:lnTo>
                    <a:lnTo>
                      <a:pt x="15" y="142"/>
                    </a:lnTo>
                    <a:lnTo>
                      <a:pt x="21" y="148"/>
                    </a:lnTo>
                    <a:lnTo>
                      <a:pt x="26" y="155"/>
                    </a:lnTo>
                    <a:lnTo>
                      <a:pt x="33" y="162"/>
                    </a:lnTo>
                    <a:lnTo>
                      <a:pt x="40" y="166"/>
                    </a:lnTo>
                    <a:lnTo>
                      <a:pt x="48" y="170"/>
                    </a:lnTo>
                    <a:lnTo>
                      <a:pt x="55" y="175"/>
                    </a:lnTo>
                    <a:lnTo>
                      <a:pt x="64"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5" name="Freeform 24"/>
              <p:cNvSpPr>
                <a:spLocks/>
              </p:cNvSpPr>
              <p:nvPr/>
            </p:nvSpPr>
            <p:spPr bwMode="gray">
              <a:xfrm>
                <a:off x="10536640" y="2025012"/>
                <a:ext cx="28575" cy="30163"/>
              </a:xfrm>
              <a:custGeom>
                <a:avLst/>
                <a:gdLst/>
                <a:ahLst/>
                <a:cxnLst>
                  <a:cxn ang="0">
                    <a:pos x="101" y="182"/>
                  </a:cxn>
                  <a:cxn ang="0">
                    <a:pos x="118" y="178"/>
                  </a:cxn>
                  <a:cxn ang="0">
                    <a:pos x="135" y="170"/>
                  </a:cxn>
                  <a:cxn ang="0">
                    <a:pos x="149" y="162"/>
                  </a:cxn>
                  <a:cxn ang="0">
                    <a:pos x="162" y="148"/>
                  </a:cxn>
                  <a:cxn ang="0">
                    <a:pos x="172" y="134"/>
                  </a:cxn>
                  <a:cxn ang="0">
                    <a:pos x="178" y="117"/>
                  </a:cxn>
                  <a:cxn ang="0">
                    <a:pos x="183" y="99"/>
                  </a:cxn>
                  <a:cxn ang="0">
                    <a:pos x="183" y="82"/>
                  </a:cxn>
                  <a:cxn ang="0">
                    <a:pos x="178" y="64"/>
                  </a:cxn>
                  <a:cxn ang="0">
                    <a:pos x="172" y="47"/>
                  </a:cxn>
                  <a:cxn ang="0">
                    <a:pos x="162" y="33"/>
                  </a:cxn>
                  <a:cxn ang="0">
                    <a:pos x="149" y="21"/>
                  </a:cxn>
                  <a:cxn ang="0">
                    <a:pos x="135" y="11"/>
                  </a:cxn>
                  <a:cxn ang="0">
                    <a:pos x="118" y="3"/>
                  </a:cxn>
                  <a:cxn ang="0">
                    <a:pos x="101" y="0"/>
                  </a:cxn>
                  <a:cxn ang="0">
                    <a:pos x="82" y="0"/>
                  </a:cxn>
                  <a:cxn ang="0">
                    <a:pos x="64" y="3"/>
                  </a:cxn>
                  <a:cxn ang="0">
                    <a:pos x="47"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7" y="170"/>
                  </a:cxn>
                  <a:cxn ang="0">
                    <a:pos x="64" y="178"/>
                  </a:cxn>
                  <a:cxn ang="0">
                    <a:pos x="82" y="182"/>
                  </a:cxn>
                </a:cxnLst>
                <a:rect l="0" t="0" r="r" b="b"/>
                <a:pathLst>
                  <a:path w="183" h="182">
                    <a:moveTo>
                      <a:pt x="92" y="182"/>
                    </a:moveTo>
                    <a:lnTo>
                      <a:pt x="101" y="182"/>
                    </a:lnTo>
                    <a:lnTo>
                      <a:pt x="109" y="180"/>
                    </a:lnTo>
                    <a:lnTo>
                      <a:pt x="118" y="178"/>
                    </a:lnTo>
                    <a:lnTo>
                      <a:pt x="127" y="175"/>
                    </a:lnTo>
                    <a:lnTo>
                      <a:pt x="135" y="170"/>
                    </a:lnTo>
                    <a:lnTo>
                      <a:pt x="143" y="166"/>
                    </a:lnTo>
                    <a:lnTo>
                      <a:pt x="149" y="162"/>
                    </a:lnTo>
                    <a:lnTo>
                      <a:pt x="156" y="155"/>
                    </a:lnTo>
                    <a:lnTo>
                      <a:pt x="162" y="148"/>
                    </a:lnTo>
                    <a:lnTo>
                      <a:pt x="167" y="142"/>
                    </a:lnTo>
                    <a:lnTo>
                      <a:pt x="172" y="134"/>
                    </a:lnTo>
                    <a:lnTo>
                      <a:pt x="176" y="126"/>
                    </a:lnTo>
                    <a:lnTo>
                      <a:pt x="178" y="117"/>
                    </a:lnTo>
                    <a:lnTo>
                      <a:pt x="180" y="109"/>
                    </a:lnTo>
                    <a:lnTo>
                      <a:pt x="183" y="99"/>
                    </a:lnTo>
                    <a:lnTo>
                      <a:pt x="183" y="91"/>
                    </a:lnTo>
                    <a:lnTo>
                      <a:pt x="183" y="82"/>
                    </a:lnTo>
                    <a:lnTo>
                      <a:pt x="180" y="72"/>
                    </a:lnTo>
                    <a:lnTo>
                      <a:pt x="178" y="64"/>
                    </a:lnTo>
                    <a:lnTo>
                      <a:pt x="176" y="55"/>
                    </a:lnTo>
                    <a:lnTo>
                      <a:pt x="172" y="47"/>
                    </a:lnTo>
                    <a:lnTo>
                      <a:pt x="167" y="40"/>
                    </a:lnTo>
                    <a:lnTo>
                      <a:pt x="162" y="33"/>
                    </a:lnTo>
                    <a:lnTo>
                      <a:pt x="156" y="26"/>
                    </a:lnTo>
                    <a:lnTo>
                      <a:pt x="149" y="21"/>
                    </a:lnTo>
                    <a:lnTo>
                      <a:pt x="143" y="15"/>
                    </a:lnTo>
                    <a:lnTo>
                      <a:pt x="135" y="11"/>
                    </a:lnTo>
                    <a:lnTo>
                      <a:pt x="127" y="6"/>
                    </a:lnTo>
                    <a:lnTo>
                      <a:pt x="118" y="3"/>
                    </a:lnTo>
                    <a:lnTo>
                      <a:pt x="109" y="1"/>
                    </a:lnTo>
                    <a:lnTo>
                      <a:pt x="101" y="0"/>
                    </a:lnTo>
                    <a:lnTo>
                      <a:pt x="92" y="0"/>
                    </a:lnTo>
                    <a:lnTo>
                      <a:pt x="82" y="0"/>
                    </a:lnTo>
                    <a:lnTo>
                      <a:pt x="73" y="1"/>
                    </a:lnTo>
                    <a:lnTo>
                      <a:pt x="64" y="3"/>
                    </a:lnTo>
                    <a:lnTo>
                      <a:pt x="56" y="6"/>
                    </a:lnTo>
                    <a:lnTo>
                      <a:pt x="47" y="11"/>
                    </a:lnTo>
                    <a:lnTo>
                      <a:pt x="41" y="15"/>
                    </a:lnTo>
                    <a:lnTo>
                      <a:pt x="33" y="21"/>
                    </a:lnTo>
                    <a:lnTo>
                      <a:pt x="26" y="26"/>
                    </a:lnTo>
                    <a:lnTo>
                      <a:pt x="21" y="33"/>
                    </a:lnTo>
                    <a:lnTo>
                      <a:pt x="15" y="40"/>
                    </a:lnTo>
                    <a:lnTo>
                      <a:pt x="11" y="47"/>
                    </a:lnTo>
                    <a:lnTo>
                      <a:pt x="7" y="55"/>
                    </a:lnTo>
                    <a:lnTo>
                      <a:pt x="4" y="64"/>
                    </a:lnTo>
                    <a:lnTo>
                      <a:pt x="2" y="72"/>
                    </a:lnTo>
                    <a:lnTo>
                      <a:pt x="1" y="82"/>
                    </a:lnTo>
                    <a:lnTo>
                      <a:pt x="0" y="91"/>
                    </a:lnTo>
                    <a:lnTo>
                      <a:pt x="1" y="99"/>
                    </a:lnTo>
                    <a:lnTo>
                      <a:pt x="2" y="109"/>
                    </a:lnTo>
                    <a:lnTo>
                      <a:pt x="4" y="117"/>
                    </a:lnTo>
                    <a:lnTo>
                      <a:pt x="7" y="126"/>
                    </a:lnTo>
                    <a:lnTo>
                      <a:pt x="11" y="134"/>
                    </a:lnTo>
                    <a:lnTo>
                      <a:pt x="15" y="142"/>
                    </a:lnTo>
                    <a:lnTo>
                      <a:pt x="21" y="148"/>
                    </a:lnTo>
                    <a:lnTo>
                      <a:pt x="26" y="155"/>
                    </a:lnTo>
                    <a:lnTo>
                      <a:pt x="33" y="162"/>
                    </a:lnTo>
                    <a:lnTo>
                      <a:pt x="41" y="166"/>
                    </a:lnTo>
                    <a:lnTo>
                      <a:pt x="47" y="170"/>
                    </a:lnTo>
                    <a:lnTo>
                      <a:pt x="56" y="175"/>
                    </a:lnTo>
                    <a:lnTo>
                      <a:pt x="64"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6" name="Freeform 25"/>
              <p:cNvSpPr>
                <a:spLocks/>
              </p:cNvSpPr>
              <p:nvPr/>
            </p:nvSpPr>
            <p:spPr bwMode="gray">
              <a:xfrm>
                <a:off x="10576328" y="2025012"/>
                <a:ext cx="28575" cy="30163"/>
              </a:xfrm>
              <a:custGeom>
                <a:avLst/>
                <a:gdLst/>
                <a:ahLst/>
                <a:cxnLst>
                  <a:cxn ang="0">
                    <a:pos x="100" y="182"/>
                  </a:cxn>
                  <a:cxn ang="0">
                    <a:pos x="118" y="178"/>
                  </a:cxn>
                  <a:cxn ang="0">
                    <a:pos x="135" y="170"/>
                  </a:cxn>
                  <a:cxn ang="0">
                    <a:pos x="149" y="162"/>
                  </a:cxn>
                  <a:cxn ang="0">
                    <a:pos x="161" y="148"/>
                  </a:cxn>
                  <a:cxn ang="0">
                    <a:pos x="171" y="134"/>
                  </a:cxn>
                  <a:cxn ang="0">
                    <a:pos x="178" y="117"/>
                  </a:cxn>
                  <a:cxn ang="0">
                    <a:pos x="182" y="99"/>
                  </a:cxn>
                  <a:cxn ang="0">
                    <a:pos x="182" y="82"/>
                  </a:cxn>
                  <a:cxn ang="0">
                    <a:pos x="178" y="64"/>
                  </a:cxn>
                  <a:cxn ang="0">
                    <a:pos x="171" y="47"/>
                  </a:cxn>
                  <a:cxn ang="0">
                    <a:pos x="161" y="33"/>
                  </a:cxn>
                  <a:cxn ang="0">
                    <a:pos x="149" y="21"/>
                  </a:cxn>
                  <a:cxn ang="0">
                    <a:pos x="135" y="11"/>
                  </a:cxn>
                  <a:cxn ang="0">
                    <a:pos x="118" y="3"/>
                  </a:cxn>
                  <a:cxn ang="0">
                    <a:pos x="100" y="0"/>
                  </a:cxn>
                  <a:cxn ang="0">
                    <a:pos x="82" y="0"/>
                  </a:cxn>
                  <a:cxn ang="0">
                    <a:pos x="64" y="3"/>
                  </a:cxn>
                  <a:cxn ang="0">
                    <a:pos x="48" y="11"/>
                  </a:cxn>
                  <a:cxn ang="0">
                    <a:pos x="33" y="21"/>
                  </a:cxn>
                  <a:cxn ang="0">
                    <a:pos x="21" y="33"/>
                  </a:cxn>
                  <a:cxn ang="0">
                    <a:pos x="11" y="47"/>
                  </a:cxn>
                  <a:cxn ang="0">
                    <a:pos x="4" y="64"/>
                  </a:cxn>
                  <a:cxn ang="0">
                    <a:pos x="1" y="82"/>
                  </a:cxn>
                  <a:cxn ang="0">
                    <a:pos x="1" y="99"/>
                  </a:cxn>
                  <a:cxn ang="0">
                    <a:pos x="4" y="117"/>
                  </a:cxn>
                  <a:cxn ang="0">
                    <a:pos x="11" y="134"/>
                  </a:cxn>
                  <a:cxn ang="0">
                    <a:pos x="21" y="148"/>
                  </a:cxn>
                  <a:cxn ang="0">
                    <a:pos x="33" y="162"/>
                  </a:cxn>
                  <a:cxn ang="0">
                    <a:pos x="48" y="170"/>
                  </a:cxn>
                  <a:cxn ang="0">
                    <a:pos x="64" y="178"/>
                  </a:cxn>
                  <a:cxn ang="0">
                    <a:pos x="82" y="182"/>
                  </a:cxn>
                </a:cxnLst>
                <a:rect l="0" t="0" r="r" b="b"/>
                <a:pathLst>
                  <a:path w="182" h="182">
                    <a:moveTo>
                      <a:pt x="92" y="182"/>
                    </a:moveTo>
                    <a:lnTo>
                      <a:pt x="100" y="182"/>
                    </a:lnTo>
                    <a:lnTo>
                      <a:pt x="109" y="180"/>
                    </a:lnTo>
                    <a:lnTo>
                      <a:pt x="118" y="178"/>
                    </a:lnTo>
                    <a:lnTo>
                      <a:pt x="127" y="175"/>
                    </a:lnTo>
                    <a:lnTo>
                      <a:pt x="135" y="170"/>
                    </a:lnTo>
                    <a:lnTo>
                      <a:pt x="143" y="166"/>
                    </a:lnTo>
                    <a:lnTo>
                      <a:pt x="149" y="162"/>
                    </a:lnTo>
                    <a:lnTo>
                      <a:pt x="156" y="155"/>
                    </a:lnTo>
                    <a:lnTo>
                      <a:pt x="161" y="148"/>
                    </a:lnTo>
                    <a:lnTo>
                      <a:pt x="167" y="142"/>
                    </a:lnTo>
                    <a:lnTo>
                      <a:pt x="171" y="134"/>
                    </a:lnTo>
                    <a:lnTo>
                      <a:pt x="176" y="126"/>
                    </a:lnTo>
                    <a:lnTo>
                      <a:pt x="178" y="117"/>
                    </a:lnTo>
                    <a:lnTo>
                      <a:pt x="180" y="109"/>
                    </a:lnTo>
                    <a:lnTo>
                      <a:pt x="182" y="99"/>
                    </a:lnTo>
                    <a:lnTo>
                      <a:pt x="182" y="91"/>
                    </a:lnTo>
                    <a:lnTo>
                      <a:pt x="182" y="82"/>
                    </a:lnTo>
                    <a:lnTo>
                      <a:pt x="180" y="72"/>
                    </a:lnTo>
                    <a:lnTo>
                      <a:pt x="178" y="64"/>
                    </a:lnTo>
                    <a:lnTo>
                      <a:pt x="176" y="55"/>
                    </a:lnTo>
                    <a:lnTo>
                      <a:pt x="171" y="47"/>
                    </a:lnTo>
                    <a:lnTo>
                      <a:pt x="167" y="40"/>
                    </a:lnTo>
                    <a:lnTo>
                      <a:pt x="161" y="33"/>
                    </a:lnTo>
                    <a:lnTo>
                      <a:pt x="156" y="26"/>
                    </a:lnTo>
                    <a:lnTo>
                      <a:pt x="149" y="21"/>
                    </a:lnTo>
                    <a:lnTo>
                      <a:pt x="143" y="15"/>
                    </a:lnTo>
                    <a:lnTo>
                      <a:pt x="135" y="11"/>
                    </a:lnTo>
                    <a:lnTo>
                      <a:pt x="127" y="6"/>
                    </a:lnTo>
                    <a:lnTo>
                      <a:pt x="118" y="3"/>
                    </a:lnTo>
                    <a:lnTo>
                      <a:pt x="109" y="1"/>
                    </a:lnTo>
                    <a:lnTo>
                      <a:pt x="100" y="0"/>
                    </a:lnTo>
                    <a:lnTo>
                      <a:pt x="92" y="0"/>
                    </a:lnTo>
                    <a:lnTo>
                      <a:pt x="82" y="0"/>
                    </a:lnTo>
                    <a:lnTo>
                      <a:pt x="73" y="1"/>
                    </a:lnTo>
                    <a:lnTo>
                      <a:pt x="64" y="3"/>
                    </a:lnTo>
                    <a:lnTo>
                      <a:pt x="56" y="6"/>
                    </a:lnTo>
                    <a:lnTo>
                      <a:pt x="48" y="11"/>
                    </a:lnTo>
                    <a:lnTo>
                      <a:pt x="41" y="15"/>
                    </a:lnTo>
                    <a:lnTo>
                      <a:pt x="33" y="21"/>
                    </a:lnTo>
                    <a:lnTo>
                      <a:pt x="27" y="26"/>
                    </a:lnTo>
                    <a:lnTo>
                      <a:pt x="21" y="33"/>
                    </a:lnTo>
                    <a:lnTo>
                      <a:pt x="16" y="40"/>
                    </a:lnTo>
                    <a:lnTo>
                      <a:pt x="11" y="47"/>
                    </a:lnTo>
                    <a:lnTo>
                      <a:pt x="7" y="55"/>
                    </a:lnTo>
                    <a:lnTo>
                      <a:pt x="4" y="64"/>
                    </a:lnTo>
                    <a:lnTo>
                      <a:pt x="2" y="72"/>
                    </a:lnTo>
                    <a:lnTo>
                      <a:pt x="1" y="82"/>
                    </a:lnTo>
                    <a:lnTo>
                      <a:pt x="0" y="91"/>
                    </a:lnTo>
                    <a:lnTo>
                      <a:pt x="1" y="99"/>
                    </a:lnTo>
                    <a:lnTo>
                      <a:pt x="2" y="109"/>
                    </a:lnTo>
                    <a:lnTo>
                      <a:pt x="4" y="117"/>
                    </a:lnTo>
                    <a:lnTo>
                      <a:pt x="7" y="126"/>
                    </a:lnTo>
                    <a:lnTo>
                      <a:pt x="11" y="134"/>
                    </a:lnTo>
                    <a:lnTo>
                      <a:pt x="16" y="142"/>
                    </a:lnTo>
                    <a:lnTo>
                      <a:pt x="21" y="148"/>
                    </a:lnTo>
                    <a:lnTo>
                      <a:pt x="27" y="155"/>
                    </a:lnTo>
                    <a:lnTo>
                      <a:pt x="33" y="162"/>
                    </a:lnTo>
                    <a:lnTo>
                      <a:pt x="41" y="166"/>
                    </a:lnTo>
                    <a:lnTo>
                      <a:pt x="48" y="170"/>
                    </a:lnTo>
                    <a:lnTo>
                      <a:pt x="56" y="175"/>
                    </a:lnTo>
                    <a:lnTo>
                      <a:pt x="64"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7" name="Freeform 26"/>
              <p:cNvSpPr>
                <a:spLocks/>
              </p:cNvSpPr>
              <p:nvPr/>
            </p:nvSpPr>
            <p:spPr bwMode="gray">
              <a:xfrm>
                <a:off x="10616015" y="2025012"/>
                <a:ext cx="28575" cy="30163"/>
              </a:xfrm>
              <a:custGeom>
                <a:avLst/>
                <a:gdLst/>
                <a:ahLst/>
                <a:cxnLst>
                  <a:cxn ang="0">
                    <a:pos x="100" y="182"/>
                  </a:cxn>
                  <a:cxn ang="0">
                    <a:pos x="118" y="178"/>
                  </a:cxn>
                  <a:cxn ang="0">
                    <a:pos x="135" y="170"/>
                  </a:cxn>
                  <a:cxn ang="0">
                    <a:pos x="149" y="162"/>
                  </a:cxn>
                  <a:cxn ang="0">
                    <a:pos x="161" y="148"/>
                  </a:cxn>
                  <a:cxn ang="0">
                    <a:pos x="171" y="134"/>
                  </a:cxn>
                  <a:cxn ang="0">
                    <a:pos x="179" y="117"/>
                  </a:cxn>
                  <a:cxn ang="0">
                    <a:pos x="182" y="99"/>
                  </a:cxn>
                  <a:cxn ang="0">
                    <a:pos x="182" y="82"/>
                  </a:cxn>
                  <a:cxn ang="0">
                    <a:pos x="179" y="64"/>
                  </a:cxn>
                  <a:cxn ang="0">
                    <a:pos x="171" y="47"/>
                  </a:cxn>
                  <a:cxn ang="0">
                    <a:pos x="161" y="33"/>
                  </a:cxn>
                  <a:cxn ang="0">
                    <a:pos x="149" y="21"/>
                  </a:cxn>
                  <a:cxn ang="0">
                    <a:pos x="135" y="11"/>
                  </a:cxn>
                  <a:cxn ang="0">
                    <a:pos x="118" y="3"/>
                  </a:cxn>
                  <a:cxn ang="0">
                    <a:pos x="100" y="0"/>
                  </a:cxn>
                  <a:cxn ang="0">
                    <a:pos x="82" y="0"/>
                  </a:cxn>
                  <a:cxn ang="0">
                    <a:pos x="64" y="3"/>
                  </a:cxn>
                  <a:cxn ang="0">
                    <a:pos x="48" y="11"/>
                  </a:cxn>
                  <a:cxn ang="0">
                    <a:pos x="34" y="21"/>
                  </a:cxn>
                  <a:cxn ang="0">
                    <a:pos x="20" y="33"/>
                  </a:cxn>
                  <a:cxn ang="0">
                    <a:pos x="10" y="47"/>
                  </a:cxn>
                  <a:cxn ang="0">
                    <a:pos x="4" y="64"/>
                  </a:cxn>
                  <a:cxn ang="0">
                    <a:pos x="0" y="82"/>
                  </a:cxn>
                  <a:cxn ang="0">
                    <a:pos x="0" y="99"/>
                  </a:cxn>
                  <a:cxn ang="0">
                    <a:pos x="4" y="117"/>
                  </a:cxn>
                  <a:cxn ang="0">
                    <a:pos x="10" y="134"/>
                  </a:cxn>
                  <a:cxn ang="0">
                    <a:pos x="20" y="148"/>
                  </a:cxn>
                  <a:cxn ang="0">
                    <a:pos x="34" y="162"/>
                  </a:cxn>
                  <a:cxn ang="0">
                    <a:pos x="48" y="170"/>
                  </a:cxn>
                  <a:cxn ang="0">
                    <a:pos x="64" y="178"/>
                  </a:cxn>
                  <a:cxn ang="0">
                    <a:pos x="82" y="182"/>
                  </a:cxn>
                </a:cxnLst>
                <a:rect l="0" t="0" r="r" b="b"/>
                <a:pathLst>
                  <a:path w="182" h="182">
                    <a:moveTo>
                      <a:pt x="91" y="182"/>
                    </a:moveTo>
                    <a:lnTo>
                      <a:pt x="100" y="182"/>
                    </a:lnTo>
                    <a:lnTo>
                      <a:pt x="109" y="180"/>
                    </a:lnTo>
                    <a:lnTo>
                      <a:pt x="118" y="178"/>
                    </a:lnTo>
                    <a:lnTo>
                      <a:pt x="127" y="175"/>
                    </a:lnTo>
                    <a:lnTo>
                      <a:pt x="135" y="170"/>
                    </a:lnTo>
                    <a:lnTo>
                      <a:pt x="142" y="166"/>
                    </a:lnTo>
                    <a:lnTo>
                      <a:pt x="149" y="162"/>
                    </a:lnTo>
                    <a:lnTo>
                      <a:pt x="156" y="155"/>
                    </a:lnTo>
                    <a:lnTo>
                      <a:pt x="161" y="148"/>
                    </a:lnTo>
                    <a:lnTo>
                      <a:pt x="167" y="142"/>
                    </a:lnTo>
                    <a:lnTo>
                      <a:pt x="171" y="134"/>
                    </a:lnTo>
                    <a:lnTo>
                      <a:pt x="176" y="126"/>
                    </a:lnTo>
                    <a:lnTo>
                      <a:pt x="179" y="117"/>
                    </a:lnTo>
                    <a:lnTo>
                      <a:pt x="181" y="109"/>
                    </a:lnTo>
                    <a:lnTo>
                      <a:pt x="182" y="99"/>
                    </a:lnTo>
                    <a:lnTo>
                      <a:pt x="182" y="91"/>
                    </a:lnTo>
                    <a:lnTo>
                      <a:pt x="182" y="82"/>
                    </a:lnTo>
                    <a:lnTo>
                      <a:pt x="181" y="72"/>
                    </a:lnTo>
                    <a:lnTo>
                      <a:pt x="179" y="64"/>
                    </a:lnTo>
                    <a:lnTo>
                      <a:pt x="176" y="55"/>
                    </a:lnTo>
                    <a:lnTo>
                      <a:pt x="171" y="47"/>
                    </a:lnTo>
                    <a:lnTo>
                      <a:pt x="167" y="40"/>
                    </a:lnTo>
                    <a:lnTo>
                      <a:pt x="161" y="33"/>
                    </a:lnTo>
                    <a:lnTo>
                      <a:pt x="156" y="26"/>
                    </a:lnTo>
                    <a:lnTo>
                      <a:pt x="149" y="21"/>
                    </a:lnTo>
                    <a:lnTo>
                      <a:pt x="142" y="15"/>
                    </a:lnTo>
                    <a:lnTo>
                      <a:pt x="135" y="11"/>
                    </a:lnTo>
                    <a:lnTo>
                      <a:pt x="127" y="6"/>
                    </a:lnTo>
                    <a:lnTo>
                      <a:pt x="118" y="3"/>
                    </a:lnTo>
                    <a:lnTo>
                      <a:pt x="109" y="1"/>
                    </a:lnTo>
                    <a:lnTo>
                      <a:pt x="100" y="0"/>
                    </a:lnTo>
                    <a:lnTo>
                      <a:pt x="91" y="0"/>
                    </a:lnTo>
                    <a:lnTo>
                      <a:pt x="82" y="0"/>
                    </a:lnTo>
                    <a:lnTo>
                      <a:pt x="73" y="1"/>
                    </a:lnTo>
                    <a:lnTo>
                      <a:pt x="64" y="3"/>
                    </a:lnTo>
                    <a:lnTo>
                      <a:pt x="56" y="6"/>
                    </a:lnTo>
                    <a:lnTo>
                      <a:pt x="48" y="11"/>
                    </a:lnTo>
                    <a:lnTo>
                      <a:pt x="40" y="15"/>
                    </a:lnTo>
                    <a:lnTo>
                      <a:pt x="34" y="21"/>
                    </a:lnTo>
                    <a:lnTo>
                      <a:pt x="27" y="26"/>
                    </a:lnTo>
                    <a:lnTo>
                      <a:pt x="20" y="33"/>
                    </a:lnTo>
                    <a:lnTo>
                      <a:pt x="16" y="40"/>
                    </a:lnTo>
                    <a:lnTo>
                      <a:pt x="10" y="47"/>
                    </a:lnTo>
                    <a:lnTo>
                      <a:pt x="7" y="55"/>
                    </a:lnTo>
                    <a:lnTo>
                      <a:pt x="4" y="64"/>
                    </a:lnTo>
                    <a:lnTo>
                      <a:pt x="2" y="72"/>
                    </a:lnTo>
                    <a:lnTo>
                      <a:pt x="0" y="82"/>
                    </a:lnTo>
                    <a:lnTo>
                      <a:pt x="0" y="91"/>
                    </a:lnTo>
                    <a:lnTo>
                      <a:pt x="0" y="99"/>
                    </a:lnTo>
                    <a:lnTo>
                      <a:pt x="2" y="109"/>
                    </a:lnTo>
                    <a:lnTo>
                      <a:pt x="4" y="117"/>
                    </a:lnTo>
                    <a:lnTo>
                      <a:pt x="7" y="126"/>
                    </a:lnTo>
                    <a:lnTo>
                      <a:pt x="10" y="134"/>
                    </a:lnTo>
                    <a:lnTo>
                      <a:pt x="16" y="142"/>
                    </a:lnTo>
                    <a:lnTo>
                      <a:pt x="20" y="148"/>
                    </a:lnTo>
                    <a:lnTo>
                      <a:pt x="27" y="155"/>
                    </a:lnTo>
                    <a:lnTo>
                      <a:pt x="34" y="162"/>
                    </a:lnTo>
                    <a:lnTo>
                      <a:pt x="40" y="166"/>
                    </a:lnTo>
                    <a:lnTo>
                      <a:pt x="48" y="170"/>
                    </a:lnTo>
                    <a:lnTo>
                      <a:pt x="56"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8" name="Freeform 27"/>
              <p:cNvSpPr>
                <a:spLocks/>
              </p:cNvSpPr>
              <p:nvPr/>
            </p:nvSpPr>
            <p:spPr bwMode="gray">
              <a:xfrm>
                <a:off x="11073215" y="2212337"/>
                <a:ext cx="203200" cy="34925"/>
              </a:xfrm>
              <a:custGeom>
                <a:avLst/>
                <a:gdLst/>
                <a:ahLst/>
                <a:cxnLst>
                  <a:cxn ang="0">
                    <a:pos x="1169" y="0"/>
                  </a:cxn>
                  <a:cxn ang="0">
                    <a:pos x="1190" y="3"/>
                  </a:cxn>
                  <a:cxn ang="0">
                    <a:pos x="1212" y="9"/>
                  </a:cxn>
                  <a:cxn ang="0">
                    <a:pos x="1229" y="19"/>
                  </a:cxn>
                  <a:cxn ang="0">
                    <a:pos x="1246" y="33"/>
                  </a:cxn>
                  <a:cxn ang="0">
                    <a:pos x="1259" y="49"/>
                  </a:cxn>
                  <a:cxn ang="0">
                    <a:pos x="1269" y="67"/>
                  </a:cxn>
                  <a:cxn ang="0">
                    <a:pos x="1276" y="88"/>
                  </a:cxn>
                  <a:cxn ang="0">
                    <a:pos x="1278" y="109"/>
                  </a:cxn>
                  <a:cxn ang="0">
                    <a:pos x="1276" y="131"/>
                  </a:cxn>
                  <a:cxn ang="0">
                    <a:pos x="1269" y="152"/>
                  </a:cxn>
                  <a:cxn ang="0">
                    <a:pos x="1259" y="170"/>
                  </a:cxn>
                  <a:cxn ang="0">
                    <a:pos x="1246" y="187"/>
                  </a:cxn>
                  <a:cxn ang="0">
                    <a:pos x="1229" y="200"/>
                  </a:cxn>
                  <a:cxn ang="0">
                    <a:pos x="1212" y="210"/>
                  </a:cxn>
                  <a:cxn ang="0">
                    <a:pos x="1190" y="217"/>
                  </a:cxn>
                  <a:cxn ang="0">
                    <a:pos x="1169" y="219"/>
                  </a:cxn>
                  <a:cxn ang="0">
                    <a:pos x="97" y="218"/>
                  </a:cxn>
                  <a:cxn ang="0">
                    <a:pos x="76" y="213"/>
                  </a:cxn>
                  <a:cxn ang="0">
                    <a:pos x="56" y="206"/>
                  </a:cxn>
                  <a:cxn ang="0">
                    <a:pos x="38" y="193"/>
                  </a:cxn>
                  <a:cxn ang="0">
                    <a:pos x="24" y="179"/>
                  </a:cxn>
                  <a:cxn ang="0">
                    <a:pos x="12" y="161"/>
                  </a:cxn>
                  <a:cxn ang="0">
                    <a:pos x="4" y="142"/>
                  </a:cxn>
                  <a:cxn ang="0">
                    <a:pos x="0" y="120"/>
                  </a:cxn>
                  <a:cxn ang="0">
                    <a:pos x="0" y="98"/>
                  </a:cxn>
                  <a:cxn ang="0">
                    <a:pos x="4" y="77"/>
                  </a:cxn>
                  <a:cxn ang="0">
                    <a:pos x="12" y="58"/>
                  </a:cxn>
                  <a:cxn ang="0">
                    <a:pos x="24" y="40"/>
                  </a:cxn>
                  <a:cxn ang="0">
                    <a:pos x="38" y="26"/>
                  </a:cxn>
                  <a:cxn ang="0">
                    <a:pos x="56" y="14"/>
                  </a:cxn>
                  <a:cxn ang="0">
                    <a:pos x="76" y="6"/>
                  </a:cxn>
                  <a:cxn ang="0">
                    <a:pos x="97" y="2"/>
                  </a:cxn>
                </a:cxnLst>
                <a:rect l="0" t="0" r="r" b="b"/>
                <a:pathLst>
                  <a:path w="1278" h="219">
                    <a:moveTo>
                      <a:pt x="108" y="0"/>
                    </a:moveTo>
                    <a:lnTo>
                      <a:pt x="1169" y="0"/>
                    </a:lnTo>
                    <a:lnTo>
                      <a:pt x="1180" y="2"/>
                    </a:lnTo>
                    <a:lnTo>
                      <a:pt x="1190" y="3"/>
                    </a:lnTo>
                    <a:lnTo>
                      <a:pt x="1202" y="6"/>
                    </a:lnTo>
                    <a:lnTo>
                      <a:pt x="1212" y="9"/>
                    </a:lnTo>
                    <a:lnTo>
                      <a:pt x="1220" y="14"/>
                    </a:lnTo>
                    <a:lnTo>
                      <a:pt x="1229" y="19"/>
                    </a:lnTo>
                    <a:lnTo>
                      <a:pt x="1238" y="26"/>
                    </a:lnTo>
                    <a:lnTo>
                      <a:pt x="1246" y="33"/>
                    </a:lnTo>
                    <a:lnTo>
                      <a:pt x="1253" y="40"/>
                    </a:lnTo>
                    <a:lnTo>
                      <a:pt x="1259" y="49"/>
                    </a:lnTo>
                    <a:lnTo>
                      <a:pt x="1265" y="58"/>
                    </a:lnTo>
                    <a:lnTo>
                      <a:pt x="1269" y="67"/>
                    </a:lnTo>
                    <a:lnTo>
                      <a:pt x="1272" y="77"/>
                    </a:lnTo>
                    <a:lnTo>
                      <a:pt x="1276" y="88"/>
                    </a:lnTo>
                    <a:lnTo>
                      <a:pt x="1277" y="98"/>
                    </a:lnTo>
                    <a:lnTo>
                      <a:pt x="1278" y="109"/>
                    </a:lnTo>
                    <a:lnTo>
                      <a:pt x="1277" y="120"/>
                    </a:lnTo>
                    <a:lnTo>
                      <a:pt x="1276" y="131"/>
                    </a:lnTo>
                    <a:lnTo>
                      <a:pt x="1272" y="142"/>
                    </a:lnTo>
                    <a:lnTo>
                      <a:pt x="1269" y="152"/>
                    </a:lnTo>
                    <a:lnTo>
                      <a:pt x="1265" y="161"/>
                    </a:lnTo>
                    <a:lnTo>
                      <a:pt x="1259" y="170"/>
                    </a:lnTo>
                    <a:lnTo>
                      <a:pt x="1253" y="179"/>
                    </a:lnTo>
                    <a:lnTo>
                      <a:pt x="1246" y="187"/>
                    </a:lnTo>
                    <a:lnTo>
                      <a:pt x="1238" y="193"/>
                    </a:lnTo>
                    <a:lnTo>
                      <a:pt x="1229" y="200"/>
                    </a:lnTo>
                    <a:lnTo>
                      <a:pt x="1220" y="206"/>
                    </a:lnTo>
                    <a:lnTo>
                      <a:pt x="1212" y="210"/>
                    </a:lnTo>
                    <a:lnTo>
                      <a:pt x="1202" y="213"/>
                    </a:lnTo>
                    <a:lnTo>
                      <a:pt x="1190" y="217"/>
                    </a:lnTo>
                    <a:lnTo>
                      <a:pt x="1180" y="218"/>
                    </a:lnTo>
                    <a:lnTo>
                      <a:pt x="1169" y="219"/>
                    </a:lnTo>
                    <a:lnTo>
                      <a:pt x="108" y="219"/>
                    </a:lnTo>
                    <a:lnTo>
                      <a:pt x="97" y="218"/>
                    </a:lnTo>
                    <a:lnTo>
                      <a:pt x="86" y="217"/>
                    </a:lnTo>
                    <a:lnTo>
                      <a:pt x="76" y="213"/>
                    </a:lnTo>
                    <a:lnTo>
                      <a:pt x="66" y="210"/>
                    </a:lnTo>
                    <a:lnTo>
                      <a:pt x="56" y="206"/>
                    </a:lnTo>
                    <a:lnTo>
                      <a:pt x="47" y="200"/>
                    </a:lnTo>
                    <a:lnTo>
                      <a:pt x="38" y="193"/>
                    </a:lnTo>
                    <a:lnTo>
                      <a:pt x="31" y="187"/>
                    </a:lnTo>
                    <a:lnTo>
                      <a:pt x="24" y="179"/>
                    </a:lnTo>
                    <a:lnTo>
                      <a:pt x="17" y="170"/>
                    </a:lnTo>
                    <a:lnTo>
                      <a:pt x="12" y="161"/>
                    </a:lnTo>
                    <a:lnTo>
                      <a:pt x="7" y="152"/>
                    </a:lnTo>
                    <a:lnTo>
                      <a:pt x="4" y="142"/>
                    </a:lnTo>
                    <a:lnTo>
                      <a:pt x="2" y="131"/>
                    </a:lnTo>
                    <a:lnTo>
                      <a:pt x="0" y="120"/>
                    </a:lnTo>
                    <a:lnTo>
                      <a:pt x="0" y="109"/>
                    </a:lnTo>
                    <a:lnTo>
                      <a:pt x="0" y="98"/>
                    </a:lnTo>
                    <a:lnTo>
                      <a:pt x="2" y="88"/>
                    </a:lnTo>
                    <a:lnTo>
                      <a:pt x="4" y="77"/>
                    </a:lnTo>
                    <a:lnTo>
                      <a:pt x="7" y="67"/>
                    </a:lnTo>
                    <a:lnTo>
                      <a:pt x="12" y="58"/>
                    </a:lnTo>
                    <a:lnTo>
                      <a:pt x="17" y="49"/>
                    </a:lnTo>
                    <a:lnTo>
                      <a:pt x="24" y="40"/>
                    </a:lnTo>
                    <a:lnTo>
                      <a:pt x="31" y="33"/>
                    </a:lnTo>
                    <a:lnTo>
                      <a:pt x="38" y="26"/>
                    </a:lnTo>
                    <a:lnTo>
                      <a:pt x="47" y="19"/>
                    </a:lnTo>
                    <a:lnTo>
                      <a:pt x="56" y="14"/>
                    </a:lnTo>
                    <a:lnTo>
                      <a:pt x="66" y="9"/>
                    </a:lnTo>
                    <a:lnTo>
                      <a:pt x="76" y="6"/>
                    </a:lnTo>
                    <a:lnTo>
                      <a:pt x="86" y="3"/>
                    </a:lnTo>
                    <a:lnTo>
                      <a:pt x="97" y="2"/>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9" name="Freeform 28"/>
              <p:cNvSpPr>
                <a:spLocks/>
              </p:cNvSpPr>
              <p:nvPr/>
            </p:nvSpPr>
            <p:spPr bwMode="gray">
              <a:xfrm>
                <a:off x="10455678" y="2213924"/>
                <a:ext cx="28575" cy="28575"/>
              </a:xfrm>
              <a:custGeom>
                <a:avLst/>
                <a:gdLst/>
                <a:ahLst/>
                <a:cxnLst>
                  <a:cxn ang="0">
                    <a:pos x="101" y="182"/>
                  </a:cxn>
                  <a:cxn ang="0">
                    <a:pos x="119" y="179"/>
                  </a:cxn>
                  <a:cxn ang="0">
                    <a:pos x="135" y="171"/>
                  </a:cxn>
                  <a:cxn ang="0">
                    <a:pos x="150" y="161"/>
                  </a:cxn>
                  <a:cxn ang="0">
                    <a:pos x="162" y="149"/>
                  </a:cxn>
                  <a:cxn ang="0">
                    <a:pos x="172" y="134"/>
                  </a:cxn>
                  <a:cxn ang="0">
                    <a:pos x="179" y="118"/>
                  </a:cxn>
                  <a:cxn ang="0">
                    <a:pos x="182" y="100"/>
                  </a:cxn>
                  <a:cxn ang="0">
                    <a:pos x="182" y="82"/>
                  </a:cxn>
                  <a:cxn ang="0">
                    <a:pos x="179" y="63"/>
                  </a:cxn>
                  <a:cxn ang="0">
                    <a:pos x="172" y="48"/>
                  </a:cxn>
                  <a:cxn ang="0">
                    <a:pos x="162" y="33"/>
                  </a:cxn>
                  <a:cxn ang="0">
                    <a:pos x="150" y="20"/>
                  </a:cxn>
                  <a:cxn ang="0">
                    <a:pos x="135" y="11"/>
                  </a:cxn>
                  <a:cxn ang="0">
                    <a:pos x="119" y="4"/>
                  </a:cxn>
                  <a:cxn ang="0">
                    <a:pos x="101" y="0"/>
                  </a:cxn>
                  <a:cxn ang="0">
                    <a:pos x="82" y="0"/>
                  </a:cxn>
                  <a:cxn ang="0">
                    <a:pos x="64" y="4"/>
                  </a:cxn>
                  <a:cxn ang="0">
                    <a:pos x="48" y="11"/>
                  </a:cxn>
                  <a:cxn ang="0">
                    <a:pos x="33" y="20"/>
                  </a:cxn>
                  <a:cxn ang="0">
                    <a:pos x="21" y="33"/>
                  </a:cxn>
                  <a:cxn ang="0">
                    <a:pos x="11" y="48"/>
                  </a:cxn>
                  <a:cxn ang="0">
                    <a:pos x="4" y="63"/>
                  </a:cxn>
                  <a:cxn ang="0">
                    <a:pos x="0" y="82"/>
                  </a:cxn>
                  <a:cxn ang="0">
                    <a:pos x="0" y="100"/>
                  </a:cxn>
                  <a:cxn ang="0">
                    <a:pos x="4" y="118"/>
                  </a:cxn>
                  <a:cxn ang="0">
                    <a:pos x="11" y="134"/>
                  </a:cxn>
                  <a:cxn ang="0">
                    <a:pos x="21" y="149"/>
                  </a:cxn>
                  <a:cxn ang="0">
                    <a:pos x="33" y="161"/>
                  </a:cxn>
                  <a:cxn ang="0">
                    <a:pos x="48" y="171"/>
                  </a:cxn>
                  <a:cxn ang="0">
                    <a:pos x="64" y="179"/>
                  </a:cxn>
                  <a:cxn ang="0">
                    <a:pos x="82" y="182"/>
                  </a:cxn>
                </a:cxnLst>
                <a:rect l="0" t="0" r="r" b="b"/>
                <a:pathLst>
                  <a:path w="183" h="182">
                    <a:moveTo>
                      <a:pt x="91" y="182"/>
                    </a:moveTo>
                    <a:lnTo>
                      <a:pt x="101" y="182"/>
                    </a:lnTo>
                    <a:lnTo>
                      <a:pt x="110" y="181"/>
                    </a:lnTo>
                    <a:lnTo>
                      <a:pt x="119" y="179"/>
                    </a:lnTo>
                    <a:lnTo>
                      <a:pt x="126" y="175"/>
                    </a:lnTo>
                    <a:lnTo>
                      <a:pt x="135" y="171"/>
                    </a:lnTo>
                    <a:lnTo>
                      <a:pt x="142" y="167"/>
                    </a:lnTo>
                    <a:lnTo>
                      <a:pt x="150" y="161"/>
                    </a:lnTo>
                    <a:lnTo>
                      <a:pt x="156" y="156"/>
                    </a:lnTo>
                    <a:lnTo>
                      <a:pt x="162" y="149"/>
                    </a:lnTo>
                    <a:lnTo>
                      <a:pt x="167" y="142"/>
                    </a:lnTo>
                    <a:lnTo>
                      <a:pt x="172" y="134"/>
                    </a:lnTo>
                    <a:lnTo>
                      <a:pt x="175" y="127"/>
                    </a:lnTo>
                    <a:lnTo>
                      <a:pt x="179" y="118"/>
                    </a:lnTo>
                    <a:lnTo>
                      <a:pt x="181" y="109"/>
                    </a:lnTo>
                    <a:lnTo>
                      <a:pt x="182" y="100"/>
                    </a:lnTo>
                    <a:lnTo>
                      <a:pt x="183" y="91"/>
                    </a:lnTo>
                    <a:lnTo>
                      <a:pt x="182" y="82"/>
                    </a:lnTo>
                    <a:lnTo>
                      <a:pt x="181" y="72"/>
                    </a:lnTo>
                    <a:lnTo>
                      <a:pt x="179" y="63"/>
                    </a:lnTo>
                    <a:lnTo>
                      <a:pt x="175" y="56"/>
                    </a:lnTo>
                    <a:lnTo>
                      <a:pt x="172" y="48"/>
                    </a:lnTo>
                    <a:lnTo>
                      <a:pt x="167" y="40"/>
                    </a:lnTo>
                    <a:lnTo>
                      <a:pt x="162" y="33"/>
                    </a:lnTo>
                    <a:lnTo>
                      <a:pt x="156" y="27"/>
                    </a:lnTo>
                    <a:lnTo>
                      <a:pt x="150" y="20"/>
                    </a:lnTo>
                    <a:lnTo>
                      <a:pt x="142" y="16"/>
                    </a:lnTo>
                    <a:lnTo>
                      <a:pt x="135" y="11"/>
                    </a:lnTo>
                    <a:lnTo>
                      <a:pt x="126" y="7"/>
                    </a:lnTo>
                    <a:lnTo>
                      <a:pt x="119" y="4"/>
                    </a:lnTo>
                    <a:lnTo>
                      <a:pt x="110" y="1"/>
                    </a:lnTo>
                    <a:lnTo>
                      <a:pt x="101" y="0"/>
                    </a:lnTo>
                    <a:lnTo>
                      <a:pt x="91" y="0"/>
                    </a:lnTo>
                    <a:lnTo>
                      <a:pt x="82" y="0"/>
                    </a:lnTo>
                    <a:lnTo>
                      <a:pt x="73" y="1"/>
                    </a:lnTo>
                    <a:lnTo>
                      <a:pt x="64" y="4"/>
                    </a:lnTo>
                    <a:lnTo>
                      <a:pt x="55" y="7"/>
                    </a:lnTo>
                    <a:lnTo>
                      <a:pt x="48" y="11"/>
                    </a:lnTo>
                    <a:lnTo>
                      <a:pt x="40" y="16"/>
                    </a:lnTo>
                    <a:lnTo>
                      <a:pt x="33" y="20"/>
                    </a:lnTo>
                    <a:lnTo>
                      <a:pt x="27" y="27"/>
                    </a:lnTo>
                    <a:lnTo>
                      <a:pt x="21" y="33"/>
                    </a:lnTo>
                    <a:lnTo>
                      <a:pt x="16" y="40"/>
                    </a:lnTo>
                    <a:lnTo>
                      <a:pt x="11" y="48"/>
                    </a:lnTo>
                    <a:lnTo>
                      <a:pt x="7" y="56"/>
                    </a:lnTo>
                    <a:lnTo>
                      <a:pt x="4" y="63"/>
                    </a:lnTo>
                    <a:lnTo>
                      <a:pt x="2" y="72"/>
                    </a:lnTo>
                    <a:lnTo>
                      <a:pt x="0" y="82"/>
                    </a:lnTo>
                    <a:lnTo>
                      <a:pt x="0" y="91"/>
                    </a:lnTo>
                    <a:lnTo>
                      <a:pt x="0" y="100"/>
                    </a:lnTo>
                    <a:lnTo>
                      <a:pt x="2" y="109"/>
                    </a:lnTo>
                    <a:lnTo>
                      <a:pt x="4" y="118"/>
                    </a:lnTo>
                    <a:lnTo>
                      <a:pt x="7" y="127"/>
                    </a:lnTo>
                    <a:lnTo>
                      <a:pt x="11" y="134"/>
                    </a:lnTo>
                    <a:lnTo>
                      <a:pt x="16" y="142"/>
                    </a:lnTo>
                    <a:lnTo>
                      <a:pt x="21" y="149"/>
                    </a:lnTo>
                    <a:lnTo>
                      <a:pt x="27" y="156"/>
                    </a:lnTo>
                    <a:lnTo>
                      <a:pt x="33" y="161"/>
                    </a:lnTo>
                    <a:lnTo>
                      <a:pt x="40" y="167"/>
                    </a:lnTo>
                    <a:lnTo>
                      <a:pt x="48" y="171"/>
                    </a:lnTo>
                    <a:lnTo>
                      <a:pt x="55"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0" name="Freeform 29"/>
              <p:cNvSpPr>
                <a:spLocks/>
              </p:cNvSpPr>
              <p:nvPr/>
            </p:nvSpPr>
            <p:spPr bwMode="gray">
              <a:xfrm>
                <a:off x="10495365" y="2213924"/>
                <a:ext cx="30163" cy="28575"/>
              </a:xfrm>
              <a:custGeom>
                <a:avLst/>
                <a:gdLst/>
                <a:ahLst/>
                <a:cxnLst>
                  <a:cxn ang="0">
                    <a:pos x="101" y="182"/>
                  </a:cxn>
                  <a:cxn ang="0">
                    <a:pos x="119" y="179"/>
                  </a:cxn>
                  <a:cxn ang="0">
                    <a:pos x="135" y="171"/>
                  </a:cxn>
                  <a:cxn ang="0">
                    <a:pos x="150" y="161"/>
                  </a:cxn>
                  <a:cxn ang="0">
                    <a:pos x="162" y="149"/>
                  </a:cxn>
                  <a:cxn ang="0">
                    <a:pos x="172" y="134"/>
                  </a:cxn>
                  <a:cxn ang="0">
                    <a:pos x="178" y="118"/>
                  </a:cxn>
                  <a:cxn ang="0">
                    <a:pos x="182" y="100"/>
                  </a:cxn>
                  <a:cxn ang="0">
                    <a:pos x="182" y="82"/>
                  </a:cxn>
                  <a:cxn ang="0">
                    <a:pos x="178" y="63"/>
                  </a:cxn>
                  <a:cxn ang="0">
                    <a:pos x="172" y="48"/>
                  </a:cxn>
                  <a:cxn ang="0">
                    <a:pos x="162" y="33"/>
                  </a:cxn>
                  <a:cxn ang="0">
                    <a:pos x="150" y="20"/>
                  </a:cxn>
                  <a:cxn ang="0">
                    <a:pos x="135" y="11"/>
                  </a:cxn>
                  <a:cxn ang="0">
                    <a:pos x="119" y="4"/>
                  </a:cxn>
                  <a:cxn ang="0">
                    <a:pos x="101" y="0"/>
                  </a:cxn>
                  <a:cxn ang="0">
                    <a:pos x="82" y="0"/>
                  </a:cxn>
                  <a:cxn ang="0">
                    <a:pos x="64" y="4"/>
                  </a:cxn>
                  <a:cxn ang="0">
                    <a:pos x="48"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8" y="171"/>
                  </a:cxn>
                  <a:cxn ang="0">
                    <a:pos x="64" y="179"/>
                  </a:cxn>
                  <a:cxn ang="0">
                    <a:pos x="82" y="182"/>
                  </a:cxn>
                </a:cxnLst>
                <a:rect l="0" t="0" r="r" b="b"/>
                <a:pathLst>
                  <a:path w="183" h="182">
                    <a:moveTo>
                      <a:pt x="92" y="182"/>
                    </a:moveTo>
                    <a:lnTo>
                      <a:pt x="101" y="182"/>
                    </a:lnTo>
                    <a:lnTo>
                      <a:pt x="110" y="181"/>
                    </a:lnTo>
                    <a:lnTo>
                      <a:pt x="119" y="179"/>
                    </a:lnTo>
                    <a:lnTo>
                      <a:pt x="127" y="175"/>
                    </a:lnTo>
                    <a:lnTo>
                      <a:pt x="135" y="171"/>
                    </a:lnTo>
                    <a:lnTo>
                      <a:pt x="142" y="167"/>
                    </a:lnTo>
                    <a:lnTo>
                      <a:pt x="150" y="161"/>
                    </a:lnTo>
                    <a:lnTo>
                      <a:pt x="156" y="156"/>
                    </a:lnTo>
                    <a:lnTo>
                      <a:pt x="162" y="149"/>
                    </a:lnTo>
                    <a:lnTo>
                      <a:pt x="167" y="142"/>
                    </a:lnTo>
                    <a:lnTo>
                      <a:pt x="172" y="134"/>
                    </a:lnTo>
                    <a:lnTo>
                      <a:pt x="175" y="127"/>
                    </a:lnTo>
                    <a:lnTo>
                      <a:pt x="178" y="118"/>
                    </a:lnTo>
                    <a:lnTo>
                      <a:pt x="181" y="109"/>
                    </a:lnTo>
                    <a:lnTo>
                      <a:pt x="182" y="100"/>
                    </a:lnTo>
                    <a:lnTo>
                      <a:pt x="183" y="91"/>
                    </a:lnTo>
                    <a:lnTo>
                      <a:pt x="182" y="82"/>
                    </a:lnTo>
                    <a:lnTo>
                      <a:pt x="181" y="72"/>
                    </a:lnTo>
                    <a:lnTo>
                      <a:pt x="178" y="63"/>
                    </a:lnTo>
                    <a:lnTo>
                      <a:pt x="175" y="56"/>
                    </a:lnTo>
                    <a:lnTo>
                      <a:pt x="172" y="48"/>
                    </a:lnTo>
                    <a:lnTo>
                      <a:pt x="167" y="40"/>
                    </a:lnTo>
                    <a:lnTo>
                      <a:pt x="162" y="33"/>
                    </a:lnTo>
                    <a:lnTo>
                      <a:pt x="156" y="27"/>
                    </a:lnTo>
                    <a:lnTo>
                      <a:pt x="150" y="20"/>
                    </a:lnTo>
                    <a:lnTo>
                      <a:pt x="142" y="16"/>
                    </a:lnTo>
                    <a:lnTo>
                      <a:pt x="135" y="11"/>
                    </a:lnTo>
                    <a:lnTo>
                      <a:pt x="127" y="7"/>
                    </a:lnTo>
                    <a:lnTo>
                      <a:pt x="119" y="4"/>
                    </a:lnTo>
                    <a:lnTo>
                      <a:pt x="110" y="1"/>
                    </a:lnTo>
                    <a:lnTo>
                      <a:pt x="101" y="0"/>
                    </a:lnTo>
                    <a:lnTo>
                      <a:pt x="92" y="0"/>
                    </a:lnTo>
                    <a:lnTo>
                      <a:pt x="82" y="0"/>
                    </a:lnTo>
                    <a:lnTo>
                      <a:pt x="73" y="1"/>
                    </a:lnTo>
                    <a:lnTo>
                      <a:pt x="64" y="4"/>
                    </a:lnTo>
                    <a:lnTo>
                      <a:pt x="55" y="7"/>
                    </a:lnTo>
                    <a:lnTo>
                      <a:pt x="48" y="11"/>
                    </a:lnTo>
                    <a:lnTo>
                      <a:pt x="40" y="16"/>
                    </a:lnTo>
                    <a:lnTo>
                      <a:pt x="33" y="20"/>
                    </a:lnTo>
                    <a:lnTo>
                      <a:pt x="26" y="27"/>
                    </a:lnTo>
                    <a:lnTo>
                      <a:pt x="21" y="33"/>
                    </a:lnTo>
                    <a:lnTo>
                      <a:pt x="15" y="40"/>
                    </a:lnTo>
                    <a:lnTo>
                      <a:pt x="11" y="48"/>
                    </a:lnTo>
                    <a:lnTo>
                      <a:pt x="8" y="56"/>
                    </a:lnTo>
                    <a:lnTo>
                      <a:pt x="4" y="63"/>
                    </a:lnTo>
                    <a:lnTo>
                      <a:pt x="2" y="72"/>
                    </a:lnTo>
                    <a:lnTo>
                      <a:pt x="1" y="82"/>
                    </a:lnTo>
                    <a:lnTo>
                      <a:pt x="0" y="91"/>
                    </a:lnTo>
                    <a:lnTo>
                      <a:pt x="1" y="100"/>
                    </a:lnTo>
                    <a:lnTo>
                      <a:pt x="2" y="109"/>
                    </a:lnTo>
                    <a:lnTo>
                      <a:pt x="4" y="118"/>
                    </a:lnTo>
                    <a:lnTo>
                      <a:pt x="8" y="127"/>
                    </a:lnTo>
                    <a:lnTo>
                      <a:pt x="11" y="134"/>
                    </a:lnTo>
                    <a:lnTo>
                      <a:pt x="15" y="142"/>
                    </a:lnTo>
                    <a:lnTo>
                      <a:pt x="21" y="149"/>
                    </a:lnTo>
                    <a:lnTo>
                      <a:pt x="26" y="156"/>
                    </a:lnTo>
                    <a:lnTo>
                      <a:pt x="33" y="161"/>
                    </a:lnTo>
                    <a:lnTo>
                      <a:pt x="40" y="167"/>
                    </a:lnTo>
                    <a:lnTo>
                      <a:pt x="48" y="171"/>
                    </a:lnTo>
                    <a:lnTo>
                      <a:pt x="55" y="175"/>
                    </a:lnTo>
                    <a:lnTo>
                      <a:pt x="64"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1" name="Freeform 30"/>
              <p:cNvSpPr>
                <a:spLocks/>
              </p:cNvSpPr>
              <p:nvPr/>
            </p:nvSpPr>
            <p:spPr bwMode="gray">
              <a:xfrm>
                <a:off x="10536640" y="2213924"/>
                <a:ext cx="28575" cy="28575"/>
              </a:xfrm>
              <a:custGeom>
                <a:avLst/>
                <a:gdLst/>
                <a:ahLst/>
                <a:cxnLst>
                  <a:cxn ang="0">
                    <a:pos x="101" y="182"/>
                  </a:cxn>
                  <a:cxn ang="0">
                    <a:pos x="118" y="179"/>
                  </a:cxn>
                  <a:cxn ang="0">
                    <a:pos x="135" y="171"/>
                  </a:cxn>
                  <a:cxn ang="0">
                    <a:pos x="149" y="161"/>
                  </a:cxn>
                  <a:cxn ang="0">
                    <a:pos x="162" y="149"/>
                  </a:cxn>
                  <a:cxn ang="0">
                    <a:pos x="172" y="134"/>
                  </a:cxn>
                  <a:cxn ang="0">
                    <a:pos x="178" y="118"/>
                  </a:cxn>
                  <a:cxn ang="0">
                    <a:pos x="183" y="100"/>
                  </a:cxn>
                  <a:cxn ang="0">
                    <a:pos x="183" y="82"/>
                  </a:cxn>
                  <a:cxn ang="0">
                    <a:pos x="178" y="63"/>
                  </a:cxn>
                  <a:cxn ang="0">
                    <a:pos x="172" y="48"/>
                  </a:cxn>
                  <a:cxn ang="0">
                    <a:pos x="162" y="33"/>
                  </a:cxn>
                  <a:cxn ang="0">
                    <a:pos x="149" y="20"/>
                  </a:cxn>
                  <a:cxn ang="0">
                    <a:pos x="135" y="11"/>
                  </a:cxn>
                  <a:cxn ang="0">
                    <a:pos x="118" y="4"/>
                  </a:cxn>
                  <a:cxn ang="0">
                    <a:pos x="101" y="0"/>
                  </a:cxn>
                  <a:cxn ang="0">
                    <a:pos x="82" y="0"/>
                  </a:cxn>
                  <a:cxn ang="0">
                    <a:pos x="64" y="4"/>
                  </a:cxn>
                  <a:cxn ang="0">
                    <a:pos x="47"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7" y="171"/>
                  </a:cxn>
                  <a:cxn ang="0">
                    <a:pos x="64" y="179"/>
                  </a:cxn>
                  <a:cxn ang="0">
                    <a:pos x="82" y="182"/>
                  </a:cxn>
                </a:cxnLst>
                <a:rect l="0" t="0" r="r" b="b"/>
                <a:pathLst>
                  <a:path w="183" h="182">
                    <a:moveTo>
                      <a:pt x="92" y="182"/>
                    </a:moveTo>
                    <a:lnTo>
                      <a:pt x="101" y="182"/>
                    </a:lnTo>
                    <a:lnTo>
                      <a:pt x="109" y="181"/>
                    </a:lnTo>
                    <a:lnTo>
                      <a:pt x="118" y="179"/>
                    </a:lnTo>
                    <a:lnTo>
                      <a:pt x="127" y="175"/>
                    </a:lnTo>
                    <a:lnTo>
                      <a:pt x="135" y="171"/>
                    </a:lnTo>
                    <a:lnTo>
                      <a:pt x="143" y="167"/>
                    </a:lnTo>
                    <a:lnTo>
                      <a:pt x="149" y="161"/>
                    </a:lnTo>
                    <a:lnTo>
                      <a:pt x="156" y="156"/>
                    </a:lnTo>
                    <a:lnTo>
                      <a:pt x="162" y="149"/>
                    </a:lnTo>
                    <a:lnTo>
                      <a:pt x="167" y="142"/>
                    </a:lnTo>
                    <a:lnTo>
                      <a:pt x="172" y="134"/>
                    </a:lnTo>
                    <a:lnTo>
                      <a:pt x="176" y="127"/>
                    </a:lnTo>
                    <a:lnTo>
                      <a:pt x="178" y="118"/>
                    </a:lnTo>
                    <a:lnTo>
                      <a:pt x="180" y="109"/>
                    </a:lnTo>
                    <a:lnTo>
                      <a:pt x="183" y="100"/>
                    </a:lnTo>
                    <a:lnTo>
                      <a:pt x="183" y="91"/>
                    </a:lnTo>
                    <a:lnTo>
                      <a:pt x="183" y="82"/>
                    </a:lnTo>
                    <a:lnTo>
                      <a:pt x="180" y="72"/>
                    </a:lnTo>
                    <a:lnTo>
                      <a:pt x="178" y="63"/>
                    </a:lnTo>
                    <a:lnTo>
                      <a:pt x="176" y="56"/>
                    </a:lnTo>
                    <a:lnTo>
                      <a:pt x="172" y="48"/>
                    </a:lnTo>
                    <a:lnTo>
                      <a:pt x="167" y="40"/>
                    </a:lnTo>
                    <a:lnTo>
                      <a:pt x="162" y="33"/>
                    </a:lnTo>
                    <a:lnTo>
                      <a:pt x="156" y="27"/>
                    </a:lnTo>
                    <a:lnTo>
                      <a:pt x="149" y="20"/>
                    </a:lnTo>
                    <a:lnTo>
                      <a:pt x="143" y="16"/>
                    </a:lnTo>
                    <a:lnTo>
                      <a:pt x="135" y="11"/>
                    </a:lnTo>
                    <a:lnTo>
                      <a:pt x="127" y="7"/>
                    </a:lnTo>
                    <a:lnTo>
                      <a:pt x="118" y="4"/>
                    </a:lnTo>
                    <a:lnTo>
                      <a:pt x="109" y="1"/>
                    </a:lnTo>
                    <a:lnTo>
                      <a:pt x="101" y="0"/>
                    </a:lnTo>
                    <a:lnTo>
                      <a:pt x="92" y="0"/>
                    </a:lnTo>
                    <a:lnTo>
                      <a:pt x="82" y="0"/>
                    </a:lnTo>
                    <a:lnTo>
                      <a:pt x="73" y="1"/>
                    </a:lnTo>
                    <a:lnTo>
                      <a:pt x="64" y="4"/>
                    </a:lnTo>
                    <a:lnTo>
                      <a:pt x="56" y="7"/>
                    </a:lnTo>
                    <a:lnTo>
                      <a:pt x="47" y="11"/>
                    </a:lnTo>
                    <a:lnTo>
                      <a:pt x="41" y="16"/>
                    </a:lnTo>
                    <a:lnTo>
                      <a:pt x="33" y="20"/>
                    </a:lnTo>
                    <a:lnTo>
                      <a:pt x="26" y="27"/>
                    </a:lnTo>
                    <a:lnTo>
                      <a:pt x="21" y="33"/>
                    </a:lnTo>
                    <a:lnTo>
                      <a:pt x="15" y="40"/>
                    </a:lnTo>
                    <a:lnTo>
                      <a:pt x="11" y="48"/>
                    </a:lnTo>
                    <a:lnTo>
                      <a:pt x="7" y="56"/>
                    </a:lnTo>
                    <a:lnTo>
                      <a:pt x="4" y="63"/>
                    </a:lnTo>
                    <a:lnTo>
                      <a:pt x="2" y="72"/>
                    </a:lnTo>
                    <a:lnTo>
                      <a:pt x="1" y="82"/>
                    </a:lnTo>
                    <a:lnTo>
                      <a:pt x="0" y="91"/>
                    </a:lnTo>
                    <a:lnTo>
                      <a:pt x="1" y="100"/>
                    </a:lnTo>
                    <a:lnTo>
                      <a:pt x="2" y="109"/>
                    </a:lnTo>
                    <a:lnTo>
                      <a:pt x="4" y="118"/>
                    </a:lnTo>
                    <a:lnTo>
                      <a:pt x="7" y="127"/>
                    </a:lnTo>
                    <a:lnTo>
                      <a:pt x="11" y="134"/>
                    </a:lnTo>
                    <a:lnTo>
                      <a:pt x="15" y="142"/>
                    </a:lnTo>
                    <a:lnTo>
                      <a:pt x="21" y="149"/>
                    </a:lnTo>
                    <a:lnTo>
                      <a:pt x="26" y="156"/>
                    </a:lnTo>
                    <a:lnTo>
                      <a:pt x="33" y="161"/>
                    </a:lnTo>
                    <a:lnTo>
                      <a:pt x="41" y="167"/>
                    </a:lnTo>
                    <a:lnTo>
                      <a:pt x="47" y="171"/>
                    </a:lnTo>
                    <a:lnTo>
                      <a:pt x="56" y="175"/>
                    </a:lnTo>
                    <a:lnTo>
                      <a:pt x="64"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2" name="Freeform 31"/>
              <p:cNvSpPr>
                <a:spLocks/>
              </p:cNvSpPr>
              <p:nvPr/>
            </p:nvSpPr>
            <p:spPr bwMode="gray">
              <a:xfrm>
                <a:off x="10576328" y="2213924"/>
                <a:ext cx="28575" cy="28575"/>
              </a:xfrm>
              <a:custGeom>
                <a:avLst/>
                <a:gdLst/>
                <a:ahLst/>
                <a:cxnLst>
                  <a:cxn ang="0">
                    <a:pos x="100" y="182"/>
                  </a:cxn>
                  <a:cxn ang="0">
                    <a:pos x="118" y="179"/>
                  </a:cxn>
                  <a:cxn ang="0">
                    <a:pos x="135" y="171"/>
                  </a:cxn>
                  <a:cxn ang="0">
                    <a:pos x="149" y="161"/>
                  </a:cxn>
                  <a:cxn ang="0">
                    <a:pos x="161" y="149"/>
                  </a:cxn>
                  <a:cxn ang="0">
                    <a:pos x="171" y="134"/>
                  </a:cxn>
                  <a:cxn ang="0">
                    <a:pos x="178" y="118"/>
                  </a:cxn>
                  <a:cxn ang="0">
                    <a:pos x="182" y="100"/>
                  </a:cxn>
                  <a:cxn ang="0">
                    <a:pos x="182" y="82"/>
                  </a:cxn>
                  <a:cxn ang="0">
                    <a:pos x="178" y="63"/>
                  </a:cxn>
                  <a:cxn ang="0">
                    <a:pos x="171" y="48"/>
                  </a:cxn>
                  <a:cxn ang="0">
                    <a:pos x="161" y="33"/>
                  </a:cxn>
                  <a:cxn ang="0">
                    <a:pos x="149" y="20"/>
                  </a:cxn>
                  <a:cxn ang="0">
                    <a:pos x="135" y="11"/>
                  </a:cxn>
                  <a:cxn ang="0">
                    <a:pos x="118" y="4"/>
                  </a:cxn>
                  <a:cxn ang="0">
                    <a:pos x="100" y="0"/>
                  </a:cxn>
                  <a:cxn ang="0">
                    <a:pos x="82" y="0"/>
                  </a:cxn>
                  <a:cxn ang="0">
                    <a:pos x="64" y="4"/>
                  </a:cxn>
                  <a:cxn ang="0">
                    <a:pos x="48" y="11"/>
                  </a:cxn>
                  <a:cxn ang="0">
                    <a:pos x="33" y="20"/>
                  </a:cxn>
                  <a:cxn ang="0">
                    <a:pos x="21" y="33"/>
                  </a:cxn>
                  <a:cxn ang="0">
                    <a:pos x="11" y="48"/>
                  </a:cxn>
                  <a:cxn ang="0">
                    <a:pos x="4" y="63"/>
                  </a:cxn>
                  <a:cxn ang="0">
                    <a:pos x="1" y="82"/>
                  </a:cxn>
                  <a:cxn ang="0">
                    <a:pos x="1" y="100"/>
                  </a:cxn>
                  <a:cxn ang="0">
                    <a:pos x="4" y="118"/>
                  </a:cxn>
                  <a:cxn ang="0">
                    <a:pos x="11" y="134"/>
                  </a:cxn>
                  <a:cxn ang="0">
                    <a:pos x="21" y="149"/>
                  </a:cxn>
                  <a:cxn ang="0">
                    <a:pos x="33" y="161"/>
                  </a:cxn>
                  <a:cxn ang="0">
                    <a:pos x="48" y="171"/>
                  </a:cxn>
                  <a:cxn ang="0">
                    <a:pos x="64" y="179"/>
                  </a:cxn>
                  <a:cxn ang="0">
                    <a:pos x="82" y="182"/>
                  </a:cxn>
                </a:cxnLst>
                <a:rect l="0" t="0" r="r" b="b"/>
                <a:pathLst>
                  <a:path w="182" h="182">
                    <a:moveTo>
                      <a:pt x="92" y="182"/>
                    </a:moveTo>
                    <a:lnTo>
                      <a:pt x="100" y="182"/>
                    </a:lnTo>
                    <a:lnTo>
                      <a:pt x="109" y="181"/>
                    </a:lnTo>
                    <a:lnTo>
                      <a:pt x="118" y="179"/>
                    </a:lnTo>
                    <a:lnTo>
                      <a:pt x="127" y="175"/>
                    </a:lnTo>
                    <a:lnTo>
                      <a:pt x="135" y="171"/>
                    </a:lnTo>
                    <a:lnTo>
                      <a:pt x="143" y="167"/>
                    </a:lnTo>
                    <a:lnTo>
                      <a:pt x="149" y="161"/>
                    </a:lnTo>
                    <a:lnTo>
                      <a:pt x="156" y="156"/>
                    </a:lnTo>
                    <a:lnTo>
                      <a:pt x="161" y="149"/>
                    </a:lnTo>
                    <a:lnTo>
                      <a:pt x="167" y="142"/>
                    </a:lnTo>
                    <a:lnTo>
                      <a:pt x="171" y="134"/>
                    </a:lnTo>
                    <a:lnTo>
                      <a:pt x="176" y="127"/>
                    </a:lnTo>
                    <a:lnTo>
                      <a:pt x="178" y="118"/>
                    </a:lnTo>
                    <a:lnTo>
                      <a:pt x="180" y="109"/>
                    </a:lnTo>
                    <a:lnTo>
                      <a:pt x="182" y="100"/>
                    </a:lnTo>
                    <a:lnTo>
                      <a:pt x="182" y="91"/>
                    </a:lnTo>
                    <a:lnTo>
                      <a:pt x="182" y="82"/>
                    </a:lnTo>
                    <a:lnTo>
                      <a:pt x="180" y="72"/>
                    </a:lnTo>
                    <a:lnTo>
                      <a:pt x="178" y="63"/>
                    </a:lnTo>
                    <a:lnTo>
                      <a:pt x="176" y="56"/>
                    </a:lnTo>
                    <a:lnTo>
                      <a:pt x="171" y="48"/>
                    </a:lnTo>
                    <a:lnTo>
                      <a:pt x="167" y="40"/>
                    </a:lnTo>
                    <a:lnTo>
                      <a:pt x="161" y="33"/>
                    </a:lnTo>
                    <a:lnTo>
                      <a:pt x="156" y="27"/>
                    </a:lnTo>
                    <a:lnTo>
                      <a:pt x="149" y="20"/>
                    </a:lnTo>
                    <a:lnTo>
                      <a:pt x="143" y="16"/>
                    </a:lnTo>
                    <a:lnTo>
                      <a:pt x="135" y="11"/>
                    </a:lnTo>
                    <a:lnTo>
                      <a:pt x="127" y="7"/>
                    </a:lnTo>
                    <a:lnTo>
                      <a:pt x="118" y="4"/>
                    </a:lnTo>
                    <a:lnTo>
                      <a:pt x="109" y="1"/>
                    </a:lnTo>
                    <a:lnTo>
                      <a:pt x="100" y="0"/>
                    </a:lnTo>
                    <a:lnTo>
                      <a:pt x="92" y="0"/>
                    </a:lnTo>
                    <a:lnTo>
                      <a:pt x="82" y="0"/>
                    </a:lnTo>
                    <a:lnTo>
                      <a:pt x="73" y="1"/>
                    </a:lnTo>
                    <a:lnTo>
                      <a:pt x="64" y="4"/>
                    </a:lnTo>
                    <a:lnTo>
                      <a:pt x="56" y="7"/>
                    </a:lnTo>
                    <a:lnTo>
                      <a:pt x="48" y="11"/>
                    </a:lnTo>
                    <a:lnTo>
                      <a:pt x="41" y="16"/>
                    </a:lnTo>
                    <a:lnTo>
                      <a:pt x="33" y="20"/>
                    </a:lnTo>
                    <a:lnTo>
                      <a:pt x="27" y="27"/>
                    </a:lnTo>
                    <a:lnTo>
                      <a:pt x="21" y="33"/>
                    </a:lnTo>
                    <a:lnTo>
                      <a:pt x="16" y="40"/>
                    </a:lnTo>
                    <a:lnTo>
                      <a:pt x="11" y="48"/>
                    </a:lnTo>
                    <a:lnTo>
                      <a:pt x="7" y="56"/>
                    </a:lnTo>
                    <a:lnTo>
                      <a:pt x="4" y="63"/>
                    </a:lnTo>
                    <a:lnTo>
                      <a:pt x="2" y="72"/>
                    </a:lnTo>
                    <a:lnTo>
                      <a:pt x="1" y="82"/>
                    </a:lnTo>
                    <a:lnTo>
                      <a:pt x="0" y="91"/>
                    </a:lnTo>
                    <a:lnTo>
                      <a:pt x="1" y="100"/>
                    </a:lnTo>
                    <a:lnTo>
                      <a:pt x="2" y="109"/>
                    </a:lnTo>
                    <a:lnTo>
                      <a:pt x="4" y="118"/>
                    </a:lnTo>
                    <a:lnTo>
                      <a:pt x="7" y="127"/>
                    </a:lnTo>
                    <a:lnTo>
                      <a:pt x="11" y="134"/>
                    </a:lnTo>
                    <a:lnTo>
                      <a:pt x="16" y="142"/>
                    </a:lnTo>
                    <a:lnTo>
                      <a:pt x="21" y="149"/>
                    </a:lnTo>
                    <a:lnTo>
                      <a:pt x="27" y="156"/>
                    </a:lnTo>
                    <a:lnTo>
                      <a:pt x="33" y="161"/>
                    </a:lnTo>
                    <a:lnTo>
                      <a:pt x="41" y="167"/>
                    </a:lnTo>
                    <a:lnTo>
                      <a:pt x="48" y="171"/>
                    </a:lnTo>
                    <a:lnTo>
                      <a:pt x="56" y="175"/>
                    </a:lnTo>
                    <a:lnTo>
                      <a:pt x="64"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3" name="Freeform 32"/>
              <p:cNvSpPr>
                <a:spLocks/>
              </p:cNvSpPr>
              <p:nvPr/>
            </p:nvSpPr>
            <p:spPr bwMode="gray">
              <a:xfrm>
                <a:off x="10616015" y="2213924"/>
                <a:ext cx="28575" cy="28575"/>
              </a:xfrm>
              <a:custGeom>
                <a:avLst/>
                <a:gdLst/>
                <a:ahLst/>
                <a:cxnLst>
                  <a:cxn ang="0">
                    <a:pos x="100" y="182"/>
                  </a:cxn>
                  <a:cxn ang="0">
                    <a:pos x="118" y="179"/>
                  </a:cxn>
                  <a:cxn ang="0">
                    <a:pos x="135" y="171"/>
                  </a:cxn>
                  <a:cxn ang="0">
                    <a:pos x="149" y="161"/>
                  </a:cxn>
                  <a:cxn ang="0">
                    <a:pos x="161" y="149"/>
                  </a:cxn>
                  <a:cxn ang="0">
                    <a:pos x="171" y="134"/>
                  </a:cxn>
                  <a:cxn ang="0">
                    <a:pos x="179" y="118"/>
                  </a:cxn>
                  <a:cxn ang="0">
                    <a:pos x="182" y="100"/>
                  </a:cxn>
                  <a:cxn ang="0">
                    <a:pos x="182" y="82"/>
                  </a:cxn>
                  <a:cxn ang="0">
                    <a:pos x="179" y="63"/>
                  </a:cxn>
                  <a:cxn ang="0">
                    <a:pos x="171" y="48"/>
                  </a:cxn>
                  <a:cxn ang="0">
                    <a:pos x="161" y="33"/>
                  </a:cxn>
                  <a:cxn ang="0">
                    <a:pos x="149" y="20"/>
                  </a:cxn>
                  <a:cxn ang="0">
                    <a:pos x="135" y="11"/>
                  </a:cxn>
                  <a:cxn ang="0">
                    <a:pos x="118" y="4"/>
                  </a:cxn>
                  <a:cxn ang="0">
                    <a:pos x="100" y="0"/>
                  </a:cxn>
                  <a:cxn ang="0">
                    <a:pos x="82" y="0"/>
                  </a:cxn>
                  <a:cxn ang="0">
                    <a:pos x="64" y="4"/>
                  </a:cxn>
                  <a:cxn ang="0">
                    <a:pos x="48" y="11"/>
                  </a:cxn>
                  <a:cxn ang="0">
                    <a:pos x="34" y="20"/>
                  </a:cxn>
                  <a:cxn ang="0">
                    <a:pos x="20" y="33"/>
                  </a:cxn>
                  <a:cxn ang="0">
                    <a:pos x="10" y="48"/>
                  </a:cxn>
                  <a:cxn ang="0">
                    <a:pos x="4" y="63"/>
                  </a:cxn>
                  <a:cxn ang="0">
                    <a:pos x="0" y="82"/>
                  </a:cxn>
                  <a:cxn ang="0">
                    <a:pos x="0" y="100"/>
                  </a:cxn>
                  <a:cxn ang="0">
                    <a:pos x="4" y="118"/>
                  </a:cxn>
                  <a:cxn ang="0">
                    <a:pos x="10" y="134"/>
                  </a:cxn>
                  <a:cxn ang="0">
                    <a:pos x="20" y="149"/>
                  </a:cxn>
                  <a:cxn ang="0">
                    <a:pos x="34" y="161"/>
                  </a:cxn>
                  <a:cxn ang="0">
                    <a:pos x="48" y="171"/>
                  </a:cxn>
                  <a:cxn ang="0">
                    <a:pos x="64" y="179"/>
                  </a:cxn>
                  <a:cxn ang="0">
                    <a:pos x="82" y="182"/>
                  </a:cxn>
                </a:cxnLst>
                <a:rect l="0" t="0" r="r" b="b"/>
                <a:pathLst>
                  <a:path w="182" h="182">
                    <a:moveTo>
                      <a:pt x="91" y="182"/>
                    </a:moveTo>
                    <a:lnTo>
                      <a:pt x="100" y="182"/>
                    </a:lnTo>
                    <a:lnTo>
                      <a:pt x="109" y="181"/>
                    </a:lnTo>
                    <a:lnTo>
                      <a:pt x="118" y="179"/>
                    </a:lnTo>
                    <a:lnTo>
                      <a:pt x="127" y="175"/>
                    </a:lnTo>
                    <a:lnTo>
                      <a:pt x="135" y="171"/>
                    </a:lnTo>
                    <a:lnTo>
                      <a:pt x="142" y="167"/>
                    </a:lnTo>
                    <a:lnTo>
                      <a:pt x="149" y="161"/>
                    </a:lnTo>
                    <a:lnTo>
                      <a:pt x="156" y="156"/>
                    </a:lnTo>
                    <a:lnTo>
                      <a:pt x="161" y="149"/>
                    </a:lnTo>
                    <a:lnTo>
                      <a:pt x="167" y="142"/>
                    </a:lnTo>
                    <a:lnTo>
                      <a:pt x="171" y="134"/>
                    </a:lnTo>
                    <a:lnTo>
                      <a:pt x="176" y="127"/>
                    </a:lnTo>
                    <a:lnTo>
                      <a:pt x="179" y="118"/>
                    </a:lnTo>
                    <a:lnTo>
                      <a:pt x="181" y="109"/>
                    </a:lnTo>
                    <a:lnTo>
                      <a:pt x="182" y="100"/>
                    </a:lnTo>
                    <a:lnTo>
                      <a:pt x="182" y="91"/>
                    </a:lnTo>
                    <a:lnTo>
                      <a:pt x="182" y="82"/>
                    </a:lnTo>
                    <a:lnTo>
                      <a:pt x="181" y="72"/>
                    </a:lnTo>
                    <a:lnTo>
                      <a:pt x="179" y="63"/>
                    </a:lnTo>
                    <a:lnTo>
                      <a:pt x="176" y="56"/>
                    </a:lnTo>
                    <a:lnTo>
                      <a:pt x="171" y="48"/>
                    </a:lnTo>
                    <a:lnTo>
                      <a:pt x="167" y="40"/>
                    </a:lnTo>
                    <a:lnTo>
                      <a:pt x="161" y="33"/>
                    </a:lnTo>
                    <a:lnTo>
                      <a:pt x="156" y="27"/>
                    </a:lnTo>
                    <a:lnTo>
                      <a:pt x="149" y="20"/>
                    </a:lnTo>
                    <a:lnTo>
                      <a:pt x="142" y="16"/>
                    </a:lnTo>
                    <a:lnTo>
                      <a:pt x="135" y="11"/>
                    </a:lnTo>
                    <a:lnTo>
                      <a:pt x="127" y="7"/>
                    </a:lnTo>
                    <a:lnTo>
                      <a:pt x="118" y="4"/>
                    </a:lnTo>
                    <a:lnTo>
                      <a:pt x="109" y="1"/>
                    </a:lnTo>
                    <a:lnTo>
                      <a:pt x="100" y="0"/>
                    </a:lnTo>
                    <a:lnTo>
                      <a:pt x="91" y="0"/>
                    </a:lnTo>
                    <a:lnTo>
                      <a:pt x="82" y="0"/>
                    </a:lnTo>
                    <a:lnTo>
                      <a:pt x="73" y="1"/>
                    </a:lnTo>
                    <a:lnTo>
                      <a:pt x="64" y="4"/>
                    </a:lnTo>
                    <a:lnTo>
                      <a:pt x="56" y="7"/>
                    </a:lnTo>
                    <a:lnTo>
                      <a:pt x="48" y="11"/>
                    </a:lnTo>
                    <a:lnTo>
                      <a:pt x="40" y="16"/>
                    </a:lnTo>
                    <a:lnTo>
                      <a:pt x="34" y="20"/>
                    </a:lnTo>
                    <a:lnTo>
                      <a:pt x="27" y="27"/>
                    </a:lnTo>
                    <a:lnTo>
                      <a:pt x="20" y="33"/>
                    </a:lnTo>
                    <a:lnTo>
                      <a:pt x="16" y="40"/>
                    </a:lnTo>
                    <a:lnTo>
                      <a:pt x="10" y="48"/>
                    </a:lnTo>
                    <a:lnTo>
                      <a:pt x="7" y="56"/>
                    </a:lnTo>
                    <a:lnTo>
                      <a:pt x="4" y="63"/>
                    </a:lnTo>
                    <a:lnTo>
                      <a:pt x="2" y="72"/>
                    </a:lnTo>
                    <a:lnTo>
                      <a:pt x="0" y="82"/>
                    </a:lnTo>
                    <a:lnTo>
                      <a:pt x="0" y="91"/>
                    </a:lnTo>
                    <a:lnTo>
                      <a:pt x="0" y="100"/>
                    </a:lnTo>
                    <a:lnTo>
                      <a:pt x="2" y="109"/>
                    </a:lnTo>
                    <a:lnTo>
                      <a:pt x="4" y="118"/>
                    </a:lnTo>
                    <a:lnTo>
                      <a:pt x="7" y="127"/>
                    </a:lnTo>
                    <a:lnTo>
                      <a:pt x="10" y="134"/>
                    </a:lnTo>
                    <a:lnTo>
                      <a:pt x="16" y="142"/>
                    </a:lnTo>
                    <a:lnTo>
                      <a:pt x="20" y="149"/>
                    </a:lnTo>
                    <a:lnTo>
                      <a:pt x="27" y="156"/>
                    </a:lnTo>
                    <a:lnTo>
                      <a:pt x="34" y="161"/>
                    </a:lnTo>
                    <a:lnTo>
                      <a:pt x="40" y="167"/>
                    </a:lnTo>
                    <a:lnTo>
                      <a:pt x="48" y="171"/>
                    </a:lnTo>
                    <a:lnTo>
                      <a:pt x="56"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4" name="Freeform 33"/>
              <p:cNvSpPr>
                <a:spLocks/>
              </p:cNvSpPr>
              <p:nvPr/>
            </p:nvSpPr>
            <p:spPr bwMode="gray">
              <a:xfrm>
                <a:off x="11073215" y="2399662"/>
                <a:ext cx="203200" cy="34925"/>
              </a:xfrm>
              <a:custGeom>
                <a:avLst/>
                <a:gdLst/>
                <a:ahLst/>
                <a:cxnLst>
                  <a:cxn ang="0">
                    <a:pos x="1169" y="0"/>
                  </a:cxn>
                  <a:cxn ang="0">
                    <a:pos x="1190" y="2"/>
                  </a:cxn>
                  <a:cxn ang="0">
                    <a:pos x="1212" y="9"/>
                  </a:cxn>
                  <a:cxn ang="0">
                    <a:pos x="1229" y="19"/>
                  </a:cxn>
                  <a:cxn ang="0">
                    <a:pos x="1246" y="32"/>
                  </a:cxn>
                  <a:cxn ang="0">
                    <a:pos x="1259" y="49"/>
                  </a:cxn>
                  <a:cxn ang="0">
                    <a:pos x="1269" y="67"/>
                  </a:cxn>
                  <a:cxn ang="0">
                    <a:pos x="1276" y="88"/>
                  </a:cxn>
                  <a:cxn ang="0">
                    <a:pos x="1278" y="109"/>
                  </a:cxn>
                  <a:cxn ang="0">
                    <a:pos x="1276" y="131"/>
                  </a:cxn>
                  <a:cxn ang="0">
                    <a:pos x="1269" y="151"/>
                  </a:cxn>
                  <a:cxn ang="0">
                    <a:pos x="1259" y="170"/>
                  </a:cxn>
                  <a:cxn ang="0">
                    <a:pos x="1246" y="186"/>
                  </a:cxn>
                  <a:cxn ang="0">
                    <a:pos x="1229" y="200"/>
                  </a:cxn>
                  <a:cxn ang="0">
                    <a:pos x="1212" y="210"/>
                  </a:cxn>
                  <a:cxn ang="0">
                    <a:pos x="1190" y="216"/>
                  </a:cxn>
                  <a:cxn ang="0">
                    <a:pos x="1169" y="219"/>
                  </a:cxn>
                  <a:cxn ang="0">
                    <a:pos x="97" y="217"/>
                  </a:cxn>
                  <a:cxn ang="0">
                    <a:pos x="76" y="213"/>
                  </a:cxn>
                  <a:cxn ang="0">
                    <a:pos x="56" y="205"/>
                  </a:cxn>
                  <a:cxn ang="0">
                    <a:pos x="38" y="193"/>
                  </a:cxn>
                  <a:cxn ang="0">
                    <a:pos x="24" y="179"/>
                  </a:cxn>
                  <a:cxn ang="0">
                    <a:pos x="12" y="161"/>
                  </a:cxn>
                  <a:cxn ang="0">
                    <a:pos x="4" y="142"/>
                  </a:cxn>
                  <a:cxn ang="0">
                    <a:pos x="0" y="120"/>
                  </a:cxn>
                  <a:cxn ang="0">
                    <a:pos x="0" y="98"/>
                  </a:cxn>
                  <a:cxn ang="0">
                    <a:pos x="4" y="77"/>
                  </a:cxn>
                  <a:cxn ang="0">
                    <a:pos x="12" y="58"/>
                  </a:cxn>
                  <a:cxn ang="0">
                    <a:pos x="24" y="40"/>
                  </a:cxn>
                  <a:cxn ang="0">
                    <a:pos x="38" y="26"/>
                  </a:cxn>
                  <a:cxn ang="0">
                    <a:pos x="56" y="13"/>
                  </a:cxn>
                  <a:cxn ang="0">
                    <a:pos x="76" y="6"/>
                  </a:cxn>
                  <a:cxn ang="0">
                    <a:pos x="97" y="1"/>
                  </a:cxn>
                </a:cxnLst>
                <a:rect l="0" t="0" r="r" b="b"/>
                <a:pathLst>
                  <a:path w="1278" h="219">
                    <a:moveTo>
                      <a:pt x="108" y="0"/>
                    </a:moveTo>
                    <a:lnTo>
                      <a:pt x="1169" y="0"/>
                    </a:lnTo>
                    <a:lnTo>
                      <a:pt x="1180" y="1"/>
                    </a:lnTo>
                    <a:lnTo>
                      <a:pt x="1190" y="2"/>
                    </a:lnTo>
                    <a:lnTo>
                      <a:pt x="1202" y="6"/>
                    </a:lnTo>
                    <a:lnTo>
                      <a:pt x="1212" y="9"/>
                    </a:lnTo>
                    <a:lnTo>
                      <a:pt x="1220" y="13"/>
                    </a:lnTo>
                    <a:lnTo>
                      <a:pt x="1229" y="19"/>
                    </a:lnTo>
                    <a:lnTo>
                      <a:pt x="1238" y="26"/>
                    </a:lnTo>
                    <a:lnTo>
                      <a:pt x="1246" y="32"/>
                    </a:lnTo>
                    <a:lnTo>
                      <a:pt x="1253" y="40"/>
                    </a:lnTo>
                    <a:lnTo>
                      <a:pt x="1259" y="49"/>
                    </a:lnTo>
                    <a:lnTo>
                      <a:pt x="1265" y="58"/>
                    </a:lnTo>
                    <a:lnTo>
                      <a:pt x="1269" y="67"/>
                    </a:lnTo>
                    <a:lnTo>
                      <a:pt x="1272" y="77"/>
                    </a:lnTo>
                    <a:lnTo>
                      <a:pt x="1276" y="88"/>
                    </a:lnTo>
                    <a:lnTo>
                      <a:pt x="1277" y="98"/>
                    </a:lnTo>
                    <a:lnTo>
                      <a:pt x="1278" y="109"/>
                    </a:lnTo>
                    <a:lnTo>
                      <a:pt x="1277" y="120"/>
                    </a:lnTo>
                    <a:lnTo>
                      <a:pt x="1276" y="131"/>
                    </a:lnTo>
                    <a:lnTo>
                      <a:pt x="1272" y="142"/>
                    </a:lnTo>
                    <a:lnTo>
                      <a:pt x="1269" y="151"/>
                    </a:lnTo>
                    <a:lnTo>
                      <a:pt x="1265" y="161"/>
                    </a:lnTo>
                    <a:lnTo>
                      <a:pt x="1259" y="170"/>
                    </a:lnTo>
                    <a:lnTo>
                      <a:pt x="1253" y="179"/>
                    </a:lnTo>
                    <a:lnTo>
                      <a:pt x="1246" y="186"/>
                    </a:lnTo>
                    <a:lnTo>
                      <a:pt x="1238" y="193"/>
                    </a:lnTo>
                    <a:lnTo>
                      <a:pt x="1229" y="200"/>
                    </a:lnTo>
                    <a:lnTo>
                      <a:pt x="1220" y="205"/>
                    </a:lnTo>
                    <a:lnTo>
                      <a:pt x="1212" y="210"/>
                    </a:lnTo>
                    <a:lnTo>
                      <a:pt x="1202" y="213"/>
                    </a:lnTo>
                    <a:lnTo>
                      <a:pt x="1190" y="216"/>
                    </a:lnTo>
                    <a:lnTo>
                      <a:pt x="1180" y="217"/>
                    </a:lnTo>
                    <a:lnTo>
                      <a:pt x="1169" y="219"/>
                    </a:lnTo>
                    <a:lnTo>
                      <a:pt x="108" y="219"/>
                    </a:lnTo>
                    <a:lnTo>
                      <a:pt x="97" y="217"/>
                    </a:lnTo>
                    <a:lnTo>
                      <a:pt x="86" y="216"/>
                    </a:lnTo>
                    <a:lnTo>
                      <a:pt x="76" y="213"/>
                    </a:lnTo>
                    <a:lnTo>
                      <a:pt x="66" y="210"/>
                    </a:lnTo>
                    <a:lnTo>
                      <a:pt x="56" y="205"/>
                    </a:lnTo>
                    <a:lnTo>
                      <a:pt x="47" y="200"/>
                    </a:lnTo>
                    <a:lnTo>
                      <a:pt x="38" y="193"/>
                    </a:lnTo>
                    <a:lnTo>
                      <a:pt x="31" y="186"/>
                    </a:lnTo>
                    <a:lnTo>
                      <a:pt x="24" y="179"/>
                    </a:lnTo>
                    <a:lnTo>
                      <a:pt x="17" y="170"/>
                    </a:lnTo>
                    <a:lnTo>
                      <a:pt x="12" y="161"/>
                    </a:lnTo>
                    <a:lnTo>
                      <a:pt x="7" y="151"/>
                    </a:lnTo>
                    <a:lnTo>
                      <a:pt x="4" y="142"/>
                    </a:lnTo>
                    <a:lnTo>
                      <a:pt x="2" y="131"/>
                    </a:lnTo>
                    <a:lnTo>
                      <a:pt x="0" y="120"/>
                    </a:lnTo>
                    <a:lnTo>
                      <a:pt x="0" y="109"/>
                    </a:lnTo>
                    <a:lnTo>
                      <a:pt x="0" y="98"/>
                    </a:lnTo>
                    <a:lnTo>
                      <a:pt x="2" y="88"/>
                    </a:lnTo>
                    <a:lnTo>
                      <a:pt x="4" y="77"/>
                    </a:lnTo>
                    <a:lnTo>
                      <a:pt x="7" y="67"/>
                    </a:lnTo>
                    <a:lnTo>
                      <a:pt x="12" y="58"/>
                    </a:lnTo>
                    <a:lnTo>
                      <a:pt x="17" y="49"/>
                    </a:lnTo>
                    <a:lnTo>
                      <a:pt x="24" y="40"/>
                    </a:lnTo>
                    <a:lnTo>
                      <a:pt x="31" y="32"/>
                    </a:lnTo>
                    <a:lnTo>
                      <a:pt x="38"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5" name="Freeform 34"/>
              <p:cNvSpPr>
                <a:spLocks/>
              </p:cNvSpPr>
              <p:nvPr/>
            </p:nvSpPr>
            <p:spPr bwMode="gray">
              <a:xfrm>
                <a:off x="10455678" y="2401249"/>
                <a:ext cx="28575" cy="28575"/>
              </a:xfrm>
              <a:custGeom>
                <a:avLst/>
                <a:gdLst/>
                <a:ahLst/>
                <a:cxnLst>
                  <a:cxn ang="0">
                    <a:pos x="101" y="183"/>
                  </a:cxn>
                  <a:cxn ang="0">
                    <a:pos x="119" y="179"/>
                  </a:cxn>
                  <a:cxn ang="0">
                    <a:pos x="135" y="172"/>
                  </a:cxn>
                  <a:cxn ang="0">
                    <a:pos x="150" y="162"/>
                  </a:cxn>
                  <a:cxn ang="0">
                    <a:pos x="162" y="149"/>
                  </a:cxn>
                  <a:cxn ang="0">
                    <a:pos x="172" y="135"/>
                  </a:cxn>
                  <a:cxn ang="0">
                    <a:pos x="179" y="118"/>
                  </a:cxn>
                  <a:cxn ang="0">
                    <a:pos x="182" y="101"/>
                  </a:cxn>
                  <a:cxn ang="0">
                    <a:pos x="182" y="82"/>
                  </a:cxn>
                  <a:cxn ang="0">
                    <a:pos x="179"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0" y="82"/>
                  </a:cxn>
                  <a:cxn ang="0">
                    <a:pos x="0" y="101"/>
                  </a:cxn>
                  <a:cxn ang="0">
                    <a:pos x="4" y="118"/>
                  </a:cxn>
                  <a:cxn ang="0">
                    <a:pos x="11" y="135"/>
                  </a:cxn>
                  <a:cxn ang="0">
                    <a:pos x="21" y="149"/>
                  </a:cxn>
                  <a:cxn ang="0">
                    <a:pos x="33" y="162"/>
                  </a:cxn>
                  <a:cxn ang="0">
                    <a:pos x="48" y="172"/>
                  </a:cxn>
                  <a:cxn ang="0">
                    <a:pos x="64" y="179"/>
                  </a:cxn>
                  <a:cxn ang="0">
                    <a:pos x="82" y="183"/>
                  </a:cxn>
                </a:cxnLst>
                <a:rect l="0" t="0" r="r" b="b"/>
                <a:pathLst>
                  <a:path w="183" h="183">
                    <a:moveTo>
                      <a:pt x="91" y="183"/>
                    </a:moveTo>
                    <a:lnTo>
                      <a:pt x="101" y="183"/>
                    </a:lnTo>
                    <a:lnTo>
                      <a:pt x="110" y="182"/>
                    </a:lnTo>
                    <a:lnTo>
                      <a:pt x="119" y="179"/>
                    </a:lnTo>
                    <a:lnTo>
                      <a:pt x="126" y="176"/>
                    </a:lnTo>
                    <a:lnTo>
                      <a:pt x="135" y="172"/>
                    </a:lnTo>
                    <a:lnTo>
                      <a:pt x="142" y="167"/>
                    </a:lnTo>
                    <a:lnTo>
                      <a:pt x="150" y="162"/>
                    </a:lnTo>
                    <a:lnTo>
                      <a:pt x="156" y="156"/>
                    </a:lnTo>
                    <a:lnTo>
                      <a:pt x="162" y="149"/>
                    </a:lnTo>
                    <a:lnTo>
                      <a:pt x="167" y="143"/>
                    </a:lnTo>
                    <a:lnTo>
                      <a:pt x="172" y="135"/>
                    </a:lnTo>
                    <a:lnTo>
                      <a:pt x="175" y="127"/>
                    </a:lnTo>
                    <a:lnTo>
                      <a:pt x="179" y="118"/>
                    </a:lnTo>
                    <a:lnTo>
                      <a:pt x="181" y="110"/>
                    </a:lnTo>
                    <a:lnTo>
                      <a:pt x="182" y="101"/>
                    </a:lnTo>
                    <a:lnTo>
                      <a:pt x="183" y="92"/>
                    </a:lnTo>
                    <a:lnTo>
                      <a:pt x="182" y="82"/>
                    </a:lnTo>
                    <a:lnTo>
                      <a:pt x="181" y="73"/>
                    </a:lnTo>
                    <a:lnTo>
                      <a:pt x="179" y="64"/>
                    </a:lnTo>
                    <a:lnTo>
                      <a:pt x="175" y="56"/>
                    </a:lnTo>
                    <a:lnTo>
                      <a:pt x="172" y="48"/>
                    </a:lnTo>
                    <a:lnTo>
                      <a:pt x="167" y="41"/>
                    </a:lnTo>
                    <a:lnTo>
                      <a:pt x="162" y="33"/>
                    </a:lnTo>
                    <a:lnTo>
                      <a:pt x="156" y="27"/>
                    </a:lnTo>
                    <a:lnTo>
                      <a:pt x="150" y="21"/>
                    </a:lnTo>
                    <a:lnTo>
                      <a:pt x="142" y="16"/>
                    </a:lnTo>
                    <a:lnTo>
                      <a:pt x="135" y="11"/>
                    </a:lnTo>
                    <a:lnTo>
                      <a:pt x="126" y="7"/>
                    </a:lnTo>
                    <a:lnTo>
                      <a:pt x="119" y="4"/>
                    </a:lnTo>
                    <a:lnTo>
                      <a:pt x="110" y="2"/>
                    </a:lnTo>
                    <a:lnTo>
                      <a:pt x="101" y="1"/>
                    </a:lnTo>
                    <a:lnTo>
                      <a:pt x="91" y="0"/>
                    </a:lnTo>
                    <a:lnTo>
                      <a:pt x="82" y="1"/>
                    </a:lnTo>
                    <a:lnTo>
                      <a:pt x="73" y="2"/>
                    </a:lnTo>
                    <a:lnTo>
                      <a:pt x="64" y="4"/>
                    </a:lnTo>
                    <a:lnTo>
                      <a:pt x="55" y="7"/>
                    </a:lnTo>
                    <a:lnTo>
                      <a:pt x="48" y="11"/>
                    </a:lnTo>
                    <a:lnTo>
                      <a:pt x="40" y="16"/>
                    </a:lnTo>
                    <a:lnTo>
                      <a:pt x="33" y="21"/>
                    </a:lnTo>
                    <a:lnTo>
                      <a:pt x="27" y="27"/>
                    </a:lnTo>
                    <a:lnTo>
                      <a:pt x="21" y="33"/>
                    </a:lnTo>
                    <a:lnTo>
                      <a:pt x="16" y="41"/>
                    </a:lnTo>
                    <a:lnTo>
                      <a:pt x="11" y="48"/>
                    </a:lnTo>
                    <a:lnTo>
                      <a:pt x="7" y="56"/>
                    </a:lnTo>
                    <a:lnTo>
                      <a:pt x="4" y="64"/>
                    </a:lnTo>
                    <a:lnTo>
                      <a:pt x="2" y="73"/>
                    </a:lnTo>
                    <a:lnTo>
                      <a:pt x="0" y="82"/>
                    </a:lnTo>
                    <a:lnTo>
                      <a:pt x="0" y="92"/>
                    </a:lnTo>
                    <a:lnTo>
                      <a:pt x="0" y="101"/>
                    </a:lnTo>
                    <a:lnTo>
                      <a:pt x="2" y="110"/>
                    </a:lnTo>
                    <a:lnTo>
                      <a:pt x="4" y="118"/>
                    </a:lnTo>
                    <a:lnTo>
                      <a:pt x="7" y="127"/>
                    </a:lnTo>
                    <a:lnTo>
                      <a:pt x="11" y="135"/>
                    </a:lnTo>
                    <a:lnTo>
                      <a:pt x="16" y="143"/>
                    </a:lnTo>
                    <a:lnTo>
                      <a:pt x="21" y="149"/>
                    </a:lnTo>
                    <a:lnTo>
                      <a:pt x="27" y="156"/>
                    </a:lnTo>
                    <a:lnTo>
                      <a:pt x="33" y="162"/>
                    </a:lnTo>
                    <a:lnTo>
                      <a:pt x="40" y="167"/>
                    </a:lnTo>
                    <a:lnTo>
                      <a:pt x="48" y="172"/>
                    </a:lnTo>
                    <a:lnTo>
                      <a:pt x="55"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6" name="Freeform 35"/>
              <p:cNvSpPr>
                <a:spLocks/>
              </p:cNvSpPr>
              <p:nvPr/>
            </p:nvSpPr>
            <p:spPr bwMode="gray">
              <a:xfrm>
                <a:off x="10495365" y="2401249"/>
                <a:ext cx="30163" cy="28575"/>
              </a:xfrm>
              <a:custGeom>
                <a:avLst/>
                <a:gdLst/>
                <a:ahLst/>
                <a:cxnLst>
                  <a:cxn ang="0">
                    <a:pos x="101" y="183"/>
                  </a:cxn>
                  <a:cxn ang="0">
                    <a:pos x="119" y="179"/>
                  </a:cxn>
                  <a:cxn ang="0">
                    <a:pos x="135" y="172"/>
                  </a:cxn>
                  <a:cxn ang="0">
                    <a:pos x="150" y="162"/>
                  </a:cxn>
                  <a:cxn ang="0">
                    <a:pos x="162" y="149"/>
                  </a:cxn>
                  <a:cxn ang="0">
                    <a:pos x="172" y="135"/>
                  </a:cxn>
                  <a:cxn ang="0">
                    <a:pos x="178" y="118"/>
                  </a:cxn>
                  <a:cxn ang="0">
                    <a:pos x="182" y="101"/>
                  </a:cxn>
                  <a:cxn ang="0">
                    <a:pos x="182" y="82"/>
                  </a:cxn>
                  <a:cxn ang="0">
                    <a:pos x="178"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8" y="172"/>
                  </a:cxn>
                  <a:cxn ang="0">
                    <a:pos x="64" y="179"/>
                  </a:cxn>
                  <a:cxn ang="0">
                    <a:pos x="82" y="183"/>
                  </a:cxn>
                </a:cxnLst>
                <a:rect l="0" t="0" r="r" b="b"/>
                <a:pathLst>
                  <a:path w="183" h="183">
                    <a:moveTo>
                      <a:pt x="92" y="183"/>
                    </a:moveTo>
                    <a:lnTo>
                      <a:pt x="101" y="183"/>
                    </a:lnTo>
                    <a:lnTo>
                      <a:pt x="110" y="182"/>
                    </a:lnTo>
                    <a:lnTo>
                      <a:pt x="119" y="179"/>
                    </a:lnTo>
                    <a:lnTo>
                      <a:pt x="127" y="176"/>
                    </a:lnTo>
                    <a:lnTo>
                      <a:pt x="135" y="172"/>
                    </a:lnTo>
                    <a:lnTo>
                      <a:pt x="142" y="167"/>
                    </a:lnTo>
                    <a:lnTo>
                      <a:pt x="150" y="162"/>
                    </a:lnTo>
                    <a:lnTo>
                      <a:pt x="156" y="156"/>
                    </a:lnTo>
                    <a:lnTo>
                      <a:pt x="162" y="149"/>
                    </a:lnTo>
                    <a:lnTo>
                      <a:pt x="167" y="143"/>
                    </a:lnTo>
                    <a:lnTo>
                      <a:pt x="172" y="135"/>
                    </a:lnTo>
                    <a:lnTo>
                      <a:pt x="175" y="127"/>
                    </a:lnTo>
                    <a:lnTo>
                      <a:pt x="178" y="118"/>
                    </a:lnTo>
                    <a:lnTo>
                      <a:pt x="181" y="110"/>
                    </a:lnTo>
                    <a:lnTo>
                      <a:pt x="182" y="101"/>
                    </a:lnTo>
                    <a:lnTo>
                      <a:pt x="183" y="92"/>
                    </a:lnTo>
                    <a:lnTo>
                      <a:pt x="182" y="82"/>
                    </a:lnTo>
                    <a:lnTo>
                      <a:pt x="181" y="73"/>
                    </a:lnTo>
                    <a:lnTo>
                      <a:pt x="178" y="64"/>
                    </a:lnTo>
                    <a:lnTo>
                      <a:pt x="175" y="56"/>
                    </a:lnTo>
                    <a:lnTo>
                      <a:pt x="172" y="48"/>
                    </a:lnTo>
                    <a:lnTo>
                      <a:pt x="167" y="41"/>
                    </a:lnTo>
                    <a:lnTo>
                      <a:pt x="162" y="33"/>
                    </a:lnTo>
                    <a:lnTo>
                      <a:pt x="156" y="27"/>
                    </a:lnTo>
                    <a:lnTo>
                      <a:pt x="150" y="21"/>
                    </a:lnTo>
                    <a:lnTo>
                      <a:pt x="142" y="16"/>
                    </a:lnTo>
                    <a:lnTo>
                      <a:pt x="135" y="11"/>
                    </a:lnTo>
                    <a:lnTo>
                      <a:pt x="127" y="7"/>
                    </a:lnTo>
                    <a:lnTo>
                      <a:pt x="119" y="4"/>
                    </a:lnTo>
                    <a:lnTo>
                      <a:pt x="110" y="2"/>
                    </a:lnTo>
                    <a:lnTo>
                      <a:pt x="101" y="1"/>
                    </a:lnTo>
                    <a:lnTo>
                      <a:pt x="92" y="0"/>
                    </a:lnTo>
                    <a:lnTo>
                      <a:pt x="82" y="1"/>
                    </a:lnTo>
                    <a:lnTo>
                      <a:pt x="73" y="2"/>
                    </a:lnTo>
                    <a:lnTo>
                      <a:pt x="64" y="4"/>
                    </a:lnTo>
                    <a:lnTo>
                      <a:pt x="55" y="7"/>
                    </a:lnTo>
                    <a:lnTo>
                      <a:pt x="48" y="11"/>
                    </a:lnTo>
                    <a:lnTo>
                      <a:pt x="40" y="16"/>
                    </a:lnTo>
                    <a:lnTo>
                      <a:pt x="33" y="21"/>
                    </a:lnTo>
                    <a:lnTo>
                      <a:pt x="26" y="27"/>
                    </a:lnTo>
                    <a:lnTo>
                      <a:pt x="21" y="33"/>
                    </a:lnTo>
                    <a:lnTo>
                      <a:pt x="15" y="41"/>
                    </a:lnTo>
                    <a:lnTo>
                      <a:pt x="11" y="48"/>
                    </a:lnTo>
                    <a:lnTo>
                      <a:pt x="8" y="56"/>
                    </a:lnTo>
                    <a:lnTo>
                      <a:pt x="4" y="64"/>
                    </a:lnTo>
                    <a:lnTo>
                      <a:pt x="2" y="73"/>
                    </a:lnTo>
                    <a:lnTo>
                      <a:pt x="1" y="82"/>
                    </a:lnTo>
                    <a:lnTo>
                      <a:pt x="0" y="92"/>
                    </a:lnTo>
                    <a:lnTo>
                      <a:pt x="1" y="101"/>
                    </a:lnTo>
                    <a:lnTo>
                      <a:pt x="2" y="110"/>
                    </a:lnTo>
                    <a:lnTo>
                      <a:pt x="4" y="118"/>
                    </a:lnTo>
                    <a:lnTo>
                      <a:pt x="8" y="127"/>
                    </a:lnTo>
                    <a:lnTo>
                      <a:pt x="11" y="135"/>
                    </a:lnTo>
                    <a:lnTo>
                      <a:pt x="15" y="143"/>
                    </a:lnTo>
                    <a:lnTo>
                      <a:pt x="21" y="149"/>
                    </a:lnTo>
                    <a:lnTo>
                      <a:pt x="26" y="156"/>
                    </a:lnTo>
                    <a:lnTo>
                      <a:pt x="33" y="162"/>
                    </a:lnTo>
                    <a:lnTo>
                      <a:pt x="40" y="167"/>
                    </a:lnTo>
                    <a:lnTo>
                      <a:pt x="48" y="172"/>
                    </a:lnTo>
                    <a:lnTo>
                      <a:pt x="55" y="176"/>
                    </a:lnTo>
                    <a:lnTo>
                      <a:pt x="64"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7" name="Freeform 36"/>
              <p:cNvSpPr>
                <a:spLocks/>
              </p:cNvSpPr>
              <p:nvPr/>
            </p:nvSpPr>
            <p:spPr bwMode="gray">
              <a:xfrm>
                <a:off x="10536640" y="2401249"/>
                <a:ext cx="28575" cy="28575"/>
              </a:xfrm>
              <a:custGeom>
                <a:avLst/>
                <a:gdLst/>
                <a:ahLst/>
                <a:cxnLst>
                  <a:cxn ang="0">
                    <a:pos x="101" y="183"/>
                  </a:cxn>
                  <a:cxn ang="0">
                    <a:pos x="118" y="179"/>
                  </a:cxn>
                  <a:cxn ang="0">
                    <a:pos x="135" y="172"/>
                  </a:cxn>
                  <a:cxn ang="0">
                    <a:pos x="149" y="162"/>
                  </a:cxn>
                  <a:cxn ang="0">
                    <a:pos x="162" y="149"/>
                  </a:cxn>
                  <a:cxn ang="0">
                    <a:pos x="172" y="135"/>
                  </a:cxn>
                  <a:cxn ang="0">
                    <a:pos x="178" y="118"/>
                  </a:cxn>
                  <a:cxn ang="0">
                    <a:pos x="183" y="101"/>
                  </a:cxn>
                  <a:cxn ang="0">
                    <a:pos x="183" y="82"/>
                  </a:cxn>
                  <a:cxn ang="0">
                    <a:pos x="178" y="64"/>
                  </a:cxn>
                  <a:cxn ang="0">
                    <a:pos x="172" y="48"/>
                  </a:cxn>
                  <a:cxn ang="0">
                    <a:pos x="162" y="33"/>
                  </a:cxn>
                  <a:cxn ang="0">
                    <a:pos x="149" y="21"/>
                  </a:cxn>
                  <a:cxn ang="0">
                    <a:pos x="135" y="11"/>
                  </a:cxn>
                  <a:cxn ang="0">
                    <a:pos x="118" y="4"/>
                  </a:cxn>
                  <a:cxn ang="0">
                    <a:pos x="101" y="1"/>
                  </a:cxn>
                  <a:cxn ang="0">
                    <a:pos x="82" y="1"/>
                  </a:cxn>
                  <a:cxn ang="0">
                    <a:pos x="64" y="4"/>
                  </a:cxn>
                  <a:cxn ang="0">
                    <a:pos x="47"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7" y="172"/>
                  </a:cxn>
                  <a:cxn ang="0">
                    <a:pos x="64" y="179"/>
                  </a:cxn>
                  <a:cxn ang="0">
                    <a:pos x="82" y="183"/>
                  </a:cxn>
                </a:cxnLst>
                <a:rect l="0" t="0" r="r" b="b"/>
                <a:pathLst>
                  <a:path w="183" h="183">
                    <a:moveTo>
                      <a:pt x="92" y="183"/>
                    </a:moveTo>
                    <a:lnTo>
                      <a:pt x="101" y="183"/>
                    </a:lnTo>
                    <a:lnTo>
                      <a:pt x="109" y="182"/>
                    </a:lnTo>
                    <a:lnTo>
                      <a:pt x="118" y="179"/>
                    </a:lnTo>
                    <a:lnTo>
                      <a:pt x="127" y="176"/>
                    </a:lnTo>
                    <a:lnTo>
                      <a:pt x="135" y="172"/>
                    </a:lnTo>
                    <a:lnTo>
                      <a:pt x="143" y="167"/>
                    </a:lnTo>
                    <a:lnTo>
                      <a:pt x="149" y="162"/>
                    </a:lnTo>
                    <a:lnTo>
                      <a:pt x="156" y="156"/>
                    </a:lnTo>
                    <a:lnTo>
                      <a:pt x="162" y="149"/>
                    </a:lnTo>
                    <a:lnTo>
                      <a:pt x="167" y="143"/>
                    </a:lnTo>
                    <a:lnTo>
                      <a:pt x="172" y="135"/>
                    </a:lnTo>
                    <a:lnTo>
                      <a:pt x="176" y="127"/>
                    </a:lnTo>
                    <a:lnTo>
                      <a:pt x="178" y="118"/>
                    </a:lnTo>
                    <a:lnTo>
                      <a:pt x="180" y="110"/>
                    </a:lnTo>
                    <a:lnTo>
                      <a:pt x="183" y="101"/>
                    </a:lnTo>
                    <a:lnTo>
                      <a:pt x="183" y="92"/>
                    </a:lnTo>
                    <a:lnTo>
                      <a:pt x="183" y="82"/>
                    </a:lnTo>
                    <a:lnTo>
                      <a:pt x="180" y="73"/>
                    </a:lnTo>
                    <a:lnTo>
                      <a:pt x="178" y="64"/>
                    </a:lnTo>
                    <a:lnTo>
                      <a:pt x="176" y="56"/>
                    </a:lnTo>
                    <a:lnTo>
                      <a:pt x="172" y="48"/>
                    </a:lnTo>
                    <a:lnTo>
                      <a:pt x="167" y="41"/>
                    </a:lnTo>
                    <a:lnTo>
                      <a:pt x="162" y="33"/>
                    </a:lnTo>
                    <a:lnTo>
                      <a:pt x="156" y="27"/>
                    </a:lnTo>
                    <a:lnTo>
                      <a:pt x="149" y="21"/>
                    </a:lnTo>
                    <a:lnTo>
                      <a:pt x="143" y="16"/>
                    </a:lnTo>
                    <a:lnTo>
                      <a:pt x="135" y="11"/>
                    </a:lnTo>
                    <a:lnTo>
                      <a:pt x="127" y="7"/>
                    </a:lnTo>
                    <a:lnTo>
                      <a:pt x="118" y="4"/>
                    </a:lnTo>
                    <a:lnTo>
                      <a:pt x="109" y="2"/>
                    </a:lnTo>
                    <a:lnTo>
                      <a:pt x="101" y="1"/>
                    </a:lnTo>
                    <a:lnTo>
                      <a:pt x="92" y="0"/>
                    </a:lnTo>
                    <a:lnTo>
                      <a:pt x="82" y="1"/>
                    </a:lnTo>
                    <a:lnTo>
                      <a:pt x="73" y="2"/>
                    </a:lnTo>
                    <a:lnTo>
                      <a:pt x="64" y="4"/>
                    </a:lnTo>
                    <a:lnTo>
                      <a:pt x="56" y="7"/>
                    </a:lnTo>
                    <a:lnTo>
                      <a:pt x="47" y="11"/>
                    </a:lnTo>
                    <a:lnTo>
                      <a:pt x="41" y="16"/>
                    </a:lnTo>
                    <a:lnTo>
                      <a:pt x="33" y="21"/>
                    </a:lnTo>
                    <a:lnTo>
                      <a:pt x="26" y="27"/>
                    </a:lnTo>
                    <a:lnTo>
                      <a:pt x="21" y="33"/>
                    </a:lnTo>
                    <a:lnTo>
                      <a:pt x="15" y="41"/>
                    </a:lnTo>
                    <a:lnTo>
                      <a:pt x="11" y="48"/>
                    </a:lnTo>
                    <a:lnTo>
                      <a:pt x="7" y="56"/>
                    </a:lnTo>
                    <a:lnTo>
                      <a:pt x="4" y="64"/>
                    </a:lnTo>
                    <a:lnTo>
                      <a:pt x="2" y="73"/>
                    </a:lnTo>
                    <a:lnTo>
                      <a:pt x="1" y="82"/>
                    </a:lnTo>
                    <a:lnTo>
                      <a:pt x="0" y="92"/>
                    </a:lnTo>
                    <a:lnTo>
                      <a:pt x="1" y="101"/>
                    </a:lnTo>
                    <a:lnTo>
                      <a:pt x="2" y="110"/>
                    </a:lnTo>
                    <a:lnTo>
                      <a:pt x="4" y="118"/>
                    </a:lnTo>
                    <a:lnTo>
                      <a:pt x="7" y="127"/>
                    </a:lnTo>
                    <a:lnTo>
                      <a:pt x="11" y="135"/>
                    </a:lnTo>
                    <a:lnTo>
                      <a:pt x="15" y="143"/>
                    </a:lnTo>
                    <a:lnTo>
                      <a:pt x="21" y="149"/>
                    </a:lnTo>
                    <a:lnTo>
                      <a:pt x="26" y="156"/>
                    </a:lnTo>
                    <a:lnTo>
                      <a:pt x="33" y="162"/>
                    </a:lnTo>
                    <a:lnTo>
                      <a:pt x="41" y="167"/>
                    </a:lnTo>
                    <a:lnTo>
                      <a:pt x="47" y="172"/>
                    </a:lnTo>
                    <a:lnTo>
                      <a:pt x="56" y="176"/>
                    </a:lnTo>
                    <a:lnTo>
                      <a:pt x="64"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8" name="Freeform 37"/>
              <p:cNvSpPr>
                <a:spLocks/>
              </p:cNvSpPr>
              <p:nvPr/>
            </p:nvSpPr>
            <p:spPr bwMode="gray">
              <a:xfrm>
                <a:off x="10576328" y="2401249"/>
                <a:ext cx="28575" cy="28575"/>
              </a:xfrm>
              <a:custGeom>
                <a:avLst/>
                <a:gdLst/>
                <a:ahLst/>
                <a:cxnLst>
                  <a:cxn ang="0">
                    <a:pos x="100" y="183"/>
                  </a:cxn>
                  <a:cxn ang="0">
                    <a:pos x="118" y="179"/>
                  </a:cxn>
                  <a:cxn ang="0">
                    <a:pos x="135" y="172"/>
                  </a:cxn>
                  <a:cxn ang="0">
                    <a:pos x="149" y="162"/>
                  </a:cxn>
                  <a:cxn ang="0">
                    <a:pos x="161" y="149"/>
                  </a:cxn>
                  <a:cxn ang="0">
                    <a:pos x="171" y="135"/>
                  </a:cxn>
                  <a:cxn ang="0">
                    <a:pos x="178" y="118"/>
                  </a:cxn>
                  <a:cxn ang="0">
                    <a:pos x="182" y="101"/>
                  </a:cxn>
                  <a:cxn ang="0">
                    <a:pos x="182" y="82"/>
                  </a:cxn>
                  <a:cxn ang="0">
                    <a:pos x="178"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3" y="21"/>
                  </a:cxn>
                  <a:cxn ang="0">
                    <a:pos x="21" y="33"/>
                  </a:cxn>
                  <a:cxn ang="0">
                    <a:pos x="11" y="48"/>
                  </a:cxn>
                  <a:cxn ang="0">
                    <a:pos x="4" y="64"/>
                  </a:cxn>
                  <a:cxn ang="0">
                    <a:pos x="1" y="82"/>
                  </a:cxn>
                  <a:cxn ang="0">
                    <a:pos x="1" y="101"/>
                  </a:cxn>
                  <a:cxn ang="0">
                    <a:pos x="4" y="118"/>
                  </a:cxn>
                  <a:cxn ang="0">
                    <a:pos x="11" y="135"/>
                  </a:cxn>
                  <a:cxn ang="0">
                    <a:pos x="21" y="149"/>
                  </a:cxn>
                  <a:cxn ang="0">
                    <a:pos x="33" y="162"/>
                  </a:cxn>
                  <a:cxn ang="0">
                    <a:pos x="48" y="172"/>
                  </a:cxn>
                  <a:cxn ang="0">
                    <a:pos x="64" y="179"/>
                  </a:cxn>
                  <a:cxn ang="0">
                    <a:pos x="82" y="183"/>
                  </a:cxn>
                </a:cxnLst>
                <a:rect l="0" t="0" r="r" b="b"/>
                <a:pathLst>
                  <a:path w="182" h="183">
                    <a:moveTo>
                      <a:pt x="92" y="183"/>
                    </a:moveTo>
                    <a:lnTo>
                      <a:pt x="100" y="183"/>
                    </a:lnTo>
                    <a:lnTo>
                      <a:pt x="109" y="182"/>
                    </a:lnTo>
                    <a:lnTo>
                      <a:pt x="118" y="179"/>
                    </a:lnTo>
                    <a:lnTo>
                      <a:pt x="127" y="176"/>
                    </a:lnTo>
                    <a:lnTo>
                      <a:pt x="135" y="172"/>
                    </a:lnTo>
                    <a:lnTo>
                      <a:pt x="143" y="167"/>
                    </a:lnTo>
                    <a:lnTo>
                      <a:pt x="149" y="162"/>
                    </a:lnTo>
                    <a:lnTo>
                      <a:pt x="156" y="156"/>
                    </a:lnTo>
                    <a:lnTo>
                      <a:pt x="161" y="149"/>
                    </a:lnTo>
                    <a:lnTo>
                      <a:pt x="167" y="143"/>
                    </a:lnTo>
                    <a:lnTo>
                      <a:pt x="171" y="135"/>
                    </a:lnTo>
                    <a:lnTo>
                      <a:pt x="176" y="127"/>
                    </a:lnTo>
                    <a:lnTo>
                      <a:pt x="178" y="118"/>
                    </a:lnTo>
                    <a:lnTo>
                      <a:pt x="180" y="110"/>
                    </a:lnTo>
                    <a:lnTo>
                      <a:pt x="182" y="101"/>
                    </a:lnTo>
                    <a:lnTo>
                      <a:pt x="182" y="92"/>
                    </a:lnTo>
                    <a:lnTo>
                      <a:pt x="182" y="82"/>
                    </a:lnTo>
                    <a:lnTo>
                      <a:pt x="180" y="73"/>
                    </a:lnTo>
                    <a:lnTo>
                      <a:pt x="178" y="64"/>
                    </a:lnTo>
                    <a:lnTo>
                      <a:pt x="176" y="56"/>
                    </a:lnTo>
                    <a:lnTo>
                      <a:pt x="171" y="48"/>
                    </a:lnTo>
                    <a:lnTo>
                      <a:pt x="167" y="41"/>
                    </a:lnTo>
                    <a:lnTo>
                      <a:pt x="161" y="33"/>
                    </a:lnTo>
                    <a:lnTo>
                      <a:pt x="156" y="27"/>
                    </a:lnTo>
                    <a:lnTo>
                      <a:pt x="149" y="21"/>
                    </a:lnTo>
                    <a:lnTo>
                      <a:pt x="143" y="16"/>
                    </a:lnTo>
                    <a:lnTo>
                      <a:pt x="135" y="11"/>
                    </a:lnTo>
                    <a:lnTo>
                      <a:pt x="127" y="7"/>
                    </a:lnTo>
                    <a:lnTo>
                      <a:pt x="118" y="4"/>
                    </a:lnTo>
                    <a:lnTo>
                      <a:pt x="109" y="2"/>
                    </a:lnTo>
                    <a:lnTo>
                      <a:pt x="100" y="1"/>
                    </a:lnTo>
                    <a:lnTo>
                      <a:pt x="92" y="0"/>
                    </a:lnTo>
                    <a:lnTo>
                      <a:pt x="82" y="1"/>
                    </a:lnTo>
                    <a:lnTo>
                      <a:pt x="73" y="2"/>
                    </a:lnTo>
                    <a:lnTo>
                      <a:pt x="64" y="4"/>
                    </a:lnTo>
                    <a:lnTo>
                      <a:pt x="56" y="7"/>
                    </a:lnTo>
                    <a:lnTo>
                      <a:pt x="48" y="11"/>
                    </a:lnTo>
                    <a:lnTo>
                      <a:pt x="41" y="16"/>
                    </a:lnTo>
                    <a:lnTo>
                      <a:pt x="33" y="21"/>
                    </a:lnTo>
                    <a:lnTo>
                      <a:pt x="27" y="27"/>
                    </a:lnTo>
                    <a:lnTo>
                      <a:pt x="21" y="33"/>
                    </a:lnTo>
                    <a:lnTo>
                      <a:pt x="16" y="41"/>
                    </a:lnTo>
                    <a:lnTo>
                      <a:pt x="11" y="48"/>
                    </a:lnTo>
                    <a:lnTo>
                      <a:pt x="7" y="56"/>
                    </a:lnTo>
                    <a:lnTo>
                      <a:pt x="4" y="64"/>
                    </a:lnTo>
                    <a:lnTo>
                      <a:pt x="2" y="73"/>
                    </a:lnTo>
                    <a:lnTo>
                      <a:pt x="1" y="82"/>
                    </a:lnTo>
                    <a:lnTo>
                      <a:pt x="0" y="92"/>
                    </a:lnTo>
                    <a:lnTo>
                      <a:pt x="1" y="101"/>
                    </a:lnTo>
                    <a:lnTo>
                      <a:pt x="2" y="110"/>
                    </a:lnTo>
                    <a:lnTo>
                      <a:pt x="4" y="118"/>
                    </a:lnTo>
                    <a:lnTo>
                      <a:pt x="7" y="127"/>
                    </a:lnTo>
                    <a:lnTo>
                      <a:pt x="11" y="135"/>
                    </a:lnTo>
                    <a:lnTo>
                      <a:pt x="16" y="143"/>
                    </a:lnTo>
                    <a:lnTo>
                      <a:pt x="21" y="149"/>
                    </a:lnTo>
                    <a:lnTo>
                      <a:pt x="27" y="156"/>
                    </a:lnTo>
                    <a:lnTo>
                      <a:pt x="33" y="162"/>
                    </a:lnTo>
                    <a:lnTo>
                      <a:pt x="41" y="167"/>
                    </a:lnTo>
                    <a:lnTo>
                      <a:pt x="48" y="172"/>
                    </a:lnTo>
                    <a:lnTo>
                      <a:pt x="56" y="176"/>
                    </a:lnTo>
                    <a:lnTo>
                      <a:pt x="64"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9" name="Freeform 38"/>
              <p:cNvSpPr>
                <a:spLocks/>
              </p:cNvSpPr>
              <p:nvPr/>
            </p:nvSpPr>
            <p:spPr bwMode="gray">
              <a:xfrm>
                <a:off x="10616015" y="2401249"/>
                <a:ext cx="28575" cy="28575"/>
              </a:xfrm>
              <a:custGeom>
                <a:avLst/>
                <a:gdLst/>
                <a:ahLst/>
                <a:cxnLst>
                  <a:cxn ang="0">
                    <a:pos x="100" y="183"/>
                  </a:cxn>
                  <a:cxn ang="0">
                    <a:pos x="118" y="179"/>
                  </a:cxn>
                  <a:cxn ang="0">
                    <a:pos x="135" y="172"/>
                  </a:cxn>
                  <a:cxn ang="0">
                    <a:pos x="149" y="162"/>
                  </a:cxn>
                  <a:cxn ang="0">
                    <a:pos x="161" y="149"/>
                  </a:cxn>
                  <a:cxn ang="0">
                    <a:pos x="171" y="135"/>
                  </a:cxn>
                  <a:cxn ang="0">
                    <a:pos x="179" y="118"/>
                  </a:cxn>
                  <a:cxn ang="0">
                    <a:pos x="182" y="101"/>
                  </a:cxn>
                  <a:cxn ang="0">
                    <a:pos x="182" y="82"/>
                  </a:cxn>
                  <a:cxn ang="0">
                    <a:pos x="179"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4" y="21"/>
                  </a:cxn>
                  <a:cxn ang="0">
                    <a:pos x="20" y="33"/>
                  </a:cxn>
                  <a:cxn ang="0">
                    <a:pos x="10" y="48"/>
                  </a:cxn>
                  <a:cxn ang="0">
                    <a:pos x="4" y="64"/>
                  </a:cxn>
                  <a:cxn ang="0">
                    <a:pos x="0" y="82"/>
                  </a:cxn>
                  <a:cxn ang="0">
                    <a:pos x="0" y="101"/>
                  </a:cxn>
                  <a:cxn ang="0">
                    <a:pos x="4" y="118"/>
                  </a:cxn>
                  <a:cxn ang="0">
                    <a:pos x="10" y="135"/>
                  </a:cxn>
                  <a:cxn ang="0">
                    <a:pos x="20" y="149"/>
                  </a:cxn>
                  <a:cxn ang="0">
                    <a:pos x="34" y="162"/>
                  </a:cxn>
                  <a:cxn ang="0">
                    <a:pos x="48" y="172"/>
                  </a:cxn>
                  <a:cxn ang="0">
                    <a:pos x="64" y="179"/>
                  </a:cxn>
                  <a:cxn ang="0">
                    <a:pos x="82" y="183"/>
                  </a:cxn>
                </a:cxnLst>
                <a:rect l="0" t="0" r="r" b="b"/>
                <a:pathLst>
                  <a:path w="182" h="183">
                    <a:moveTo>
                      <a:pt x="91" y="183"/>
                    </a:moveTo>
                    <a:lnTo>
                      <a:pt x="100" y="183"/>
                    </a:lnTo>
                    <a:lnTo>
                      <a:pt x="109" y="182"/>
                    </a:lnTo>
                    <a:lnTo>
                      <a:pt x="118" y="179"/>
                    </a:lnTo>
                    <a:lnTo>
                      <a:pt x="127" y="176"/>
                    </a:lnTo>
                    <a:lnTo>
                      <a:pt x="135" y="172"/>
                    </a:lnTo>
                    <a:lnTo>
                      <a:pt x="142" y="167"/>
                    </a:lnTo>
                    <a:lnTo>
                      <a:pt x="149" y="162"/>
                    </a:lnTo>
                    <a:lnTo>
                      <a:pt x="156" y="156"/>
                    </a:lnTo>
                    <a:lnTo>
                      <a:pt x="161" y="149"/>
                    </a:lnTo>
                    <a:lnTo>
                      <a:pt x="167" y="143"/>
                    </a:lnTo>
                    <a:lnTo>
                      <a:pt x="171" y="135"/>
                    </a:lnTo>
                    <a:lnTo>
                      <a:pt x="176" y="127"/>
                    </a:lnTo>
                    <a:lnTo>
                      <a:pt x="179" y="118"/>
                    </a:lnTo>
                    <a:lnTo>
                      <a:pt x="181" y="110"/>
                    </a:lnTo>
                    <a:lnTo>
                      <a:pt x="182" y="101"/>
                    </a:lnTo>
                    <a:lnTo>
                      <a:pt x="182" y="92"/>
                    </a:lnTo>
                    <a:lnTo>
                      <a:pt x="182" y="82"/>
                    </a:lnTo>
                    <a:lnTo>
                      <a:pt x="181" y="73"/>
                    </a:lnTo>
                    <a:lnTo>
                      <a:pt x="179" y="64"/>
                    </a:lnTo>
                    <a:lnTo>
                      <a:pt x="176" y="56"/>
                    </a:lnTo>
                    <a:lnTo>
                      <a:pt x="171" y="48"/>
                    </a:lnTo>
                    <a:lnTo>
                      <a:pt x="167" y="41"/>
                    </a:lnTo>
                    <a:lnTo>
                      <a:pt x="161" y="33"/>
                    </a:lnTo>
                    <a:lnTo>
                      <a:pt x="156" y="27"/>
                    </a:lnTo>
                    <a:lnTo>
                      <a:pt x="149" y="21"/>
                    </a:lnTo>
                    <a:lnTo>
                      <a:pt x="142" y="16"/>
                    </a:lnTo>
                    <a:lnTo>
                      <a:pt x="135" y="11"/>
                    </a:lnTo>
                    <a:lnTo>
                      <a:pt x="127" y="7"/>
                    </a:lnTo>
                    <a:lnTo>
                      <a:pt x="118" y="4"/>
                    </a:lnTo>
                    <a:lnTo>
                      <a:pt x="109" y="2"/>
                    </a:lnTo>
                    <a:lnTo>
                      <a:pt x="100" y="1"/>
                    </a:lnTo>
                    <a:lnTo>
                      <a:pt x="91" y="0"/>
                    </a:lnTo>
                    <a:lnTo>
                      <a:pt x="82" y="1"/>
                    </a:lnTo>
                    <a:lnTo>
                      <a:pt x="73" y="2"/>
                    </a:lnTo>
                    <a:lnTo>
                      <a:pt x="64" y="4"/>
                    </a:lnTo>
                    <a:lnTo>
                      <a:pt x="56" y="7"/>
                    </a:lnTo>
                    <a:lnTo>
                      <a:pt x="48" y="11"/>
                    </a:lnTo>
                    <a:lnTo>
                      <a:pt x="40" y="16"/>
                    </a:lnTo>
                    <a:lnTo>
                      <a:pt x="34" y="21"/>
                    </a:lnTo>
                    <a:lnTo>
                      <a:pt x="27" y="27"/>
                    </a:lnTo>
                    <a:lnTo>
                      <a:pt x="20" y="33"/>
                    </a:lnTo>
                    <a:lnTo>
                      <a:pt x="16" y="41"/>
                    </a:lnTo>
                    <a:lnTo>
                      <a:pt x="10" y="48"/>
                    </a:lnTo>
                    <a:lnTo>
                      <a:pt x="7" y="56"/>
                    </a:lnTo>
                    <a:lnTo>
                      <a:pt x="4" y="64"/>
                    </a:lnTo>
                    <a:lnTo>
                      <a:pt x="2" y="73"/>
                    </a:lnTo>
                    <a:lnTo>
                      <a:pt x="0" y="82"/>
                    </a:lnTo>
                    <a:lnTo>
                      <a:pt x="0" y="92"/>
                    </a:lnTo>
                    <a:lnTo>
                      <a:pt x="0" y="101"/>
                    </a:lnTo>
                    <a:lnTo>
                      <a:pt x="2" y="110"/>
                    </a:lnTo>
                    <a:lnTo>
                      <a:pt x="4" y="118"/>
                    </a:lnTo>
                    <a:lnTo>
                      <a:pt x="7" y="127"/>
                    </a:lnTo>
                    <a:lnTo>
                      <a:pt x="10" y="135"/>
                    </a:lnTo>
                    <a:lnTo>
                      <a:pt x="16" y="143"/>
                    </a:lnTo>
                    <a:lnTo>
                      <a:pt x="20" y="149"/>
                    </a:lnTo>
                    <a:lnTo>
                      <a:pt x="27" y="156"/>
                    </a:lnTo>
                    <a:lnTo>
                      <a:pt x="34" y="162"/>
                    </a:lnTo>
                    <a:lnTo>
                      <a:pt x="40" y="167"/>
                    </a:lnTo>
                    <a:lnTo>
                      <a:pt x="48" y="172"/>
                    </a:lnTo>
                    <a:lnTo>
                      <a:pt x="56"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0" name="Freeform 39"/>
              <p:cNvSpPr>
                <a:spLocks/>
              </p:cNvSpPr>
              <p:nvPr/>
            </p:nvSpPr>
            <p:spPr bwMode="gray">
              <a:xfrm>
                <a:off x="11073215" y="3714112"/>
                <a:ext cx="203200" cy="34925"/>
              </a:xfrm>
              <a:custGeom>
                <a:avLst/>
                <a:gdLst/>
                <a:ahLst/>
                <a:cxnLst>
                  <a:cxn ang="0">
                    <a:pos x="1169" y="0"/>
                  </a:cxn>
                  <a:cxn ang="0">
                    <a:pos x="1190" y="2"/>
                  </a:cxn>
                  <a:cxn ang="0">
                    <a:pos x="1212" y="9"/>
                  </a:cxn>
                  <a:cxn ang="0">
                    <a:pos x="1229" y="19"/>
                  </a:cxn>
                  <a:cxn ang="0">
                    <a:pos x="1246" y="32"/>
                  </a:cxn>
                  <a:cxn ang="0">
                    <a:pos x="1259" y="49"/>
                  </a:cxn>
                  <a:cxn ang="0">
                    <a:pos x="1269" y="68"/>
                  </a:cxn>
                  <a:cxn ang="0">
                    <a:pos x="1276" y="88"/>
                  </a:cxn>
                  <a:cxn ang="0">
                    <a:pos x="1278" y="110"/>
                  </a:cxn>
                  <a:cxn ang="0">
                    <a:pos x="1276" y="131"/>
                  </a:cxn>
                  <a:cxn ang="0">
                    <a:pos x="1269" y="152"/>
                  </a:cxn>
                  <a:cxn ang="0">
                    <a:pos x="1259" y="170"/>
                  </a:cxn>
                  <a:cxn ang="0">
                    <a:pos x="1246" y="186"/>
                  </a:cxn>
                  <a:cxn ang="0">
                    <a:pos x="1229" y="200"/>
                  </a:cxn>
                  <a:cxn ang="0">
                    <a:pos x="1212" y="210"/>
                  </a:cxn>
                  <a:cxn ang="0">
                    <a:pos x="1190" y="216"/>
                  </a:cxn>
                  <a:cxn ang="0">
                    <a:pos x="1169" y="219"/>
                  </a:cxn>
                  <a:cxn ang="0">
                    <a:pos x="97" y="218"/>
                  </a:cxn>
                  <a:cxn ang="0">
                    <a:pos x="76" y="213"/>
                  </a:cxn>
                  <a:cxn ang="0">
                    <a:pos x="56" y="205"/>
                  </a:cxn>
                  <a:cxn ang="0">
                    <a:pos x="38" y="193"/>
                  </a:cxn>
                  <a:cxn ang="0">
                    <a:pos x="24" y="179"/>
                  </a:cxn>
                  <a:cxn ang="0">
                    <a:pos x="12" y="161"/>
                  </a:cxn>
                  <a:cxn ang="0">
                    <a:pos x="4" y="142"/>
                  </a:cxn>
                  <a:cxn ang="0">
                    <a:pos x="0" y="121"/>
                  </a:cxn>
                  <a:cxn ang="0">
                    <a:pos x="0" y="99"/>
                  </a:cxn>
                  <a:cxn ang="0">
                    <a:pos x="4" y="78"/>
                  </a:cxn>
                  <a:cxn ang="0">
                    <a:pos x="12" y="58"/>
                  </a:cxn>
                  <a:cxn ang="0">
                    <a:pos x="24" y="40"/>
                  </a:cxn>
                  <a:cxn ang="0">
                    <a:pos x="38" y="26"/>
                  </a:cxn>
                  <a:cxn ang="0">
                    <a:pos x="56" y="13"/>
                  </a:cxn>
                  <a:cxn ang="0">
                    <a:pos x="76" y="6"/>
                  </a:cxn>
                  <a:cxn ang="0">
                    <a:pos x="97" y="1"/>
                  </a:cxn>
                </a:cxnLst>
                <a:rect l="0" t="0" r="r" b="b"/>
                <a:pathLst>
                  <a:path w="1278" h="219">
                    <a:moveTo>
                      <a:pt x="108" y="0"/>
                    </a:moveTo>
                    <a:lnTo>
                      <a:pt x="1169" y="0"/>
                    </a:lnTo>
                    <a:lnTo>
                      <a:pt x="1180" y="1"/>
                    </a:lnTo>
                    <a:lnTo>
                      <a:pt x="1190" y="2"/>
                    </a:lnTo>
                    <a:lnTo>
                      <a:pt x="1202" y="6"/>
                    </a:lnTo>
                    <a:lnTo>
                      <a:pt x="1212" y="9"/>
                    </a:lnTo>
                    <a:lnTo>
                      <a:pt x="1220" y="13"/>
                    </a:lnTo>
                    <a:lnTo>
                      <a:pt x="1229" y="19"/>
                    </a:lnTo>
                    <a:lnTo>
                      <a:pt x="1238" y="26"/>
                    </a:lnTo>
                    <a:lnTo>
                      <a:pt x="1246" y="32"/>
                    </a:lnTo>
                    <a:lnTo>
                      <a:pt x="1253" y="40"/>
                    </a:lnTo>
                    <a:lnTo>
                      <a:pt x="1259" y="49"/>
                    </a:lnTo>
                    <a:lnTo>
                      <a:pt x="1265" y="58"/>
                    </a:lnTo>
                    <a:lnTo>
                      <a:pt x="1269" y="68"/>
                    </a:lnTo>
                    <a:lnTo>
                      <a:pt x="1272" y="78"/>
                    </a:lnTo>
                    <a:lnTo>
                      <a:pt x="1276" y="88"/>
                    </a:lnTo>
                    <a:lnTo>
                      <a:pt x="1277" y="99"/>
                    </a:lnTo>
                    <a:lnTo>
                      <a:pt x="1278" y="110"/>
                    </a:lnTo>
                    <a:lnTo>
                      <a:pt x="1277" y="121"/>
                    </a:lnTo>
                    <a:lnTo>
                      <a:pt x="1276" y="131"/>
                    </a:lnTo>
                    <a:lnTo>
                      <a:pt x="1272" y="142"/>
                    </a:lnTo>
                    <a:lnTo>
                      <a:pt x="1269" y="152"/>
                    </a:lnTo>
                    <a:lnTo>
                      <a:pt x="1265" y="161"/>
                    </a:lnTo>
                    <a:lnTo>
                      <a:pt x="1259" y="170"/>
                    </a:lnTo>
                    <a:lnTo>
                      <a:pt x="1253" y="179"/>
                    </a:lnTo>
                    <a:lnTo>
                      <a:pt x="1246" y="186"/>
                    </a:lnTo>
                    <a:lnTo>
                      <a:pt x="1238" y="193"/>
                    </a:lnTo>
                    <a:lnTo>
                      <a:pt x="1229" y="200"/>
                    </a:lnTo>
                    <a:lnTo>
                      <a:pt x="1220" y="205"/>
                    </a:lnTo>
                    <a:lnTo>
                      <a:pt x="1212" y="210"/>
                    </a:lnTo>
                    <a:lnTo>
                      <a:pt x="1202" y="213"/>
                    </a:lnTo>
                    <a:lnTo>
                      <a:pt x="1190" y="216"/>
                    </a:lnTo>
                    <a:lnTo>
                      <a:pt x="1180" y="218"/>
                    </a:lnTo>
                    <a:lnTo>
                      <a:pt x="1169" y="219"/>
                    </a:lnTo>
                    <a:lnTo>
                      <a:pt x="108" y="219"/>
                    </a:lnTo>
                    <a:lnTo>
                      <a:pt x="97" y="218"/>
                    </a:lnTo>
                    <a:lnTo>
                      <a:pt x="86" y="216"/>
                    </a:lnTo>
                    <a:lnTo>
                      <a:pt x="76" y="213"/>
                    </a:lnTo>
                    <a:lnTo>
                      <a:pt x="66" y="210"/>
                    </a:lnTo>
                    <a:lnTo>
                      <a:pt x="56" y="205"/>
                    </a:lnTo>
                    <a:lnTo>
                      <a:pt x="47" y="200"/>
                    </a:lnTo>
                    <a:lnTo>
                      <a:pt x="38" y="193"/>
                    </a:lnTo>
                    <a:lnTo>
                      <a:pt x="31" y="186"/>
                    </a:lnTo>
                    <a:lnTo>
                      <a:pt x="24" y="179"/>
                    </a:lnTo>
                    <a:lnTo>
                      <a:pt x="17" y="170"/>
                    </a:lnTo>
                    <a:lnTo>
                      <a:pt x="12" y="161"/>
                    </a:lnTo>
                    <a:lnTo>
                      <a:pt x="7" y="152"/>
                    </a:lnTo>
                    <a:lnTo>
                      <a:pt x="4" y="142"/>
                    </a:lnTo>
                    <a:lnTo>
                      <a:pt x="2" y="131"/>
                    </a:lnTo>
                    <a:lnTo>
                      <a:pt x="0" y="121"/>
                    </a:lnTo>
                    <a:lnTo>
                      <a:pt x="0" y="110"/>
                    </a:lnTo>
                    <a:lnTo>
                      <a:pt x="0" y="99"/>
                    </a:lnTo>
                    <a:lnTo>
                      <a:pt x="2" y="88"/>
                    </a:lnTo>
                    <a:lnTo>
                      <a:pt x="4" y="78"/>
                    </a:lnTo>
                    <a:lnTo>
                      <a:pt x="7" y="68"/>
                    </a:lnTo>
                    <a:lnTo>
                      <a:pt x="12" y="58"/>
                    </a:lnTo>
                    <a:lnTo>
                      <a:pt x="17" y="49"/>
                    </a:lnTo>
                    <a:lnTo>
                      <a:pt x="24" y="40"/>
                    </a:lnTo>
                    <a:lnTo>
                      <a:pt x="31" y="32"/>
                    </a:lnTo>
                    <a:lnTo>
                      <a:pt x="38"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1" name="Freeform 40"/>
              <p:cNvSpPr>
                <a:spLocks/>
              </p:cNvSpPr>
              <p:nvPr/>
            </p:nvSpPr>
            <p:spPr bwMode="gray">
              <a:xfrm>
                <a:off x="10455678" y="3715699"/>
                <a:ext cx="28575" cy="28575"/>
              </a:xfrm>
              <a:custGeom>
                <a:avLst/>
                <a:gdLst/>
                <a:ahLst/>
                <a:cxnLst>
                  <a:cxn ang="0">
                    <a:pos x="101" y="182"/>
                  </a:cxn>
                  <a:cxn ang="0">
                    <a:pos x="119" y="178"/>
                  </a:cxn>
                  <a:cxn ang="0">
                    <a:pos x="135" y="172"/>
                  </a:cxn>
                  <a:cxn ang="0">
                    <a:pos x="150" y="162"/>
                  </a:cxn>
                  <a:cxn ang="0">
                    <a:pos x="162" y="150"/>
                  </a:cxn>
                  <a:cxn ang="0">
                    <a:pos x="172" y="134"/>
                  </a:cxn>
                  <a:cxn ang="0">
                    <a:pos x="179" y="119"/>
                  </a:cxn>
                  <a:cxn ang="0">
                    <a:pos x="182" y="101"/>
                  </a:cxn>
                  <a:cxn ang="0">
                    <a:pos x="182" y="82"/>
                  </a:cxn>
                  <a:cxn ang="0">
                    <a:pos x="179" y="64"/>
                  </a:cxn>
                  <a:cxn ang="0">
                    <a:pos x="172" y="48"/>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8"/>
                  </a:cxn>
                  <a:cxn ang="0">
                    <a:pos x="4" y="64"/>
                  </a:cxn>
                  <a:cxn ang="0">
                    <a:pos x="0" y="82"/>
                  </a:cxn>
                  <a:cxn ang="0">
                    <a:pos x="0" y="101"/>
                  </a:cxn>
                  <a:cxn ang="0">
                    <a:pos x="4" y="119"/>
                  </a:cxn>
                  <a:cxn ang="0">
                    <a:pos x="11" y="134"/>
                  </a:cxn>
                  <a:cxn ang="0">
                    <a:pos x="21" y="150"/>
                  </a:cxn>
                  <a:cxn ang="0">
                    <a:pos x="33" y="162"/>
                  </a:cxn>
                  <a:cxn ang="0">
                    <a:pos x="48" y="172"/>
                  </a:cxn>
                  <a:cxn ang="0">
                    <a:pos x="64" y="178"/>
                  </a:cxn>
                  <a:cxn ang="0">
                    <a:pos x="82" y="182"/>
                  </a:cxn>
                </a:cxnLst>
                <a:rect l="0" t="0" r="r" b="b"/>
                <a:pathLst>
                  <a:path w="183" h="182">
                    <a:moveTo>
                      <a:pt x="91" y="182"/>
                    </a:moveTo>
                    <a:lnTo>
                      <a:pt x="101" y="182"/>
                    </a:lnTo>
                    <a:lnTo>
                      <a:pt x="110" y="181"/>
                    </a:lnTo>
                    <a:lnTo>
                      <a:pt x="119" y="178"/>
                    </a:lnTo>
                    <a:lnTo>
                      <a:pt x="126" y="175"/>
                    </a:lnTo>
                    <a:lnTo>
                      <a:pt x="135" y="172"/>
                    </a:lnTo>
                    <a:lnTo>
                      <a:pt x="142" y="166"/>
                    </a:lnTo>
                    <a:lnTo>
                      <a:pt x="150" y="162"/>
                    </a:lnTo>
                    <a:lnTo>
                      <a:pt x="156" y="155"/>
                    </a:lnTo>
                    <a:lnTo>
                      <a:pt x="162" y="150"/>
                    </a:lnTo>
                    <a:lnTo>
                      <a:pt x="167" y="142"/>
                    </a:lnTo>
                    <a:lnTo>
                      <a:pt x="172" y="134"/>
                    </a:lnTo>
                    <a:lnTo>
                      <a:pt x="175" y="126"/>
                    </a:lnTo>
                    <a:lnTo>
                      <a:pt x="179" y="119"/>
                    </a:lnTo>
                    <a:lnTo>
                      <a:pt x="181" y="110"/>
                    </a:lnTo>
                    <a:lnTo>
                      <a:pt x="182" y="101"/>
                    </a:lnTo>
                    <a:lnTo>
                      <a:pt x="183" y="91"/>
                    </a:lnTo>
                    <a:lnTo>
                      <a:pt x="182" y="82"/>
                    </a:lnTo>
                    <a:lnTo>
                      <a:pt x="181" y="73"/>
                    </a:lnTo>
                    <a:lnTo>
                      <a:pt x="179" y="64"/>
                    </a:lnTo>
                    <a:lnTo>
                      <a:pt x="175" y="55"/>
                    </a:lnTo>
                    <a:lnTo>
                      <a:pt x="172" y="48"/>
                    </a:lnTo>
                    <a:lnTo>
                      <a:pt x="167" y="40"/>
                    </a:lnTo>
                    <a:lnTo>
                      <a:pt x="162" y="33"/>
                    </a:lnTo>
                    <a:lnTo>
                      <a:pt x="156" y="26"/>
                    </a:lnTo>
                    <a:lnTo>
                      <a:pt x="150" y="21"/>
                    </a:lnTo>
                    <a:lnTo>
                      <a:pt x="142" y="15"/>
                    </a:lnTo>
                    <a:lnTo>
                      <a:pt x="135" y="11"/>
                    </a:lnTo>
                    <a:lnTo>
                      <a:pt x="126" y="6"/>
                    </a:lnTo>
                    <a:lnTo>
                      <a:pt x="119" y="3"/>
                    </a:lnTo>
                    <a:lnTo>
                      <a:pt x="110" y="1"/>
                    </a:lnTo>
                    <a:lnTo>
                      <a:pt x="101" y="0"/>
                    </a:lnTo>
                    <a:lnTo>
                      <a:pt x="91" y="0"/>
                    </a:lnTo>
                    <a:lnTo>
                      <a:pt x="82" y="0"/>
                    </a:lnTo>
                    <a:lnTo>
                      <a:pt x="73" y="1"/>
                    </a:lnTo>
                    <a:lnTo>
                      <a:pt x="64" y="3"/>
                    </a:lnTo>
                    <a:lnTo>
                      <a:pt x="55" y="6"/>
                    </a:lnTo>
                    <a:lnTo>
                      <a:pt x="48" y="11"/>
                    </a:lnTo>
                    <a:lnTo>
                      <a:pt x="40" y="15"/>
                    </a:lnTo>
                    <a:lnTo>
                      <a:pt x="33" y="21"/>
                    </a:lnTo>
                    <a:lnTo>
                      <a:pt x="27" y="26"/>
                    </a:lnTo>
                    <a:lnTo>
                      <a:pt x="21" y="33"/>
                    </a:lnTo>
                    <a:lnTo>
                      <a:pt x="16" y="40"/>
                    </a:lnTo>
                    <a:lnTo>
                      <a:pt x="11" y="48"/>
                    </a:lnTo>
                    <a:lnTo>
                      <a:pt x="7" y="55"/>
                    </a:lnTo>
                    <a:lnTo>
                      <a:pt x="4" y="64"/>
                    </a:lnTo>
                    <a:lnTo>
                      <a:pt x="2" y="73"/>
                    </a:lnTo>
                    <a:lnTo>
                      <a:pt x="0" y="82"/>
                    </a:lnTo>
                    <a:lnTo>
                      <a:pt x="0" y="91"/>
                    </a:lnTo>
                    <a:lnTo>
                      <a:pt x="0" y="101"/>
                    </a:lnTo>
                    <a:lnTo>
                      <a:pt x="2" y="110"/>
                    </a:lnTo>
                    <a:lnTo>
                      <a:pt x="4" y="119"/>
                    </a:lnTo>
                    <a:lnTo>
                      <a:pt x="7" y="126"/>
                    </a:lnTo>
                    <a:lnTo>
                      <a:pt x="11" y="134"/>
                    </a:lnTo>
                    <a:lnTo>
                      <a:pt x="16" y="142"/>
                    </a:lnTo>
                    <a:lnTo>
                      <a:pt x="21" y="150"/>
                    </a:lnTo>
                    <a:lnTo>
                      <a:pt x="27" y="155"/>
                    </a:lnTo>
                    <a:lnTo>
                      <a:pt x="33" y="162"/>
                    </a:lnTo>
                    <a:lnTo>
                      <a:pt x="40" y="166"/>
                    </a:lnTo>
                    <a:lnTo>
                      <a:pt x="48" y="172"/>
                    </a:lnTo>
                    <a:lnTo>
                      <a:pt x="55"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2" name="Freeform 41"/>
              <p:cNvSpPr>
                <a:spLocks/>
              </p:cNvSpPr>
              <p:nvPr/>
            </p:nvSpPr>
            <p:spPr bwMode="gray">
              <a:xfrm>
                <a:off x="10495365" y="3715699"/>
                <a:ext cx="30163" cy="28575"/>
              </a:xfrm>
              <a:custGeom>
                <a:avLst/>
                <a:gdLst/>
                <a:ahLst/>
                <a:cxnLst>
                  <a:cxn ang="0">
                    <a:pos x="101" y="182"/>
                  </a:cxn>
                  <a:cxn ang="0">
                    <a:pos x="119" y="178"/>
                  </a:cxn>
                  <a:cxn ang="0">
                    <a:pos x="135" y="172"/>
                  </a:cxn>
                  <a:cxn ang="0">
                    <a:pos x="150" y="162"/>
                  </a:cxn>
                  <a:cxn ang="0">
                    <a:pos x="162" y="150"/>
                  </a:cxn>
                  <a:cxn ang="0">
                    <a:pos x="172" y="134"/>
                  </a:cxn>
                  <a:cxn ang="0">
                    <a:pos x="178" y="119"/>
                  </a:cxn>
                  <a:cxn ang="0">
                    <a:pos x="182" y="101"/>
                  </a:cxn>
                  <a:cxn ang="0">
                    <a:pos x="182" y="82"/>
                  </a:cxn>
                  <a:cxn ang="0">
                    <a:pos x="178" y="64"/>
                  </a:cxn>
                  <a:cxn ang="0">
                    <a:pos x="172" y="48"/>
                  </a:cxn>
                  <a:cxn ang="0">
                    <a:pos x="162" y="33"/>
                  </a:cxn>
                  <a:cxn ang="0">
                    <a:pos x="150" y="21"/>
                  </a:cxn>
                  <a:cxn ang="0">
                    <a:pos x="135" y="11"/>
                  </a:cxn>
                  <a:cxn ang="0">
                    <a:pos x="119" y="3"/>
                  </a:cxn>
                  <a:cxn ang="0">
                    <a:pos x="101" y="0"/>
                  </a:cxn>
                  <a:cxn ang="0">
                    <a:pos x="82" y="0"/>
                  </a:cxn>
                  <a:cxn ang="0">
                    <a:pos x="64" y="3"/>
                  </a:cxn>
                  <a:cxn ang="0">
                    <a:pos x="48"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8" y="172"/>
                  </a:cxn>
                  <a:cxn ang="0">
                    <a:pos x="64" y="178"/>
                  </a:cxn>
                  <a:cxn ang="0">
                    <a:pos x="82" y="182"/>
                  </a:cxn>
                </a:cxnLst>
                <a:rect l="0" t="0" r="r" b="b"/>
                <a:pathLst>
                  <a:path w="183" h="182">
                    <a:moveTo>
                      <a:pt x="92" y="182"/>
                    </a:moveTo>
                    <a:lnTo>
                      <a:pt x="101" y="182"/>
                    </a:lnTo>
                    <a:lnTo>
                      <a:pt x="110" y="181"/>
                    </a:lnTo>
                    <a:lnTo>
                      <a:pt x="119" y="178"/>
                    </a:lnTo>
                    <a:lnTo>
                      <a:pt x="127" y="175"/>
                    </a:lnTo>
                    <a:lnTo>
                      <a:pt x="135" y="172"/>
                    </a:lnTo>
                    <a:lnTo>
                      <a:pt x="142" y="166"/>
                    </a:lnTo>
                    <a:lnTo>
                      <a:pt x="150" y="162"/>
                    </a:lnTo>
                    <a:lnTo>
                      <a:pt x="156" y="155"/>
                    </a:lnTo>
                    <a:lnTo>
                      <a:pt x="162" y="150"/>
                    </a:lnTo>
                    <a:lnTo>
                      <a:pt x="167" y="142"/>
                    </a:lnTo>
                    <a:lnTo>
                      <a:pt x="172" y="134"/>
                    </a:lnTo>
                    <a:lnTo>
                      <a:pt x="175" y="126"/>
                    </a:lnTo>
                    <a:lnTo>
                      <a:pt x="178" y="119"/>
                    </a:lnTo>
                    <a:lnTo>
                      <a:pt x="181" y="110"/>
                    </a:lnTo>
                    <a:lnTo>
                      <a:pt x="182" y="101"/>
                    </a:lnTo>
                    <a:lnTo>
                      <a:pt x="183" y="91"/>
                    </a:lnTo>
                    <a:lnTo>
                      <a:pt x="182" y="82"/>
                    </a:lnTo>
                    <a:lnTo>
                      <a:pt x="181" y="73"/>
                    </a:lnTo>
                    <a:lnTo>
                      <a:pt x="178" y="64"/>
                    </a:lnTo>
                    <a:lnTo>
                      <a:pt x="175" y="55"/>
                    </a:lnTo>
                    <a:lnTo>
                      <a:pt x="172" y="48"/>
                    </a:lnTo>
                    <a:lnTo>
                      <a:pt x="167" y="40"/>
                    </a:lnTo>
                    <a:lnTo>
                      <a:pt x="162" y="33"/>
                    </a:lnTo>
                    <a:lnTo>
                      <a:pt x="156" y="26"/>
                    </a:lnTo>
                    <a:lnTo>
                      <a:pt x="150" y="21"/>
                    </a:lnTo>
                    <a:lnTo>
                      <a:pt x="142" y="15"/>
                    </a:lnTo>
                    <a:lnTo>
                      <a:pt x="135" y="11"/>
                    </a:lnTo>
                    <a:lnTo>
                      <a:pt x="127" y="6"/>
                    </a:lnTo>
                    <a:lnTo>
                      <a:pt x="119" y="3"/>
                    </a:lnTo>
                    <a:lnTo>
                      <a:pt x="110" y="1"/>
                    </a:lnTo>
                    <a:lnTo>
                      <a:pt x="101" y="0"/>
                    </a:lnTo>
                    <a:lnTo>
                      <a:pt x="92" y="0"/>
                    </a:lnTo>
                    <a:lnTo>
                      <a:pt x="82" y="0"/>
                    </a:lnTo>
                    <a:lnTo>
                      <a:pt x="73" y="1"/>
                    </a:lnTo>
                    <a:lnTo>
                      <a:pt x="64" y="3"/>
                    </a:lnTo>
                    <a:lnTo>
                      <a:pt x="55" y="6"/>
                    </a:lnTo>
                    <a:lnTo>
                      <a:pt x="48" y="11"/>
                    </a:lnTo>
                    <a:lnTo>
                      <a:pt x="40" y="15"/>
                    </a:lnTo>
                    <a:lnTo>
                      <a:pt x="33" y="21"/>
                    </a:lnTo>
                    <a:lnTo>
                      <a:pt x="26" y="26"/>
                    </a:lnTo>
                    <a:lnTo>
                      <a:pt x="21" y="33"/>
                    </a:lnTo>
                    <a:lnTo>
                      <a:pt x="15" y="40"/>
                    </a:lnTo>
                    <a:lnTo>
                      <a:pt x="11" y="48"/>
                    </a:lnTo>
                    <a:lnTo>
                      <a:pt x="8" y="55"/>
                    </a:lnTo>
                    <a:lnTo>
                      <a:pt x="4" y="64"/>
                    </a:lnTo>
                    <a:lnTo>
                      <a:pt x="2" y="73"/>
                    </a:lnTo>
                    <a:lnTo>
                      <a:pt x="1" y="82"/>
                    </a:lnTo>
                    <a:lnTo>
                      <a:pt x="0" y="91"/>
                    </a:lnTo>
                    <a:lnTo>
                      <a:pt x="1" y="101"/>
                    </a:lnTo>
                    <a:lnTo>
                      <a:pt x="2" y="110"/>
                    </a:lnTo>
                    <a:lnTo>
                      <a:pt x="4" y="119"/>
                    </a:lnTo>
                    <a:lnTo>
                      <a:pt x="8" y="126"/>
                    </a:lnTo>
                    <a:lnTo>
                      <a:pt x="11" y="134"/>
                    </a:lnTo>
                    <a:lnTo>
                      <a:pt x="15" y="142"/>
                    </a:lnTo>
                    <a:lnTo>
                      <a:pt x="21" y="150"/>
                    </a:lnTo>
                    <a:lnTo>
                      <a:pt x="26" y="155"/>
                    </a:lnTo>
                    <a:lnTo>
                      <a:pt x="33" y="162"/>
                    </a:lnTo>
                    <a:lnTo>
                      <a:pt x="40" y="166"/>
                    </a:lnTo>
                    <a:lnTo>
                      <a:pt x="48" y="172"/>
                    </a:lnTo>
                    <a:lnTo>
                      <a:pt x="55" y="175"/>
                    </a:lnTo>
                    <a:lnTo>
                      <a:pt x="64"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3" name="Freeform 42"/>
              <p:cNvSpPr>
                <a:spLocks/>
              </p:cNvSpPr>
              <p:nvPr/>
            </p:nvSpPr>
            <p:spPr bwMode="gray">
              <a:xfrm>
                <a:off x="10536640" y="3715699"/>
                <a:ext cx="28575" cy="28575"/>
              </a:xfrm>
              <a:custGeom>
                <a:avLst/>
                <a:gdLst/>
                <a:ahLst/>
                <a:cxnLst>
                  <a:cxn ang="0">
                    <a:pos x="101" y="182"/>
                  </a:cxn>
                  <a:cxn ang="0">
                    <a:pos x="118" y="178"/>
                  </a:cxn>
                  <a:cxn ang="0">
                    <a:pos x="135" y="172"/>
                  </a:cxn>
                  <a:cxn ang="0">
                    <a:pos x="149" y="162"/>
                  </a:cxn>
                  <a:cxn ang="0">
                    <a:pos x="162" y="150"/>
                  </a:cxn>
                  <a:cxn ang="0">
                    <a:pos x="172" y="134"/>
                  </a:cxn>
                  <a:cxn ang="0">
                    <a:pos x="178" y="119"/>
                  </a:cxn>
                  <a:cxn ang="0">
                    <a:pos x="183" y="101"/>
                  </a:cxn>
                  <a:cxn ang="0">
                    <a:pos x="183" y="82"/>
                  </a:cxn>
                  <a:cxn ang="0">
                    <a:pos x="178" y="64"/>
                  </a:cxn>
                  <a:cxn ang="0">
                    <a:pos x="172" y="48"/>
                  </a:cxn>
                  <a:cxn ang="0">
                    <a:pos x="162" y="33"/>
                  </a:cxn>
                  <a:cxn ang="0">
                    <a:pos x="149" y="21"/>
                  </a:cxn>
                  <a:cxn ang="0">
                    <a:pos x="135" y="11"/>
                  </a:cxn>
                  <a:cxn ang="0">
                    <a:pos x="118" y="3"/>
                  </a:cxn>
                  <a:cxn ang="0">
                    <a:pos x="101" y="0"/>
                  </a:cxn>
                  <a:cxn ang="0">
                    <a:pos x="82" y="0"/>
                  </a:cxn>
                  <a:cxn ang="0">
                    <a:pos x="64" y="3"/>
                  </a:cxn>
                  <a:cxn ang="0">
                    <a:pos x="47"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7" y="172"/>
                  </a:cxn>
                  <a:cxn ang="0">
                    <a:pos x="64" y="178"/>
                  </a:cxn>
                  <a:cxn ang="0">
                    <a:pos x="82" y="182"/>
                  </a:cxn>
                </a:cxnLst>
                <a:rect l="0" t="0" r="r" b="b"/>
                <a:pathLst>
                  <a:path w="183" h="182">
                    <a:moveTo>
                      <a:pt x="92" y="182"/>
                    </a:moveTo>
                    <a:lnTo>
                      <a:pt x="101" y="182"/>
                    </a:lnTo>
                    <a:lnTo>
                      <a:pt x="109" y="181"/>
                    </a:lnTo>
                    <a:lnTo>
                      <a:pt x="118" y="178"/>
                    </a:lnTo>
                    <a:lnTo>
                      <a:pt x="127" y="175"/>
                    </a:lnTo>
                    <a:lnTo>
                      <a:pt x="135" y="172"/>
                    </a:lnTo>
                    <a:lnTo>
                      <a:pt x="143" y="166"/>
                    </a:lnTo>
                    <a:lnTo>
                      <a:pt x="149" y="162"/>
                    </a:lnTo>
                    <a:lnTo>
                      <a:pt x="156" y="155"/>
                    </a:lnTo>
                    <a:lnTo>
                      <a:pt x="162" y="150"/>
                    </a:lnTo>
                    <a:lnTo>
                      <a:pt x="167" y="142"/>
                    </a:lnTo>
                    <a:lnTo>
                      <a:pt x="172" y="134"/>
                    </a:lnTo>
                    <a:lnTo>
                      <a:pt x="176" y="126"/>
                    </a:lnTo>
                    <a:lnTo>
                      <a:pt x="178" y="119"/>
                    </a:lnTo>
                    <a:lnTo>
                      <a:pt x="180" y="110"/>
                    </a:lnTo>
                    <a:lnTo>
                      <a:pt x="183" y="101"/>
                    </a:lnTo>
                    <a:lnTo>
                      <a:pt x="183" y="91"/>
                    </a:lnTo>
                    <a:lnTo>
                      <a:pt x="183" y="82"/>
                    </a:lnTo>
                    <a:lnTo>
                      <a:pt x="180" y="73"/>
                    </a:lnTo>
                    <a:lnTo>
                      <a:pt x="178" y="64"/>
                    </a:lnTo>
                    <a:lnTo>
                      <a:pt x="176" y="55"/>
                    </a:lnTo>
                    <a:lnTo>
                      <a:pt x="172" y="48"/>
                    </a:lnTo>
                    <a:lnTo>
                      <a:pt x="167" y="40"/>
                    </a:lnTo>
                    <a:lnTo>
                      <a:pt x="162" y="33"/>
                    </a:lnTo>
                    <a:lnTo>
                      <a:pt x="156" y="26"/>
                    </a:lnTo>
                    <a:lnTo>
                      <a:pt x="149" y="21"/>
                    </a:lnTo>
                    <a:lnTo>
                      <a:pt x="143" y="15"/>
                    </a:lnTo>
                    <a:lnTo>
                      <a:pt x="135" y="11"/>
                    </a:lnTo>
                    <a:lnTo>
                      <a:pt x="127" y="6"/>
                    </a:lnTo>
                    <a:lnTo>
                      <a:pt x="118" y="3"/>
                    </a:lnTo>
                    <a:lnTo>
                      <a:pt x="109" y="1"/>
                    </a:lnTo>
                    <a:lnTo>
                      <a:pt x="101" y="0"/>
                    </a:lnTo>
                    <a:lnTo>
                      <a:pt x="92" y="0"/>
                    </a:lnTo>
                    <a:lnTo>
                      <a:pt x="82" y="0"/>
                    </a:lnTo>
                    <a:lnTo>
                      <a:pt x="73" y="1"/>
                    </a:lnTo>
                    <a:lnTo>
                      <a:pt x="64" y="3"/>
                    </a:lnTo>
                    <a:lnTo>
                      <a:pt x="56" y="6"/>
                    </a:lnTo>
                    <a:lnTo>
                      <a:pt x="47" y="11"/>
                    </a:lnTo>
                    <a:lnTo>
                      <a:pt x="41" y="15"/>
                    </a:lnTo>
                    <a:lnTo>
                      <a:pt x="33" y="21"/>
                    </a:lnTo>
                    <a:lnTo>
                      <a:pt x="26" y="26"/>
                    </a:lnTo>
                    <a:lnTo>
                      <a:pt x="21" y="33"/>
                    </a:lnTo>
                    <a:lnTo>
                      <a:pt x="15" y="40"/>
                    </a:lnTo>
                    <a:lnTo>
                      <a:pt x="11" y="48"/>
                    </a:lnTo>
                    <a:lnTo>
                      <a:pt x="7" y="55"/>
                    </a:lnTo>
                    <a:lnTo>
                      <a:pt x="4" y="64"/>
                    </a:lnTo>
                    <a:lnTo>
                      <a:pt x="2" y="73"/>
                    </a:lnTo>
                    <a:lnTo>
                      <a:pt x="1" y="82"/>
                    </a:lnTo>
                    <a:lnTo>
                      <a:pt x="0" y="91"/>
                    </a:lnTo>
                    <a:lnTo>
                      <a:pt x="1" y="101"/>
                    </a:lnTo>
                    <a:lnTo>
                      <a:pt x="2" y="110"/>
                    </a:lnTo>
                    <a:lnTo>
                      <a:pt x="4" y="119"/>
                    </a:lnTo>
                    <a:lnTo>
                      <a:pt x="7" y="126"/>
                    </a:lnTo>
                    <a:lnTo>
                      <a:pt x="11" y="134"/>
                    </a:lnTo>
                    <a:lnTo>
                      <a:pt x="15" y="142"/>
                    </a:lnTo>
                    <a:lnTo>
                      <a:pt x="21" y="150"/>
                    </a:lnTo>
                    <a:lnTo>
                      <a:pt x="26" y="155"/>
                    </a:lnTo>
                    <a:lnTo>
                      <a:pt x="33" y="162"/>
                    </a:lnTo>
                    <a:lnTo>
                      <a:pt x="41" y="166"/>
                    </a:lnTo>
                    <a:lnTo>
                      <a:pt x="47" y="172"/>
                    </a:lnTo>
                    <a:lnTo>
                      <a:pt x="56" y="175"/>
                    </a:lnTo>
                    <a:lnTo>
                      <a:pt x="64"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4" name="Freeform 43"/>
              <p:cNvSpPr>
                <a:spLocks/>
              </p:cNvSpPr>
              <p:nvPr/>
            </p:nvSpPr>
            <p:spPr bwMode="gray">
              <a:xfrm>
                <a:off x="10576328" y="3715699"/>
                <a:ext cx="28575" cy="28575"/>
              </a:xfrm>
              <a:custGeom>
                <a:avLst/>
                <a:gdLst/>
                <a:ahLst/>
                <a:cxnLst>
                  <a:cxn ang="0">
                    <a:pos x="100" y="182"/>
                  </a:cxn>
                  <a:cxn ang="0">
                    <a:pos x="118" y="178"/>
                  </a:cxn>
                  <a:cxn ang="0">
                    <a:pos x="135" y="172"/>
                  </a:cxn>
                  <a:cxn ang="0">
                    <a:pos x="149" y="162"/>
                  </a:cxn>
                  <a:cxn ang="0">
                    <a:pos x="161" y="150"/>
                  </a:cxn>
                  <a:cxn ang="0">
                    <a:pos x="171" y="134"/>
                  </a:cxn>
                  <a:cxn ang="0">
                    <a:pos x="178" y="119"/>
                  </a:cxn>
                  <a:cxn ang="0">
                    <a:pos x="182" y="101"/>
                  </a:cxn>
                  <a:cxn ang="0">
                    <a:pos x="182" y="82"/>
                  </a:cxn>
                  <a:cxn ang="0">
                    <a:pos x="178" y="64"/>
                  </a:cxn>
                  <a:cxn ang="0">
                    <a:pos x="171" y="48"/>
                  </a:cxn>
                  <a:cxn ang="0">
                    <a:pos x="161" y="33"/>
                  </a:cxn>
                  <a:cxn ang="0">
                    <a:pos x="149" y="21"/>
                  </a:cxn>
                  <a:cxn ang="0">
                    <a:pos x="135" y="11"/>
                  </a:cxn>
                  <a:cxn ang="0">
                    <a:pos x="118" y="3"/>
                  </a:cxn>
                  <a:cxn ang="0">
                    <a:pos x="100" y="0"/>
                  </a:cxn>
                  <a:cxn ang="0">
                    <a:pos x="82" y="0"/>
                  </a:cxn>
                  <a:cxn ang="0">
                    <a:pos x="64" y="3"/>
                  </a:cxn>
                  <a:cxn ang="0">
                    <a:pos x="48" y="11"/>
                  </a:cxn>
                  <a:cxn ang="0">
                    <a:pos x="33" y="21"/>
                  </a:cxn>
                  <a:cxn ang="0">
                    <a:pos x="21" y="33"/>
                  </a:cxn>
                  <a:cxn ang="0">
                    <a:pos x="11" y="48"/>
                  </a:cxn>
                  <a:cxn ang="0">
                    <a:pos x="4" y="64"/>
                  </a:cxn>
                  <a:cxn ang="0">
                    <a:pos x="1" y="82"/>
                  </a:cxn>
                  <a:cxn ang="0">
                    <a:pos x="1" y="101"/>
                  </a:cxn>
                  <a:cxn ang="0">
                    <a:pos x="4" y="119"/>
                  </a:cxn>
                  <a:cxn ang="0">
                    <a:pos x="11" y="134"/>
                  </a:cxn>
                  <a:cxn ang="0">
                    <a:pos x="21" y="150"/>
                  </a:cxn>
                  <a:cxn ang="0">
                    <a:pos x="33" y="162"/>
                  </a:cxn>
                  <a:cxn ang="0">
                    <a:pos x="48" y="172"/>
                  </a:cxn>
                  <a:cxn ang="0">
                    <a:pos x="64" y="178"/>
                  </a:cxn>
                  <a:cxn ang="0">
                    <a:pos x="82" y="182"/>
                  </a:cxn>
                </a:cxnLst>
                <a:rect l="0" t="0" r="r" b="b"/>
                <a:pathLst>
                  <a:path w="182" h="182">
                    <a:moveTo>
                      <a:pt x="92" y="182"/>
                    </a:moveTo>
                    <a:lnTo>
                      <a:pt x="100" y="182"/>
                    </a:lnTo>
                    <a:lnTo>
                      <a:pt x="109" y="181"/>
                    </a:lnTo>
                    <a:lnTo>
                      <a:pt x="118" y="178"/>
                    </a:lnTo>
                    <a:lnTo>
                      <a:pt x="127" y="175"/>
                    </a:lnTo>
                    <a:lnTo>
                      <a:pt x="135" y="172"/>
                    </a:lnTo>
                    <a:lnTo>
                      <a:pt x="143" y="166"/>
                    </a:lnTo>
                    <a:lnTo>
                      <a:pt x="149" y="162"/>
                    </a:lnTo>
                    <a:lnTo>
                      <a:pt x="156" y="155"/>
                    </a:lnTo>
                    <a:lnTo>
                      <a:pt x="161" y="150"/>
                    </a:lnTo>
                    <a:lnTo>
                      <a:pt x="167" y="142"/>
                    </a:lnTo>
                    <a:lnTo>
                      <a:pt x="171" y="134"/>
                    </a:lnTo>
                    <a:lnTo>
                      <a:pt x="176" y="126"/>
                    </a:lnTo>
                    <a:lnTo>
                      <a:pt x="178" y="119"/>
                    </a:lnTo>
                    <a:lnTo>
                      <a:pt x="180" y="110"/>
                    </a:lnTo>
                    <a:lnTo>
                      <a:pt x="182" y="101"/>
                    </a:lnTo>
                    <a:lnTo>
                      <a:pt x="182" y="91"/>
                    </a:lnTo>
                    <a:lnTo>
                      <a:pt x="182" y="82"/>
                    </a:lnTo>
                    <a:lnTo>
                      <a:pt x="180" y="73"/>
                    </a:lnTo>
                    <a:lnTo>
                      <a:pt x="178" y="64"/>
                    </a:lnTo>
                    <a:lnTo>
                      <a:pt x="176" y="55"/>
                    </a:lnTo>
                    <a:lnTo>
                      <a:pt x="171" y="48"/>
                    </a:lnTo>
                    <a:lnTo>
                      <a:pt x="167" y="40"/>
                    </a:lnTo>
                    <a:lnTo>
                      <a:pt x="161" y="33"/>
                    </a:lnTo>
                    <a:lnTo>
                      <a:pt x="156" y="26"/>
                    </a:lnTo>
                    <a:lnTo>
                      <a:pt x="149" y="21"/>
                    </a:lnTo>
                    <a:lnTo>
                      <a:pt x="143" y="15"/>
                    </a:lnTo>
                    <a:lnTo>
                      <a:pt x="135" y="11"/>
                    </a:lnTo>
                    <a:lnTo>
                      <a:pt x="127" y="6"/>
                    </a:lnTo>
                    <a:lnTo>
                      <a:pt x="118" y="3"/>
                    </a:lnTo>
                    <a:lnTo>
                      <a:pt x="109" y="1"/>
                    </a:lnTo>
                    <a:lnTo>
                      <a:pt x="100" y="0"/>
                    </a:lnTo>
                    <a:lnTo>
                      <a:pt x="92" y="0"/>
                    </a:lnTo>
                    <a:lnTo>
                      <a:pt x="82" y="0"/>
                    </a:lnTo>
                    <a:lnTo>
                      <a:pt x="73" y="1"/>
                    </a:lnTo>
                    <a:lnTo>
                      <a:pt x="64" y="3"/>
                    </a:lnTo>
                    <a:lnTo>
                      <a:pt x="56" y="6"/>
                    </a:lnTo>
                    <a:lnTo>
                      <a:pt x="48" y="11"/>
                    </a:lnTo>
                    <a:lnTo>
                      <a:pt x="41" y="15"/>
                    </a:lnTo>
                    <a:lnTo>
                      <a:pt x="33" y="21"/>
                    </a:lnTo>
                    <a:lnTo>
                      <a:pt x="27" y="26"/>
                    </a:lnTo>
                    <a:lnTo>
                      <a:pt x="21" y="33"/>
                    </a:lnTo>
                    <a:lnTo>
                      <a:pt x="16" y="40"/>
                    </a:lnTo>
                    <a:lnTo>
                      <a:pt x="11" y="48"/>
                    </a:lnTo>
                    <a:lnTo>
                      <a:pt x="7" y="55"/>
                    </a:lnTo>
                    <a:lnTo>
                      <a:pt x="4" y="64"/>
                    </a:lnTo>
                    <a:lnTo>
                      <a:pt x="2" y="73"/>
                    </a:lnTo>
                    <a:lnTo>
                      <a:pt x="1" y="82"/>
                    </a:lnTo>
                    <a:lnTo>
                      <a:pt x="0" y="91"/>
                    </a:lnTo>
                    <a:lnTo>
                      <a:pt x="1" y="101"/>
                    </a:lnTo>
                    <a:lnTo>
                      <a:pt x="2" y="110"/>
                    </a:lnTo>
                    <a:lnTo>
                      <a:pt x="4" y="119"/>
                    </a:lnTo>
                    <a:lnTo>
                      <a:pt x="7" y="126"/>
                    </a:lnTo>
                    <a:lnTo>
                      <a:pt x="11" y="134"/>
                    </a:lnTo>
                    <a:lnTo>
                      <a:pt x="16" y="142"/>
                    </a:lnTo>
                    <a:lnTo>
                      <a:pt x="21" y="150"/>
                    </a:lnTo>
                    <a:lnTo>
                      <a:pt x="27" y="155"/>
                    </a:lnTo>
                    <a:lnTo>
                      <a:pt x="33" y="162"/>
                    </a:lnTo>
                    <a:lnTo>
                      <a:pt x="41" y="166"/>
                    </a:lnTo>
                    <a:lnTo>
                      <a:pt x="48" y="172"/>
                    </a:lnTo>
                    <a:lnTo>
                      <a:pt x="56" y="175"/>
                    </a:lnTo>
                    <a:lnTo>
                      <a:pt x="64"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5" name="Freeform 44"/>
              <p:cNvSpPr>
                <a:spLocks/>
              </p:cNvSpPr>
              <p:nvPr/>
            </p:nvSpPr>
            <p:spPr bwMode="gray">
              <a:xfrm>
                <a:off x="10616015" y="3715699"/>
                <a:ext cx="28575" cy="28575"/>
              </a:xfrm>
              <a:custGeom>
                <a:avLst/>
                <a:gdLst/>
                <a:ahLst/>
                <a:cxnLst>
                  <a:cxn ang="0">
                    <a:pos x="100" y="182"/>
                  </a:cxn>
                  <a:cxn ang="0">
                    <a:pos x="118" y="178"/>
                  </a:cxn>
                  <a:cxn ang="0">
                    <a:pos x="135" y="172"/>
                  </a:cxn>
                  <a:cxn ang="0">
                    <a:pos x="149" y="162"/>
                  </a:cxn>
                  <a:cxn ang="0">
                    <a:pos x="161" y="150"/>
                  </a:cxn>
                  <a:cxn ang="0">
                    <a:pos x="171" y="134"/>
                  </a:cxn>
                  <a:cxn ang="0">
                    <a:pos x="179" y="119"/>
                  </a:cxn>
                  <a:cxn ang="0">
                    <a:pos x="182" y="101"/>
                  </a:cxn>
                  <a:cxn ang="0">
                    <a:pos x="182" y="82"/>
                  </a:cxn>
                  <a:cxn ang="0">
                    <a:pos x="179" y="64"/>
                  </a:cxn>
                  <a:cxn ang="0">
                    <a:pos x="171" y="48"/>
                  </a:cxn>
                  <a:cxn ang="0">
                    <a:pos x="161" y="33"/>
                  </a:cxn>
                  <a:cxn ang="0">
                    <a:pos x="149" y="21"/>
                  </a:cxn>
                  <a:cxn ang="0">
                    <a:pos x="135" y="11"/>
                  </a:cxn>
                  <a:cxn ang="0">
                    <a:pos x="118" y="3"/>
                  </a:cxn>
                  <a:cxn ang="0">
                    <a:pos x="100" y="0"/>
                  </a:cxn>
                  <a:cxn ang="0">
                    <a:pos x="82" y="0"/>
                  </a:cxn>
                  <a:cxn ang="0">
                    <a:pos x="64" y="3"/>
                  </a:cxn>
                  <a:cxn ang="0">
                    <a:pos x="48" y="11"/>
                  </a:cxn>
                  <a:cxn ang="0">
                    <a:pos x="34" y="21"/>
                  </a:cxn>
                  <a:cxn ang="0">
                    <a:pos x="20" y="33"/>
                  </a:cxn>
                  <a:cxn ang="0">
                    <a:pos x="10" y="48"/>
                  </a:cxn>
                  <a:cxn ang="0">
                    <a:pos x="4" y="64"/>
                  </a:cxn>
                  <a:cxn ang="0">
                    <a:pos x="0" y="82"/>
                  </a:cxn>
                  <a:cxn ang="0">
                    <a:pos x="0" y="101"/>
                  </a:cxn>
                  <a:cxn ang="0">
                    <a:pos x="4" y="119"/>
                  </a:cxn>
                  <a:cxn ang="0">
                    <a:pos x="10" y="134"/>
                  </a:cxn>
                  <a:cxn ang="0">
                    <a:pos x="20" y="150"/>
                  </a:cxn>
                  <a:cxn ang="0">
                    <a:pos x="34" y="162"/>
                  </a:cxn>
                  <a:cxn ang="0">
                    <a:pos x="48" y="172"/>
                  </a:cxn>
                  <a:cxn ang="0">
                    <a:pos x="64" y="178"/>
                  </a:cxn>
                  <a:cxn ang="0">
                    <a:pos x="82" y="182"/>
                  </a:cxn>
                </a:cxnLst>
                <a:rect l="0" t="0" r="r" b="b"/>
                <a:pathLst>
                  <a:path w="182" h="182">
                    <a:moveTo>
                      <a:pt x="91" y="182"/>
                    </a:moveTo>
                    <a:lnTo>
                      <a:pt x="100" y="182"/>
                    </a:lnTo>
                    <a:lnTo>
                      <a:pt x="109" y="181"/>
                    </a:lnTo>
                    <a:lnTo>
                      <a:pt x="118" y="178"/>
                    </a:lnTo>
                    <a:lnTo>
                      <a:pt x="127" y="175"/>
                    </a:lnTo>
                    <a:lnTo>
                      <a:pt x="135" y="172"/>
                    </a:lnTo>
                    <a:lnTo>
                      <a:pt x="142" y="166"/>
                    </a:lnTo>
                    <a:lnTo>
                      <a:pt x="149" y="162"/>
                    </a:lnTo>
                    <a:lnTo>
                      <a:pt x="156" y="155"/>
                    </a:lnTo>
                    <a:lnTo>
                      <a:pt x="161" y="150"/>
                    </a:lnTo>
                    <a:lnTo>
                      <a:pt x="167" y="142"/>
                    </a:lnTo>
                    <a:lnTo>
                      <a:pt x="171" y="134"/>
                    </a:lnTo>
                    <a:lnTo>
                      <a:pt x="176" y="126"/>
                    </a:lnTo>
                    <a:lnTo>
                      <a:pt x="179" y="119"/>
                    </a:lnTo>
                    <a:lnTo>
                      <a:pt x="181" y="110"/>
                    </a:lnTo>
                    <a:lnTo>
                      <a:pt x="182" y="101"/>
                    </a:lnTo>
                    <a:lnTo>
                      <a:pt x="182" y="91"/>
                    </a:lnTo>
                    <a:lnTo>
                      <a:pt x="182" y="82"/>
                    </a:lnTo>
                    <a:lnTo>
                      <a:pt x="181" y="73"/>
                    </a:lnTo>
                    <a:lnTo>
                      <a:pt x="179" y="64"/>
                    </a:lnTo>
                    <a:lnTo>
                      <a:pt x="176" y="55"/>
                    </a:lnTo>
                    <a:lnTo>
                      <a:pt x="171" y="48"/>
                    </a:lnTo>
                    <a:lnTo>
                      <a:pt x="167" y="40"/>
                    </a:lnTo>
                    <a:lnTo>
                      <a:pt x="161" y="33"/>
                    </a:lnTo>
                    <a:lnTo>
                      <a:pt x="156" y="26"/>
                    </a:lnTo>
                    <a:lnTo>
                      <a:pt x="149" y="21"/>
                    </a:lnTo>
                    <a:lnTo>
                      <a:pt x="142" y="15"/>
                    </a:lnTo>
                    <a:lnTo>
                      <a:pt x="135" y="11"/>
                    </a:lnTo>
                    <a:lnTo>
                      <a:pt x="127" y="6"/>
                    </a:lnTo>
                    <a:lnTo>
                      <a:pt x="118" y="3"/>
                    </a:lnTo>
                    <a:lnTo>
                      <a:pt x="109" y="1"/>
                    </a:lnTo>
                    <a:lnTo>
                      <a:pt x="100" y="0"/>
                    </a:lnTo>
                    <a:lnTo>
                      <a:pt x="91" y="0"/>
                    </a:lnTo>
                    <a:lnTo>
                      <a:pt x="82" y="0"/>
                    </a:lnTo>
                    <a:lnTo>
                      <a:pt x="73" y="1"/>
                    </a:lnTo>
                    <a:lnTo>
                      <a:pt x="64" y="3"/>
                    </a:lnTo>
                    <a:lnTo>
                      <a:pt x="56" y="6"/>
                    </a:lnTo>
                    <a:lnTo>
                      <a:pt x="48" y="11"/>
                    </a:lnTo>
                    <a:lnTo>
                      <a:pt x="40" y="15"/>
                    </a:lnTo>
                    <a:lnTo>
                      <a:pt x="34" y="21"/>
                    </a:lnTo>
                    <a:lnTo>
                      <a:pt x="27" y="26"/>
                    </a:lnTo>
                    <a:lnTo>
                      <a:pt x="20" y="33"/>
                    </a:lnTo>
                    <a:lnTo>
                      <a:pt x="16" y="40"/>
                    </a:lnTo>
                    <a:lnTo>
                      <a:pt x="10" y="48"/>
                    </a:lnTo>
                    <a:lnTo>
                      <a:pt x="7" y="55"/>
                    </a:lnTo>
                    <a:lnTo>
                      <a:pt x="4" y="64"/>
                    </a:lnTo>
                    <a:lnTo>
                      <a:pt x="2" y="73"/>
                    </a:lnTo>
                    <a:lnTo>
                      <a:pt x="0" y="82"/>
                    </a:lnTo>
                    <a:lnTo>
                      <a:pt x="0" y="91"/>
                    </a:lnTo>
                    <a:lnTo>
                      <a:pt x="0" y="101"/>
                    </a:lnTo>
                    <a:lnTo>
                      <a:pt x="2" y="110"/>
                    </a:lnTo>
                    <a:lnTo>
                      <a:pt x="4" y="119"/>
                    </a:lnTo>
                    <a:lnTo>
                      <a:pt x="7" y="126"/>
                    </a:lnTo>
                    <a:lnTo>
                      <a:pt x="10" y="134"/>
                    </a:lnTo>
                    <a:lnTo>
                      <a:pt x="16" y="142"/>
                    </a:lnTo>
                    <a:lnTo>
                      <a:pt x="20" y="150"/>
                    </a:lnTo>
                    <a:lnTo>
                      <a:pt x="27" y="155"/>
                    </a:lnTo>
                    <a:lnTo>
                      <a:pt x="34" y="162"/>
                    </a:lnTo>
                    <a:lnTo>
                      <a:pt x="40" y="166"/>
                    </a:lnTo>
                    <a:lnTo>
                      <a:pt x="48" y="172"/>
                    </a:lnTo>
                    <a:lnTo>
                      <a:pt x="56"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6" name="Freeform 45"/>
              <p:cNvSpPr>
                <a:spLocks/>
              </p:cNvSpPr>
              <p:nvPr/>
            </p:nvSpPr>
            <p:spPr bwMode="gray">
              <a:xfrm>
                <a:off x="11073215" y="2775899"/>
                <a:ext cx="203200" cy="33338"/>
              </a:xfrm>
              <a:custGeom>
                <a:avLst/>
                <a:gdLst/>
                <a:ahLst/>
                <a:cxnLst>
                  <a:cxn ang="0">
                    <a:pos x="1169" y="0"/>
                  </a:cxn>
                  <a:cxn ang="0">
                    <a:pos x="1190" y="2"/>
                  </a:cxn>
                  <a:cxn ang="0">
                    <a:pos x="1212" y="9"/>
                  </a:cxn>
                  <a:cxn ang="0">
                    <a:pos x="1229" y="19"/>
                  </a:cxn>
                  <a:cxn ang="0">
                    <a:pos x="1246" y="32"/>
                  </a:cxn>
                  <a:cxn ang="0">
                    <a:pos x="1259" y="48"/>
                  </a:cxn>
                  <a:cxn ang="0">
                    <a:pos x="1269" y="67"/>
                  </a:cxn>
                  <a:cxn ang="0">
                    <a:pos x="1276" y="87"/>
                  </a:cxn>
                  <a:cxn ang="0">
                    <a:pos x="1278" y="109"/>
                  </a:cxn>
                  <a:cxn ang="0">
                    <a:pos x="1276" y="131"/>
                  </a:cxn>
                  <a:cxn ang="0">
                    <a:pos x="1269" y="151"/>
                  </a:cxn>
                  <a:cxn ang="0">
                    <a:pos x="1259" y="170"/>
                  </a:cxn>
                  <a:cxn ang="0">
                    <a:pos x="1246" y="187"/>
                  </a:cxn>
                  <a:cxn ang="0">
                    <a:pos x="1229" y="200"/>
                  </a:cxn>
                  <a:cxn ang="0">
                    <a:pos x="1212" y="210"/>
                  </a:cxn>
                  <a:cxn ang="0">
                    <a:pos x="1190" y="215"/>
                  </a:cxn>
                  <a:cxn ang="0">
                    <a:pos x="1169" y="218"/>
                  </a:cxn>
                  <a:cxn ang="0">
                    <a:pos x="97" y="218"/>
                  </a:cxn>
                  <a:cxn ang="0">
                    <a:pos x="76" y="213"/>
                  </a:cxn>
                  <a:cxn ang="0">
                    <a:pos x="56" y="204"/>
                  </a:cxn>
                  <a:cxn ang="0">
                    <a:pos x="38" y="193"/>
                  </a:cxn>
                  <a:cxn ang="0">
                    <a:pos x="24" y="179"/>
                  </a:cxn>
                  <a:cxn ang="0">
                    <a:pos x="12" y="161"/>
                  </a:cxn>
                  <a:cxn ang="0">
                    <a:pos x="4" y="141"/>
                  </a:cxn>
                  <a:cxn ang="0">
                    <a:pos x="0" y="120"/>
                  </a:cxn>
                  <a:cxn ang="0">
                    <a:pos x="0" y="98"/>
                  </a:cxn>
                  <a:cxn ang="0">
                    <a:pos x="4" y="77"/>
                  </a:cxn>
                  <a:cxn ang="0">
                    <a:pos x="12" y="57"/>
                  </a:cxn>
                  <a:cxn ang="0">
                    <a:pos x="24" y="40"/>
                  </a:cxn>
                  <a:cxn ang="0">
                    <a:pos x="38" y="25"/>
                  </a:cxn>
                  <a:cxn ang="0">
                    <a:pos x="56" y="14"/>
                  </a:cxn>
                  <a:cxn ang="0">
                    <a:pos x="76" y="5"/>
                  </a:cxn>
                  <a:cxn ang="0">
                    <a:pos x="97" y="0"/>
                  </a:cxn>
                </a:cxnLst>
                <a:rect l="0" t="0" r="r" b="b"/>
                <a:pathLst>
                  <a:path w="1278" h="218">
                    <a:moveTo>
                      <a:pt x="108" y="0"/>
                    </a:moveTo>
                    <a:lnTo>
                      <a:pt x="1169" y="0"/>
                    </a:lnTo>
                    <a:lnTo>
                      <a:pt x="1180" y="0"/>
                    </a:lnTo>
                    <a:lnTo>
                      <a:pt x="1190" y="2"/>
                    </a:lnTo>
                    <a:lnTo>
                      <a:pt x="1202" y="5"/>
                    </a:lnTo>
                    <a:lnTo>
                      <a:pt x="1212" y="9"/>
                    </a:lnTo>
                    <a:lnTo>
                      <a:pt x="1220" y="14"/>
                    </a:lnTo>
                    <a:lnTo>
                      <a:pt x="1229" y="19"/>
                    </a:lnTo>
                    <a:lnTo>
                      <a:pt x="1238" y="25"/>
                    </a:lnTo>
                    <a:lnTo>
                      <a:pt x="1246" y="32"/>
                    </a:lnTo>
                    <a:lnTo>
                      <a:pt x="1253" y="40"/>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9"/>
                    </a:lnTo>
                    <a:lnTo>
                      <a:pt x="1246" y="187"/>
                    </a:lnTo>
                    <a:lnTo>
                      <a:pt x="1238" y="193"/>
                    </a:lnTo>
                    <a:lnTo>
                      <a:pt x="1229" y="200"/>
                    </a:lnTo>
                    <a:lnTo>
                      <a:pt x="1220" y="204"/>
                    </a:lnTo>
                    <a:lnTo>
                      <a:pt x="1212" y="210"/>
                    </a:lnTo>
                    <a:lnTo>
                      <a:pt x="1202" y="213"/>
                    </a:lnTo>
                    <a:lnTo>
                      <a:pt x="1190" y="215"/>
                    </a:lnTo>
                    <a:lnTo>
                      <a:pt x="1180" y="218"/>
                    </a:lnTo>
                    <a:lnTo>
                      <a:pt x="1169" y="218"/>
                    </a:lnTo>
                    <a:lnTo>
                      <a:pt x="108" y="218"/>
                    </a:lnTo>
                    <a:lnTo>
                      <a:pt x="97" y="218"/>
                    </a:lnTo>
                    <a:lnTo>
                      <a:pt x="86" y="215"/>
                    </a:lnTo>
                    <a:lnTo>
                      <a:pt x="76" y="213"/>
                    </a:lnTo>
                    <a:lnTo>
                      <a:pt x="66" y="210"/>
                    </a:lnTo>
                    <a:lnTo>
                      <a:pt x="56" y="204"/>
                    </a:lnTo>
                    <a:lnTo>
                      <a:pt x="47" y="200"/>
                    </a:lnTo>
                    <a:lnTo>
                      <a:pt x="38" y="193"/>
                    </a:lnTo>
                    <a:lnTo>
                      <a:pt x="31" y="187"/>
                    </a:lnTo>
                    <a:lnTo>
                      <a:pt x="24" y="179"/>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40"/>
                    </a:lnTo>
                    <a:lnTo>
                      <a:pt x="31" y="32"/>
                    </a:lnTo>
                    <a:lnTo>
                      <a:pt x="38" y="25"/>
                    </a:lnTo>
                    <a:lnTo>
                      <a:pt x="47" y="19"/>
                    </a:lnTo>
                    <a:lnTo>
                      <a:pt x="56" y="14"/>
                    </a:lnTo>
                    <a:lnTo>
                      <a:pt x="66" y="9"/>
                    </a:lnTo>
                    <a:lnTo>
                      <a:pt x="76" y="5"/>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7" name="Freeform 46"/>
              <p:cNvSpPr>
                <a:spLocks/>
              </p:cNvSpPr>
              <p:nvPr/>
            </p:nvSpPr>
            <p:spPr bwMode="gray">
              <a:xfrm>
                <a:off x="10455678" y="2775899"/>
                <a:ext cx="28575" cy="30163"/>
              </a:xfrm>
              <a:custGeom>
                <a:avLst/>
                <a:gdLst/>
                <a:ahLst/>
                <a:cxnLst>
                  <a:cxn ang="0">
                    <a:pos x="101" y="183"/>
                  </a:cxn>
                  <a:cxn ang="0">
                    <a:pos x="119" y="178"/>
                  </a:cxn>
                  <a:cxn ang="0">
                    <a:pos x="135" y="172"/>
                  </a:cxn>
                  <a:cxn ang="0">
                    <a:pos x="150" y="162"/>
                  </a:cxn>
                  <a:cxn ang="0">
                    <a:pos x="162" y="150"/>
                  </a:cxn>
                  <a:cxn ang="0">
                    <a:pos x="172" y="135"/>
                  </a:cxn>
                  <a:cxn ang="0">
                    <a:pos x="179" y="119"/>
                  </a:cxn>
                  <a:cxn ang="0">
                    <a:pos x="182" y="101"/>
                  </a:cxn>
                  <a:cxn ang="0">
                    <a:pos x="182" y="82"/>
                  </a:cxn>
                  <a:cxn ang="0">
                    <a:pos x="179"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8" y="172"/>
                  </a:cxn>
                  <a:cxn ang="0">
                    <a:pos x="64" y="178"/>
                  </a:cxn>
                  <a:cxn ang="0">
                    <a:pos x="82" y="183"/>
                  </a:cxn>
                </a:cxnLst>
                <a:rect l="0" t="0" r="r" b="b"/>
                <a:pathLst>
                  <a:path w="183" h="183">
                    <a:moveTo>
                      <a:pt x="91" y="183"/>
                    </a:moveTo>
                    <a:lnTo>
                      <a:pt x="101" y="183"/>
                    </a:lnTo>
                    <a:lnTo>
                      <a:pt x="110" y="181"/>
                    </a:lnTo>
                    <a:lnTo>
                      <a:pt x="119" y="178"/>
                    </a:lnTo>
                    <a:lnTo>
                      <a:pt x="126" y="176"/>
                    </a:lnTo>
                    <a:lnTo>
                      <a:pt x="135" y="172"/>
                    </a:lnTo>
                    <a:lnTo>
                      <a:pt x="142" y="167"/>
                    </a:lnTo>
                    <a:lnTo>
                      <a:pt x="150" y="162"/>
                    </a:lnTo>
                    <a:lnTo>
                      <a:pt x="156" y="156"/>
                    </a:lnTo>
                    <a:lnTo>
                      <a:pt x="162" y="150"/>
                    </a:lnTo>
                    <a:lnTo>
                      <a:pt x="167" y="143"/>
                    </a:lnTo>
                    <a:lnTo>
                      <a:pt x="172" y="135"/>
                    </a:lnTo>
                    <a:lnTo>
                      <a:pt x="175" y="127"/>
                    </a:lnTo>
                    <a:lnTo>
                      <a:pt x="179" y="119"/>
                    </a:lnTo>
                    <a:lnTo>
                      <a:pt x="181" y="110"/>
                    </a:lnTo>
                    <a:lnTo>
                      <a:pt x="182" y="101"/>
                    </a:lnTo>
                    <a:lnTo>
                      <a:pt x="183" y="92"/>
                    </a:lnTo>
                    <a:lnTo>
                      <a:pt x="182" y="82"/>
                    </a:lnTo>
                    <a:lnTo>
                      <a:pt x="181" y="73"/>
                    </a:lnTo>
                    <a:lnTo>
                      <a:pt x="179" y="64"/>
                    </a:lnTo>
                    <a:lnTo>
                      <a:pt x="175" y="56"/>
                    </a:lnTo>
                    <a:lnTo>
                      <a:pt x="172" y="48"/>
                    </a:lnTo>
                    <a:lnTo>
                      <a:pt x="167" y="41"/>
                    </a:lnTo>
                    <a:lnTo>
                      <a:pt x="162" y="33"/>
                    </a:lnTo>
                    <a:lnTo>
                      <a:pt x="156" y="26"/>
                    </a:lnTo>
                    <a:lnTo>
                      <a:pt x="150" y="21"/>
                    </a:lnTo>
                    <a:lnTo>
                      <a:pt x="142" y="15"/>
                    </a:lnTo>
                    <a:lnTo>
                      <a:pt x="135" y="11"/>
                    </a:lnTo>
                    <a:lnTo>
                      <a:pt x="126" y="8"/>
                    </a:lnTo>
                    <a:lnTo>
                      <a:pt x="119" y="4"/>
                    </a:lnTo>
                    <a:lnTo>
                      <a:pt x="110" y="2"/>
                    </a:lnTo>
                    <a:lnTo>
                      <a:pt x="101" y="1"/>
                    </a:lnTo>
                    <a:lnTo>
                      <a:pt x="91" y="0"/>
                    </a:lnTo>
                    <a:lnTo>
                      <a:pt x="82" y="1"/>
                    </a:lnTo>
                    <a:lnTo>
                      <a:pt x="73" y="2"/>
                    </a:lnTo>
                    <a:lnTo>
                      <a:pt x="64" y="4"/>
                    </a:lnTo>
                    <a:lnTo>
                      <a:pt x="55" y="8"/>
                    </a:lnTo>
                    <a:lnTo>
                      <a:pt x="48" y="11"/>
                    </a:lnTo>
                    <a:lnTo>
                      <a:pt x="40" y="15"/>
                    </a:lnTo>
                    <a:lnTo>
                      <a:pt x="33" y="21"/>
                    </a:lnTo>
                    <a:lnTo>
                      <a:pt x="27" y="26"/>
                    </a:lnTo>
                    <a:lnTo>
                      <a:pt x="21" y="33"/>
                    </a:lnTo>
                    <a:lnTo>
                      <a:pt x="16" y="41"/>
                    </a:lnTo>
                    <a:lnTo>
                      <a:pt x="11" y="48"/>
                    </a:lnTo>
                    <a:lnTo>
                      <a:pt x="7" y="56"/>
                    </a:lnTo>
                    <a:lnTo>
                      <a:pt x="4" y="64"/>
                    </a:lnTo>
                    <a:lnTo>
                      <a:pt x="2" y="73"/>
                    </a:lnTo>
                    <a:lnTo>
                      <a:pt x="0" y="82"/>
                    </a:lnTo>
                    <a:lnTo>
                      <a:pt x="0" y="92"/>
                    </a:lnTo>
                    <a:lnTo>
                      <a:pt x="0" y="101"/>
                    </a:lnTo>
                    <a:lnTo>
                      <a:pt x="2" y="110"/>
                    </a:lnTo>
                    <a:lnTo>
                      <a:pt x="4" y="119"/>
                    </a:lnTo>
                    <a:lnTo>
                      <a:pt x="7" y="127"/>
                    </a:lnTo>
                    <a:lnTo>
                      <a:pt x="11" y="135"/>
                    </a:lnTo>
                    <a:lnTo>
                      <a:pt x="16" y="143"/>
                    </a:lnTo>
                    <a:lnTo>
                      <a:pt x="21" y="150"/>
                    </a:lnTo>
                    <a:lnTo>
                      <a:pt x="27" y="156"/>
                    </a:lnTo>
                    <a:lnTo>
                      <a:pt x="33" y="162"/>
                    </a:lnTo>
                    <a:lnTo>
                      <a:pt x="40" y="167"/>
                    </a:lnTo>
                    <a:lnTo>
                      <a:pt x="48" y="172"/>
                    </a:lnTo>
                    <a:lnTo>
                      <a:pt x="55"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8" name="Freeform 47"/>
              <p:cNvSpPr>
                <a:spLocks/>
              </p:cNvSpPr>
              <p:nvPr/>
            </p:nvSpPr>
            <p:spPr bwMode="gray">
              <a:xfrm>
                <a:off x="10495365" y="2775899"/>
                <a:ext cx="30163" cy="30163"/>
              </a:xfrm>
              <a:custGeom>
                <a:avLst/>
                <a:gdLst/>
                <a:ahLst/>
                <a:cxnLst>
                  <a:cxn ang="0">
                    <a:pos x="101" y="183"/>
                  </a:cxn>
                  <a:cxn ang="0">
                    <a:pos x="119" y="178"/>
                  </a:cxn>
                  <a:cxn ang="0">
                    <a:pos x="135" y="172"/>
                  </a:cxn>
                  <a:cxn ang="0">
                    <a:pos x="150" y="162"/>
                  </a:cxn>
                  <a:cxn ang="0">
                    <a:pos x="162" y="150"/>
                  </a:cxn>
                  <a:cxn ang="0">
                    <a:pos x="172" y="135"/>
                  </a:cxn>
                  <a:cxn ang="0">
                    <a:pos x="178" y="119"/>
                  </a:cxn>
                  <a:cxn ang="0">
                    <a:pos x="182" y="101"/>
                  </a:cxn>
                  <a:cxn ang="0">
                    <a:pos x="182" y="82"/>
                  </a:cxn>
                  <a:cxn ang="0">
                    <a:pos x="178" y="64"/>
                  </a:cxn>
                  <a:cxn ang="0">
                    <a:pos x="172" y="48"/>
                  </a:cxn>
                  <a:cxn ang="0">
                    <a:pos x="162" y="33"/>
                  </a:cxn>
                  <a:cxn ang="0">
                    <a:pos x="150" y="21"/>
                  </a:cxn>
                  <a:cxn ang="0">
                    <a:pos x="135" y="11"/>
                  </a:cxn>
                  <a:cxn ang="0">
                    <a:pos x="119" y="4"/>
                  </a:cxn>
                  <a:cxn ang="0">
                    <a:pos x="101" y="1"/>
                  </a:cxn>
                  <a:cxn ang="0">
                    <a:pos x="82" y="1"/>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8"/>
                  </a:cxn>
                  <a:cxn ang="0">
                    <a:pos x="82" y="183"/>
                  </a:cxn>
                </a:cxnLst>
                <a:rect l="0" t="0" r="r" b="b"/>
                <a:pathLst>
                  <a:path w="183" h="183">
                    <a:moveTo>
                      <a:pt x="92" y="183"/>
                    </a:moveTo>
                    <a:lnTo>
                      <a:pt x="101" y="183"/>
                    </a:lnTo>
                    <a:lnTo>
                      <a:pt x="110" y="181"/>
                    </a:lnTo>
                    <a:lnTo>
                      <a:pt x="119" y="178"/>
                    </a:lnTo>
                    <a:lnTo>
                      <a:pt x="127" y="176"/>
                    </a:lnTo>
                    <a:lnTo>
                      <a:pt x="135" y="172"/>
                    </a:lnTo>
                    <a:lnTo>
                      <a:pt x="142" y="167"/>
                    </a:lnTo>
                    <a:lnTo>
                      <a:pt x="150" y="162"/>
                    </a:lnTo>
                    <a:lnTo>
                      <a:pt x="156" y="156"/>
                    </a:lnTo>
                    <a:lnTo>
                      <a:pt x="162" y="150"/>
                    </a:lnTo>
                    <a:lnTo>
                      <a:pt x="167" y="143"/>
                    </a:lnTo>
                    <a:lnTo>
                      <a:pt x="172" y="135"/>
                    </a:lnTo>
                    <a:lnTo>
                      <a:pt x="175" y="127"/>
                    </a:lnTo>
                    <a:lnTo>
                      <a:pt x="178" y="119"/>
                    </a:lnTo>
                    <a:lnTo>
                      <a:pt x="181" y="110"/>
                    </a:lnTo>
                    <a:lnTo>
                      <a:pt x="182" y="101"/>
                    </a:lnTo>
                    <a:lnTo>
                      <a:pt x="183" y="92"/>
                    </a:lnTo>
                    <a:lnTo>
                      <a:pt x="182" y="82"/>
                    </a:lnTo>
                    <a:lnTo>
                      <a:pt x="181" y="73"/>
                    </a:lnTo>
                    <a:lnTo>
                      <a:pt x="178" y="64"/>
                    </a:lnTo>
                    <a:lnTo>
                      <a:pt x="175" y="56"/>
                    </a:lnTo>
                    <a:lnTo>
                      <a:pt x="172" y="48"/>
                    </a:lnTo>
                    <a:lnTo>
                      <a:pt x="167" y="41"/>
                    </a:lnTo>
                    <a:lnTo>
                      <a:pt x="162" y="33"/>
                    </a:lnTo>
                    <a:lnTo>
                      <a:pt x="156" y="26"/>
                    </a:lnTo>
                    <a:lnTo>
                      <a:pt x="150" y="21"/>
                    </a:lnTo>
                    <a:lnTo>
                      <a:pt x="142" y="15"/>
                    </a:lnTo>
                    <a:lnTo>
                      <a:pt x="135" y="11"/>
                    </a:lnTo>
                    <a:lnTo>
                      <a:pt x="127" y="8"/>
                    </a:lnTo>
                    <a:lnTo>
                      <a:pt x="119" y="4"/>
                    </a:lnTo>
                    <a:lnTo>
                      <a:pt x="110" y="2"/>
                    </a:lnTo>
                    <a:lnTo>
                      <a:pt x="101" y="1"/>
                    </a:lnTo>
                    <a:lnTo>
                      <a:pt x="92" y="0"/>
                    </a:lnTo>
                    <a:lnTo>
                      <a:pt x="82" y="1"/>
                    </a:lnTo>
                    <a:lnTo>
                      <a:pt x="73" y="2"/>
                    </a:lnTo>
                    <a:lnTo>
                      <a:pt x="64" y="4"/>
                    </a:lnTo>
                    <a:lnTo>
                      <a:pt x="55" y="8"/>
                    </a:lnTo>
                    <a:lnTo>
                      <a:pt x="48" y="11"/>
                    </a:lnTo>
                    <a:lnTo>
                      <a:pt x="40" y="15"/>
                    </a:lnTo>
                    <a:lnTo>
                      <a:pt x="33" y="21"/>
                    </a:lnTo>
                    <a:lnTo>
                      <a:pt x="26" y="26"/>
                    </a:lnTo>
                    <a:lnTo>
                      <a:pt x="21" y="33"/>
                    </a:lnTo>
                    <a:lnTo>
                      <a:pt x="15" y="41"/>
                    </a:lnTo>
                    <a:lnTo>
                      <a:pt x="11" y="48"/>
                    </a:lnTo>
                    <a:lnTo>
                      <a:pt x="8" y="56"/>
                    </a:lnTo>
                    <a:lnTo>
                      <a:pt x="4" y="64"/>
                    </a:lnTo>
                    <a:lnTo>
                      <a:pt x="2" y="73"/>
                    </a:lnTo>
                    <a:lnTo>
                      <a:pt x="1" y="82"/>
                    </a:lnTo>
                    <a:lnTo>
                      <a:pt x="0" y="92"/>
                    </a:lnTo>
                    <a:lnTo>
                      <a:pt x="1" y="101"/>
                    </a:lnTo>
                    <a:lnTo>
                      <a:pt x="2" y="110"/>
                    </a:lnTo>
                    <a:lnTo>
                      <a:pt x="4" y="119"/>
                    </a:lnTo>
                    <a:lnTo>
                      <a:pt x="8" y="127"/>
                    </a:lnTo>
                    <a:lnTo>
                      <a:pt x="11" y="135"/>
                    </a:lnTo>
                    <a:lnTo>
                      <a:pt x="15" y="143"/>
                    </a:lnTo>
                    <a:lnTo>
                      <a:pt x="21" y="150"/>
                    </a:lnTo>
                    <a:lnTo>
                      <a:pt x="26" y="156"/>
                    </a:lnTo>
                    <a:lnTo>
                      <a:pt x="33" y="162"/>
                    </a:lnTo>
                    <a:lnTo>
                      <a:pt x="40" y="167"/>
                    </a:lnTo>
                    <a:lnTo>
                      <a:pt x="48" y="172"/>
                    </a:lnTo>
                    <a:lnTo>
                      <a:pt x="55" y="176"/>
                    </a:lnTo>
                    <a:lnTo>
                      <a:pt x="64"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9" name="Freeform 48"/>
              <p:cNvSpPr>
                <a:spLocks/>
              </p:cNvSpPr>
              <p:nvPr/>
            </p:nvSpPr>
            <p:spPr bwMode="gray">
              <a:xfrm>
                <a:off x="10536640" y="2775899"/>
                <a:ext cx="28575" cy="30163"/>
              </a:xfrm>
              <a:custGeom>
                <a:avLst/>
                <a:gdLst/>
                <a:ahLst/>
                <a:cxnLst>
                  <a:cxn ang="0">
                    <a:pos x="101" y="183"/>
                  </a:cxn>
                  <a:cxn ang="0">
                    <a:pos x="118" y="178"/>
                  </a:cxn>
                  <a:cxn ang="0">
                    <a:pos x="135" y="172"/>
                  </a:cxn>
                  <a:cxn ang="0">
                    <a:pos x="149" y="162"/>
                  </a:cxn>
                  <a:cxn ang="0">
                    <a:pos x="162" y="150"/>
                  </a:cxn>
                  <a:cxn ang="0">
                    <a:pos x="172" y="135"/>
                  </a:cxn>
                  <a:cxn ang="0">
                    <a:pos x="178" y="119"/>
                  </a:cxn>
                  <a:cxn ang="0">
                    <a:pos x="183" y="101"/>
                  </a:cxn>
                  <a:cxn ang="0">
                    <a:pos x="183" y="82"/>
                  </a:cxn>
                  <a:cxn ang="0">
                    <a:pos x="178" y="64"/>
                  </a:cxn>
                  <a:cxn ang="0">
                    <a:pos x="172" y="48"/>
                  </a:cxn>
                  <a:cxn ang="0">
                    <a:pos x="162" y="33"/>
                  </a:cxn>
                  <a:cxn ang="0">
                    <a:pos x="149" y="21"/>
                  </a:cxn>
                  <a:cxn ang="0">
                    <a:pos x="135" y="11"/>
                  </a:cxn>
                  <a:cxn ang="0">
                    <a:pos x="118" y="4"/>
                  </a:cxn>
                  <a:cxn ang="0">
                    <a:pos x="101" y="1"/>
                  </a:cxn>
                  <a:cxn ang="0">
                    <a:pos x="82" y="1"/>
                  </a:cxn>
                  <a:cxn ang="0">
                    <a:pos x="64" y="4"/>
                  </a:cxn>
                  <a:cxn ang="0">
                    <a:pos x="47"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7" y="172"/>
                  </a:cxn>
                  <a:cxn ang="0">
                    <a:pos x="64" y="178"/>
                  </a:cxn>
                  <a:cxn ang="0">
                    <a:pos x="82" y="183"/>
                  </a:cxn>
                </a:cxnLst>
                <a:rect l="0" t="0" r="r" b="b"/>
                <a:pathLst>
                  <a:path w="183" h="183">
                    <a:moveTo>
                      <a:pt x="92" y="183"/>
                    </a:moveTo>
                    <a:lnTo>
                      <a:pt x="101" y="183"/>
                    </a:lnTo>
                    <a:lnTo>
                      <a:pt x="109" y="181"/>
                    </a:lnTo>
                    <a:lnTo>
                      <a:pt x="118" y="178"/>
                    </a:lnTo>
                    <a:lnTo>
                      <a:pt x="127" y="176"/>
                    </a:lnTo>
                    <a:lnTo>
                      <a:pt x="135" y="172"/>
                    </a:lnTo>
                    <a:lnTo>
                      <a:pt x="143" y="167"/>
                    </a:lnTo>
                    <a:lnTo>
                      <a:pt x="149" y="162"/>
                    </a:lnTo>
                    <a:lnTo>
                      <a:pt x="156" y="156"/>
                    </a:lnTo>
                    <a:lnTo>
                      <a:pt x="162" y="150"/>
                    </a:lnTo>
                    <a:lnTo>
                      <a:pt x="167" y="143"/>
                    </a:lnTo>
                    <a:lnTo>
                      <a:pt x="172" y="135"/>
                    </a:lnTo>
                    <a:lnTo>
                      <a:pt x="176" y="127"/>
                    </a:lnTo>
                    <a:lnTo>
                      <a:pt x="178" y="119"/>
                    </a:lnTo>
                    <a:lnTo>
                      <a:pt x="180" y="110"/>
                    </a:lnTo>
                    <a:lnTo>
                      <a:pt x="183" y="101"/>
                    </a:lnTo>
                    <a:lnTo>
                      <a:pt x="183" y="92"/>
                    </a:lnTo>
                    <a:lnTo>
                      <a:pt x="183" y="82"/>
                    </a:lnTo>
                    <a:lnTo>
                      <a:pt x="180" y="73"/>
                    </a:lnTo>
                    <a:lnTo>
                      <a:pt x="178" y="64"/>
                    </a:lnTo>
                    <a:lnTo>
                      <a:pt x="176" y="56"/>
                    </a:lnTo>
                    <a:lnTo>
                      <a:pt x="172" y="48"/>
                    </a:lnTo>
                    <a:lnTo>
                      <a:pt x="167" y="41"/>
                    </a:lnTo>
                    <a:lnTo>
                      <a:pt x="162" y="33"/>
                    </a:lnTo>
                    <a:lnTo>
                      <a:pt x="156" y="26"/>
                    </a:lnTo>
                    <a:lnTo>
                      <a:pt x="149" y="21"/>
                    </a:lnTo>
                    <a:lnTo>
                      <a:pt x="143" y="15"/>
                    </a:lnTo>
                    <a:lnTo>
                      <a:pt x="135" y="11"/>
                    </a:lnTo>
                    <a:lnTo>
                      <a:pt x="127" y="8"/>
                    </a:lnTo>
                    <a:lnTo>
                      <a:pt x="118" y="4"/>
                    </a:lnTo>
                    <a:lnTo>
                      <a:pt x="109" y="2"/>
                    </a:lnTo>
                    <a:lnTo>
                      <a:pt x="101" y="1"/>
                    </a:lnTo>
                    <a:lnTo>
                      <a:pt x="92" y="0"/>
                    </a:lnTo>
                    <a:lnTo>
                      <a:pt x="82" y="1"/>
                    </a:lnTo>
                    <a:lnTo>
                      <a:pt x="73" y="2"/>
                    </a:lnTo>
                    <a:lnTo>
                      <a:pt x="64" y="4"/>
                    </a:lnTo>
                    <a:lnTo>
                      <a:pt x="56" y="8"/>
                    </a:lnTo>
                    <a:lnTo>
                      <a:pt x="47" y="11"/>
                    </a:lnTo>
                    <a:lnTo>
                      <a:pt x="41" y="15"/>
                    </a:lnTo>
                    <a:lnTo>
                      <a:pt x="33" y="21"/>
                    </a:lnTo>
                    <a:lnTo>
                      <a:pt x="26" y="26"/>
                    </a:lnTo>
                    <a:lnTo>
                      <a:pt x="21" y="33"/>
                    </a:lnTo>
                    <a:lnTo>
                      <a:pt x="15" y="41"/>
                    </a:lnTo>
                    <a:lnTo>
                      <a:pt x="11" y="48"/>
                    </a:lnTo>
                    <a:lnTo>
                      <a:pt x="7" y="56"/>
                    </a:lnTo>
                    <a:lnTo>
                      <a:pt x="4" y="64"/>
                    </a:lnTo>
                    <a:lnTo>
                      <a:pt x="2" y="73"/>
                    </a:lnTo>
                    <a:lnTo>
                      <a:pt x="1" y="82"/>
                    </a:lnTo>
                    <a:lnTo>
                      <a:pt x="0" y="92"/>
                    </a:lnTo>
                    <a:lnTo>
                      <a:pt x="1" y="101"/>
                    </a:lnTo>
                    <a:lnTo>
                      <a:pt x="2" y="110"/>
                    </a:lnTo>
                    <a:lnTo>
                      <a:pt x="4" y="119"/>
                    </a:lnTo>
                    <a:lnTo>
                      <a:pt x="7" y="127"/>
                    </a:lnTo>
                    <a:lnTo>
                      <a:pt x="11" y="135"/>
                    </a:lnTo>
                    <a:lnTo>
                      <a:pt x="15" y="143"/>
                    </a:lnTo>
                    <a:lnTo>
                      <a:pt x="21" y="150"/>
                    </a:lnTo>
                    <a:lnTo>
                      <a:pt x="26" y="156"/>
                    </a:lnTo>
                    <a:lnTo>
                      <a:pt x="33" y="162"/>
                    </a:lnTo>
                    <a:lnTo>
                      <a:pt x="41" y="167"/>
                    </a:lnTo>
                    <a:lnTo>
                      <a:pt x="47" y="172"/>
                    </a:lnTo>
                    <a:lnTo>
                      <a:pt x="56" y="176"/>
                    </a:lnTo>
                    <a:lnTo>
                      <a:pt x="64"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0" name="Freeform 49"/>
              <p:cNvSpPr>
                <a:spLocks/>
              </p:cNvSpPr>
              <p:nvPr/>
            </p:nvSpPr>
            <p:spPr bwMode="gray">
              <a:xfrm>
                <a:off x="10576328" y="2775899"/>
                <a:ext cx="28575" cy="30163"/>
              </a:xfrm>
              <a:custGeom>
                <a:avLst/>
                <a:gdLst/>
                <a:ahLst/>
                <a:cxnLst>
                  <a:cxn ang="0">
                    <a:pos x="100" y="183"/>
                  </a:cxn>
                  <a:cxn ang="0">
                    <a:pos x="118" y="178"/>
                  </a:cxn>
                  <a:cxn ang="0">
                    <a:pos x="135" y="172"/>
                  </a:cxn>
                  <a:cxn ang="0">
                    <a:pos x="149" y="162"/>
                  </a:cxn>
                  <a:cxn ang="0">
                    <a:pos x="161" y="150"/>
                  </a:cxn>
                  <a:cxn ang="0">
                    <a:pos x="171" y="135"/>
                  </a:cxn>
                  <a:cxn ang="0">
                    <a:pos x="178" y="119"/>
                  </a:cxn>
                  <a:cxn ang="0">
                    <a:pos x="182" y="101"/>
                  </a:cxn>
                  <a:cxn ang="0">
                    <a:pos x="182" y="82"/>
                  </a:cxn>
                  <a:cxn ang="0">
                    <a:pos x="178"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8"/>
                  </a:cxn>
                  <a:cxn ang="0">
                    <a:pos x="82" y="183"/>
                  </a:cxn>
                </a:cxnLst>
                <a:rect l="0" t="0" r="r" b="b"/>
                <a:pathLst>
                  <a:path w="182" h="183">
                    <a:moveTo>
                      <a:pt x="92" y="183"/>
                    </a:moveTo>
                    <a:lnTo>
                      <a:pt x="100" y="183"/>
                    </a:lnTo>
                    <a:lnTo>
                      <a:pt x="109" y="181"/>
                    </a:lnTo>
                    <a:lnTo>
                      <a:pt x="118" y="178"/>
                    </a:lnTo>
                    <a:lnTo>
                      <a:pt x="127" y="176"/>
                    </a:lnTo>
                    <a:lnTo>
                      <a:pt x="135" y="172"/>
                    </a:lnTo>
                    <a:lnTo>
                      <a:pt x="143" y="167"/>
                    </a:lnTo>
                    <a:lnTo>
                      <a:pt x="149" y="162"/>
                    </a:lnTo>
                    <a:lnTo>
                      <a:pt x="156" y="156"/>
                    </a:lnTo>
                    <a:lnTo>
                      <a:pt x="161" y="150"/>
                    </a:lnTo>
                    <a:lnTo>
                      <a:pt x="167" y="143"/>
                    </a:lnTo>
                    <a:lnTo>
                      <a:pt x="171" y="135"/>
                    </a:lnTo>
                    <a:lnTo>
                      <a:pt x="176" y="127"/>
                    </a:lnTo>
                    <a:lnTo>
                      <a:pt x="178" y="119"/>
                    </a:lnTo>
                    <a:lnTo>
                      <a:pt x="180" y="110"/>
                    </a:lnTo>
                    <a:lnTo>
                      <a:pt x="182" y="101"/>
                    </a:lnTo>
                    <a:lnTo>
                      <a:pt x="182" y="92"/>
                    </a:lnTo>
                    <a:lnTo>
                      <a:pt x="182" y="82"/>
                    </a:lnTo>
                    <a:lnTo>
                      <a:pt x="180" y="73"/>
                    </a:lnTo>
                    <a:lnTo>
                      <a:pt x="178" y="64"/>
                    </a:lnTo>
                    <a:lnTo>
                      <a:pt x="176" y="56"/>
                    </a:lnTo>
                    <a:lnTo>
                      <a:pt x="171" y="48"/>
                    </a:lnTo>
                    <a:lnTo>
                      <a:pt x="167" y="41"/>
                    </a:lnTo>
                    <a:lnTo>
                      <a:pt x="161" y="33"/>
                    </a:lnTo>
                    <a:lnTo>
                      <a:pt x="156" y="26"/>
                    </a:lnTo>
                    <a:lnTo>
                      <a:pt x="149" y="21"/>
                    </a:lnTo>
                    <a:lnTo>
                      <a:pt x="143" y="15"/>
                    </a:lnTo>
                    <a:lnTo>
                      <a:pt x="135" y="11"/>
                    </a:lnTo>
                    <a:lnTo>
                      <a:pt x="127" y="8"/>
                    </a:lnTo>
                    <a:lnTo>
                      <a:pt x="118" y="4"/>
                    </a:lnTo>
                    <a:lnTo>
                      <a:pt x="109" y="2"/>
                    </a:lnTo>
                    <a:lnTo>
                      <a:pt x="100" y="1"/>
                    </a:lnTo>
                    <a:lnTo>
                      <a:pt x="92" y="0"/>
                    </a:lnTo>
                    <a:lnTo>
                      <a:pt x="82" y="1"/>
                    </a:lnTo>
                    <a:lnTo>
                      <a:pt x="73" y="2"/>
                    </a:lnTo>
                    <a:lnTo>
                      <a:pt x="64" y="4"/>
                    </a:lnTo>
                    <a:lnTo>
                      <a:pt x="56" y="8"/>
                    </a:lnTo>
                    <a:lnTo>
                      <a:pt x="48" y="11"/>
                    </a:lnTo>
                    <a:lnTo>
                      <a:pt x="41" y="15"/>
                    </a:lnTo>
                    <a:lnTo>
                      <a:pt x="33" y="21"/>
                    </a:lnTo>
                    <a:lnTo>
                      <a:pt x="27" y="26"/>
                    </a:lnTo>
                    <a:lnTo>
                      <a:pt x="21" y="33"/>
                    </a:lnTo>
                    <a:lnTo>
                      <a:pt x="16" y="41"/>
                    </a:lnTo>
                    <a:lnTo>
                      <a:pt x="11" y="48"/>
                    </a:lnTo>
                    <a:lnTo>
                      <a:pt x="7" y="56"/>
                    </a:lnTo>
                    <a:lnTo>
                      <a:pt x="4" y="64"/>
                    </a:lnTo>
                    <a:lnTo>
                      <a:pt x="2" y="73"/>
                    </a:lnTo>
                    <a:lnTo>
                      <a:pt x="1" y="82"/>
                    </a:lnTo>
                    <a:lnTo>
                      <a:pt x="0" y="92"/>
                    </a:lnTo>
                    <a:lnTo>
                      <a:pt x="1" y="101"/>
                    </a:lnTo>
                    <a:lnTo>
                      <a:pt x="2" y="110"/>
                    </a:lnTo>
                    <a:lnTo>
                      <a:pt x="4" y="119"/>
                    </a:lnTo>
                    <a:lnTo>
                      <a:pt x="7" y="127"/>
                    </a:lnTo>
                    <a:lnTo>
                      <a:pt x="11" y="135"/>
                    </a:lnTo>
                    <a:lnTo>
                      <a:pt x="16" y="143"/>
                    </a:lnTo>
                    <a:lnTo>
                      <a:pt x="21" y="150"/>
                    </a:lnTo>
                    <a:lnTo>
                      <a:pt x="27" y="156"/>
                    </a:lnTo>
                    <a:lnTo>
                      <a:pt x="33" y="162"/>
                    </a:lnTo>
                    <a:lnTo>
                      <a:pt x="41" y="167"/>
                    </a:lnTo>
                    <a:lnTo>
                      <a:pt x="48" y="172"/>
                    </a:lnTo>
                    <a:lnTo>
                      <a:pt x="56" y="176"/>
                    </a:lnTo>
                    <a:lnTo>
                      <a:pt x="64"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1" name="Freeform 50"/>
              <p:cNvSpPr>
                <a:spLocks/>
              </p:cNvSpPr>
              <p:nvPr/>
            </p:nvSpPr>
            <p:spPr bwMode="gray">
              <a:xfrm>
                <a:off x="10616015" y="2775899"/>
                <a:ext cx="28575" cy="30163"/>
              </a:xfrm>
              <a:custGeom>
                <a:avLst/>
                <a:gdLst/>
                <a:ahLst/>
                <a:cxnLst>
                  <a:cxn ang="0">
                    <a:pos x="100" y="183"/>
                  </a:cxn>
                  <a:cxn ang="0">
                    <a:pos x="118" y="178"/>
                  </a:cxn>
                  <a:cxn ang="0">
                    <a:pos x="135"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5" y="11"/>
                  </a:cxn>
                  <a:cxn ang="0">
                    <a:pos x="118" y="4"/>
                  </a:cxn>
                  <a:cxn ang="0">
                    <a:pos x="100" y="1"/>
                  </a:cxn>
                  <a:cxn ang="0">
                    <a:pos x="82" y="1"/>
                  </a:cxn>
                  <a:cxn ang="0">
                    <a:pos x="64" y="4"/>
                  </a:cxn>
                  <a:cxn ang="0">
                    <a:pos x="48" y="11"/>
                  </a:cxn>
                  <a:cxn ang="0">
                    <a:pos x="34" y="21"/>
                  </a:cxn>
                  <a:cxn ang="0">
                    <a:pos x="20" y="33"/>
                  </a:cxn>
                  <a:cxn ang="0">
                    <a:pos x="10" y="48"/>
                  </a:cxn>
                  <a:cxn ang="0">
                    <a:pos x="4" y="64"/>
                  </a:cxn>
                  <a:cxn ang="0">
                    <a:pos x="0" y="82"/>
                  </a:cxn>
                  <a:cxn ang="0">
                    <a:pos x="0" y="101"/>
                  </a:cxn>
                  <a:cxn ang="0">
                    <a:pos x="4" y="119"/>
                  </a:cxn>
                  <a:cxn ang="0">
                    <a:pos x="10" y="135"/>
                  </a:cxn>
                  <a:cxn ang="0">
                    <a:pos x="20" y="150"/>
                  </a:cxn>
                  <a:cxn ang="0">
                    <a:pos x="34" y="162"/>
                  </a:cxn>
                  <a:cxn ang="0">
                    <a:pos x="48" y="172"/>
                  </a:cxn>
                  <a:cxn ang="0">
                    <a:pos x="64" y="178"/>
                  </a:cxn>
                  <a:cxn ang="0">
                    <a:pos x="82" y="183"/>
                  </a:cxn>
                </a:cxnLst>
                <a:rect l="0" t="0" r="r" b="b"/>
                <a:pathLst>
                  <a:path w="182" h="183">
                    <a:moveTo>
                      <a:pt x="91" y="183"/>
                    </a:moveTo>
                    <a:lnTo>
                      <a:pt x="100" y="183"/>
                    </a:lnTo>
                    <a:lnTo>
                      <a:pt x="109" y="181"/>
                    </a:lnTo>
                    <a:lnTo>
                      <a:pt x="118" y="178"/>
                    </a:lnTo>
                    <a:lnTo>
                      <a:pt x="127" y="176"/>
                    </a:lnTo>
                    <a:lnTo>
                      <a:pt x="135" y="172"/>
                    </a:lnTo>
                    <a:lnTo>
                      <a:pt x="142" y="167"/>
                    </a:lnTo>
                    <a:lnTo>
                      <a:pt x="149" y="162"/>
                    </a:lnTo>
                    <a:lnTo>
                      <a:pt x="156" y="156"/>
                    </a:lnTo>
                    <a:lnTo>
                      <a:pt x="161" y="150"/>
                    </a:lnTo>
                    <a:lnTo>
                      <a:pt x="167" y="143"/>
                    </a:lnTo>
                    <a:lnTo>
                      <a:pt x="171" y="135"/>
                    </a:lnTo>
                    <a:lnTo>
                      <a:pt x="176" y="127"/>
                    </a:lnTo>
                    <a:lnTo>
                      <a:pt x="179" y="119"/>
                    </a:lnTo>
                    <a:lnTo>
                      <a:pt x="181" y="110"/>
                    </a:lnTo>
                    <a:lnTo>
                      <a:pt x="182" y="101"/>
                    </a:lnTo>
                    <a:lnTo>
                      <a:pt x="182" y="92"/>
                    </a:lnTo>
                    <a:lnTo>
                      <a:pt x="182" y="82"/>
                    </a:lnTo>
                    <a:lnTo>
                      <a:pt x="181" y="73"/>
                    </a:lnTo>
                    <a:lnTo>
                      <a:pt x="179" y="64"/>
                    </a:lnTo>
                    <a:lnTo>
                      <a:pt x="176" y="56"/>
                    </a:lnTo>
                    <a:lnTo>
                      <a:pt x="171" y="48"/>
                    </a:lnTo>
                    <a:lnTo>
                      <a:pt x="167" y="41"/>
                    </a:lnTo>
                    <a:lnTo>
                      <a:pt x="161" y="33"/>
                    </a:lnTo>
                    <a:lnTo>
                      <a:pt x="156" y="26"/>
                    </a:lnTo>
                    <a:lnTo>
                      <a:pt x="149" y="21"/>
                    </a:lnTo>
                    <a:lnTo>
                      <a:pt x="142" y="15"/>
                    </a:lnTo>
                    <a:lnTo>
                      <a:pt x="135" y="11"/>
                    </a:lnTo>
                    <a:lnTo>
                      <a:pt x="127" y="8"/>
                    </a:lnTo>
                    <a:lnTo>
                      <a:pt x="118" y="4"/>
                    </a:lnTo>
                    <a:lnTo>
                      <a:pt x="109" y="2"/>
                    </a:lnTo>
                    <a:lnTo>
                      <a:pt x="100" y="1"/>
                    </a:lnTo>
                    <a:lnTo>
                      <a:pt x="91" y="0"/>
                    </a:lnTo>
                    <a:lnTo>
                      <a:pt x="82" y="1"/>
                    </a:lnTo>
                    <a:lnTo>
                      <a:pt x="73" y="2"/>
                    </a:lnTo>
                    <a:lnTo>
                      <a:pt x="64" y="4"/>
                    </a:lnTo>
                    <a:lnTo>
                      <a:pt x="56" y="8"/>
                    </a:lnTo>
                    <a:lnTo>
                      <a:pt x="48" y="11"/>
                    </a:lnTo>
                    <a:lnTo>
                      <a:pt x="40" y="15"/>
                    </a:lnTo>
                    <a:lnTo>
                      <a:pt x="34" y="21"/>
                    </a:lnTo>
                    <a:lnTo>
                      <a:pt x="27" y="26"/>
                    </a:lnTo>
                    <a:lnTo>
                      <a:pt x="20" y="33"/>
                    </a:lnTo>
                    <a:lnTo>
                      <a:pt x="16" y="41"/>
                    </a:lnTo>
                    <a:lnTo>
                      <a:pt x="10" y="48"/>
                    </a:lnTo>
                    <a:lnTo>
                      <a:pt x="7" y="56"/>
                    </a:lnTo>
                    <a:lnTo>
                      <a:pt x="4" y="64"/>
                    </a:lnTo>
                    <a:lnTo>
                      <a:pt x="2" y="73"/>
                    </a:lnTo>
                    <a:lnTo>
                      <a:pt x="0" y="82"/>
                    </a:lnTo>
                    <a:lnTo>
                      <a:pt x="0" y="92"/>
                    </a:lnTo>
                    <a:lnTo>
                      <a:pt x="0" y="101"/>
                    </a:lnTo>
                    <a:lnTo>
                      <a:pt x="2" y="110"/>
                    </a:lnTo>
                    <a:lnTo>
                      <a:pt x="4" y="119"/>
                    </a:lnTo>
                    <a:lnTo>
                      <a:pt x="7" y="127"/>
                    </a:lnTo>
                    <a:lnTo>
                      <a:pt x="10" y="135"/>
                    </a:lnTo>
                    <a:lnTo>
                      <a:pt x="16" y="143"/>
                    </a:lnTo>
                    <a:lnTo>
                      <a:pt x="20" y="150"/>
                    </a:lnTo>
                    <a:lnTo>
                      <a:pt x="27" y="156"/>
                    </a:lnTo>
                    <a:lnTo>
                      <a:pt x="34" y="162"/>
                    </a:lnTo>
                    <a:lnTo>
                      <a:pt x="40" y="167"/>
                    </a:lnTo>
                    <a:lnTo>
                      <a:pt x="48" y="172"/>
                    </a:lnTo>
                    <a:lnTo>
                      <a:pt x="56"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2" name="Freeform 51"/>
              <p:cNvSpPr>
                <a:spLocks/>
              </p:cNvSpPr>
              <p:nvPr/>
            </p:nvSpPr>
            <p:spPr bwMode="gray">
              <a:xfrm>
                <a:off x="11073215" y="2963224"/>
                <a:ext cx="203200" cy="34925"/>
              </a:xfrm>
              <a:custGeom>
                <a:avLst/>
                <a:gdLst/>
                <a:ahLst/>
                <a:cxnLst>
                  <a:cxn ang="0">
                    <a:pos x="1169" y="0"/>
                  </a:cxn>
                  <a:cxn ang="0">
                    <a:pos x="1190" y="2"/>
                  </a:cxn>
                  <a:cxn ang="0">
                    <a:pos x="1212" y="9"/>
                  </a:cxn>
                  <a:cxn ang="0">
                    <a:pos x="1229" y="19"/>
                  </a:cxn>
                  <a:cxn ang="0">
                    <a:pos x="1246" y="32"/>
                  </a:cxn>
                  <a:cxn ang="0">
                    <a:pos x="1259" y="48"/>
                  </a:cxn>
                  <a:cxn ang="0">
                    <a:pos x="1269" y="66"/>
                  </a:cxn>
                  <a:cxn ang="0">
                    <a:pos x="1276" y="86"/>
                  </a:cxn>
                  <a:cxn ang="0">
                    <a:pos x="1278" y="109"/>
                  </a:cxn>
                  <a:cxn ang="0">
                    <a:pos x="1276" y="131"/>
                  </a:cxn>
                  <a:cxn ang="0">
                    <a:pos x="1269" y="151"/>
                  </a:cxn>
                  <a:cxn ang="0">
                    <a:pos x="1259" y="170"/>
                  </a:cxn>
                  <a:cxn ang="0">
                    <a:pos x="1246" y="185"/>
                  </a:cxn>
                  <a:cxn ang="0">
                    <a:pos x="1229" y="198"/>
                  </a:cxn>
                  <a:cxn ang="0">
                    <a:pos x="1212" y="209"/>
                  </a:cxn>
                  <a:cxn ang="0">
                    <a:pos x="1190" y="215"/>
                  </a:cxn>
                  <a:cxn ang="0">
                    <a:pos x="1169" y="217"/>
                  </a:cxn>
                  <a:cxn ang="0">
                    <a:pos x="97" y="217"/>
                  </a:cxn>
                  <a:cxn ang="0">
                    <a:pos x="76" y="213"/>
                  </a:cxn>
                  <a:cxn ang="0">
                    <a:pos x="56" y="204"/>
                  </a:cxn>
                  <a:cxn ang="0">
                    <a:pos x="38" y="193"/>
                  </a:cxn>
                  <a:cxn ang="0">
                    <a:pos x="24" y="177"/>
                  </a:cxn>
                  <a:cxn ang="0">
                    <a:pos x="12" y="161"/>
                  </a:cxn>
                  <a:cxn ang="0">
                    <a:pos x="4" y="141"/>
                  </a:cxn>
                  <a:cxn ang="0">
                    <a:pos x="0" y="120"/>
                  </a:cxn>
                  <a:cxn ang="0">
                    <a:pos x="0" y="97"/>
                  </a:cxn>
                  <a:cxn ang="0">
                    <a:pos x="4" y="76"/>
                  </a:cxn>
                  <a:cxn ang="0">
                    <a:pos x="12" y="56"/>
                  </a:cxn>
                  <a:cxn ang="0">
                    <a:pos x="24" y="40"/>
                  </a:cxn>
                  <a:cxn ang="0">
                    <a:pos x="38" y="24"/>
                  </a:cxn>
                  <a:cxn ang="0">
                    <a:pos x="56" y="13"/>
                  </a:cxn>
                  <a:cxn ang="0">
                    <a:pos x="76" y="4"/>
                  </a:cxn>
                  <a:cxn ang="0">
                    <a:pos x="97" y="0"/>
                  </a:cxn>
                </a:cxnLst>
                <a:rect l="0" t="0" r="r" b="b"/>
                <a:pathLst>
                  <a:path w="1278" h="217">
                    <a:moveTo>
                      <a:pt x="108" y="0"/>
                    </a:moveTo>
                    <a:lnTo>
                      <a:pt x="1169" y="0"/>
                    </a:lnTo>
                    <a:lnTo>
                      <a:pt x="1180" y="0"/>
                    </a:lnTo>
                    <a:lnTo>
                      <a:pt x="1190" y="2"/>
                    </a:lnTo>
                    <a:lnTo>
                      <a:pt x="1202" y="4"/>
                    </a:lnTo>
                    <a:lnTo>
                      <a:pt x="1212" y="9"/>
                    </a:lnTo>
                    <a:lnTo>
                      <a:pt x="1220" y="13"/>
                    </a:lnTo>
                    <a:lnTo>
                      <a:pt x="1229" y="19"/>
                    </a:lnTo>
                    <a:lnTo>
                      <a:pt x="1238" y="24"/>
                    </a:lnTo>
                    <a:lnTo>
                      <a:pt x="1246" y="32"/>
                    </a:lnTo>
                    <a:lnTo>
                      <a:pt x="1253" y="40"/>
                    </a:lnTo>
                    <a:lnTo>
                      <a:pt x="1259" y="48"/>
                    </a:lnTo>
                    <a:lnTo>
                      <a:pt x="1265" y="56"/>
                    </a:lnTo>
                    <a:lnTo>
                      <a:pt x="1269" y="66"/>
                    </a:lnTo>
                    <a:lnTo>
                      <a:pt x="1272" y="76"/>
                    </a:lnTo>
                    <a:lnTo>
                      <a:pt x="1276" y="86"/>
                    </a:lnTo>
                    <a:lnTo>
                      <a:pt x="1277" y="97"/>
                    </a:lnTo>
                    <a:lnTo>
                      <a:pt x="1278" y="109"/>
                    </a:lnTo>
                    <a:lnTo>
                      <a:pt x="1277" y="120"/>
                    </a:lnTo>
                    <a:lnTo>
                      <a:pt x="1276" y="131"/>
                    </a:lnTo>
                    <a:lnTo>
                      <a:pt x="1272" y="141"/>
                    </a:lnTo>
                    <a:lnTo>
                      <a:pt x="1269" y="151"/>
                    </a:lnTo>
                    <a:lnTo>
                      <a:pt x="1265" y="161"/>
                    </a:lnTo>
                    <a:lnTo>
                      <a:pt x="1259" y="170"/>
                    </a:lnTo>
                    <a:lnTo>
                      <a:pt x="1253" y="177"/>
                    </a:lnTo>
                    <a:lnTo>
                      <a:pt x="1246" y="185"/>
                    </a:lnTo>
                    <a:lnTo>
                      <a:pt x="1238" y="193"/>
                    </a:lnTo>
                    <a:lnTo>
                      <a:pt x="1229" y="198"/>
                    </a:lnTo>
                    <a:lnTo>
                      <a:pt x="1220" y="204"/>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4"/>
                    </a:lnTo>
                    <a:lnTo>
                      <a:pt x="47" y="198"/>
                    </a:lnTo>
                    <a:lnTo>
                      <a:pt x="38" y="193"/>
                    </a:lnTo>
                    <a:lnTo>
                      <a:pt x="31" y="185"/>
                    </a:lnTo>
                    <a:lnTo>
                      <a:pt x="24" y="177"/>
                    </a:lnTo>
                    <a:lnTo>
                      <a:pt x="17" y="170"/>
                    </a:lnTo>
                    <a:lnTo>
                      <a:pt x="12" y="161"/>
                    </a:lnTo>
                    <a:lnTo>
                      <a:pt x="7" y="151"/>
                    </a:lnTo>
                    <a:lnTo>
                      <a:pt x="4" y="141"/>
                    </a:lnTo>
                    <a:lnTo>
                      <a:pt x="2" y="131"/>
                    </a:lnTo>
                    <a:lnTo>
                      <a:pt x="0" y="120"/>
                    </a:lnTo>
                    <a:lnTo>
                      <a:pt x="0" y="109"/>
                    </a:lnTo>
                    <a:lnTo>
                      <a:pt x="0" y="97"/>
                    </a:lnTo>
                    <a:lnTo>
                      <a:pt x="2" y="86"/>
                    </a:lnTo>
                    <a:lnTo>
                      <a:pt x="4" y="76"/>
                    </a:lnTo>
                    <a:lnTo>
                      <a:pt x="7" y="66"/>
                    </a:lnTo>
                    <a:lnTo>
                      <a:pt x="12" y="56"/>
                    </a:lnTo>
                    <a:lnTo>
                      <a:pt x="17" y="48"/>
                    </a:lnTo>
                    <a:lnTo>
                      <a:pt x="24" y="40"/>
                    </a:lnTo>
                    <a:lnTo>
                      <a:pt x="31" y="32"/>
                    </a:lnTo>
                    <a:lnTo>
                      <a:pt x="38" y="24"/>
                    </a:lnTo>
                    <a:lnTo>
                      <a:pt x="47" y="19"/>
                    </a:lnTo>
                    <a:lnTo>
                      <a:pt x="56" y="13"/>
                    </a:lnTo>
                    <a:lnTo>
                      <a:pt x="66" y="9"/>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3" name="Freeform 52"/>
              <p:cNvSpPr>
                <a:spLocks/>
              </p:cNvSpPr>
              <p:nvPr/>
            </p:nvSpPr>
            <p:spPr bwMode="gray">
              <a:xfrm>
                <a:off x="10455678" y="2964812"/>
                <a:ext cx="28575" cy="28575"/>
              </a:xfrm>
              <a:custGeom>
                <a:avLst/>
                <a:gdLst/>
                <a:ahLst/>
                <a:cxnLst>
                  <a:cxn ang="0">
                    <a:pos x="101" y="182"/>
                  </a:cxn>
                  <a:cxn ang="0">
                    <a:pos x="119" y="179"/>
                  </a:cxn>
                  <a:cxn ang="0">
                    <a:pos x="135" y="172"/>
                  </a:cxn>
                  <a:cxn ang="0">
                    <a:pos x="150" y="162"/>
                  </a:cxn>
                  <a:cxn ang="0">
                    <a:pos x="162" y="150"/>
                  </a:cxn>
                  <a:cxn ang="0">
                    <a:pos x="172" y="136"/>
                  </a:cxn>
                  <a:cxn ang="0">
                    <a:pos x="179" y="119"/>
                  </a:cxn>
                  <a:cxn ang="0">
                    <a:pos x="182" y="101"/>
                  </a:cxn>
                  <a:cxn ang="0">
                    <a:pos x="182" y="83"/>
                  </a:cxn>
                  <a:cxn ang="0">
                    <a:pos x="179" y="65"/>
                  </a:cxn>
                  <a:cxn ang="0">
                    <a:pos x="172" y="48"/>
                  </a:cxn>
                  <a:cxn ang="0">
                    <a:pos x="162" y="34"/>
                  </a:cxn>
                  <a:cxn ang="0">
                    <a:pos x="150" y="22"/>
                  </a:cxn>
                  <a:cxn ang="0">
                    <a:pos x="135" y="12"/>
                  </a:cxn>
                  <a:cxn ang="0">
                    <a:pos x="119" y="5"/>
                  </a:cxn>
                  <a:cxn ang="0">
                    <a:pos x="101" y="2"/>
                  </a:cxn>
                  <a:cxn ang="0">
                    <a:pos x="82" y="2"/>
                  </a:cxn>
                  <a:cxn ang="0">
                    <a:pos x="64" y="5"/>
                  </a:cxn>
                  <a:cxn ang="0">
                    <a:pos x="48" y="12"/>
                  </a:cxn>
                  <a:cxn ang="0">
                    <a:pos x="33" y="22"/>
                  </a:cxn>
                  <a:cxn ang="0">
                    <a:pos x="21" y="34"/>
                  </a:cxn>
                  <a:cxn ang="0">
                    <a:pos x="11" y="48"/>
                  </a:cxn>
                  <a:cxn ang="0">
                    <a:pos x="4" y="65"/>
                  </a:cxn>
                  <a:cxn ang="0">
                    <a:pos x="0" y="83"/>
                  </a:cxn>
                  <a:cxn ang="0">
                    <a:pos x="0" y="101"/>
                  </a:cxn>
                  <a:cxn ang="0">
                    <a:pos x="4" y="119"/>
                  </a:cxn>
                  <a:cxn ang="0">
                    <a:pos x="11" y="136"/>
                  </a:cxn>
                  <a:cxn ang="0">
                    <a:pos x="21" y="150"/>
                  </a:cxn>
                  <a:cxn ang="0">
                    <a:pos x="33" y="162"/>
                  </a:cxn>
                  <a:cxn ang="0">
                    <a:pos x="48" y="172"/>
                  </a:cxn>
                  <a:cxn ang="0">
                    <a:pos x="64" y="179"/>
                  </a:cxn>
                  <a:cxn ang="0">
                    <a:pos x="82" y="182"/>
                  </a:cxn>
                </a:cxnLst>
                <a:rect l="0" t="0" r="r" b="b"/>
                <a:pathLst>
                  <a:path w="183" h="184">
                    <a:moveTo>
                      <a:pt x="91" y="184"/>
                    </a:moveTo>
                    <a:lnTo>
                      <a:pt x="101" y="182"/>
                    </a:lnTo>
                    <a:lnTo>
                      <a:pt x="110" y="181"/>
                    </a:lnTo>
                    <a:lnTo>
                      <a:pt x="119" y="179"/>
                    </a:lnTo>
                    <a:lnTo>
                      <a:pt x="126" y="176"/>
                    </a:lnTo>
                    <a:lnTo>
                      <a:pt x="135" y="172"/>
                    </a:lnTo>
                    <a:lnTo>
                      <a:pt x="142" y="168"/>
                    </a:lnTo>
                    <a:lnTo>
                      <a:pt x="150" y="162"/>
                    </a:lnTo>
                    <a:lnTo>
                      <a:pt x="156" y="157"/>
                    </a:lnTo>
                    <a:lnTo>
                      <a:pt x="162" y="150"/>
                    </a:lnTo>
                    <a:lnTo>
                      <a:pt x="167" y="144"/>
                    </a:lnTo>
                    <a:lnTo>
                      <a:pt x="172" y="136"/>
                    </a:lnTo>
                    <a:lnTo>
                      <a:pt x="175" y="128"/>
                    </a:lnTo>
                    <a:lnTo>
                      <a:pt x="179" y="119"/>
                    </a:lnTo>
                    <a:lnTo>
                      <a:pt x="181" y="110"/>
                    </a:lnTo>
                    <a:lnTo>
                      <a:pt x="182" y="101"/>
                    </a:lnTo>
                    <a:lnTo>
                      <a:pt x="183" y="93"/>
                    </a:lnTo>
                    <a:lnTo>
                      <a:pt x="182" y="83"/>
                    </a:lnTo>
                    <a:lnTo>
                      <a:pt x="181" y="74"/>
                    </a:lnTo>
                    <a:lnTo>
                      <a:pt x="179" y="65"/>
                    </a:lnTo>
                    <a:lnTo>
                      <a:pt x="175" y="57"/>
                    </a:lnTo>
                    <a:lnTo>
                      <a:pt x="172" y="48"/>
                    </a:lnTo>
                    <a:lnTo>
                      <a:pt x="167" y="42"/>
                    </a:lnTo>
                    <a:lnTo>
                      <a:pt x="162" y="34"/>
                    </a:lnTo>
                    <a:lnTo>
                      <a:pt x="156" y="27"/>
                    </a:lnTo>
                    <a:lnTo>
                      <a:pt x="150" y="22"/>
                    </a:lnTo>
                    <a:lnTo>
                      <a:pt x="142" y="16"/>
                    </a:lnTo>
                    <a:lnTo>
                      <a:pt x="135" y="12"/>
                    </a:lnTo>
                    <a:lnTo>
                      <a:pt x="126" y="8"/>
                    </a:lnTo>
                    <a:lnTo>
                      <a:pt x="119" y="5"/>
                    </a:lnTo>
                    <a:lnTo>
                      <a:pt x="110" y="3"/>
                    </a:lnTo>
                    <a:lnTo>
                      <a:pt x="101" y="2"/>
                    </a:lnTo>
                    <a:lnTo>
                      <a:pt x="91" y="0"/>
                    </a:lnTo>
                    <a:lnTo>
                      <a:pt x="82" y="2"/>
                    </a:lnTo>
                    <a:lnTo>
                      <a:pt x="73" y="3"/>
                    </a:lnTo>
                    <a:lnTo>
                      <a:pt x="64" y="5"/>
                    </a:lnTo>
                    <a:lnTo>
                      <a:pt x="55" y="8"/>
                    </a:lnTo>
                    <a:lnTo>
                      <a:pt x="48" y="12"/>
                    </a:lnTo>
                    <a:lnTo>
                      <a:pt x="40" y="16"/>
                    </a:lnTo>
                    <a:lnTo>
                      <a:pt x="33" y="22"/>
                    </a:lnTo>
                    <a:lnTo>
                      <a:pt x="27" y="27"/>
                    </a:lnTo>
                    <a:lnTo>
                      <a:pt x="21" y="34"/>
                    </a:lnTo>
                    <a:lnTo>
                      <a:pt x="16" y="42"/>
                    </a:lnTo>
                    <a:lnTo>
                      <a:pt x="11" y="48"/>
                    </a:lnTo>
                    <a:lnTo>
                      <a:pt x="7" y="57"/>
                    </a:lnTo>
                    <a:lnTo>
                      <a:pt x="4" y="65"/>
                    </a:lnTo>
                    <a:lnTo>
                      <a:pt x="2" y="74"/>
                    </a:lnTo>
                    <a:lnTo>
                      <a:pt x="0" y="83"/>
                    </a:lnTo>
                    <a:lnTo>
                      <a:pt x="0" y="93"/>
                    </a:lnTo>
                    <a:lnTo>
                      <a:pt x="0" y="101"/>
                    </a:lnTo>
                    <a:lnTo>
                      <a:pt x="2" y="110"/>
                    </a:lnTo>
                    <a:lnTo>
                      <a:pt x="4" y="119"/>
                    </a:lnTo>
                    <a:lnTo>
                      <a:pt x="7" y="128"/>
                    </a:lnTo>
                    <a:lnTo>
                      <a:pt x="11" y="136"/>
                    </a:lnTo>
                    <a:lnTo>
                      <a:pt x="16" y="144"/>
                    </a:lnTo>
                    <a:lnTo>
                      <a:pt x="21" y="150"/>
                    </a:lnTo>
                    <a:lnTo>
                      <a:pt x="27" y="157"/>
                    </a:lnTo>
                    <a:lnTo>
                      <a:pt x="33" y="162"/>
                    </a:lnTo>
                    <a:lnTo>
                      <a:pt x="40" y="168"/>
                    </a:lnTo>
                    <a:lnTo>
                      <a:pt x="48" y="172"/>
                    </a:lnTo>
                    <a:lnTo>
                      <a:pt x="55"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4" name="Freeform 53"/>
              <p:cNvSpPr>
                <a:spLocks/>
              </p:cNvSpPr>
              <p:nvPr/>
            </p:nvSpPr>
            <p:spPr bwMode="gray">
              <a:xfrm>
                <a:off x="10495365" y="2964812"/>
                <a:ext cx="30163" cy="28575"/>
              </a:xfrm>
              <a:custGeom>
                <a:avLst/>
                <a:gdLst/>
                <a:ahLst/>
                <a:cxnLst>
                  <a:cxn ang="0">
                    <a:pos x="101" y="182"/>
                  </a:cxn>
                  <a:cxn ang="0">
                    <a:pos x="119" y="179"/>
                  </a:cxn>
                  <a:cxn ang="0">
                    <a:pos x="135" y="172"/>
                  </a:cxn>
                  <a:cxn ang="0">
                    <a:pos x="150" y="162"/>
                  </a:cxn>
                  <a:cxn ang="0">
                    <a:pos x="162" y="150"/>
                  </a:cxn>
                  <a:cxn ang="0">
                    <a:pos x="172" y="136"/>
                  </a:cxn>
                  <a:cxn ang="0">
                    <a:pos x="178" y="119"/>
                  </a:cxn>
                  <a:cxn ang="0">
                    <a:pos x="182" y="101"/>
                  </a:cxn>
                  <a:cxn ang="0">
                    <a:pos x="182" y="83"/>
                  </a:cxn>
                  <a:cxn ang="0">
                    <a:pos x="178" y="65"/>
                  </a:cxn>
                  <a:cxn ang="0">
                    <a:pos x="172" y="48"/>
                  </a:cxn>
                  <a:cxn ang="0">
                    <a:pos x="162" y="34"/>
                  </a:cxn>
                  <a:cxn ang="0">
                    <a:pos x="150" y="22"/>
                  </a:cxn>
                  <a:cxn ang="0">
                    <a:pos x="135" y="12"/>
                  </a:cxn>
                  <a:cxn ang="0">
                    <a:pos x="119" y="5"/>
                  </a:cxn>
                  <a:cxn ang="0">
                    <a:pos x="101" y="2"/>
                  </a:cxn>
                  <a:cxn ang="0">
                    <a:pos x="82" y="2"/>
                  </a:cxn>
                  <a:cxn ang="0">
                    <a:pos x="64" y="5"/>
                  </a:cxn>
                  <a:cxn ang="0">
                    <a:pos x="48"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8" y="172"/>
                  </a:cxn>
                  <a:cxn ang="0">
                    <a:pos x="64" y="179"/>
                  </a:cxn>
                  <a:cxn ang="0">
                    <a:pos x="82" y="182"/>
                  </a:cxn>
                </a:cxnLst>
                <a:rect l="0" t="0" r="r" b="b"/>
                <a:pathLst>
                  <a:path w="183" h="184">
                    <a:moveTo>
                      <a:pt x="92" y="184"/>
                    </a:moveTo>
                    <a:lnTo>
                      <a:pt x="101" y="182"/>
                    </a:lnTo>
                    <a:lnTo>
                      <a:pt x="110" y="181"/>
                    </a:lnTo>
                    <a:lnTo>
                      <a:pt x="119" y="179"/>
                    </a:lnTo>
                    <a:lnTo>
                      <a:pt x="127" y="176"/>
                    </a:lnTo>
                    <a:lnTo>
                      <a:pt x="135" y="172"/>
                    </a:lnTo>
                    <a:lnTo>
                      <a:pt x="142" y="168"/>
                    </a:lnTo>
                    <a:lnTo>
                      <a:pt x="150" y="162"/>
                    </a:lnTo>
                    <a:lnTo>
                      <a:pt x="156" y="157"/>
                    </a:lnTo>
                    <a:lnTo>
                      <a:pt x="162" y="150"/>
                    </a:lnTo>
                    <a:lnTo>
                      <a:pt x="167" y="144"/>
                    </a:lnTo>
                    <a:lnTo>
                      <a:pt x="172" y="136"/>
                    </a:lnTo>
                    <a:lnTo>
                      <a:pt x="175" y="128"/>
                    </a:lnTo>
                    <a:lnTo>
                      <a:pt x="178" y="119"/>
                    </a:lnTo>
                    <a:lnTo>
                      <a:pt x="181" y="110"/>
                    </a:lnTo>
                    <a:lnTo>
                      <a:pt x="182" y="101"/>
                    </a:lnTo>
                    <a:lnTo>
                      <a:pt x="183" y="93"/>
                    </a:lnTo>
                    <a:lnTo>
                      <a:pt x="182" y="83"/>
                    </a:lnTo>
                    <a:lnTo>
                      <a:pt x="181" y="74"/>
                    </a:lnTo>
                    <a:lnTo>
                      <a:pt x="178" y="65"/>
                    </a:lnTo>
                    <a:lnTo>
                      <a:pt x="175" y="57"/>
                    </a:lnTo>
                    <a:lnTo>
                      <a:pt x="172" y="48"/>
                    </a:lnTo>
                    <a:lnTo>
                      <a:pt x="167" y="42"/>
                    </a:lnTo>
                    <a:lnTo>
                      <a:pt x="162" y="34"/>
                    </a:lnTo>
                    <a:lnTo>
                      <a:pt x="156" y="27"/>
                    </a:lnTo>
                    <a:lnTo>
                      <a:pt x="150" y="22"/>
                    </a:lnTo>
                    <a:lnTo>
                      <a:pt x="142" y="16"/>
                    </a:lnTo>
                    <a:lnTo>
                      <a:pt x="135" y="12"/>
                    </a:lnTo>
                    <a:lnTo>
                      <a:pt x="127" y="8"/>
                    </a:lnTo>
                    <a:lnTo>
                      <a:pt x="119" y="5"/>
                    </a:lnTo>
                    <a:lnTo>
                      <a:pt x="110" y="3"/>
                    </a:lnTo>
                    <a:lnTo>
                      <a:pt x="101" y="2"/>
                    </a:lnTo>
                    <a:lnTo>
                      <a:pt x="92" y="0"/>
                    </a:lnTo>
                    <a:lnTo>
                      <a:pt x="82" y="2"/>
                    </a:lnTo>
                    <a:lnTo>
                      <a:pt x="73" y="3"/>
                    </a:lnTo>
                    <a:lnTo>
                      <a:pt x="64" y="5"/>
                    </a:lnTo>
                    <a:lnTo>
                      <a:pt x="55" y="8"/>
                    </a:lnTo>
                    <a:lnTo>
                      <a:pt x="48" y="12"/>
                    </a:lnTo>
                    <a:lnTo>
                      <a:pt x="40" y="16"/>
                    </a:lnTo>
                    <a:lnTo>
                      <a:pt x="33" y="22"/>
                    </a:lnTo>
                    <a:lnTo>
                      <a:pt x="26" y="27"/>
                    </a:lnTo>
                    <a:lnTo>
                      <a:pt x="21" y="34"/>
                    </a:lnTo>
                    <a:lnTo>
                      <a:pt x="15" y="42"/>
                    </a:lnTo>
                    <a:lnTo>
                      <a:pt x="11" y="48"/>
                    </a:lnTo>
                    <a:lnTo>
                      <a:pt x="8" y="57"/>
                    </a:lnTo>
                    <a:lnTo>
                      <a:pt x="4" y="65"/>
                    </a:lnTo>
                    <a:lnTo>
                      <a:pt x="2" y="74"/>
                    </a:lnTo>
                    <a:lnTo>
                      <a:pt x="1" y="83"/>
                    </a:lnTo>
                    <a:lnTo>
                      <a:pt x="0" y="93"/>
                    </a:lnTo>
                    <a:lnTo>
                      <a:pt x="1" y="101"/>
                    </a:lnTo>
                    <a:lnTo>
                      <a:pt x="2" y="110"/>
                    </a:lnTo>
                    <a:lnTo>
                      <a:pt x="4" y="119"/>
                    </a:lnTo>
                    <a:lnTo>
                      <a:pt x="8" y="128"/>
                    </a:lnTo>
                    <a:lnTo>
                      <a:pt x="11" y="136"/>
                    </a:lnTo>
                    <a:lnTo>
                      <a:pt x="15" y="144"/>
                    </a:lnTo>
                    <a:lnTo>
                      <a:pt x="21" y="150"/>
                    </a:lnTo>
                    <a:lnTo>
                      <a:pt x="26" y="157"/>
                    </a:lnTo>
                    <a:lnTo>
                      <a:pt x="33" y="162"/>
                    </a:lnTo>
                    <a:lnTo>
                      <a:pt x="40" y="168"/>
                    </a:lnTo>
                    <a:lnTo>
                      <a:pt x="48" y="172"/>
                    </a:lnTo>
                    <a:lnTo>
                      <a:pt x="55" y="176"/>
                    </a:lnTo>
                    <a:lnTo>
                      <a:pt x="64"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5" name="Freeform 54"/>
              <p:cNvSpPr>
                <a:spLocks/>
              </p:cNvSpPr>
              <p:nvPr/>
            </p:nvSpPr>
            <p:spPr bwMode="gray">
              <a:xfrm>
                <a:off x="10536640" y="2964812"/>
                <a:ext cx="28575" cy="28575"/>
              </a:xfrm>
              <a:custGeom>
                <a:avLst/>
                <a:gdLst/>
                <a:ahLst/>
                <a:cxnLst>
                  <a:cxn ang="0">
                    <a:pos x="101" y="182"/>
                  </a:cxn>
                  <a:cxn ang="0">
                    <a:pos x="118" y="179"/>
                  </a:cxn>
                  <a:cxn ang="0">
                    <a:pos x="135" y="172"/>
                  </a:cxn>
                  <a:cxn ang="0">
                    <a:pos x="149" y="162"/>
                  </a:cxn>
                  <a:cxn ang="0">
                    <a:pos x="162" y="150"/>
                  </a:cxn>
                  <a:cxn ang="0">
                    <a:pos x="172" y="136"/>
                  </a:cxn>
                  <a:cxn ang="0">
                    <a:pos x="178" y="119"/>
                  </a:cxn>
                  <a:cxn ang="0">
                    <a:pos x="183" y="101"/>
                  </a:cxn>
                  <a:cxn ang="0">
                    <a:pos x="183" y="83"/>
                  </a:cxn>
                  <a:cxn ang="0">
                    <a:pos x="178" y="65"/>
                  </a:cxn>
                  <a:cxn ang="0">
                    <a:pos x="172" y="48"/>
                  </a:cxn>
                  <a:cxn ang="0">
                    <a:pos x="162" y="34"/>
                  </a:cxn>
                  <a:cxn ang="0">
                    <a:pos x="149" y="22"/>
                  </a:cxn>
                  <a:cxn ang="0">
                    <a:pos x="135" y="12"/>
                  </a:cxn>
                  <a:cxn ang="0">
                    <a:pos x="118" y="5"/>
                  </a:cxn>
                  <a:cxn ang="0">
                    <a:pos x="101" y="2"/>
                  </a:cxn>
                  <a:cxn ang="0">
                    <a:pos x="82" y="2"/>
                  </a:cxn>
                  <a:cxn ang="0">
                    <a:pos x="64" y="5"/>
                  </a:cxn>
                  <a:cxn ang="0">
                    <a:pos x="47"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7" y="172"/>
                  </a:cxn>
                  <a:cxn ang="0">
                    <a:pos x="64" y="179"/>
                  </a:cxn>
                  <a:cxn ang="0">
                    <a:pos x="82" y="182"/>
                  </a:cxn>
                </a:cxnLst>
                <a:rect l="0" t="0" r="r" b="b"/>
                <a:pathLst>
                  <a:path w="183" h="184">
                    <a:moveTo>
                      <a:pt x="92" y="184"/>
                    </a:moveTo>
                    <a:lnTo>
                      <a:pt x="101" y="182"/>
                    </a:lnTo>
                    <a:lnTo>
                      <a:pt x="109" y="181"/>
                    </a:lnTo>
                    <a:lnTo>
                      <a:pt x="118" y="179"/>
                    </a:lnTo>
                    <a:lnTo>
                      <a:pt x="127" y="176"/>
                    </a:lnTo>
                    <a:lnTo>
                      <a:pt x="135" y="172"/>
                    </a:lnTo>
                    <a:lnTo>
                      <a:pt x="143" y="168"/>
                    </a:lnTo>
                    <a:lnTo>
                      <a:pt x="149" y="162"/>
                    </a:lnTo>
                    <a:lnTo>
                      <a:pt x="156" y="157"/>
                    </a:lnTo>
                    <a:lnTo>
                      <a:pt x="162" y="150"/>
                    </a:lnTo>
                    <a:lnTo>
                      <a:pt x="167" y="144"/>
                    </a:lnTo>
                    <a:lnTo>
                      <a:pt x="172" y="136"/>
                    </a:lnTo>
                    <a:lnTo>
                      <a:pt x="176" y="128"/>
                    </a:lnTo>
                    <a:lnTo>
                      <a:pt x="178" y="119"/>
                    </a:lnTo>
                    <a:lnTo>
                      <a:pt x="180" y="110"/>
                    </a:lnTo>
                    <a:lnTo>
                      <a:pt x="183" y="101"/>
                    </a:lnTo>
                    <a:lnTo>
                      <a:pt x="183" y="93"/>
                    </a:lnTo>
                    <a:lnTo>
                      <a:pt x="183" y="83"/>
                    </a:lnTo>
                    <a:lnTo>
                      <a:pt x="180" y="74"/>
                    </a:lnTo>
                    <a:lnTo>
                      <a:pt x="178" y="65"/>
                    </a:lnTo>
                    <a:lnTo>
                      <a:pt x="176" y="57"/>
                    </a:lnTo>
                    <a:lnTo>
                      <a:pt x="172" y="48"/>
                    </a:lnTo>
                    <a:lnTo>
                      <a:pt x="167" y="42"/>
                    </a:lnTo>
                    <a:lnTo>
                      <a:pt x="162" y="34"/>
                    </a:lnTo>
                    <a:lnTo>
                      <a:pt x="156" y="27"/>
                    </a:lnTo>
                    <a:lnTo>
                      <a:pt x="149" y="22"/>
                    </a:lnTo>
                    <a:lnTo>
                      <a:pt x="143" y="16"/>
                    </a:lnTo>
                    <a:lnTo>
                      <a:pt x="135" y="12"/>
                    </a:lnTo>
                    <a:lnTo>
                      <a:pt x="127" y="8"/>
                    </a:lnTo>
                    <a:lnTo>
                      <a:pt x="118" y="5"/>
                    </a:lnTo>
                    <a:lnTo>
                      <a:pt x="109" y="3"/>
                    </a:lnTo>
                    <a:lnTo>
                      <a:pt x="101" y="2"/>
                    </a:lnTo>
                    <a:lnTo>
                      <a:pt x="92" y="0"/>
                    </a:lnTo>
                    <a:lnTo>
                      <a:pt x="82" y="2"/>
                    </a:lnTo>
                    <a:lnTo>
                      <a:pt x="73" y="3"/>
                    </a:lnTo>
                    <a:lnTo>
                      <a:pt x="64" y="5"/>
                    </a:lnTo>
                    <a:lnTo>
                      <a:pt x="56" y="8"/>
                    </a:lnTo>
                    <a:lnTo>
                      <a:pt x="47" y="12"/>
                    </a:lnTo>
                    <a:lnTo>
                      <a:pt x="41" y="16"/>
                    </a:lnTo>
                    <a:lnTo>
                      <a:pt x="33" y="22"/>
                    </a:lnTo>
                    <a:lnTo>
                      <a:pt x="26" y="27"/>
                    </a:lnTo>
                    <a:lnTo>
                      <a:pt x="21" y="34"/>
                    </a:lnTo>
                    <a:lnTo>
                      <a:pt x="15" y="42"/>
                    </a:lnTo>
                    <a:lnTo>
                      <a:pt x="11" y="48"/>
                    </a:lnTo>
                    <a:lnTo>
                      <a:pt x="7" y="57"/>
                    </a:lnTo>
                    <a:lnTo>
                      <a:pt x="4" y="65"/>
                    </a:lnTo>
                    <a:lnTo>
                      <a:pt x="2" y="74"/>
                    </a:lnTo>
                    <a:lnTo>
                      <a:pt x="1" y="83"/>
                    </a:lnTo>
                    <a:lnTo>
                      <a:pt x="0" y="93"/>
                    </a:lnTo>
                    <a:lnTo>
                      <a:pt x="1" y="101"/>
                    </a:lnTo>
                    <a:lnTo>
                      <a:pt x="2" y="110"/>
                    </a:lnTo>
                    <a:lnTo>
                      <a:pt x="4" y="119"/>
                    </a:lnTo>
                    <a:lnTo>
                      <a:pt x="7" y="128"/>
                    </a:lnTo>
                    <a:lnTo>
                      <a:pt x="11" y="136"/>
                    </a:lnTo>
                    <a:lnTo>
                      <a:pt x="15" y="144"/>
                    </a:lnTo>
                    <a:lnTo>
                      <a:pt x="21" y="150"/>
                    </a:lnTo>
                    <a:lnTo>
                      <a:pt x="26" y="157"/>
                    </a:lnTo>
                    <a:lnTo>
                      <a:pt x="33" y="162"/>
                    </a:lnTo>
                    <a:lnTo>
                      <a:pt x="41" y="168"/>
                    </a:lnTo>
                    <a:lnTo>
                      <a:pt x="47" y="172"/>
                    </a:lnTo>
                    <a:lnTo>
                      <a:pt x="56" y="176"/>
                    </a:lnTo>
                    <a:lnTo>
                      <a:pt x="64"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6" name="Freeform 55"/>
              <p:cNvSpPr>
                <a:spLocks/>
              </p:cNvSpPr>
              <p:nvPr/>
            </p:nvSpPr>
            <p:spPr bwMode="gray">
              <a:xfrm>
                <a:off x="10576328" y="2964812"/>
                <a:ext cx="28575" cy="28575"/>
              </a:xfrm>
              <a:custGeom>
                <a:avLst/>
                <a:gdLst/>
                <a:ahLst/>
                <a:cxnLst>
                  <a:cxn ang="0">
                    <a:pos x="100" y="182"/>
                  </a:cxn>
                  <a:cxn ang="0">
                    <a:pos x="118" y="179"/>
                  </a:cxn>
                  <a:cxn ang="0">
                    <a:pos x="135" y="172"/>
                  </a:cxn>
                  <a:cxn ang="0">
                    <a:pos x="149" y="162"/>
                  </a:cxn>
                  <a:cxn ang="0">
                    <a:pos x="161" y="150"/>
                  </a:cxn>
                  <a:cxn ang="0">
                    <a:pos x="171" y="136"/>
                  </a:cxn>
                  <a:cxn ang="0">
                    <a:pos x="178" y="119"/>
                  </a:cxn>
                  <a:cxn ang="0">
                    <a:pos x="182" y="101"/>
                  </a:cxn>
                  <a:cxn ang="0">
                    <a:pos x="182" y="83"/>
                  </a:cxn>
                  <a:cxn ang="0">
                    <a:pos x="178" y="65"/>
                  </a:cxn>
                  <a:cxn ang="0">
                    <a:pos x="171" y="48"/>
                  </a:cxn>
                  <a:cxn ang="0">
                    <a:pos x="161" y="34"/>
                  </a:cxn>
                  <a:cxn ang="0">
                    <a:pos x="149" y="22"/>
                  </a:cxn>
                  <a:cxn ang="0">
                    <a:pos x="135" y="12"/>
                  </a:cxn>
                  <a:cxn ang="0">
                    <a:pos x="118" y="5"/>
                  </a:cxn>
                  <a:cxn ang="0">
                    <a:pos x="100" y="2"/>
                  </a:cxn>
                  <a:cxn ang="0">
                    <a:pos x="82" y="2"/>
                  </a:cxn>
                  <a:cxn ang="0">
                    <a:pos x="64" y="5"/>
                  </a:cxn>
                  <a:cxn ang="0">
                    <a:pos x="48" y="12"/>
                  </a:cxn>
                  <a:cxn ang="0">
                    <a:pos x="33" y="22"/>
                  </a:cxn>
                  <a:cxn ang="0">
                    <a:pos x="21" y="34"/>
                  </a:cxn>
                  <a:cxn ang="0">
                    <a:pos x="11" y="48"/>
                  </a:cxn>
                  <a:cxn ang="0">
                    <a:pos x="4" y="65"/>
                  </a:cxn>
                  <a:cxn ang="0">
                    <a:pos x="1" y="83"/>
                  </a:cxn>
                  <a:cxn ang="0">
                    <a:pos x="1" y="101"/>
                  </a:cxn>
                  <a:cxn ang="0">
                    <a:pos x="4" y="119"/>
                  </a:cxn>
                  <a:cxn ang="0">
                    <a:pos x="11" y="136"/>
                  </a:cxn>
                  <a:cxn ang="0">
                    <a:pos x="21" y="150"/>
                  </a:cxn>
                  <a:cxn ang="0">
                    <a:pos x="33" y="162"/>
                  </a:cxn>
                  <a:cxn ang="0">
                    <a:pos x="48" y="172"/>
                  </a:cxn>
                  <a:cxn ang="0">
                    <a:pos x="64" y="179"/>
                  </a:cxn>
                  <a:cxn ang="0">
                    <a:pos x="82" y="182"/>
                  </a:cxn>
                </a:cxnLst>
                <a:rect l="0" t="0" r="r" b="b"/>
                <a:pathLst>
                  <a:path w="182" h="184">
                    <a:moveTo>
                      <a:pt x="92" y="184"/>
                    </a:moveTo>
                    <a:lnTo>
                      <a:pt x="100" y="182"/>
                    </a:lnTo>
                    <a:lnTo>
                      <a:pt x="109" y="181"/>
                    </a:lnTo>
                    <a:lnTo>
                      <a:pt x="118" y="179"/>
                    </a:lnTo>
                    <a:lnTo>
                      <a:pt x="127" y="176"/>
                    </a:lnTo>
                    <a:lnTo>
                      <a:pt x="135" y="172"/>
                    </a:lnTo>
                    <a:lnTo>
                      <a:pt x="143" y="168"/>
                    </a:lnTo>
                    <a:lnTo>
                      <a:pt x="149" y="162"/>
                    </a:lnTo>
                    <a:lnTo>
                      <a:pt x="156" y="157"/>
                    </a:lnTo>
                    <a:lnTo>
                      <a:pt x="161" y="150"/>
                    </a:lnTo>
                    <a:lnTo>
                      <a:pt x="167" y="144"/>
                    </a:lnTo>
                    <a:lnTo>
                      <a:pt x="171" y="136"/>
                    </a:lnTo>
                    <a:lnTo>
                      <a:pt x="176" y="128"/>
                    </a:lnTo>
                    <a:lnTo>
                      <a:pt x="178" y="119"/>
                    </a:lnTo>
                    <a:lnTo>
                      <a:pt x="180" y="110"/>
                    </a:lnTo>
                    <a:lnTo>
                      <a:pt x="182" y="101"/>
                    </a:lnTo>
                    <a:lnTo>
                      <a:pt x="182" y="93"/>
                    </a:lnTo>
                    <a:lnTo>
                      <a:pt x="182" y="83"/>
                    </a:lnTo>
                    <a:lnTo>
                      <a:pt x="180" y="74"/>
                    </a:lnTo>
                    <a:lnTo>
                      <a:pt x="178" y="65"/>
                    </a:lnTo>
                    <a:lnTo>
                      <a:pt x="176" y="57"/>
                    </a:lnTo>
                    <a:lnTo>
                      <a:pt x="171" y="48"/>
                    </a:lnTo>
                    <a:lnTo>
                      <a:pt x="167" y="42"/>
                    </a:lnTo>
                    <a:lnTo>
                      <a:pt x="161" y="34"/>
                    </a:lnTo>
                    <a:lnTo>
                      <a:pt x="156" y="27"/>
                    </a:lnTo>
                    <a:lnTo>
                      <a:pt x="149" y="22"/>
                    </a:lnTo>
                    <a:lnTo>
                      <a:pt x="143" y="16"/>
                    </a:lnTo>
                    <a:lnTo>
                      <a:pt x="135" y="12"/>
                    </a:lnTo>
                    <a:lnTo>
                      <a:pt x="127" y="8"/>
                    </a:lnTo>
                    <a:lnTo>
                      <a:pt x="118" y="5"/>
                    </a:lnTo>
                    <a:lnTo>
                      <a:pt x="109" y="3"/>
                    </a:lnTo>
                    <a:lnTo>
                      <a:pt x="100" y="2"/>
                    </a:lnTo>
                    <a:lnTo>
                      <a:pt x="92" y="0"/>
                    </a:lnTo>
                    <a:lnTo>
                      <a:pt x="82" y="2"/>
                    </a:lnTo>
                    <a:lnTo>
                      <a:pt x="73" y="3"/>
                    </a:lnTo>
                    <a:lnTo>
                      <a:pt x="64" y="5"/>
                    </a:lnTo>
                    <a:lnTo>
                      <a:pt x="56" y="8"/>
                    </a:lnTo>
                    <a:lnTo>
                      <a:pt x="48" y="12"/>
                    </a:lnTo>
                    <a:lnTo>
                      <a:pt x="41" y="16"/>
                    </a:lnTo>
                    <a:lnTo>
                      <a:pt x="33" y="22"/>
                    </a:lnTo>
                    <a:lnTo>
                      <a:pt x="27" y="27"/>
                    </a:lnTo>
                    <a:lnTo>
                      <a:pt x="21" y="34"/>
                    </a:lnTo>
                    <a:lnTo>
                      <a:pt x="16" y="42"/>
                    </a:lnTo>
                    <a:lnTo>
                      <a:pt x="11" y="48"/>
                    </a:lnTo>
                    <a:lnTo>
                      <a:pt x="7" y="57"/>
                    </a:lnTo>
                    <a:lnTo>
                      <a:pt x="4" y="65"/>
                    </a:lnTo>
                    <a:lnTo>
                      <a:pt x="2" y="74"/>
                    </a:lnTo>
                    <a:lnTo>
                      <a:pt x="1" y="83"/>
                    </a:lnTo>
                    <a:lnTo>
                      <a:pt x="0" y="93"/>
                    </a:lnTo>
                    <a:lnTo>
                      <a:pt x="1" y="101"/>
                    </a:lnTo>
                    <a:lnTo>
                      <a:pt x="2" y="110"/>
                    </a:lnTo>
                    <a:lnTo>
                      <a:pt x="4" y="119"/>
                    </a:lnTo>
                    <a:lnTo>
                      <a:pt x="7" y="128"/>
                    </a:lnTo>
                    <a:lnTo>
                      <a:pt x="11" y="136"/>
                    </a:lnTo>
                    <a:lnTo>
                      <a:pt x="16" y="144"/>
                    </a:lnTo>
                    <a:lnTo>
                      <a:pt x="21" y="150"/>
                    </a:lnTo>
                    <a:lnTo>
                      <a:pt x="27" y="157"/>
                    </a:lnTo>
                    <a:lnTo>
                      <a:pt x="33" y="162"/>
                    </a:lnTo>
                    <a:lnTo>
                      <a:pt x="41" y="168"/>
                    </a:lnTo>
                    <a:lnTo>
                      <a:pt x="48" y="172"/>
                    </a:lnTo>
                    <a:lnTo>
                      <a:pt x="56" y="176"/>
                    </a:lnTo>
                    <a:lnTo>
                      <a:pt x="64"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7" name="Freeform 56"/>
              <p:cNvSpPr>
                <a:spLocks/>
              </p:cNvSpPr>
              <p:nvPr/>
            </p:nvSpPr>
            <p:spPr bwMode="gray">
              <a:xfrm>
                <a:off x="10616015" y="2964812"/>
                <a:ext cx="28575" cy="28575"/>
              </a:xfrm>
              <a:custGeom>
                <a:avLst/>
                <a:gdLst/>
                <a:ahLst/>
                <a:cxnLst>
                  <a:cxn ang="0">
                    <a:pos x="100" y="182"/>
                  </a:cxn>
                  <a:cxn ang="0">
                    <a:pos x="118" y="179"/>
                  </a:cxn>
                  <a:cxn ang="0">
                    <a:pos x="135" y="172"/>
                  </a:cxn>
                  <a:cxn ang="0">
                    <a:pos x="149" y="162"/>
                  </a:cxn>
                  <a:cxn ang="0">
                    <a:pos x="161" y="150"/>
                  </a:cxn>
                  <a:cxn ang="0">
                    <a:pos x="171" y="136"/>
                  </a:cxn>
                  <a:cxn ang="0">
                    <a:pos x="179" y="119"/>
                  </a:cxn>
                  <a:cxn ang="0">
                    <a:pos x="182" y="101"/>
                  </a:cxn>
                  <a:cxn ang="0">
                    <a:pos x="182" y="83"/>
                  </a:cxn>
                  <a:cxn ang="0">
                    <a:pos x="179" y="65"/>
                  </a:cxn>
                  <a:cxn ang="0">
                    <a:pos x="171" y="48"/>
                  </a:cxn>
                  <a:cxn ang="0">
                    <a:pos x="161" y="34"/>
                  </a:cxn>
                  <a:cxn ang="0">
                    <a:pos x="149" y="22"/>
                  </a:cxn>
                  <a:cxn ang="0">
                    <a:pos x="135" y="12"/>
                  </a:cxn>
                  <a:cxn ang="0">
                    <a:pos x="118" y="5"/>
                  </a:cxn>
                  <a:cxn ang="0">
                    <a:pos x="100" y="2"/>
                  </a:cxn>
                  <a:cxn ang="0">
                    <a:pos x="82" y="2"/>
                  </a:cxn>
                  <a:cxn ang="0">
                    <a:pos x="64" y="5"/>
                  </a:cxn>
                  <a:cxn ang="0">
                    <a:pos x="48" y="12"/>
                  </a:cxn>
                  <a:cxn ang="0">
                    <a:pos x="34" y="22"/>
                  </a:cxn>
                  <a:cxn ang="0">
                    <a:pos x="20" y="34"/>
                  </a:cxn>
                  <a:cxn ang="0">
                    <a:pos x="10" y="48"/>
                  </a:cxn>
                  <a:cxn ang="0">
                    <a:pos x="4" y="65"/>
                  </a:cxn>
                  <a:cxn ang="0">
                    <a:pos x="0" y="83"/>
                  </a:cxn>
                  <a:cxn ang="0">
                    <a:pos x="0" y="101"/>
                  </a:cxn>
                  <a:cxn ang="0">
                    <a:pos x="4" y="119"/>
                  </a:cxn>
                  <a:cxn ang="0">
                    <a:pos x="10" y="136"/>
                  </a:cxn>
                  <a:cxn ang="0">
                    <a:pos x="20" y="150"/>
                  </a:cxn>
                  <a:cxn ang="0">
                    <a:pos x="34" y="162"/>
                  </a:cxn>
                  <a:cxn ang="0">
                    <a:pos x="48" y="172"/>
                  </a:cxn>
                  <a:cxn ang="0">
                    <a:pos x="64" y="179"/>
                  </a:cxn>
                  <a:cxn ang="0">
                    <a:pos x="82" y="182"/>
                  </a:cxn>
                </a:cxnLst>
                <a:rect l="0" t="0" r="r" b="b"/>
                <a:pathLst>
                  <a:path w="182" h="184">
                    <a:moveTo>
                      <a:pt x="91" y="184"/>
                    </a:moveTo>
                    <a:lnTo>
                      <a:pt x="100" y="182"/>
                    </a:lnTo>
                    <a:lnTo>
                      <a:pt x="109" y="181"/>
                    </a:lnTo>
                    <a:lnTo>
                      <a:pt x="118" y="179"/>
                    </a:lnTo>
                    <a:lnTo>
                      <a:pt x="127" y="176"/>
                    </a:lnTo>
                    <a:lnTo>
                      <a:pt x="135" y="172"/>
                    </a:lnTo>
                    <a:lnTo>
                      <a:pt x="142" y="168"/>
                    </a:lnTo>
                    <a:lnTo>
                      <a:pt x="149" y="162"/>
                    </a:lnTo>
                    <a:lnTo>
                      <a:pt x="156" y="157"/>
                    </a:lnTo>
                    <a:lnTo>
                      <a:pt x="161" y="150"/>
                    </a:lnTo>
                    <a:lnTo>
                      <a:pt x="167" y="144"/>
                    </a:lnTo>
                    <a:lnTo>
                      <a:pt x="171" y="136"/>
                    </a:lnTo>
                    <a:lnTo>
                      <a:pt x="176" y="128"/>
                    </a:lnTo>
                    <a:lnTo>
                      <a:pt x="179" y="119"/>
                    </a:lnTo>
                    <a:lnTo>
                      <a:pt x="181" y="110"/>
                    </a:lnTo>
                    <a:lnTo>
                      <a:pt x="182" y="101"/>
                    </a:lnTo>
                    <a:lnTo>
                      <a:pt x="182" y="93"/>
                    </a:lnTo>
                    <a:lnTo>
                      <a:pt x="182" y="83"/>
                    </a:lnTo>
                    <a:lnTo>
                      <a:pt x="181" y="74"/>
                    </a:lnTo>
                    <a:lnTo>
                      <a:pt x="179" y="65"/>
                    </a:lnTo>
                    <a:lnTo>
                      <a:pt x="176" y="57"/>
                    </a:lnTo>
                    <a:lnTo>
                      <a:pt x="171" y="48"/>
                    </a:lnTo>
                    <a:lnTo>
                      <a:pt x="167" y="42"/>
                    </a:lnTo>
                    <a:lnTo>
                      <a:pt x="161" y="34"/>
                    </a:lnTo>
                    <a:lnTo>
                      <a:pt x="156" y="27"/>
                    </a:lnTo>
                    <a:lnTo>
                      <a:pt x="149" y="22"/>
                    </a:lnTo>
                    <a:lnTo>
                      <a:pt x="142" y="16"/>
                    </a:lnTo>
                    <a:lnTo>
                      <a:pt x="135" y="12"/>
                    </a:lnTo>
                    <a:lnTo>
                      <a:pt x="127" y="8"/>
                    </a:lnTo>
                    <a:lnTo>
                      <a:pt x="118" y="5"/>
                    </a:lnTo>
                    <a:lnTo>
                      <a:pt x="109" y="3"/>
                    </a:lnTo>
                    <a:lnTo>
                      <a:pt x="100" y="2"/>
                    </a:lnTo>
                    <a:lnTo>
                      <a:pt x="91" y="0"/>
                    </a:lnTo>
                    <a:lnTo>
                      <a:pt x="82" y="2"/>
                    </a:lnTo>
                    <a:lnTo>
                      <a:pt x="73" y="3"/>
                    </a:lnTo>
                    <a:lnTo>
                      <a:pt x="64" y="5"/>
                    </a:lnTo>
                    <a:lnTo>
                      <a:pt x="56" y="8"/>
                    </a:lnTo>
                    <a:lnTo>
                      <a:pt x="48" y="12"/>
                    </a:lnTo>
                    <a:lnTo>
                      <a:pt x="40" y="16"/>
                    </a:lnTo>
                    <a:lnTo>
                      <a:pt x="34" y="22"/>
                    </a:lnTo>
                    <a:lnTo>
                      <a:pt x="27" y="27"/>
                    </a:lnTo>
                    <a:lnTo>
                      <a:pt x="20" y="34"/>
                    </a:lnTo>
                    <a:lnTo>
                      <a:pt x="16" y="42"/>
                    </a:lnTo>
                    <a:lnTo>
                      <a:pt x="10" y="48"/>
                    </a:lnTo>
                    <a:lnTo>
                      <a:pt x="7" y="57"/>
                    </a:lnTo>
                    <a:lnTo>
                      <a:pt x="4" y="65"/>
                    </a:lnTo>
                    <a:lnTo>
                      <a:pt x="2" y="74"/>
                    </a:lnTo>
                    <a:lnTo>
                      <a:pt x="0" y="83"/>
                    </a:lnTo>
                    <a:lnTo>
                      <a:pt x="0" y="93"/>
                    </a:lnTo>
                    <a:lnTo>
                      <a:pt x="0" y="101"/>
                    </a:lnTo>
                    <a:lnTo>
                      <a:pt x="2" y="110"/>
                    </a:lnTo>
                    <a:lnTo>
                      <a:pt x="4" y="119"/>
                    </a:lnTo>
                    <a:lnTo>
                      <a:pt x="7" y="128"/>
                    </a:lnTo>
                    <a:lnTo>
                      <a:pt x="10" y="136"/>
                    </a:lnTo>
                    <a:lnTo>
                      <a:pt x="16" y="144"/>
                    </a:lnTo>
                    <a:lnTo>
                      <a:pt x="20" y="150"/>
                    </a:lnTo>
                    <a:lnTo>
                      <a:pt x="27" y="157"/>
                    </a:lnTo>
                    <a:lnTo>
                      <a:pt x="34" y="162"/>
                    </a:lnTo>
                    <a:lnTo>
                      <a:pt x="40" y="168"/>
                    </a:lnTo>
                    <a:lnTo>
                      <a:pt x="48" y="172"/>
                    </a:lnTo>
                    <a:lnTo>
                      <a:pt x="56"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8" name="Freeform 57"/>
              <p:cNvSpPr>
                <a:spLocks/>
              </p:cNvSpPr>
              <p:nvPr/>
            </p:nvSpPr>
            <p:spPr bwMode="gray">
              <a:xfrm>
                <a:off x="11073215" y="3150549"/>
                <a:ext cx="203200" cy="34925"/>
              </a:xfrm>
              <a:custGeom>
                <a:avLst/>
                <a:gdLst/>
                <a:ahLst/>
                <a:cxnLst>
                  <a:cxn ang="0">
                    <a:pos x="1169" y="0"/>
                  </a:cxn>
                  <a:cxn ang="0">
                    <a:pos x="1190" y="3"/>
                  </a:cxn>
                  <a:cxn ang="0">
                    <a:pos x="1212" y="8"/>
                  </a:cxn>
                  <a:cxn ang="0">
                    <a:pos x="1229" y="19"/>
                  </a:cxn>
                  <a:cxn ang="0">
                    <a:pos x="1246" y="33"/>
                  </a:cxn>
                  <a:cxn ang="0">
                    <a:pos x="1259" y="48"/>
                  </a:cxn>
                  <a:cxn ang="0">
                    <a:pos x="1269" y="67"/>
                  </a:cxn>
                  <a:cxn ang="0">
                    <a:pos x="1276" y="87"/>
                  </a:cxn>
                  <a:cxn ang="0">
                    <a:pos x="1278" y="109"/>
                  </a:cxn>
                  <a:cxn ang="0">
                    <a:pos x="1276" y="131"/>
                  </a:cxn>
                  <a:cxn ang="0">
                    <a:pos x="1269" y="151"/>
                  </a:cxn>
                  <a:cxn ang="0">
                    <a:pos x="1259" y="170"/>
                  </a:cxn>
                  <a:cxn ang="0">
                    <a:pos x="1246" y="186"/>
                  </a:cxn>
                  <a:cxn ang="0">
                    <a:pos x="1229" y="199"/>
                  </a:cxn>
                  <a:cxn ang="0">
                    <a:pos x="1212" y="209"/>
                  </a:cxn>
                  <a:cxn ang="0">
                    <a:pos x="1190" y="216"/>
                  </a:cxn>
                  <a:cxn ang="0">
                    <a:pos x="1169" y="218"/>
                  </a:cxn>
                  <a:cxn ang="0">
                    <a:pos x="97" y="218"/>
                  </a:cxn>
                  <a:cxn ang="0">
                    <a:pos x="76" y="213"/>
                  </a:cxn>
                  <a:cxn ang="0">
                    <a:pos x="56" y="205"/>
                  </a:cxn>
                  <a:cxn ang="0">
                    <a:pos x="38" y="193"/>
                  </a:cxn>
                  <a:cxn ang="0">
                    <a:pos x="24" y="178"/>
                  </a:cxn>
                  <a:cxn ang="0">
                    <a:pos x="12" y="161"/>
                  </a:cxn>
                  <a:cxn ang="0">
                    <a:pos x="4" y="141"/>
                  </a:cxn>
                  <a:cxn ang="0">
                    <a:pos x="0" y="120"/>
                  </a:cxn>
                  <a:cxn ang="0">
                    <a:pos x="0" y="98"/>
                  </a:cxn>
                  <a:cxn ang="0">
                    <a:pos x="4" y="77"/>
                  </a:cxn>
                  <a:cxn ang="0">
                    <a:pos x="12" y="57"/>
                  </a:cxn>
                  <a:cxn ang="0">
                    <a:pos x="24" y="40"/>
                  </a:cxn>
                  <a:cxn ang="0">
                    <a:pos x="38" y="25"/>
                  </a:cxn>
                  <a:cxn ang="0">
                    <a:pos x="56" y="14"/>
                  </a:cxn>
                  <a:cxn ang="0">
                    <a:pos x="76" y="5"/>
                  </a:cxn>
                  <a:cxn ang="0">
                    <a:pos x="97" y="0"/>
                  </a:cxn>
                </a:cxnLst>
                <a:rect l="0" t="0" r="r" b="b"/>
                <a:pathLst>
                  <a:path w="1278" h="218">
                    <a:moveTo>
                      <a:pt x="108" y="0"/>
                    </a:moveTo>
                    <a:lnTo>
                      <a:pt x="1169" y="0"/>
                    </a:lnTo>
                    <a:lnTo>
                      <a:pt x="1180" y="0"/>
                    </a:lnTo>
                    <a:lnTo>
                      <a:pt x="1190" y="3"/>
                    </a:lnTo>
                    <a:lnTo>
                      <a:pt x="1202" y="5"/>
                    </a:lnTo>
                    <a:lnTo>
                      <a:pt x="1212" y="8"/>
                    </a:lnTo>
                    <a:lnTo>
                      <a:pt x="1220" y="14"/>
                    </a:lnTo>
                    <a:lnTo>
                      <a:pt x="1229" y="19"/>
                    </a:lnTo>
                    <a:lnTo>
                      <a:pt x="1238" y="25"/>
                    </a:lnTo>
                    <a:lnTo>
                      <a:pt x="1246" y="33"/>
                    </a:lnTo>
                    <a:lnTo>
                      <a:pt x="1253" y="40"/>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8"/>
                    </a:lnTo>
                    <a:lnTo>
                      <a:pt x="1246" y="186"/>
                    </a:lnTo>
                    <a:lnTo>
                      <a:pt x="1238" y="193"/>
                    </a:lnTo>
                    <a:lnTo>
                      <a:pt x="1229" y="199"/>
                    </a:lnTo>
                    <a:lnTo>
                      <a:pt x="1220" y="205"/>
                    </a:lnTo>
                    <a:lnTo>
                      <a:pt x="1212" y="209"/>
                    </a:lnTo>
                    <a:lnTo>
                      <a:pt x="1202" y="213"/>
                    </a:lnTo>
                    <a:lnTo>
                      <a:pt x="1190" y="216"/>
                    </a:lnTo>
                    <a:lnTo>
                      <a:pt x="1180" y="218"/>
                    </a:lnTo>
                    <a:lnTo>
                      <a:pt x="1169" y="218"/>
                    </a:lnTo>
                    <a:lnTo>
                      <a:pt x="108" y="218"/>
                    </a:lnTo>
                    <a:lnTo>
                      <a:pt x="97" y="218"/>
                    </a:lnTo>
                    <a:lnTo>
                      <a:pt x="86" y="216"/>
                    </a:lnTo>
                    <a:lnTo>
                      <a:pt x="76" y="213"/>
                    </a:lnTo>
                    <a:lnTo>
                      <a:pt x="66" y="209"/>
                    </a:lnTo>
                    <a:lnTo>
                      <a:pt x="56" y="205"/>
                    </a:lnTo>
                    <a:lnTo>
                      <a:pt x="47" y="199"/>
                    </a:lnTo>
                    <a:lnTo>
                      <a:pt x="38" y="193"/>
                    </a:lnTo>
                    <a:lnTo>
                      <a:pt x="31" y="186"/>
                    </a:lnTo>
                    <a:lnTo>
                      <a:pt x="24" y="178"/>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40"/>
                    </a:lnTo>
                    <a:lnTo>
                      <a:pt x="31" y="33"/>
                    </a:lnTo>
                    <a:lnTo>
                      <a:pt x="38" y="25"/>
                    </a:lnTo>
                    <a:lnTo>
                      <a:pt x="47" y="19"/>
                    </a:lnTo>
                    <a:lnTo>
                      <a:pt x="56" y="14"/>
                    </a:lnTo>
                    <a:lnTo>
                      <a:pt x="66" y="8"/>
                    </a:lnTo>
                    <a:lnTo>
                      <a:pt x="76" y="5"/>
                    </a:lnTo>
                    <a:lnTo>
                      <a:pt x="86" y="3"/>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9" name="Freeform 58"/>
              <p:cNvSpPr>
                <a:spLocks/>
              </p:cNvSpPr>
              <p:nvPr/>
            </p:nvSpPr>
            <p:spPr bwMode="gray">
              <a:xfrm>
                <a:off x="10455678" y="3152137"/>
                <a:ext cx="28575" cy="28575"/>
              </a:xfrm>
              <a:custGeom>
                <a:avLst/>
                <a:gdLst/>
                <a:ahLst/>
                <a:cxnLst>
                  <a:cxn ang="0">
                    <a:pos x="101" y="182"/>
                  </a:cxn>
                  <a:cxn ang="0">
                    <a:pos x="119" y="179"/>
                  </a:cxn>
                  <a:cxn ang="0">
                    <a:pos x="135" y="172"/>
                  </a:cxn>
                  <a:cxn ang="0">
                    <a:pos x="150" y="162"/>
                  </a:cxn>
                  <a:cxn ang="0">
                    <a:pos x="162" y="150"/>
                  </a:cxn>
                  <a:cxn ang="0">
                    <a:pos x="172" y="135"/>
                  </a:cxn>
                  <a:cxn ang="0">
                    <a:pos x="179" y="119"/>
                  </a:cxn>
                  <a:cxn ang="0">
                    <a:pos x="182" y="101"/>
                  </a:cxn>
                  <a:cxn ang="0">
                    <a:pos x="182" y="82"/>
                  </a:cxn>
                  <a:cxn ang="0">
                    <a:pos x="179" y="64"/>
                  </a:cxn>
                  <a:cxn ang="0">
                    <a:pos x="172" y="48"/>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9" y="179"/>
                    </a:lnTo>
                    <a:lnTo>
                      <a:pt x="126" y="175"/>
                    </a:lnTo>
                    <a:lnTo>
                      <a:pt x="135" y="172"/>
                    </a:lnTo>
                    <a:lnTo>
                      <a:pt x="142" y="168"/>
                    </a:lnTo>
                    <a:lnTo>
                      <a:pt x="150" y="162"/>
                    </a:lnTo>
                    <a:lnTo>
                      <a:pt x="156" y="156"/>
                    </a:lnTo>
                    <a:lnTo>
                      <a:pt x="162" y="150"/>
                    </a:lnTo>
                    <a:lnTo>
                      <a:pt x="167" y="142"/>
                    </a:lnTo>
                    <a:lnTo>
                      <a:pt x="172" y="135"/>
                    </a:lnTo>
                    <a:lnTo>
                      <a:pt x="175" y="127"/>
                    </a:lnTo>
                    <a:lnTo>
                      <a:pt x="179" y="119"/>
                    </a:lnTo>
                    <a:lnTo>
                      <a:pt x="181" y="110"/>
                    </a:lnTo>
                    <a:lnTo>
                      <a:pt x="182" y="101"/>
                    </a:lnTo>
                    <a:lnTo>
                      <a:pt x="183" y="91"/>
                    </a:lnTo>
                    <a:lnTo>
                      <a:pt x="182" y="82"/>
                    </a:lnTo>
                    <a:lnTo>
                      <a:pt x="181" y="73"/>
                    </a:lnTo>
                    <a:lnTo>
                      <a:pt x="179" y="64"/>
                    </a:lnTo>
                    <a:lnTo>
                      <a:pt x="175" y="56"/>
                    </a:lnTo>
                    <a:lnTo>
                      <a:pt x="172" y="48"/>
                    </a:lnTo>
                    <a:lnTo>
                      <a:pt x="167" y="40"/>
                    </a:lnTo>
                    <a:lnTo>
                      <a:pt x="162" y="33"/>
                    </a:lnTo>
                    <a:lnTo>
                      <a:pt x="156" y="27"/>
                    </a:lnTo>
                    <a:lnTo>
                      <a:pt x="150" y="21"/>
                    </a:lnTo>
                    <a:lnTo>
                      <a:pt x="142" y="16"/>
                    </a:lnTo>
                    <a:lnTo>
                      <a:pt x="135" y="11"/>
                    </a:lnTo>
                    <a:lnTo>
                      <a:pt x="126" y="8"/>
                    </a:lnTo>
                    <a:lnTo>
                      <a:pt x="119" y="4"/>
                    </a:lnTo>
                    <a:lnTo>
                      <a:pt x="110" y="2"/>
                    </a:lnTo>
                    <a:lnTo>
                      <a:pt x="101" y="0"/>
                    </a:lnTo>
                    <a:lnTo>
                      <a:pt x="91" y="0"/>
                    </a:lnTo>
                    <a:lnTo>
                      <a:pt x="82" y="0"/>
                    </a:lnTo>
                    <a:lnTo>
                      <a:pt x="73" y="2"/>
                    </a:lnTo>
                    <a:lnTo>
                      <a:pt x="64" y="4"/>
                    </a:lnTo>
                    <a:lnTo>
                      <a:pt x="55" y="8"/>
                    </a:lnTo>
                    <a:lnTo>
                      <a:pt x="48" y="11"/>
                    </a:lnTo>
                    <a:lnTo>
                      <a:pt x="40" y="16"/>
                    </a:lnTo>
                    <a:lnTo>
                      <a:pt x="33" y="21"/>
                    </a:lnTo>
                    <a:lnTo>
                      <a:pt x="27" y="27"/>
                    </a:lnTo>
                    <a:lnTo>
                      <a:pt x="21" y="33"/>
                    </a:lnTo>
                    <a:lnTo>
                      <a:pt x="16" y="40"/>
                    </a:lnTo>
                    <a:lnTo>
                      <a:pt x="11" y="48"/>
                    </a:lnTo>
                    <a:lnTo>
                      <a:pt x="7" y="56"/>
                    </a:lnTo>
                    <a:lnTo>
                      <a:pt x="4" y="64"/>
                    </a:lnTo>
                    <a:lnTo>
                      <a:pt x="2" y="73"/>
                    </a:lnTo>
                    <a:lnTo>
                      <a:pt x="0" y="82"/>
                    </a:lnTo>
                    <a:lnTo>
                      <a:pt x="0" y="91"/>
                    </a:lnTo>
                    <a:lnTo>
                      <a:pt x="0" y="101"/>
                    </a:lnTo>
                    <a:lnTo>
                      <a:pt x="2" y="110"/>
                    </a:lnTo>
                    <a:lnTo>
                      <a:pt x="4" y="119"/>
                    </a:lnTo>
                    <a:lnTo>
                      <a:pt x="7" y="127"/>
                    </a:lnTo>
                    <a:lnTo>
                      <a:pt x="11" y="135"/>
                    </a:lnTo>
                    <a:lnTo>
                      <a:pt x="16" y="142"/>
                    </a:lnTo>
                    <a:lnTo>
                      <a:pt x="21" y="150"/>
                    </a:lnTo>
                    <a:lnTo>
                      <a:pt x="27" y="156"/>
                    </a:lnTo>
                    <a:lnTo>
                      <a:pt x="33" y="162"/>
                    </a:lnTo>
                    <a:lnTo>
                      <a:pt x="40" y="168"/>
                    </a:lnTo>
                    <a:lnTo>
                      <a:pt x="48" y="172"/>
                    </a:lnTo>
                    <a:lnTo>
                      <a:pt x="55"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0" name="Freeform 59"/>
              <p:cNvSpPr>
                <a:spLocks/>
              </p:cNvSpPr>
              <p:nvPr/>
            </p:nvSpPr>
            <p:spPr bwMode="gray">
              <a:xfrm>
                <a:off x="10495365" y="3152137"/>
                <a:ext cx="30163" cy="28575"/>
              </a:xfrm>
              <a:custGeom>
                <a:avLst/>
                <a:gdLst/>
                <a:ahLst/>
                <a:cxnLst>
                  <a:cxn ang="0">
                    <a:pos x="101" y="182"/>
                  </a:cxn>
                  <a:cxn ang="0">
                    <a:pos x="119" y="179"/>
                  </a:cxn>
                  <a:cxn ang="0">
                    <a:pos x="135" y="172"/>
                  </a:cxn>
                  <a:cxn ang="0">
                    <a:pos x="150" y="162"/>
                  </a:cxn>
                  <a:cxn ang="0">
                    <a:pos x="162" y="150"/>
                  </a:cxn>
                  <a:cxn ang="0">
                    <a:pos x="172" y="135"/>
                  </a:cxn>
                  <a:cxn ang="0">
                    <a:pos x="178" y="119"/>
                  </a:cxn>
                  <a:cxn ang="0">
                    <a:pos x="182" y="101"/>
                  </a:cxn>
                  <a:cxn ang="0">
                    <a:pos x="182" y="82"/>
                  </a:cxn>
                  <a:cxn ang="0">
                    <a:pos x="178" y="64"/>
                  </a:cxn>
                  <a:cxn ang="0">
                    <a:pos x="172" y="48"/>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9"/>
                  </a:cxn>
                  <a:cxn ang="0">
                    <a:pos x="82" y="182"/>
                  </a:cxn>
                </a:cxnLst>
                <a:rect l="0" t="0" r="r" b="b"/>
                <a:pathLst>
                  <a:path w="183" h="183">
                    <a:moveTo>
                      <a:pt x="92" y="183"/>
                    </a:moveTo>
                    <a:lnTo>
                      <a:pt x="101" y="182"/>
                    </a:lnTo>
                    <a:lnTo>
                      <a:pt x="110" y="181"/>
                    </a:lnTo>
                    <a:lnTo>
                      <a:pt x="119" y="179"/>
                    </a:lnTo>
                    <a:lnTo>
                      <a:pt x="127" y="175"/>
                    </a:lnTo>
                    <a:lnTo>
                      <a:pt x="135" y="172"/>
                    </a:lnTo>
                    <a:lnTo>
                      <a:pt x="142" y="168"/>
                    </a:lnTo>
                    <a:lnTo>
                      <a:pt x="150" y="162"/>
                    </a:lnTo>
                    <a:lnTo>
                      <a:pt x="156" y="156"/>
                    </a:lnTo>
                    <a:lnTo>
                      <a:pt x="162" y="150"/>
                    </a:lnTo>
                    <a:lnTo>
                      <a:pt x="167" y="142"/>
                    </a:lnTo>
                    <a:lnTo>
                      <a:pt x="172" y="135"/>
                    </a:lnTo>
                    <a:lnTo>
                      <a:pt x="175" y="127"/>
                    </a:lnTo>
                    <a:lnTo>
                      <a:pt x="178" y="119"/>
                    </a:lnTo>
                    <a:lnTo>
                      <a:pt x="181" y="110"/>
                    </a:lnTo>
                    <a:lnTo>
                      <a:pt x="182" y="101"/>
                    </a:lnTo>
                    <a:lnTo>
                      <a:pt x="183" y="91"/>
                    </a:lnTo>
                    <a:lnTo>
                      <a:pt x="182" y="82"/>
                    </a:lnTo>
                    <a:lnTo>
                      <a:pt x="181" y="73"/>
                    </a:lnTo>
                    <a:lnTo>
                      <a:pt x="178" y="64"/>
                    </a:lnTo>
                    <a:lnTo>
                      <a:pt x="175" y="56"/>
                    </a:lnTo>
                    <a:lnTo>
                      <a:pt x="172" y="48"/>
                    </a:lnTo>
                    <a:lnTo>
                      <a:pt x="167" y="40"/>
                    </a:lnTo>
                    <a:lnTo>
                      <a:pt x="162" y="33"/>
                    </a:lnTo>
                    <a:lnTo>
                      <a:pt x="156" y="27"/>
                    </a:lnTo>
                    <a:lnTo>
                      <a:pt x="150" y="21"/>
                    </a:lnTo>
                    <a:lnTo>
                      <a:pt x="142" y="16"/>
                    </a:lnTo>
                    <a:lnTo>
                      <a:pt x="135" y="11"/>
                    </a:lnTo>
                    <a:lnTo>
                      <a:pt x="127" y="8"/>
                    </a:lnTo>
                    <a:lnTo>
                      <a:pt x="119" y="4"/>
                    </a:lnTo>
                    <a:lnTo>
                      <a:pt x="110" y="2"/>
                    </a:lnTo>
                    <a:lnTo>
                      <a:pt x="101" y="0"/>
                    </a:lnTo>
                    <a:lnTo>
                      <a:pt x="92" y="0"/>
                    </a:lnTo>
                    <a:lnTo>
                      <a:pt x="82" y="0"/>
                    </a:lnTo>
                    <a:lnTo>
                      <a:pt x="73" y="2"/>
                    </a:lnTo>
                    <a:lnTo>
                      <a:pt x="64" y="4"/>
                    </a:lnTo>
                    <a:lnTo>
                      <a:pt x="55" y="8"/>
                    </a:lnTo>
                    <a:lnTo>
                      <a:pt x="48" y="11"/>
                    </a:lnTo>
                    <a:lnTo>
                      <a:pt x="40" y="16"/>
                    </a:lnTo>
                    <a:lnTo>
                      <a:pt x="33" y="21"/>
                    </a:lnTo>
                    <a:lnTo>
                      <a:pt x="26" y="27"/>
                    </a:lnTo>
                    <a:lnTo>
                      <a:pt x="21" y="33"/>
                    </a:lnTo>
                    <a:lnTo>
                      <a:pt x="15" y="40"/>
                    </a:lnTo>
                    <a:lnTo>
                      <a:pt x="11" y="48"/>
                    </a:lnTo>
                    <a:lnTo>
                      <a:pt x="8" y="56"/>
                    </a:lnTo>
                    <a:lnTo>
                      <a:pt x="4" y="64"/>
                    </a:lnTo>
                    <a:lnTo>
                      <a:pt x="2" y="73"/>
                    </a:lnTo>
                    <a:lnTo>
                      <a:pt x="1" y="82"/>
                    </a:lnTo>
                    <a:lnTo>
                      <a:pt x="0" y="91"/>
                    </a:lnTo>
                    <a:lnTo>
                      <a:pt x="1" y="101"/>
                    </a:lnTo>
                    <a:lnTo>
                      <a:pt x="2" y="110"/>
                    </a:lnTo>
                    <a:lnTo>
                      <a:pt x="4" y="119"/>
                    </a:lnTo>
                    <a:lnTo>
                      <a:pt x="8" y="127"/>
                    </a:lnTo>
                    <a:lnTo>
                      <a:pt x="11" y="135"/>
                    </a:lnTo>
                    <a:lnTo>
                      <a:pt x="15" y="142"/>
                    </a:lnTo>
                    <a:lnTo>
                      <a:pt x="21" y="150"/>
                    </a:lnTo>
                    <a:lnTo>
                      <a:pt x="26" y="156"/>
                    </a:lnTo>
                    <a:lnTo>
                      <a:pt x="33" y="162"/>
                    </a:lnTo>
                    <a:lnTo>
                      <a:pt x="40" y="168"/>
                    </a:lnTo>
                    <a:lnTo>
                      <a:pt x="48" y="172"/>
                    </a:lnTo>
                    <a:lnTo>
                      <a:pt x="55" y="175"/>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1" name="Freeform 60"/>
              <p:cNvSpPr>
                <a:spLocks/>
              </p:cNvSpPr>
              <p:nvPr/>
            </p:nvSpPr>
            <p:spPr bwMode="gray">
              <a:xfrm>
                <a:off x="10536640" y="3152137"/>
                <a:ext cx="28575" cy="28575"/>
              </a:xfrm>
              <a:custGeom>
                <a:avLst/>
                <a:gdLst/>
                <a:ahLst/>
                <a:cxnLst>
                  <a:cxn ang="0">
                    <a:pos x="101" y="182"/>
                  </a:cxn>
                  <a:cxn ang="0">
                    <a:pos x="118" y="179"/>
                  </a:cxn>
                  <a:cxn ang="0">
                    <a:pos x="135" y="172"/>
                  </a:cxn>
                  <a:cxn ang="0">
                    <a:pos x="149" y="162"/>
                  </a:cxn>
                  <a:cxn ang="0">
                    <a:pos x="162" y="150"/>
                  </a:cxn>
                  <a:cxn ang="0">
                    <a:pos x="172" y="135"/>
                  </a:cxn>
                  <a:cxn ang="0">
                    <a:pos x="178" y="119"/>
                  </a:cxn>
                  <a:cxn ang="0">
                    <a:pos x="183" y="101"/>
                  </a:cxn>
                  <a:cxn ang="0">
                    <a:pos x="183" y="82"/>
                  </a:cxn>
                  <a:cxn ang="0">
                    <a:pos x="178" y="64"/>
                  </a:cxn>
                  <a:cxn ang="0">
                    <a:pos x="172" y="48"/>
                  </a:cxn>
                  <a:cxn ang="0">
                    <a:pos x="162" y="33"/>
                  </a:cxn>
                  <a:cxn ang="0">
                    <a:pos x="149" y="21"/>
                  </a:cxn>
                  <a:cxn ang="0">
                    <a:pos x="135" y="11"/>
                  </a:cxn>
                  <a:cxn ang="0">
                    <a:pos x="118" y="4"/>
                  </a:cxn>
                  <a:cxn ang="0">
                    <a:pos x="101" y="0"/>
                  </a:cxn>
                  <a:cxn ang="0">
                    <a:pos x="82" y="0"/>
                  </a:cxn>
                  <a:cxn ang="0">
                    <a:pos x="64" y="4"/>
                  </a:cxn>
                  <a:cxn ang="0">
                    <a:pos x="47"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7" y="172"/>
                  </a:cxn>
                  <a:cxn ang="0">
                    <a:pos x="64" y="179"/>
                  </a:cxn>
                  <a:cxn ang="0">
                    <a:pos x="82" y="182"/>
                  </a:cxn>
                </a:cxnLst>
                <a:rect l="0" t="0" r="r" b="b"/>
                <a:pathLst>
                  <a:path w="183" h="183">
                    <a:moveTo>
                      <a:pt x="92" y="183"/>
                    </a:moveTo>
                    <a:lnTo>
                      <a:pt x="101" y="182"/>
                    </a:lnTo>
                    <a:lnTo>
                      <a:pt x="109" y="181"/>
                    </a:lnTo>
                    <a:lnTo>
                      <a:pt x="118" y="179"/>
                    </a:lnTo>
                    <a:lnTo>
                      <a:pt x="127" y="175"/>
                    </a:lnTo>
                    <a:lnTo>
                      <a:pt x="135" y="172"/>
                    </a:lnTo>
                    <a:lnTo>
                      <a:pt x="143" y="168"/>
                    </a:lnTo>
                    <a:lnTo>
                      <a:pt x="149" y="162"/>
                    </a:lnTo>
                    <a:lnTo>
                      <a:pt x="156" y="156"/>
                    </a:lnTo>
                    <a:lnTo>
                      <a:pt x="162" y="150"/>
                    </a:lnTo>
                    <a:lnTo>
                      <a:pt x="167" y="142"/>
                    </a:lnTo>
                    <a:lnTo>
                      <a:pt x="172" y="135"/>
                    </a:lnTo>
                    <a:lnTo>
                      <a:pt x="176" y="127"/>
                    </a:lnTo>
                    <a:lnTo>
                      <a:pt x="178" y="119"/>
                    </a:lnTo>
                    <a:lnTo>
                      <a:pt x="180" y="110"/>
                    </a:lnTo>
                    <a:lnTo>
                      <a:pt x="183" y="101"/>
                    </a:lnTo>
                    <a:lnTo>
                      <a:pt x="183" y="91"/>
                    </a:lnTo>
                    <a:lnTo>
                      <a:pt x="183" y="82"/>
                    </a:lnTo>
                    <a:lnTo>
                      <a:pt x="180" y="73"/>
                    </a:lnTo>
                    <a:lnTo>
                      <a:pt x="178" y="64"/>
                    </a:lnTo>
                    <a:lnTo>
                      <a:pt x="176" y="56"/>
                    </a:lnTo>
                    <a:lnTo>
                      <a:pt x="172" y="48"/>
                    </a:lnTo>
                    <a:lnTo>
                      <a:pt x="167" y="40"/>
                    </a:lnTo>
                    <a:lnTo>
                      <a:pt x="162" y="33"/>
                    </a:lnTo>
                    <a:lnTo>
                      <a:pt x="156" y="27"/>
                    </a:lnTo>
                    <a:lnTo>
                      <a:pt x="149" y="21"/>
                    </a:lnTo>
                    <a:lnTo>
                      <a:pt x="143" y="16"/>
                    </a:lnTo>
                    <a:lnTo>
                      <a:pt x="135" y="11"/>
                    </a:lnTo>
                    <a:lnTo>
                      <a:pt x="127" y="8"/>
                    </a:lnTo>
                    <a:lnTo>
                      <a:pt x="118" y="4"/>
                    </a:lnTo>
                    <a:lnTo>
                      <a:pt x="109" y="2"/>
                    </a:lnTo>
                    <a:lnTo>
                      <a:pt x="101" y="0"/>
                    </a:lnTo>
                    <a:lnTo>
                      <a:pt x="92" y="0"/>
                    </a:lnTo>
                    <a:lnTo>
                      <a:pt x="82" y="0"/>
                    </a:lnTo>
                    <a:lnTo>
                      <a:pt x="73" y="2"/>
                    </a:lnTo>
                    <a:lnTo>
                      <a:pt x="64" y="4"/>
                    </a:lnTo>
                    <a:lnTo>
                      <a:pt x="56" y="8"/>
                    </a:lnTo>
                    <a:lnTo>
                      <a:pt x="47" y="11"/>
                    </a:lnTo>
                    <a:lnTo>
                      <a:pt x="41" y="16"/>
                    </a:lnTo>
                    <a:lnTo>
                      <a:pt x="33" y="21"/>
                    </a:lnTo>
                    <a:lnTo>
                      <a:pt x="26" y="27"/>
                    </a:lnTo>
                    <a:lnTo>
                      <a:pt x="21" y="33"/>
                    </a:lnTo>
                    <a:lnTo>
                      <a:pt x="15" y="40"/>
                    </a:lnTo>
                    <a:lnTo>
                      <a:pt x="11" y="48"/>
                    </a:lnTo>
                    <a:lnTo>
                      <a:pt x="7" y="56"/>
                    </a:lnTo>
                    <a:lnTo>
                      <a:pt x="4" y="64"/>
                    </a:lnTo>
                    <a:lnTo>
                      <a:pt x="2" y="73"/>
                    </a:lnTo>
                    <a:lnTo>
                      <a:pt x="1" y="82"/>
                    </a:lnTo>
                    <a:lnTo>
                      <a:pt x="0" y="91"/>
                    </a:lnTo>
                    <a:lnTo>
                      <a:pt x="1" y="101"/>
                    </a:lnTo>
                    <a:lnTo>
                      <a:pt x="2" y="110"/>
                    </a:lnTo>
                    <a:lnTo>
                      <a:pt x="4" y="119"/>
                    </a:lnTo>
                    <a:lnTo>
                      <a:pt x="7" y="127"/>
                    </a:lnTo>
                    <a:lnTo>
                      <a:pt x="11" y="135"/>
                    </a:lnTo>
                    <a:lnTo>
                      <a:pt x="15" y="142"/>
                    </a:lnTo>
                    <a:lnTo>
                      <a:pt x="21" y="150"/>
                    </a:lnTo>
                    <a:lnTo>
                      <a:pt x="26" y="156"/>
                    </a:lnTo>
                    <a:lnTo>
                      <a:pt x="33" y="162"/>
                    </a:lnTo>
                    <a:lnTo>
                      <a:pt x="41" y="168"/>
                    </a:lnTo>
                    <a:lnTo>
                      <a:pt x="47" y="172"/>
                    </a:lnTo>
                    <a:lnTo>
                      <a:pt x="56" y="175"/>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2" name="Freeform 61"/>
              <p:cNvSpPr>
                <a:spLocks/>
              </p:cNvSpPr>
              <p:nvPr/>
            </p:nvSpPr>
            <p:spPr bwMode="gray">
              <a:xfrm>
                <a:off x="10576328" y="3152137"/>
                <a:ext cx="28575" cy="28575"/>
              </a:xfrm>
              <a:custGeom>
                <a:avLst/>
                <a:gdLst/>
                <a:ahLst/>
                <a:cxnLst>
                  <a:cxn ang="0">
                    <a:pos x="100" y="182"/>
                  </a:cxn>
                  <a:cxn ang="0">
                    <a:pos x="118" y="179"/>
                  </a:cxn>
                  <a:cxn ang="0">
                    <a:pos x="135" y="172"/>
                  </a:cxn>
                  <a:cxn ang="0">
                    <a:pos x="149" y="162"/>
                  </a:cxn>
                  <a:cxn ang="0">
                    <a:pos x="161" y="150"/>
                  </a:cxn>
                  <a:cxn ang="0">
                    <a:pos x="171" y="135"/>
                  </a:cxn>
                  <a:cxn ang="0">
                    <a:pos x="178" y="119"/>
                  </a:cxn>
                  <a:cxn ang="0">
                    <a:pos x="182" y="101"/>
                  </a:cxn>
                  <a:cxn ang="0">
                    <a:pos x="182" y="82"/>
                  </a:cxn>
                  <a:cxn ang="0">
                    <a:pos x="178" y="64"/>
                  </a:cxn>
                  <a:cxn ang="0">
                    <a:pos x="171" y="48"/>
                  </a:cxn>
                  <a:cxn ang="0">
                    <a:pos x="161" y="33"/>
                  </a:cxn>
                  <a:cxn ang="0">
                    <a:pos x="149" y="21"/>
                  </a:cxn>
                  <a:cxn ang="0">
                    <a:pos x="135" y="11"/>
                  </a:cxn>
                  <a:cxn ang="0">
                    <a:pos x="118" y="4"/>
                  </a:cxn>
                  <a:cxn ang="0">
                    <a:pos x="100" y="0"/>
                  </a:cxn>
                  <a:cxn ang="0">
                    <a:pos x="82" y="0"/>
                  </a:cxn>
                  <a:cxn ang="0">
                    <a:pos x="64" y="4"/>
                  </a:cxn>
                  <a:cxn ang="0">
                    <a:pos x="48" y="11"/>
                  </a:cxn>
                  <a:cxn ang="0">
                    <a:pos x="33" y="21"/>
                  </a:cxn>
                  <a:cxn ang="0">
                    <a:pos x="21" y="33"/>
                  </a:cxn>
                  <a:cxn ang="0">
                    <a:pos x="11" y="48"/>
                  </a:cxn>
                  <a:cxn ang="0">
                    <a:pos x="4" y="64"/>
                  </a:cxn>
                  <a:cxn ang="0">
                    <a:pos x="1" y="82"/>
                  </a:cxn>
                  <a:cxn ang="0">
                    <a:pos x="1" y="101"/>
                  </a:cxn>
                  <a:cxn ang="0">
                    <a:pos x="4" y="119"/>
                  </a:cxn>
                  <a:cxn ang="0">
                    <a:pos x="11" y="135"/>
                  </a:cxn>
                  <a:cxn ang="0">
                    <a:pos x="21" y="150"/>
                  </a:cxn>
                  <a:cxn ang="0">
                    <a:pos x="33" y="162"/>
                  </a:cxn>
                  <a:cxn ang="0">
                    <a:pos x="48" y="172"/>
                  </a:cxn>
                  <a:cxn ang="0">
                    <a:pos x="64" y="179"/>
                  </a:cxn>
                  <a:cxn ang="0">
                    <a:pos x="82" y="182"/>
                  </a:cxn>
                </a:cxnLst>
                <a:rect l="0" t="0" r="r" b="b"/>
                <a:pathLst>
                  <a:path w="182" h="183">
                    <a:moveTo>
                      <a:pt x="92" y="183"/>
                    </a:moveTo>
                    <a:lnTo>
                      <a:pt x="100" y="182"/>
                    </a:lnTo>
                    <a:lnTo>
                      <a:pt x="109" y="181"/>
                    </a:lnTo>
                    <a:lnTo>
                      <a:pt x="118" y="179"/>
                    </a:lnTo>
                    <a:lnTo>
                      <a:pt x="127" y="175"/>
                    </a:lnTo>
                    <a:lnTo>
                      <a:pt x="135" y="172"/>
                    </a:lnTo>
                    <a:lnTo>
                      <a:pt x="143" y="168"/>
                    </a:lnTo>
                    <a:lnTo>
                      <a:pt x="149" y="162"/>
                    </a:lnTo>
                    <a:lnTo>
                      <a:pt x="156" y="156"/>
                    </a:lnTo>
                    <a:lnTo>
                      <a:pt x="161" y="150"/>
                    </a:lnTo>
                    <a:lnTo>
                      <a:pt x="167" y="142"/>
                    </a:lnTo>
                    <a:lnTo>
                      <a:pt x="171" y="135"/>
                    </a:lnTo>
                    <a:lnTo>
                      <a:pt x="176" y="127"/>
                    </a:lnTo>
                    <a:lnTo>
                      <a:pt x="178" y="119"/>
                    </a:lnTo>
                    <a:lnTo>
                      <a:pt x="180" y="110"/>
                    </a:lnTo>
                    <a:lnTo>
                      <a:pt x="182" y="101"/>
                    </a:lnTo>
                    <a:lnTo>
                      <a:pt x="182" y="91"/>
                    </a:lnTo>
                    <a:lnTo>
                      <a:pt x="182" y="82"/>
                    </a:lnTo>
                    <a:lnTo>
                      <a:pt x="180" y="73"/>
                    </a:lnTo>
                    <a:lnTo>
                      <a:pt x="178" y="64"/>
                    </a:lnTo>
                    <a:lnTo>
                      <a:pt x="176" y="56"/>
                    </a:lnTo>
                    <a:lnTo>
                      <a:pt x="171" y="48"/>
                    </a:lnTo>
                    <a:lnTo>
                      <a:pt x="167" y="40"/>
                    </a:lnTo>
                    <a:lnTo>
                      <a:pt x="161" y="33"/>
                    </a:lnTo>
                    <a:lnTo>
                      <a:pt x="156" y="27"/>
                    </a:lnTo>
                    <a:lnTo>
                      <a:pt x="149" y="21"/>
                    </a:lnTo>
                    <a:lnTo>
                      <a:pt x="143" y="16"/>
                    </a:lnTo>
                    <a:lnTo>
                      <a:pt x="135" y="11"/>
                    </a:lnTo>
                    <a:lnTo>
                      <a:pt x="127" y="8"/>
                    </a:lnTo>
                    <a:lnTo>
                      <a:pt x="118" y="4"/>
                    </a:lnTo>
                    <a:lnTo>
                      <a:pt x="109" y="2"/>
                    </a:lnTo>
                    <a:lnTo>
                      <a:pt x="100" y="0"/>
                    </a:lnTo>
                    <a:lnTo>
                      <a:pt x="92" y="0"/>
                    </a:lnTo>
                    <a:lnTo>
                      <a:pt x="82" y="0"/>
                    </a:lnTo>
                    <a:lnTo>
                      <a:pt x="73" y="2"/>
                    </a:lnTo>
                    <a:lnTo>
                      <a:pt x="64" y="4"/>
                    </a:lnTo>
                    <a:lnTo>
                      <a:pt x="56" y="8"/>
                    </a:lnTo>
                    <a:lnTo>
                      <a:pt x="48" y="11"/>
                    </a:lnTo>
                    <a:lnTo>
                      <a:pt x="41" y="16"/>
                    </a:lnTo>
                    <a:lnTo>
                      <a:pt x="33" y="21"/>
                    </a:lnTo>
                    <a:lnTo>
                      <a:pt x="27" y="27"/>
                    </a:lnTo>
                    <a:lnTo>
                      <a:pt x="21" y="33"/>
                    </a:lnTo>
                    <a:lnTo>
                      <a:pt x="16" y="40"/>
                    </a:lnTo>
                    <a:lnTo>
                      <a:pt x="11" y="48"/>
                    </a:lnTo>
                    <a:lnTo>
                      <a:pt x="7" y="56"/>
                    </a:lnTo>
                    <a:lnTo>
                      <a:pt x="4" y="64"/>
                    </a:lnTo>
                    <a:lnTo>
                      <a:pt x="2" y="73"/>
                    </a:lnTo>
                    <a:lnTo>
                      <a:pt x="1" y="82"/>
                    </a:lnTo>
                    <a:lnTo>
                      <a:pt x="0" y="91"/>
                    </a:lnTo>
                    <a:lnTo>
                      <a:pt x="1" y="101"/>
                    </a:lnTo>
                    <a:lnTo>
                      <a:pt x="2" y="110"/>
                    </a:lnTo>
                    <a:lnTo>
                      <a:pt x="4" y="119"/>
                    </a:lnTo>
                    <a:lnTo>
                      <a:pt x="7" y="127"/>
                    </a:lnTo>
                    <a:lnTo>
                      <a:pt x="11" y="135"/>
                    </a:lnTo>
                    <a:lnTo>
                      <a:pt x="16" y="142"/>
                    </a:lnTo>
                    <a:lnTo>
                      <a:pt x="21" y="150"/>
                    </a:lnTo>
                    <a:lnTo>
                      <a:pt x="27" y="156"/>
                    </a:lnTo>
                    <a:lnTo>
                      <a:pt x="33" y="162"/>
                    </a:lnTo>
                    <a:lnTo>
                      <a:pt x="41" y="168"/>
                    </a:lnTo>
                    <a:lnTo>
                      <a:pt x="48" y="172"/>
                    </a:lnTo>
                    <a:lnTo>
                      <a:pt x="56" y="175"/>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3" name="Freeform 62"/>
              <p:cNvSpPr>
                <a:spLocks/>
              </p:cNvSpPr>
              <p:nvPr/>
            </p:nvSpPr>
            <p:spPr bwMode="gray">
              <a:xfrm>
                <a:off x="10616015" y="3152137"/>
                <a:ext cx="28575" cy="28575"/>
              </a:xfrm>
              <a:custGeom>
                <a:avLst/>
                <a:gdLst/>
                <a:ahLst/>
                <a:cxnLst>
                  <a:cxn ang="0">
                    <a:pos x="100" y="182"/>
                  </a:cxn>
                  <a:cxn ang="0">
                    <a:pos x="118" y="179"/>
                  </a:cxn>
                  <a:cxn ang="0">
                    <a:pos x="135"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5" y="11"/>
                  </a:cxn>
                  <a:cxn ang="0">
                    <a:pos x="118" y="4"/>
                  </a:cxn>
                  <a:cxn ang="0">
                    <a:pos x="100" y="0"/>
                  </a:cxn>
                  <a:cxn ang="0">
                    <a:pos x="82" y="0"/>
                  </a:cxn>
                  <a:cxn ang="0">
                    <a:pos x="64" y="4"/>
                  </a:cxn>
                  <a:cxn ang="0">
                    <a:pos x="48" y="11"/>
                  </a:cxn>
                  <a:cxn ang="0">
                    <a:pos x="34" y="21"/>
                  </a:cxn>
                  <a:cxn ang="0">
                    <a:pos x="20" y="33"/>
                  </a:cxn>
                  <a:cxn ang="0">
                    <a:pos x="10" y="48"/>
                  </a:cxn>
                  <a:cxn ang="0">
                    <a:pos x="4" y="64"/>
                  </a:cxn>
                  <a:cxn ang="0">
                    <a:pos x="0" y="82"/>
                  </a:cxn>
                  <a:cxn ang="0">
                    <a:pos x="0" y="101"/>
                  </a:cxn>
                  <a:cxn ang="0">
                    <a:pos x="4" y="119"/>
                  </a:cxn>
                  <a:cxn ang="0">
                    <a:pos x="10" y="135"/>
                  </a:cxn>
                  <a:cxn ang="0">
                    <a:pos x="20" y="150"/>
                  </a:cxn>
                  <a:cxn ang="0">
                    <a:pos x="34" y="162"/>
                  </a:cxn>
                  <a:cxn ang="0">
                    <a:pos x="48" y="172"/>
                  </a:cxn>
                  <a:cxn ang="0">
                    <a:pos x="64" y="179"/>
                  </a:cxn>
                  <a:cxn ang="0">
                    <a:pos x="82" y="182"/>
                  </a:cxn>
                </a:cxnLst>
                <a:rect l="0" t="0" r="r" b="b"/>
                <a:pathLst>
                  <a:path w="182" h="183">
                    <a:moveTo>
                      <a:pt x="91" y="183"/>
                    </a:moveTo>
                    <a:lnTo>
                      <a:pt x="100" y="182"/>
                    </a:lnTo>
                    <a:lnTo>
                      <a:pt x="109" y="181"/>
                    </a:lnTo>
                    <a:lnTo>
                      <a:pt x="118" y="179"/>
                    </a:lnTo>
                    <a:lnTo>
                      <a:pt x="127" y="175"/>
                    </a:lnTo>
                    <a:lnTo>
                      <a:pt x="135" y="172"/>
                    </a:lnTo>
                    <a:lnTo>
                      <a:pt x="142" y="168"/>
                    </a:lnTo>
                    <a:lnTo>
                      <a:pt x="149" y="162"/>
                    </a:lnTo>
                    <a:lnTo>
                      <a:pt x="156" y="156"/>
                    </a:lnTo>
                    <a:lnTo>
                      <a:pt x="161" y="150"/>
                    </a:lnTo>
                    <a:lnTo>
                      <a:pt x="167" y="142"/>
                    </a:lnTo>
                    <a:lnTo>
                      <a:pt x="171" y="135"/>
                    </a:lnTo>
                    <a:lnTo>
                      <a:pt x="176" y="127"/>
                    </a:lnTo>
                    <a:lnTo>
                      <a:pt x="179" y="119"/>
                    </a:lnTo>
                    <a:lnTo>
                      <a:pt x="181" y="110"/>
                    </a:lnTo>
                    <a:lnTo>
                      <a:pt x="182" y="101"/>
                    </a:lnTo>
                    <a:lnTo>
                      <a:pt x="182" y="91"/>
                    </a:lnTo>
                    <a:lnTo>
                      <a:pt x="182" y="82"/>
                    </a:lnTo>
                    <a:lnTo>
                      <a:pt x="181" y="73"/>
                    </a:lnTo>
                    <a:lnTo>
                      <a:pt x="179" y="64"/>
                    </a:lnTo>
                    <a:lnTo>
                      <a:pt x="176" y="56"/>
                    </a:lnTo>
                    <a:lnTo>
                      <a:pt x="171" y="48"/>
                    </a:lnTo>
                    <a:lnTo>
                      <a:pt x="167" y="40"/>
                    </a:lnTo>
                    <a:lnTo>
                      <a:pt x="161" y="33"/>
                    </a:lnTo>
                    <a:lnTo>
                      <a:pt x="156" y="27"/>
                    </a:lnTo>
                    <a:lnTo>
                      <a:pt x="149" y="21"/>
                    </a:lnTo>
                    <a:lnTo>
                      <a:pt x="142" y="16"/>
                    </a:lnTo>
                    <a:lnTo>
                      <a:pt x="135" y="11"/>
                    </a:lnTo>
                    <a:lnTo>
                      <a:pt x="127" y="8"/>
                    </a:lnTo>
                    <a:lnTo>
                      <a:pt x="118" y="4"/>
                    </a:lnTo>
                    <a:lnTo>
                      <a:pt x="109" y="2"/>
                    </a:lnTo>
                    <a:lnTo>
                      <a:pt x="100" y="0"/>
                    </a:lnTo>
                    <a:lnTo>
                      <a:pt x="91" y="0"/>
                    </a:lnTo>
                    <a:lnTo>
                      <a:pt x="82" y="0"/>
                    </a:lnTo>
                    <a:lnTo>
                      <a:pt x="73" y="2"/>
                    </a:lnTo>
                    <a:lnTo>
                      <a:pt x="64" y="4"/>
                    </a:lnTo>
                    <a:lnTo>
                      <a:pt x="56" y="8"/>
                    </a:lnTo>
                    <a:lnTo>
                      <a:pt x="48" y="11"/>
                    </a:lnTo>
                    <a:lnTo>
                      <a:pt x="40" y="16"/>
                    </a:lnTo>
                    <a:lnTo>
                      <a:pt x="34" y="21"/>
                    </a:lnTo>
                    <a:lnTo>
                      <a:pt x="27" y="27"/>
                    </a:lnTo>
                    <a:lnTo>
                      <a:pt x="20" y="33"/>
                    </a:lnTo>
                    <a:lnTo>
                      <a:pt x="16" y="40"/>
                    </a:lnTo>
                    <a:lnTo>
                      <a:pt x="10" y="48"/>
                    </a:lnTo>
                    <a:lnTo>
                      <a:pt x="7" y="56"/>
                    </a:lnTo>
                    <a:lnTo>
                      <a:pt x="4" y="64"/>
                    </a:lnTo>
                    <a:lnTo>
                      <a:pt x="2" y="73"/>
                    </a:lnTo>
                    <a:lnTo>
                      <a:pt x="0" y="82"/>
                    </a:lnTo>
                    <a:lnTo>
                      <a:pt x="0" y="91"/>
                    </a:lnTo>
                    <a:lnTo>
                      <a:pt x="0" y="101"/>
                    </a:lnTo>
                    <a:lnTo>
                      <a:pt x="2" y="110"/>
                    </a:lnTo>
                    <a:lnTo>
                      <a:pt x="4" y="119"/>
                    </a:lnTo>
                    <a:lnTo>
                      <a:pt x="7" y="127"/>
                    </a:lnTo>
                    <a:lnTo>
                      <a:pt x="10" y="135"/>
                    </a:lnTo>
                    <a:lnTo>
                      <a:pt x="16" y="142"/>
                    </a:lnTo>
                    <a:lnTo>
                      <a:pt x="20" y="150"/>
                    </a:lnTo>
                    <a:lnTo>
                      <a:pt x="27" y="156"/>
                    </a:lnTo>
                    <a:lnTo>
                      <a:pt x="34" y="162"/>
                    </a:lnTo>
                    <a:lnTo>
                      <a:pt x="40" y="168"/>
                    </a:lnTo>
                    <a:lnTo>
                      <a:pt x="48" y="172"/>
                    </a:lnTo>
                    <a:lnTo>
                      <a:pt x="56"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4" name="Freeform 63"/>
              <p:cNvSpPr>
                <a:spLocks/>
              </p:cNvSpPr>
              <p:nvPr/>
            </p:nvSpPr>
            <p:spPr bwMode="gray">
              <a:xfrm>
                <a:off x="11073215" y="3337874"/>
                <a:ext cx="203200" cy="34925"/>
              </a:xfrm>
              <a:custGeom>
                <a:avLst/>
                <a:gdLst/>
                <a:ahLst/>
                <a:cxnLst>
                  <a:cxn ang="0">
                    <a:pos x="1169" y="0"/>
                  </a:cxn>
                  <a:cxn ang="0">
                    <a:pos x="1190" y="2"/>
                  </a:cxn>
                  <a:cxn ang="0">
                    <a:pos x="1212" y="8"/>
                  </a:cxn>
                  <a:cxn ang="0">
                    <a:pos x="1229" y="18"/>
                  </a:cxn>
                  <a:cxn ang="0">
                    <a:pos x="1246" y="31"/>
                  </a:cxn>
                  <a:cxn ang="0">
                    <a:pos x="1259" y="48"/>
                  </a:cxn>
                  <a:cxn ang="0">
                    <a:pos x="1269" y="67"/>
                  </a:cxn>
                  <a:cxn ang="0">
                    <a:pos x="1276" y="87"/>
                  </a:cxn>
                  <a:cxn ang="0">
                    <a:pos x="1278" y="109"/>
                  </a:cxn>
                  <a:cxn ang="0">
                    <a:pos x="1276" y="131"/>
                  </a:cxn>
                  <a:cxn ang="0">
                    <a:pos x="1269" y="151"/>
                  </a:cxn>
                  <a:cxn ang="0">
                    <a:pos x="1259" y="170"/>
                  </a:cxn>
                  <a:cxn ang="0">
                    <a:pos x="1246" y="185"/>
                  </a:cxn>
                  <a:cxn ang="0">
                    <a:pos x="1229" y="199"/>
                  </a:cxn>
                  <a:cxn ang="0">
                    <a:pos x="1212" y="209"/>
                  </a:cxn>
                  <a:cxn ang="0">
                    <a:pos x="1190" y="215"/>
                  </a:cxn>
                  <a:cxn ang="0">
                    <a:pos x="1169" y="217"/>
                  </a:cxn>
                  <a:cxn ang="0">
                    <a:pos x="97" y="217"/>
                  </a:cxn>
                  <a:cxn ang="0">
                    <a:pos x="76" y="213"/>
                  </a:cxn>
                  <a:cxn ang="0">
                    <a:pos x="56" y="204"/>
                  </a:cxn>
                  <a:cxn ang="0">
                    <a:pos x="38" y="193"/>
                  </a:cxn>
                  <a:cxn ang="0">
                    <a:pos x="24" y="177"/>
                  </a:cxn>
                  <a:cxn ang="0">
                    <a:pos x="12" y="161"/>
                  </a:cxn>
                  <a:cxn ang="0">
                    <a:pos x="4" y="141"/>
                  </a:cxn>
                  <a:cxn ang="0">
                    <a:pos x="0" y="120"/>
                  </a:cxn>
                  <a:cxn ang="0">
                    <a:pos x="0" y="98"/>
                  </a:cxn>
                  <a:cxn ang="0">
                    <a:pos x="4" y="77"/>
                  </a:cxn>
                  <a:cxn ang="0">
                    <a:pos x="12" y="57"/>
                  </a:cxn>
                  <a:cxn ang="0">
                    <a:pos x="24" y="39"/>
                  </a:cxn>
                  <a:cxn ang="0">
                    <a:pos x="38" y="24"/>
                  </a:cxn>
                  <a:cxn ang="0">
                    <a:pos x="56" y="13"/>
                  </a:cxn>
                  <a:cxn ang="0">
                    <a:pos x="76" y="4"/>
                  </a:cxn>
                  <a:cxn ang="0">
                    <a:pos x="97" y="0"/>
                  </a:cxn>
                </a:cxnLst>
                <a:rect l="0" t="0" r="r" b="b"/>
                <a:pathLst>
                  <a:path w="1278" h="217">
                    <a:moveTo>
                      <a:pt x="108" y="0"/>
                    </a:moveTo>
                    <a:lnTo>
                      <a:pt x="1169" y="0"/>
                    </a:lnTo>
                    <a:lnTo>
                      <a:pt x="1180" y="0"/>
                    </a:lnTo>
                    <a:lnTo>
                      <a:pt x="1190" y="2"/>
                    </a:lnTo>
                    <a:lnTo>
                      <a:pt x="1202" y="4"/>
                    </a:lnTo>
                    <a:lnTo>
                      <a:pt x="1212" y="8"/>
                    </a:lnTo>
                    <a:lnTo>
                      <a:pt x="1220" y="13"/>
                    </a:lnTo>
                    <a:lnTo>
                      <a:pt x="1229" y="18"/>
                    </a:lnTo>
                    <a:lnTo>
                      <a:pt x="1238" y="24"/>
                    </a:lnTo>
                    <a:lnTo>
                      <a:pt x="1246" y="31"/>
                    </a:lnTo>
                    <a:lnTo>
                      <a:pt x="1253" y="39"/>
                    </a:lnTo>
                    <a:lnTo>
                      <a:pt x="1259" y="48"/>
                    </a:lnTo>
                    <a:lnTo>
                      <a:pt x="1265" y="57"/>
                    </a:lnTo>
                    <a:lnTo>
                      <a:pt x="1269" y="67"/>
                    </a:lnTo>
                    <a:lnTo>
                      <a:pt x="1272" y="77"/>
                    </a:lnTo>
                    <a:lnTo>
                      <a:pt x="1276" y="87"/>
                    </a:lnTo>
                    <a:lnTo>
                      <a:pt x="1277" y="98"/>
                    </a:lnTo>
                    <a:lnTo>
                      <a:pt x="1278" y="109"/>
                    </a:lnTo>
                    <a:lnTo>
                      <a:pt x="1277" y="120"/>
                    </a:lnTo>
                    <a:lnTo>
                      <a:pt x="1276" y="131"/>
                    </a:lnTo>
                    <a:lnTo>
                      <a:pt x="1272" y="141"/>
                    </a:lnTo>
                    <a:lnTo>
                      <a:pt x="1269" y="151"/>
                    </a:lnTo>
                    <a:lnTo>
                      <a:pt x="1265" y="161"/>
                    </a:lnTo>
                    <a:lnTo>
                      <a:pt x="1259" y="170"/>
                    </a:lnTo>
                    <a:lnTo>
                      <a:pt x="1253" y="177"/>
                    </a:lnTo>
                    <a:lnTo>
                      <a:pt x="1246" y="185"/>
                    </a:lnTo>
                    <a:lnTo>
                      <a:pt x="1238" y="193"/>
                    </a:lnTo>
                    <a:lnTo>
                      <a:pt x="1229" y="199"/>
                    </a:lnTo>
                    <a:lnTo>
                      <a:pt x="1220" y="204"/>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4"/>
                    </a:lnTo>
                    <a:lnTo>
                      <a:pt x="47" y="199"/>
                    </a:lnTo>
                    <a:lnTo>
                      <a:pt x="38" y="193"/>
                    </a:lnTo>
                    <a:lnTo>
                      <a:pt x="31" y="185"/>
                    </a:lnTo>
                    <a:lnTo>
                      <a:pt x="24" y="177"/>
                    </a:lnTo>
                    <a:lnTo>
                      <a:pt x="17" y="170"/>
                    </a:lnTo>
                    <a:lnTo>
                      <a:pt x="12" y="161"/>
                    </a:lnTo>
                    <a:lnTo>
                      <a:pt x="7" y="151"/>
                    </a:lnTo>
                    <a:lnTo>
                      <a:pt x="4" y="141"/>
                    </a:lnTo>
                    <a:lnTo>
                      <a:pt x="2" y="131"/>
                    </a:lnTo>
                    <a:lnTo>
                      <a:pt x="0" y="120"/>
                    </a:lnTo>
                    <a:lnTo>
                      <a:pt x="0" y="109"/>
                    </a:lnTo>
                    <a:lnTo>
                      <a:pt x="0" y="98"/>
                    </a:lnTo>
                    <a:lnTo>
                      <a:pt x="2" y="87"/>
                    </a:lnTo>
                    <a:lnTo>
                      <a:pt x="4" y="77"/>
                    </a:lnTo>
                    <a:lnTo>
                      <a:pt x="7" y="67"/>
                    </a:lnTo>
                    <a:lnTo>
                      <a:pt x="12" y="57"/>
                    </a:lnTo>
                    <a:lnTo>
                      <a:pt x="17" y="48"/>
                    </a:lnTo>
                    <a:lnTo>
                      <a:pt x="24" y="39"/>
                    </a:lnTo>
                    <a:lnTo>
                      <a:pt x="31" y="31"/>
                    </a:lnTo>
                    <a:lnTo>
                      <a:pt x="38" y="24"/>
                    </a:lnTo>
                    <a:lnTo>
                      <a:pt x="47" y="18"/>
                    </a:lnTo>
                    <a:lnTo>
                      <a:pt x="56" y="13"/>
                    </a:lnTo>
                    <a:lnTo>
                      <a:pt x="66" y="8"/>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5" name="Freeform 64"/>
              <p:cNvSpPr>
                <a:spLocks/>
              </p:cNvSpPr>
              <p:nvPr/>
            </p:nvSpPr>
            <p:spPr bwMode="gray">
              <a:xfrm>
                <a:off x="10455678" y="3339462"/>
                <a:ext cx="28575" cy="28575"/>
              </a:xfrm>
              <a:custGeom>
                <a:avLst/>
                <a:gdLst/>
                <a:ahLst/>
                <a:cxnLst>
                  <a:cxn ang="0">
                    <a:pos x="101" y="182"/>
                  </a:cxn>
                  <a:cxn ang="0">
                    <a:pos x="119" y="178"/>
                  </a:cxn>
                  <a:cxn ang="0">
                    <a:pos x="135" y="172"/>
                  </a:cxn>
                  <a:cxn ang="0">
                    <a:pos x="150" y="162"/>
                  </a:cxn>
                  <a:cxn ang="0">
                    <a:pos x="162" y="149"/>
                  </a:cxn>
                  <a:cxn ang="0">
                    <a:pos x="172" y="135"/>
                  </a:cxn>
                  <a:cxn ang="0">
                    <a:pos x="179" y="118"/>
                  </a:cxn>
                  <a:cxn ang="0">
                    <a:pos x="182" y="101"/>
                  </a:cxn>
                  <a:cxn ang="0">
                    <a:pos x="182" y="82"/>
                  </a:cxn>
                  <a:cxn ang="0">
                    <a:pos x="179" y="64"/>
                  </a:cxn>
                  <a:cxn ang="0">
                    <a:pos x="172" y="47"/>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7"/>
                  </a:cxn>
                  <a:cxn ang="0">
                    <a:pos x="4" y="64"/>
                  </a:cxn>
                  <a:cxn ang="0">
                    <a:pos x="0" y="82"/>
                  </a:cxn>
                  <a:cxn ang="0">
                    <a:pos x="0" y="101"/>
                  </a:cxn>
                  <a:cxn ang="0">
                    <a:pos x="4" y="118"/>
                  </a:cxn>
                  <a:cxn ang="0">
                    <a:pos x="11" y="135"/>
                  </a:cxn>
                  <a:cxn ang="0">
                    <a:pos x="21" y="149"/>
                  </a:cxn>
                  <a:cxn ang="0">
                    <a:pos x="33" y="162"/>
                  </a:cxn>
                  <a:cxn ang="0">
                    <a:pos x="48" y="172"/>
                  </a:cxn>
                  <a:cxn ang="0">
                    <a:pos x="64" y="178"/>
                  </a:cxn>
                  <a:cxn ang="0">
                    <a:pos x="82" y="182"/>
                  </a:cxn>
                </a:cxnLst>
                <a:rect l="0" t="0" r="r" b="b"/>
                <a:pathLst>
                  <a:path w="183" h="183">
                    <a:moveTo>
                      <a:pt x="91" y="183"/>
                    </a:moveTo>
                    <a:lnTo>
                      <a:pt x="101" y="182"/>
                    </a:lnTo>
                    <a:lnTo>
                      <a:pt x="110" y="180"/>
                    </a:lnTo>
                    <a:lnTo>
                      <a:pt x="119" y="178"/>
                    </a:lnTo>
                    <a:lnTo>
                      <a:pt x="126" y="175"/>
                    </a:lnTo>
                    <a:lnTo>
                      <a:pt x="135" y="172"/>
                    </a:lnTo>
                    <a:lnTo>
                      <a:pt x="142" y="167"/>
                    </a:lnTo>
                    <a:lnTo>
                      <a:pt x="150" y="162"/>
                    </a:lnTo>
                    <a:lnTo>
                      <a:pt x="156" y="156"/>
                    </a:lnTo>
                    <a:lnTo>
                      <a:pt x="162" y="149"/>
                    </a:lnTo>
                    <a:lnTo>
                      <a:pt x="167" y="142"/>
                    </a:lnTo>
                    <a:lnTo>
                      <a:pt x="172" y="135"/>
                    </a:lnTo>
                    <a:lnTo>
                      <a:pt x="175" y="126"/>
                    </a:lnTo>
                    <a:lnTo>
                      <a:pt x="179" y="118"/>
                    </a:lnTo>
                    <a:lnTo>
                      <a:pt x="181" y="109"/>
                    </a:lnTo>
                    <a:lnTo>
                      <a:pt x="182" y="101"/>
                    </a:lnTo>
                    <a:lnTo>
                      <a:pt x="183" y="91"/>
                    </a:lnTo>
                    <a:lnTo>
                      <a:pt x="182" y="82"/>
                    </a:lnTo>
                    <a:lnTo>
                      <a:pt x="181" y="73"/>
                    </a:lnTo>
                    <a:lnTo>
                      <a:pt x="179" y="64"/>
                    </a:lnTo>
                    <a:lnTo>
                      <a:pt x="175" y="55"/>
                    </a:lnTo>
                    <a:lnTo>
                      <a:pt x="172" y="47"/>
                    </a:lnTo>
                    <a:lnTo>
                      <a:pt x="167" y="40"/>
                    </a:lnTo>
                    <a:lnTo>
                      <a:pt x="162" y="33"/>
                    </a:lnTo>
                    <a:lnTo>
                      <a:pt x="156" y="26"/>
                    </a:lnTo>
                    <a:lnTo>
                      <a:pt x="150" y="21"/>
                    </a:lnTo>
                    <a:lnTo>
                      <a:pt x="142" y="15"/>
                    </a:lnTo>
                    <a:lnTo>
                      <a:pt x="135" y="11"/>
                    </a:lnTo>
                    <a:lnTo>
                      <a:pt x="126" y="6"/>
                    </a:lnTo>
                    <a:lnTo>
                      <a:pt x="119" y="4"/>
                    </a:lnTo>
                    <a:lnTo>
                      <a:pt x="110" y="2"/>
                    </a:lnTo>
                    <a:lnTo>
                      <a:pt x="101" y="0"/>
                    </a:lnTo>
                    <a:lnTo>
                      <a:pt x="91" y="0"/>
                    </a:lnTo>
                    <a:lnTo>
                      <a:pt x="82" y="0"/>
                    </a:lnTo>
                    <a:lnTo>
                      <a:pt x="73" y="2"/>
                    </a:lnTo>
                    <a:lnTo>
                      <a:pt x="64" y="4"/>
                    </a:lnTo>
                    <a:lnTo>
                      <a:pt x="55" y="6"/>
                    </a:lnTo>
                    <a:lnTo>
                      <a:pt x="48" y="11"/>
                    </a:lnTo>
                    <a:lnTo>
                      <a:pt x="40" y="15"/>
                    </a:lnTo>
                    <a:lnTo>
                      <a:pt x="33" y="21"/>
                    </a:lnTo>
                    <a:lnTo>
                      <a:pt x="27" y="26"/>
                    </a:lnTo>
                    <a:lnTo>
                      <a:pt x="21" y="33"/>
                    </a:lnTo>
                    <a:lnTo>
                      <a:pt x="16" y="40"/>
                    </a:lnTo>
                    <a:lnTo>
                      <a:pt x="11" y="47"/>
                    </a:lnTo>
                    <a:lnTo>
                      <a:pt x="7" y="55"/>
                    </a:lnTo>
                    <a:lnTo>
                      <a:pt x="4" y="64"/>
                    </a:lnTo>
                    <a:lnTo>
                      <a:pt x="2" y="73"/>
                    </a:lnTo>
                    <a:lnTo>
                      <a:pt x="0" y="82"/>
                    </a:lnTo>
                    <a:lnTo>
                      <a:pt x="0" y="91"/>
                    </a:lnTo>
                    <a:lnTo>
                      <a:pt x="0" y="101"/>
                    </a:lnTo>
                    <a:lnTo>
                      <a:pt x="2" y="109"/>
                    </a:lnTo>
                    <a:lnTo>
                      <a:pt x="4" y="118"/>
                    </a:lnTo>
                    <a:lnTo>
                      <a:pt x="7" y="126"/>
                    </a:lnTo>
                    <a:lnTo>
                      <a:pt x="11" y="135"/>
                    </a:lnTo>
                    <a:lnTo>
                      <a:pt x="16" y="142"/>
                    </a:lnTo>
                    <a:lnTo>
                      <a:pt x="21" y="149"/>
                    </a:lnTo>
                    <a:lnTo>
                      <a:pt x="27" y="156"/>
                    </a:lnTo>
                    <a:lnTo>
                      <a:pt x="33" y="162"/>
                    </a:lnTo>
                    <a:lnTo>
                      <a:pt x="40" y="167"/>
                    </a:lnTo>
                    <a:lnTo>
                      <a:pt x="48" y="172"/>
                    </a:lnTo>
                    <a:lnTo>
                      <a:pt x="55"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6" name="Freeform 65"/>
              <p:cNvSpPr>
                <a:spLocks/>
              </p:cNvSpPr>
              <p:nvPr/>
            </p:nvSpPr>
            <p:spPr bwMode="gray">
              <a:xfrm>
                <a:off x="10495365" y="3339462"/>
                <a:ext cx="30163" cy="28575"/>
              </a:xfrm>
              <a:custGeom>
                <a:avLst/>
                <a:gdLst/>
                <a:ahLst/>
                <a:cxnLst>
                  <a:cxn ang="0">
                    <a:pos x="101" y="182"/>
                  </a:cxn>
                  <a:cxn ang="0">
                    <a:pos x="119" y="178"/>
                  </a:cxn>
                  <a:cxn ang="0">
                    <a:pos x="135" y="172"/>
                  </a:cxn>
                  <a:cxn ang="0">
                    <a:pos x="150" y="162"/>
                  </a:cxn>
                  <a:cxn ang="0">
                    <a:pos x="162" y="149"/>
                  </a:cxn>
                  <a:cxn ang="0">
                    <a:pos x="172" y="135"/>
                  </a:cxn>
                  <a:cxn ang="0">
                    <a:pos x="178" y="118"/>
                  </a:cxn>
                  <a:cxn ang="0">
                    <a:pos x="182" y="101"/>
                  </a:cxn>
                  <a:cxn ang="0">
                    <a:pos x="182" y="82"/>
                  </a:cxn>
                  <a:cxn ang="0">
                    <a:pos x="178" y="64"/>
                  </a:cxn>
                  <a:cxn ang="0">
                    <a:pos x="172" y="47"/>
                  </a:cxn>
                  <a:cxn ang="0">
                    <a:pos x="162" y="33"/>
                  </a:cxn>
                  <a:cxn ang="0">
                    <a:pos x="150" y="21"/>
                  </a:cxn>
                  <a:cxn ang="0">
                    <a:pos x="135" y="11"/>
                  </a:cxn>
                  <a:cxn ang="0">
                    <a:pos x="119" y="4"/>
                  </a:cxn>
                  <a:cxn ang="0">
                    <a:pos x="101" y="0"/>
                  </a:cxn>
                  <a:cxn ang="0">
                    <a:pos x="82" y="0"/>
                  </a:cxn>
                  <a:cxn ang="0">
                    <a:pos x="64" y="4"/>
                  </a:cxn>
                  <a:cxn ang="0">
                    <a:pos x="48"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8" y="172"/>
                  </a:cxn>
                  <a:cxn ang="0">
                    <a:pos x="64" y="178"/>
                  </a:cxn>
                  <a:cxn ang="0">
                    <a:pos x="82" y="182"/>
                  </a:cxn>
                </a:cxnLst>
                <a:rect l="0" t="0" r="r" b="b"/>
                <a:pathLst>
                  <a:path w="183" h="183">
                    <a:moveTo>
                      <a:pt x="92" y="183"/>
                    </a:moveTo>
                    <a:lnTo>
                      <a:pt x="101" y="182"/>
                    </a:lnTo>
                    <a:lnTo>
                      <a:pt x="110" y="180"/>
                    </a:lnTo>
                    <a:lnTo>
                      <a:pt x="119" y="178"/>
                    </a:lnTo>
                    <a:lnTo>
                      <a:pt x="127" y="175"/>
                    </a:lnTo>
                    <a:lnTo>
                      <a:pt x="135" y="172"/>
                    </a:lnTo>
                    <a:lnTo>
                      <a:pt x="142" y="167"/>
                    </a:lnTo>
                    <a:lnTo>
                      <a:pt x="150" y="162"/>
                    </a:lnTo>
                    <a:lnTo>
                      <a:pt x="156" y="156"/>
                    </a:lnTo>
                    <a:lnTo>
                      <a:pt x="162" y="149"/>
                    </a:lnTo>
                    <a:lnTo>
                      <a:pt x="167" y="142"/>
                    </a:lnTo>
                    <a:lnTo>
                      <a:pt x="172" y="135"/>
                    </a:lnTo>
                    <a:lnTo>
                      <a:pt x="175" y="126"/>
                    </a:lnTo>
                    <a:lnTo>
                      <a:pt x="178" y="118"/>
                    </a:lnTo>
                    <a:lnTo>
                      <a:pt x="181" y="109"/>
                    </a:lnTo>
                    <a:lnTo>
                      <a:pt x="182" y="101"/>
                    </a:lnTo>
                    <a:lnTo>
                      <a:pt x="183" y="91"/>
                    </a:lnTo>
                    <a:lnTo>
                      <a:pt x="182" y="82"/>
                    </a:lnTo>
                    <a:lnTo>
                      <a:pt x="181" y="73"/>
                    </a:lnTo>
                    <a:lnTo>
                      <a:pt x="178" y="64"/>
                    </a:lnTo>
                    <a:lnTo>
                      <a:pt x="175" y="55"/>
                    </a:lnTo>
                    <a:lnTo>
                      <a:pt x="172" y="47"/>
                    </a:lnTo>
                    <a:lnTo>
                      <a:pt x="167" y="40"/>
                    </a:lnTo>
                    <a:lnTo>
                      <a:pt x="162" y="33"/>
                    </a:lnTo>
                    <a:lnTo>
                      <a:pt x="156" y="26"/>
                    </a:lnTo>
                    <a:lnTo>
                      <a:pt x="150" y="21"/>
                    </a:lnTo>
                    <a:lnTo>
                      <a:pt x="142" y="15"/>
                    </a:lnTo>
                    <a:lnTo>
                      <a:pt x="135" y="11"/>
                    </a:lnTo>
                    <a:lnTo>
                      <a:pt x="127" y="6"/>
                    </a:lnTo>
                    <a:lnTo>
                      <a:pt x="119" y="4"/>
                    </a:lnTo>
                    <a:lnTo>
                      <a:pt x="110" y="2"/>
                    </a:lnTo>
                    <a:lnTo>
                      <a:pt x="101" y="0"/>
                    </a:lnTo>
                    <a:lnTo>
                      <a:pt x="92" y="0"/>
                    </a:lnTo>
                    <a:lnTo>
                      <a:pt x="82" y="0"/>
                    </a:lnTo>
                    <a:lnTo>
                      <a:pt x="73" y="2"/>
                    </a:lnTo>
                    <a:lnTo>
                      <a:pt x="64" y="4"/>
                    </a:lnTo>
                    <a:lnTo>
                      <a:pt x="55" y="6"/>
                    </a:lnTo>
                    <a:lnTo>
                      <a:pt x="48" y="11"/>
                    </a:lnTo>
                    <a:lnTo>
                      <a:pt x="40" y="15"/>
                    </a:lnTo>
                    <a:lnTo>
                      <a:pt x="33" y="21"/>
                    </a:lnTo>
                    <a:lnTo>
                      <a:pt x="26" y="26"/>
                    </a:lnTo>
                    <a:lnTo>
                      <a:pt x="21" y="33"/>
                    </a:lnTo>
                    <a:lnTo>
                      <a:pt x="15" y="40"/>
                    </a:lnTo>
                    <a:lnTo>
                      <a:pt x="11" y="47"/>
                    </a:lnTo>
                    <a:lnTo>
                      <a:pt x="8" y="55"/>
                    </a:lnTo>
                    <a:lnTo>
                      <a:pt x="4" y="64"/>
                    </a:lnTo>
                    <a:lnTo>
                      <a:pt x="2" y="73"/>
                    </a:lnTo>
                    <a:lnTo>
                      <a:pt x="1" y="82"/>
                    </a:lnTo>
                    <a:lnTo>
                      <a:pt x="0" y="91"/>
                    </a:lnTo>
                    <a:lnTo>
                      <a:pt x="1" y="101"/>
                    </a:lnTo>
                    <a:lnTo>
                      <a:pt x="2" y="109"/>
                    </a:lnTo>
                    <a:lnTo>
                      <a:pt x="4" y="118"/>
                    </a:lnTo>
                    <a:lnTo>
                      <a:pt x="8" y="126"/>
                    </a:lnTo>
                    <a:lnTo>
                      <a:pt x="11" y="135"/>
                    </a:lnTo>
                    <a:lnTo>
                      <a:pt x="15" y="142"/>
                    </a:lnTo>
                    <a:lnTo>
                      <a:pt x="21" y="149"/>
                    </a:lnTo>
                    <a:lnTo>
                      <a:pt x="26" y="156"/>
                    </a:lnTo>
                    <a:lnTo>
                      <a:pt x="33" y="162"/>
                    </a:lnTo>
                    <a:lnTo>
                      <a:pt x="40" y="167"/>
                    </a:lnTo>
                    <a:lnTo>
                      <a:pt x="48" y="172"/>
                    </a:lnTo>
                    <a:lnTo>
                      <a:pt x="55" y="175"/>
                    </a:lnTo>
                    <a:lnTo>
                      <a:pt x="64"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7" name="Freeform 66"/>
              <p:cNvSpPr>
                <a:spLocks/>
              </p:cNvSpPr>
              <p:nvPr/>
            </p:nvSpPr>
            <p:spPr bwMode="gray">
              <a:xfrm>
                <a:off x="10536640" y="3339462"/>
                <a:ext cx="28575" cy="28575"/>
              </a:xfrm>
              <a:custGeom>
                <a:avLst/>
                <a:gdLst/>
                <a:ahLst/>
                <a:cxnLst>
                  <a:cxn ang="0">
                    <a:pos x="101" y="182"/>
                  </a:cxn>
                  <a:cxn ang="0">
                    <a:pos x="118" y="178"/>
                  </a:cxn>
                  <a:cxn ang="0">
                    <a:pos x="135" y="172"/>
                  </a:cxn>
                  <a:cxn ang="0">
                    <a:pos x="149" y="162"/>
                  </a:cxn>
                  <a:cxn ang="0">
                    <a:pos x="162" y="149"/>
                  </a:cxn>
                  <a:cxn ang="0">
                    <a:pos x="172" y="135"/>
                  </a:cxn>
                  <a:cxn ang="0">
                    <a:pos x="178" y="118"/>
                  </a:cxn>
                  <a:cxn ang="0">
                    <a:pos x="183" y="101"/>
                  </a:cxn>
                  <a:cxn ang="0">
                    <a:pos x="183" y="82"/>
                  </a:cxn>
                  <a:cxn ang="0">
                    <a:pos x="178" y="64"/>
                  </a:cxn>
                  <a:cxn ang="0">
                    <a:pos x="172" y="47"/>
                  </a:cxn>
                  <a:cxn ang="0">
                    <a:pos x="162" y="33"/>
                  </a:cxn>
                  <a:cxn ang="0">
                    <a:pos x="149" y="21"/>
                  </a:cxn>
                  <a:cxn ang="0">
                    <a:pos x="135" y="11"/>
                  </a:cxn>
                  <a:cxn ang="0">
                    <a:pos x="118" y="4"/>
                  </a:cxn>
                  <a:cxn ang="0">
                    <a:pos x="101" y="0"/>
                  </a:cxn>
                  <a:cxn ang="0">
                    <a:pos x="82" y="0"/>
                  </a:cxn>
                  <a:cxn ang="0">
                    <a:pos x="64" y="4"/>
                  </a:cxn>
                  <a:cxn ang="0">
                    <a:pos x="47"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7" y="172"/>
                  </a:cxn>
                  <a:cxn ang="0">
                    <a:pos x="64" y="178"/>
                  </a:cxn>
                  <a:cxn ang="0">
                    <a:pos x="82" y="182"/>
                  </a:cxn>
                </a:cxnLst>
                <a:rect l="0" t="0" r="r" b="b"/>
                <a:pathLst>
                  <a:path w="183" h="183">
                    <a:moveTo>
                      <a:pt x="92" y="183"/>
                    </a:moveTo>
                    <a:lnTo>
                      <a:pt x="101" y="182"/>
                    </a:lnTo>
                    <a:lnTo>
                      <a:pt x="109" y="180"/>
                    </a:lnTo>
                    <a:lnTo>
                      <a:pt x="118" y="178"/>
                    </a:lnTo>
                    <a:lnTo>
                      <a:pt x="127" y="175"/>
                    </a:lnTo>
                    <a:lnTo>
                      <a:pt x="135" y="172"/>
                    </a:lnTo>
                    <a:lnTo>
                      <a:pt x="143" y="167"/>
                    </a:lnTo>
                    <a:lnTo>
                      <a:pt x="149" y="162"/>
                    </a:lnTo>
                    <a:lnTo>
                      <a:pt x="156" y="156"/>
                    </a:lnTo>
                    <a:lnTo>
                      <a:pt x="162" y="149"/>
                    </a:lnTo>
                    <a:lnTo>
                      <a:pt x="167" y="142"/>
                    </a:lnTo>
                    <a:lnTo>
                      <a:pt x="172" y="135"/>
                    </a:lnTo>
                    <a:lnTo>
                      <a:pt x="176" y="126"/>
                    </a:lnTo>
                    <a:lnTo>
                      <a:pt x="178" y="118"/>
                    </a:lnTo>
                    <a:lnTo>
                      <a:pt x="180" y="109"/>
                    </a:lnTo>
                    <a:lnTo>
                      <a:pt x="183" y="101"/>
                    </a:lnTo>
                    <a:lnTo>
                      <a:pt x="183" y="91"/>
                    </a:lnTo>
                    <a:lnTo>
                      <a:pt x="183" y="82"/>
                    </a:lnTo>
                    <a:lnTo>
                      <a:pt x="180" y="73"/>
                    </a:lnTo>
                    <a:lnTo>
                      <a:pt x="178" y="64"/>
                    </a:lnTo>
                    <a:lnTo>
                      <a:pt x="176" y="55"/>
                    </a:lnTo>
                    <a:lnTo>
                      <a:pt x="172" y="47"/>
                    </a:lnTo>
                    <a:lnTo>
                      <a:pt x="167" y="40"/>
                    </a:lnTo>
                    <a:lnTo>
                      <a:pt x="162" y="33"/>
                    </a:lnTo>
                    <a:lnTo>
                      <a:pt x="156" y="26"/>
                    </a:lnTo>
                    <a:lnTo>
                      <a:pt x="149" y="21"/>
                    </a:lnTo>
                    <a:lnTo>
                      <a:pt x="143" y="15"/>
                    </a:lnTo>
                    <a:lnTo>
                      <a:pt x="135" y="11"/>
                    </a:lnTo>
                    <a:lnTo>
                      <a:pt x="127" y="6"/>
                    </a:lnTo>
                    <a:lnTo>
                      <a:pt x="118" y="4"/>
                    </a:lnTo>
                    <a:lnTo>
                      <a:pt x="109" y="2"/>
                    </a:lnTo>
                    <a:lnTo>
                      <a:pt x="101" y="0"/>
                    </a:lnTo>
                    <a:lnTo>
                      <a:pt x="92" y="0"/>
                    </a:lnTo>
                    <a:lnTo>
                      <a:pt x="82" y="0"/>
                    </a:lnTo>
                    <a:lnTo>
                      <a:pt x="73" y="2"/>
                    </a:lnTo>
                    <a:lnTo>
                      <a:pt x="64" y="4"/>
                    </a:lnTo>
                    <a:lnTo>
                      <a:pt x="56" y="6"/>
                    </a:lnTo>
                    <a:lnTo>
                      <a:pt x="47" y="11"/>
                    </a:lnTo>
                    <a:lnTo>
                      <a:pt x="41" y="15"/>
                    </a:lnTo>
                    <a:lnTo>
                      <a:pt x="33" y="21"/>
                    </a:lnTo>
                    <a:lnTo>
                      <a:pt x="26" y="26"/>
                    </a:lnTo>
                    <a:lnTo>
                      <a:pt x="21" y="33"/>
                    </a:lnTo>
                    <a:lnTo>
                      <a:pt x="15" y="40"/>
                    </a:lnTo>
                    <a:lnTo>
                      <a:pt x="11" y="47"/>
                    </a:lnTo>
                    <a:lnTo>
                      <a:pt x="7" y="55"/>
                    </a:lnTo>
                    <a:lnTo>
                      <a:pt x="4" y="64"/>
                    </a:lnTo>
                    <a:lnTo>
                      <a:pt x="2" y="73"/>
                    </a:lnTo>
                    <a:lnTo>
                      <a:pt x="1" y="82"/>
                    </a:lnTo>
                    <a:lnTo>
                      <a:pt x="0" y="91"/>
                    </a:lnTo>
                    <a:lnTo>
                      <a:pt x="1" y="101"/>
                    </a:lnTo>
                    <a:lnTo>
                      <a:pt x="2" y="109"/>
                    </a:lnTo>
                    <a:lnTo>
                      <a:pt x="4" y="118"/>
                    </a:lnTo>
                    <a:lnTo>
                      <a:pt x="7" y="126"/>
                    </a:lnTo>
                    <a:lnTo>
                      <a:pt x="11" y="135"/>
                    </a:lnTo>
                    <a:lnTo>
                      <a:pt x="15" y="142"/>
                    </a:lnTo>
                    <a:lnTo>
                      <a:pt x="21" y="149"/>
                    </a:lnTo>
                    <a:lnTo>
                      <a:pt x="26" y="156"/>
                    </a:lnTo>
                    <a:lnTo>
                      <a:pt x="33" y="162"/>
                    </a:lnTo>
                    <a:lnTo>
                      <a:pt x="41" y="167"/>
                    </a:lnTo>
                    <a:lnTo>
                      <a:pt x="47" y="172"/>
                    </a:lnTo>
                    <a:lnTo>
                      <a:pt x="56" y="175"/>
                    </a:lnTo>
                    <a:lnTo>
                      <a:pt x="64"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8" name="Freeform 67"/>
              <p:cNvSpPr>
                <a:spLocks/>
              </p:cNvSpPr>
              <p:nvPr/>
            </p:nvSpPr>
            <p:spPr bwMode="gray">
              <a:xfrm>
                <a:off x="10576328" y="3339462"/>
                <a:ext cx="28575" cy="28575"/>
              </a:xfrm>
              <a:custGeom>
                <a:avLst/>
                <a:gdLst/>
                <a:ahLst/>
                <a:cxnLst>
                  <a:cxn ang="0">
                    <a:pos x="100" y="182"/>
                  </a:cxn>
                  <a:cxn ang="0">
                    <a:pos x="118" y="178"/>
                  </a:cxn>
                  <a:cxn ang="0">
                    <a:pos x="135" y="172"/>
                  </a:cxn>
                  <a:cxn ang="0">
                    <a:pos x="149" y="162"/>
                  </a:cxn>
                  <a:cxn ang="0">
                    <a:pos x="161" y="149"/>
                  </a:cxn>
                  <a:cxn ang="0">
                    <a:pos x="171" y="135"/>
                  </a:cxn>
                  <a:cxn ang="0">
                    <a:pos x="178" y="118"/>
                  </a:cxn>
                  <a:cxn ang="0">
                    <a:pos x="182" y="101"/>
                  </a:cxn>
                  <a:cxn ang="0">
                    <a:pos x="182" y="82"/>
                  </a:cxn>
                  <a:cxn ang="0">
                    <a:pos x="178" y="64"/>
                  </a:cxn>
                  <a:cxn ang="0">
                    <a:pos x="171" y="47"/>
                  </a:cxn>
                  <a:cxn ang="0">
                    <a:pos x="161" y="33"/>
                  </a:cxn>
                  <a:cxn ang="0">
                    <a:pos x="149" y="21"/>
                  </a:cxn>
                  <a:cxn ang="0">
                    <a:pos x="135" y="11"/>
                  </a:cxn>
                  <a:cxn ang="0">
                    <a:pos x="118" y="4"/>
                  </a:cxn>
                  <a:cxn ang="0">
                    <a:pos x="100" y="0"/>
                  </a:cxn>
                  <a:cxn ang="0">
                    <a:pos x="82" y="0"/>
                  </a:cxn>
                  <a:cxn ang="0">
                    <a:pos x="64" y="4"/>
                  </a:cxn>
                  <a:cxn ang="0">
                    <a:pos x="48" y="11"/>
                  </a:cxn>
                  <a:cxn ang="0">
                    <a:pos x="33" y="21"/>
                  </a:cxn>
                  <a:cxn ang="0">
                    <a:pos x="21" y="33"/>
                  </a:cxn>
                  <a:cxn ang="0">
                    <a:pos x="11" y="47"/>
                  </a:cxn>
                  <a:cxn ang="0">
                    <a:pos x="4" y="64"/>
                  </a:cxn>
                  <a:cxn ang="0">
                    <a:pos x="1" y="82"/>
                  </a:cxn>
                  <a:cxn ang="0">
                    <a:pos x="1" y="101"/>
                  </a:cxn>
                  <a:cxn ang="0">
                    <a:pos x="4" y="118"/>
                  </a:cxn>
                  <a:cxn ang="0">
                    <a:pos x="11" y="135"/>
                  </a:cxn>
                  <a:cxn ang="0">
                    <a:pos x="21" y="149"/>
                  </a:cxn>
                  <a:cxn ang="0">
                    <a:pos x="33" y="162"/>
                  </a:cxn>
                  <a:cxn ang="0">
                    <a:pos x="48" y="172"/>
                  </a:cxn>
                  <a:cxn ang="0">
                    <a:pos x="64" y="178"/>
                  </a:cxn>
                  <a:cxn ang="0">
                    <a:pos x="82" y="182"/>
                  </a:cxn>
                </a:cxnLst>
                <a:rect l="0" t="0" r="r" b="b"/>
                <a:pathLst>
                  <a:path w="182" h="183">
                    <a:moveTo>
                      <a:pt x="92" y="183"/>
                    </a:moveTo>
                    <a:lnTo>
                      <a:pt x="100" y="182"/>
                    </a:lnTo>
                    <a:lnTo>
                      <a:pt x="109" y="180"/>
                    </a:lnTo>
                    <a:lnTo>
                      <a:pt x="118" y="178"/>
                    </a:lnTo>
                    <a:lnTo>
                      <a:pt x="127" y="175"/>
                    </a:lnTo>
                    <a:lnTo>
                      <a:pt x="135" y="172"/>
                    </a:lnTo>
                    <a:lnTo>
                      <a:pt x="143" y="167"/>
                    </a:lnTo>
                    <a:lnTo>
                      <a:pt x="149" y="162"/>
                    </a:lnTo>
                    <a:lnTo>
                      <a:pt x="156" y="156"/>
                    </a:lnTo>
                    <a:lnTo>
                      <a:pt x="161" y="149"/>
                    </a:lnTo>
                    <a:lnTo>
                      <a:pt x="167" y="142"/>
                    </a:lnTo>
                    <a:lnTo>
                      <a:pt x="171" y="135"/>
                    </a:lnTo>
                    <a:lnTo>
                      <a:pt x="176" y="126"/>
                    </a:lnTo>
                    <a:lnTo>
                      <a:pt x="178" y="118"/>
                    </a:lnTo>
                    <a:lnTo>
                      <a:pt x="180" y="109"/>
                    </a:lnTo>
                    <a:lnTo>
                      <a:pt x="182" y="101"/>
                    </a:lnTo>
                    <a:lnTo>
                      <a:pt x="182" y="91"/>
                    </a:lnTo>
                    <a:lnTo>
                      <a:pt x="182" y="82"/>
                    </a:lnTo>
                    <a:lnTo>
                      <a:pt x="180" y="73"/>
                    </a:lnTo>
                    <a:lnTo>
                      <a:pt x="178" y="64"/>
                    </a:lnTo>
                    <a:lnTo>
                      <a:pt x="176" y="55"/>
                    </a:lnTo>
                    <a:lnTo>
                      <a:pt x="171" y="47"/>
                    </a:lnTo>
                    <a:lnTo>
                      <a:pt x="167" y="40"/>
                    </a:lnTo>
                    <a:lnTo>
                      <a:pt x="161" y="33"/>
                    </a:lnTo>
                    <a:lnTo>
                      <a:pt x="156" y="26"/>
                    </a:lnTo>
                    <a:lnTo>
                      <a:pt x="149" y="21"/>
                    </a:lnTo>
                    <a:lnTo>
                      <a:pt x="143" y="15"/>
                    </a:lnTo>
                    <a:lnTo>
                      <a:pt x="135" y="11"/>
                    </a:lnTo>
                    <a:lnTo>
                      <a:pt x="127" y="6"/>
                    </a:lnTo>
                    <a:lnTo>
                      <a:pt x="118" y="4"/>
                    </a:lnTo>
                    <a:lnTo>
                      <a:pt x="109" y="2"/>
                    </a:lnTo>
                    <a:lnTo>
                      <a:pt x="100" y="0"/>
                    </a:lnTo>
                    <a:lnTo>
                      <a:pt x="92" y="0"/>
                    </a:lnTo>
                    <a:lnTo>
                      <a:pt x="82" y="0"/>
                    </a:lnTo>
                    <a:lnTo>
                      <a:pt x="73" y="2"/>
                    </a:lnTo>
                    <a:lnTo>
                      <a:pt x="64" y="4"/>
                    </a:lnTo>
                    <a:lnTo>
                      <a:pt x="56" y="6"/>
                    </a:lnTo>
                    <a:lnTo>
                      <a:pt x="48" y="11"/>
                    </a:lnTo>
                    <a:lnTo>
                      <a:pt x="41" y="15"/>
                    </a:lnTo>
                    <a:lnTo>
                      <a:pt x="33" y="21"/>
                    </a:lnTo>
                    <a:lnTo>
                      <a:pt x="27" y="26"/>
                    </a:lnTo>
                    <a:lnTo>
                      <a:pt x="21" y="33"/>
                    </a:lnTo>
                    <a:lnTo>
                      <a:pt x="16" y="40"/>
                    </a:lnTo>
                    <a:lnTo>
                      <a:pt x="11" y="47"/>
                    </a:lnTo>
                    <a:lnTo>
                      <a:pt x="7" y="55"/>
                    </a:lnTo>
                    <a:lnTo>
                      <a:pt x="4" y="64"/>
                    </a:lnTo>
                    <a:lnTo>
                      <a:pt x="2" y="73"/>
                    </a:lnTo>
                    <a:lnTo>
                      <a:pt x="1" y="82"/>
                    </a:lnTo>
                    <a:lnTo>
                      <a:pt x="0" y="91"/>
                    </a:lnTo>
                    <a:lnTo>
                      <a:pt x="1" y="101"/>
                    </a:lnTo>
                    <a:lnTo>
                      <a:pt x="2" y="109"/>
                    </a:lnTo>
                    <a:lnTo>
                      <a:pt x="4" y="118"/>
                    </a:lnTo>
                    <a:lnTo>
                      <a:pt x="7" y="126"/>
                    </a:lnTo>
                    <a:lnTo>
                      <a:pt x="11" y="135"/>
                    </a:lnTo>
                    <a:lnTo>
                      <a:pt x="16" y="142"/>
                    </a:lnTo>
                    <a:lnTo>
                      <a:pt x="21" y="149"/>
                    </a:lnTo>
                    <a:lnTo>
                      <a:pt x="27" y="156"/>
                    </a:lnTo>
                    <a:lnTo>
                      <a:pt x="33" y="162"/>
                    </a:lnTo>
                    <a:lnTo>
                      <a:pt x="41" y="167"/>
                    </a:lnTo>
                    <a:lnTo>
                      <a:pt x="48" y="172"/>
                    </a:lnTo>
                    <a:lnTo>
                      <a:pt x="56" y="175"/>
                    </a:lnTo>
                    <a:lnTo>
                      <a:pt x="64"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9" name="Freeform 68"/>
              <p:cNvSpPr>
                <a:spLocks/>
              </p:cNvSpPr>
              <p:nvPr/>
            </p:nvSpPr>
            <p:spPr bwMode="gray">
              <a:xfrm>
                <a:off x="10616015" y="3339462"/>
                <a:ext cx="28575" cy="28575"/>
              </a:xfrm>
              <a:custGeom>
                <a:avLst/>
                <a:gdLst/>
                <a:ahLst/>
                <a:cxnLst>
                  <a:cxn ang="0">
                    <a:pos x="100" y="182"/>
                  </a:cxn>
                  <a:cxn ang="0">
                    <a:pos x="118" y="178"/>
                  </a:cxn>
                  <a:cxn ang="0">
                    <a:pos x="135" y="172"/>
                  </a:cxn>
                  <a:cxn ang="0">
                    <a:pos x="149" y="162"/>
                  </a:cxn>
                  <a:cxn ang="0">
                    <a:pos x="161" y="149"/>
                  </a:cxn>
                  <a:cxn ang="0">
                    <a:pos x="171" y="135"/>
                  </a:cxn>
                  <a:cxn ang="0">
                    <a:pos x="179" y="118"/>
                  </a:cxn>
                  <a:cxn ang="0">
                    <a:pos x="182" y="101"/>
                  </a:cxn>
                  <a:cxn ang="0">
                    <a:pos x="182" y="82"/>
                  </a:cxn>
                  <a:cxn ang="0">
                    <a:pos x="179" y="64"/>
                  </a:cxn>
                  <a:cxn ang="0">
                    <a:pos x="171" y="47"/>
                  </a:cxn>
                  <a:cxn ang="0">
                    <a:pos x="161" y="33"/>
                  </a:cxn>
                  <a:cxn ang="0">
                    <a:pos x="149" y="21"/>
                  </a:cxn>
                  <a:cxn ang="0">
                    <a:pos x="135" y="11"/>
                  </a:cxn>
                  <a:cxn ang="0">
                    <a:pos x="118" y="4"/>
                  </a:cxn>
                  <a:cxn ang="0">
                    <a:pos x="100" y="0"/>
                  </a:cxn>
                  <a:cxn ang="0">
                    <a:pos x="82" y="0"/>
                  </a:cxn>
                  <a:cxn ang="0">
                    <a:pos x="64" y="4"/>
                  </a:cxn>
                  <a:cxn ang="0">
                    <a:pos x="48" y="11"/>
                  </a:cxn>
                  <a:cxn ang="0">
                    <a:pos x="34" y="21"/>
                  </a:cxn>
                  <a:cxn ang="0">
                    <a:pos x="20" y="33"/>
                  </a:cxn>
                  <a:cxn ang="0">
                    <a:pos x="10" y="47"/>
                  </a:cxn>
                  <a:cxn ang="0">
                    <a:pos x="4" y="64"/>
                  </a:cxn>
                  <a:cxn ang="0">
                    <a:pos x="0" y="82"/>
                  </a:cxn>
                  <a:cxn ang="0">
                    <a:pos x="0" y="101"/>
                  </a:cxn>
                  <a:cxn ang="0">
                    <a:pos x="4" y="118"/>
                  </a:cxn>
                  <a:cxn ang="0">
                    <a:pos x="10" y="135"/>
                  </a:cxn>
                  <a:cxn ang="0">
                    <a:pos x="20" y="149"/>
                  </a:cxn>
                  <a:cxn ang="0">
                    <a:pos x="34" y="162"/>
                  </a:cxn>
                  <a:cxn ang="0">
                    <a:pos x="48" y="172"/>
                  </a:cxn>
                  <a:cxn ang="0">
                    <a:pos x="64" y="178"/>
                  </a:cxn>
                  <a:cxn ang="0">
                    <a:pos x="82" y="182"/>
                  </a:cxn>
                </a:cxnLst>
                <a:rect l="0" t="0" r="r" b="b"/>
                <a:pathLst>
                  <a:path w="182" h="183">
                    <a:moveTo>
                      <a:pt x="91" y="183"/>
                    </a:moveTo>
                    <a:lnTo>
                      <a:pt x="100" y="182"/>
                    </a:lnTo>
                    <a:lnTo>
                      <a:pt x="109" y="180"/>
                    </a:lnTo>
                    <a:lnTo>
                      <a:pt x="118" y="178"/>
                    </a:lnTo>
                    <a:lnTo>
                      <a:pt x="127" y="175"/>
                    </a:lnTo>
                    <a:lnTo>
                      <a:pt x="135" y="172"/>
                    </a:lnTo>
                    <a:lnTo>
                      <a:pt x="142" y="167"/>
                    </a:lnTo>
                    <a:lnTo>
                      <a:pt x="149" y="162"/>
                    </a:lnTo>
                    <a:lnTo>
                      <a:pt x="156" y="156"/>
                    </a:lnTo>
                    <a:lnTo>
                      <a:pt x="161" y="149"/>
                    </a:lnTo>
                    <a:lnTo>
                      <a:pt x="167" y="142"/>
                    </a:lnTo>
                    <a:lnTo>
                      <a:pt x="171" y="135"/>
                    </a:lnTo>
                    <a:lnTo>
                      <a:pt x="176" y="126"/>
                    </a:lnTo>
                    <a:lnTo>
                      <a:pt x="179" y="118"/>
                    </a:lnTo>
                    <a:lnTo>
                      <a:pt x="181" y="109"/>
                    </a:lnTo>
                    <a:lnTo>
                      <a:pt x="182" y="101"/>
                    </a:lnTo>
                    <a:lnTo>
                      <a:pt x="182" y="91"/>
                    </a:lnTo>
                    <a:lnTo>
                      <a:pt x="182" y="82"/>
                    </a:lnTo>
                    <a:lnTo>
                      <a:pt x="181" y="73"/>
                    </a:lnTo>
                    <a:lnTo>
                      <a:pt x="179" y="64"/>
                    </a:lnTo>
                    <a:lnTo>
                      <a:pt x="176" y="55"/>
                    </a:lnTo>
                    <a:lnTo>
                      <a:pt x="171" y="47"/>
                    </a:lnTo>
                    <a:lnTo>
                      <a:pt x="167" y="40"/>
                    </a:lnTo>
                    <a:lnTo>
                      <a:pt x="161" y="33"/>
                    </a:lnTo>
                    <a:lnTo>
                      <a:pt x="156" y="26"/>
                    </a:lnTo>
                    <a:lnTo>
                      <a:pt x="149" y="21"/>
                    </a:lnTo>
                    <a:lnTo>
                      <a:pt x="142" y="15"/>
                    </a:lnTo>
                    <a:lnTo>
                      <a:pt x="135" y="11"/>
                    </a:lnTo>
                    <a:lnTo>
                      <a:pt x="127" y="6"/>
                    </a:lnTo>
                    <a:lnTo>
                      <a:pt x="118" y="4"/>
                    </a:lnTo>
                    <a:lnTo>
                      <a:pt x="109" y="2"/>
                    </a:lnTo>
                    <a:lnTo>
                      <a:pt x="100" y="0"/>
                    </a:lnTo>
                    <a:lnTo>
                      <a:pt x="91" y="0"/>
                    </a:lnTo>
                    <a:lnTo>
                      <a:pt x="82" y="0"/>
                    </a:lnTo>
                    <a:lnTo>
                      <a:pt x="73" y="2"/>
                    </a:lnTo>
                    <a:lnTo>
                      <a:pt x="64" y="4"/>
                    </a:lnTo>
                    <a:lnTo>
                      <a:pt x="56" y="6"/>
                    </a:lnTo>
                    <a:lnTo>
                      <a:pt x="48" y="11"/>
                    </a:lnTo>
                    <a:lnTo>
                      <a:pt x="40" y="15"/>
                    </a:lnTo>
                    <a:lnTo>
                      <a:pt x="34" y="21"/>
                    </a:lnTo>
                    <a:lnTo>
                      <a:pt x="27" y="26"/>
                    </a:lnTo>
                    <a:lnTo>
                      <a:pt x="20" y="33"/>
                    </a:lnTo>
                    <a:lnTo>
                      <a:pt x="16" y="40"/>
                    </a:lnTo>
                    <a:lnTo>
                      <a:pt x="10" y="47"/>
                    </a:lnTo>
                    <a:lnTo>
                      <a:pt x="7" y="55"/>
                    </a:lnTo>
                    <a:lnTo>
                      <a:pt x="4" y="64"/>
                    </a:lnTo>
                    <a:lnTo>
                      <a:pt x="2" y="73"/>
                    </a:lnTo>
                    <a:lnTo>
                      <a:pt x="0" y="82"/>
                    </a:lnTo>
                    <a:lnTo>
                      <a:pt x="0" y="91"/>
                    </a:lnTo>
                    <a:lnTo>
                      <a:pt x="0" y="101"/>
                    </a:lnTo>
                    <a:lnTo>
                      <a:pt x="2" y="109"/>
                    </a:lnTo>
                    <a:lnTo>
                      <a:pt x="4" y="118"/>
                    </a:lnTo>
                    <a:lnTo>
                      <a:pt x="7" y="126"/>
                    </a:lnTo>
                    <a:lnTo>
                      <a:pt x="10" y="135"/>
                    </a:lnTo>
                    <a:lnTo>
                      <a:pt x="16" y="142"/>
                    </a:lnTo>
                    <a:lnTo>
                      <a:pt x="20" y="149"/>
                    </a:lnTo>
                    <a:lnTo>
                      <a:pt x="27" y="156"/>
                    </a:lnTo>
                    <a:lnTo>
                      <a:pt x="34" y="162"/>
                    </a:lnTo>
                    <a:lnTo>
                      <a:pt x="40" y="167"/>
                    </a:lnTo>
                    <a:lnTo>
                      <a:pt x="48" y="172"/>
                    </a:lnTo>
                    <a:lnTo>
                      <a:pt x="56"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0" name="Freeform 69"/>
              <p:cNvSpPr>
                <a:spLocks/>
              </p:cNvSpPr>
              <p:nvPr/>
            </p:nvSpPr>
            <p:spPr bwMode="gray">
              <a:xfrm>
                <a:off x="11073215" y="3526787"/>
                <a:ext cx="203200" cy="33338"/>
              </a:xfrm>
              <a:custGeom>
                <a:avLst/>
                <a:gdLst/>
                <a:ahLst/>
                <a:cxnLst>
                  <a:cxn ang="0">
                    <a:pos x="1169" y="0"/>
                  </a:cxn>
                  <a:cxn ang="0">
                    <a:pos x="1190" y="2"/>
                  </a:cxn>
                  <a:cxn ang="0">
                    <a:pos x="1212" y="7"/>
                  </a:cxn>
                  <a:cxn ang="0">
                    <a:pos x="1229" y="17"/>
                  </a:cxn>
                  <a:cxn ang="0">
                    <a:pos x="1246" y="31"/>
                  </a:cxn>
                  <a:cxn ang="0">
                    <a:pos x="1259" y="47"/>
                  </a:cxn>
                  <a:cxn ang="0">
                    <a:pos x="1269" y="66"/>
                  </a:cxn>
                  <a:cxn ang="0">
                    <a:pos x="1276" y="86"/>
                  </a:cxn>
                  <a:cxn ang="0">
                    <a:pos x="1278" y="108"/>
                  </a:cxn>
                  <a:cxn ang="0">
                    <a:pos x="1276" y="130"/>
                  </a:cxn>
                  <a:cxn ang="0">
                    <a:pos x="1269" y="150"/>
                  </a:cxn>
                  <a:cxn ang="0">
                    <a:pos x="1259" y="169"/>
                  </a:cxn>
                  <a:cxn ang="0">
                    <a:pos x="1246" y="185"/>
                  </a:cxn>
                  <a:cxn ang="0">
                    <a:pos x="1229" y="198"/>
                  </a:cxn>
                  <a:cxn ang="0">
                    <a:pos x="1212" y="208"/>
                  </a:cxn>
                  <a:cxn ang="0">
                    <a:pos x="1190" y="215"/>
                  </a:cxn>
                  <a:cxn ang="0">
                    <a:pos x="1169" y="217"/>
                  </a:cxn>
                  <a:cxn ang="0">
                    <a:pos x="97" y="216"/>
                  </a:cxn>
                  <a:cxn ang="0">
                    <a:pos x="76" y="213"/>
                  </a:cxn>
                  <a:cxn ang="0">
                    <a:pos x="56" y="204"/>
                  </a:cxn>
                  <a:cxn ang="0">
                    <a:pos x="38" y="192"/>
                  </a:cxn>
                  <a:cxn ang="0">
                    <a:pos x="24" y="177"/>
                  </a:cxn>
                  <a:cxn ang="0">
                    <a:pos x="12" y="159"/>
                  </a:cxn>
                  <a:cxn ang="0">
                    <a:pos x="4" y="140"/>
                  </a:cxn>
                  <a:cxn ang="0">
                    <a:pos x="0" y="119"/>
                  </a:cxn>
                  <a:cxn ang="0">
                    <a:pos x="0" y="97"/>
                  </a:cxn>
                  <a:cxn ang="0">
                    <a:pos x="4" y="76"/>
                  </a:cxn>
                  <a:cxn ang="0">
                    <a:pos x="12" y="56"/>
                  </a:cxn>
                  <a:cxn ang="0">
                    <a:pos x="24" y="38"/>
                  </a:cxn>
                  <a:cxn ang="0">
                    <a:pos x="38" y="24"/>
                  </a:cxn>
                  <a:cxn ang="0">
                    <a:pos x="56" y="12"/>
                  </a:cxn>
                  <a:cxn ang="0">
                    <a:pos x="76" y="4"/>
                  </a:cxn>
                  <a:cxn ang="0">
                    <a:pos x="97" y="0"/>
                  </a:cxn>
                </a:cxnLst>
                <a:rect l="0" t="0" r="r" b="b"/>
                <a:pathLst>
                  <a:path w="1278" h="217">
                    <a:moveTo>
                      <a:pt x="108" y="0"/>
                    </a:moveTo>
                    <a:lnTo>
                      <a:pt x="1169" y="0"/>
                    </a:lnTo>
                    <a:lnTo>
                      <a:pt x="1180" y="0"/>
                    </a:lnTo>
                    <a:lnTo>
                      <a:pt x="1190" y="2"/>
                    </a:lnTo>
                    <a:lnTo>
                      <a:pt x="1202" y="4"/>
                    </a:lnTo>
                    <a:lnTo>
                      <a:pt x="1212" y="7"/>
                    </a:lnTo>
                    <a:lnTo>
                      <a:pt x="1220" y="12"/>
                    </a:lnTo>
                    <a:lnTo>
                      <a:pt x="1229" y="17"/>
                    </a:lnTo>
                    <a:lnTo>
                      <a:pt x="1238" y="24"/>
                    </a:lnTo>
                    <a:lnTo>
                      <a:pt x="1246" y="31"/>
                    </a:lnTo>
                    <a:lnTo>
                      <a:pt x="1253" y="38"/>
                    </a:lnTo>
                    <a:lnTo>
                      <a:pt x="1259" y="47"/>
                    </a:lnTo>
                    <a:lnTo>
                      <a:pt x="1265" y="56"/>
                    </a:lnTo>
                    <a:lnTo>
                      <a:pt x="1269" y="66"/>
                    </a:lnTo>
                    <a:lnTo>
                      <a:pt x="1272" y="76"/>
                    </a:lnTo>
                    <a:lnTo>
                      <a:pt x="1276" y="86"/>
                    </a:lnTo>
                    <a:lnTo>
                      <a:pt x="1277" y="97"/>
                    </a:lnTo>
                    <a:lnTo>
                      <a:pt x="1278" y="108"/>
                    </a:lnTo>
                    <a:lnTo>
                      <a:pt x="1277" y="119"/>
                    </a:lnTo>
                    <a:lnTo>
                      <a:pt x="1276" y="130"/>
                    </a:lnTo>
                    <a:lnTo>
                      <a:pt x="1272" y="140"/>
                    </a:lnTo>
                    <a:lnTo>
                      <a:pt x="1269" y="150"/>
                    </a:lnTo>
                    <a:lnTo>
                      <a:pt x="1265" y="159"/>
                    </a:lnTo>
                    <a:lnTo>
                      <a:pt x="1259" y="169"/>
                    </a:lnTo>
                    <a:lnTo>
                      <a:pt x="1253" y="177"/>
                    </a:lnTo>
                    <a:lnTo>
                      <a:pt x="1246" y="185"/>
                    </a:lnTo>
                    <a:lnTo>
                      <a:pt x="1238" y="192"/>
                    </a:lnTo>
                    <a:lnTo>
                      <a:pt x="1229" y="198"/>
                    </a:lnTo>
                    <a:lnTo>
                      <a:pt x="1220" y="204"/>
                    </a:lnTo>
                    <a:lnTo>
                      <a:pt x="1212" y="208"/>
                    </a:lnTo>
                    <a:lnTo>
                      <a:pt x="1202" y="213"/>
                    </a:lnTo>
                    <a:lnTo>
                      <a:pt x="1190" y="215"/>
                    </a:lnTo>
                    <a:lnTo>
                      <a:pt x="1180" y="216"/>
                    </a:lnTo>
                    <a:lnTo>
                      <a:pt x="1169" y="217"/>
                    </a:lnTo>
                    <a:lnTo>
                      <a:pt x="108" y="217"/>
                    </a:lnTo>
                    <a:lnTo>
                      <a:pt x="97" y="216"/>
                    </a:lnTo>
                    <a:lnTo>
                      <a:pt x="86" y="215"/>
                    </a:lnTo>
                    <a:lnTo>
                      <a:pt x="76" y="213"/>
                    </a:lnTo>
                    <a:lnTo>
                      <a:pt x="66" y="208"/>
                    </a:lnTo>
                    <a:lnTo>
                      <a:pt x="56" y="204"/>
                    </a:lnTo>
                    <a:lnTo>
                      <a:pt x="47" y="198"/>
                    </a:lnTo>
                    <a:lnTo>
                      <a:pt x="38" y="192"/>
                    </a:lnTo>
                    <a:lnTo>
                      <a:pt x="31" y="185"/>
                    </a:lnTo>
                    <a:lnTo>
                      <a:pt x="24" y="177"/>
                    </a:lnTo>
                    <a:lnTo>
                      <a:pt x="17" y="169"/>
                    </a:lnTo>
                    <a:lnTo>
                      <a:pt x="12" y="159"/>
                    </a:lnTo>
                    <a:lnTo>
                      <a:pt x="7" y="150"/>
                    </a:lnTo>
                    <a:lnTo>
                      <a:pt x="4" y="140"/>
                    </a:lnTo>
                    <a:lnTo>
                      <a:pt x="2" y="130"/>
                    </a:lnTo>
                    <a:lnTo>
                      <a:pt x="0" y="119"/>
                    </a:lnTo>
                    <a:lnTo>
                      <a:pt x="0" y="108"/>
                    </a:lnTo>
                    <a:lnTo>
                      <a:pt x="0" y="97"/>
                    </a:lnTo>
                    <a:lnTo>
                      <a:pt x="2" y="86"/>
                    </a:lnTo>
                    <a:lnTo>
                      <a:pt x="4" y="76"/>
                    </a:lnTo>
                    <a:lnTo>
                      <a:pt x="7" y="66"/>
                    </a:lnTo>
                    <a:lnTo>
                      <a:pt x="12" y="56"/>
                    </a:lnTo>
                    <a:lnTo>
                      <a:pt x="17" y="47"/>
                    </a:lnTo>
                    <a:lnTo>
                      <a:pt x="24" y="38"/>
                    </a:lnTo>
                    <a:lnTo>
                      <a:pt x="31" y="31"/>
                    </a:lnTo>
                    <a:lnTo>
                      <a:pt x="38" y="24"/>
                    </a:lnTo>
                    <a:lnTo>
                      <a:pt x="47" y="17"/>
                    </a:lnTo>
                    <a:lnTo>
                      <a:pt x="56" y="12"/>
                    </a:lnTo>
                    <a:lnTo>
                      <a:pt x="66" y="7"/>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1" name="Freeform 70"/>
              <p:cNvSpPr>
                <a:spLocks/>
              </p:cNvSpPr>
              <p:nvPr/>
            </p:nvSpPr>
            <p:spPr bwMode="gray">
              <a:xfrm>
                <a:off x="10455678" y="3526787"/>
                <a:ext cx="28575" cy="30163"/>
              </a:xfrm>
              <a:custGeom>
                <a:avLst/>
                <a:gdLst/>
                <a:ahLst/>
                <a:cxnLst>
                  <a:cxn ang="0">
                    <a:pos x="101" y="182"/>
                  </a:cxn>
                  <a:cxn ang="0">
                    <a:pos x="119" y="179"/>
                  </a:cxn>
                  <a:cxn ang="0">
                    <a:pos x="135" y="172"/>
                  </a:cxn>
                  <a:cxn ang="0">
                    <a:pos x="150" y="162"/>
                  </a:cxn>
                  <a:cxn ang="0">
                    <a:pos x="162" y="150"/>
                  </a:cxn>
                  <a:cxn ang="0">
                    <a:pos x="172" y="134"/>
                  </a:cxn>
                  <a:cxn ang="0">
                    <a:pos x="179" y="119"/>
                  </a:cxn>
                  <a:cxn ang="0">
                    <a:pos x="182" y="101"/>
                  </a:cxn>
                  <a:cxn ang="0">
                    <a:pos x="182" y="82"/>
                  </a:cxn>
                  <a:cxn ang="0">
                    <a:pos x="179" y="65"/>
                  </a:cxn>
                  <a:cxn ang="0">
                    <a:pos x="172" y="48"/>
                  </a:cxn>
                  <a:cxn ang="0">
                    <a:pos x="162" y="34"/>
                  </a:cxn>
                  <a:cxn ang="0">
                    <a:pos x="150" y="21"/>
                  </a:cxn>
                  <a:cxn ang="0">
                    <a:pos x="135" y="11"/>
                  </a:cxn>
                  <a:cxn ang="0">
                    <a:pos x="119" y="5"/>
                  </a:cxn>
                  <a:cxn ang="0">
                    <a:pos x="101" y="0"/>
                  </a:cxn>
                  <a:cxn ang="0">
                    <a:pos x="82" y="0"/>
                  </a:cxn>
                  <a:cxn ang="0">
                    <a:pos x="64" y="5"/>
                  </a:cxn>
                  <a:cxn ang="0">
                    <a:pos x="48" y="11"/>
                  </a:cxn>
                  <a:cxn ang="0">
                    <a:pos x="33" y="21"/>
                  </a:cxn>
                  <a:cxn ang="0">
                    <a:pos x="21" y="34"/>
                  </a:cxn>
                  <a:cxn ang="0">
                    <a:pos x="11" y="48"/>
                  </a:cxn>
                  <a:cxn ang="0">
                    <a:pos x="4" y="65"/>
                  </a:cxn>
                  <a:cxn ang="0">
                    <a:pos x="0" y="82"/>
                  </a:cxn>
                  <a:cxn ang="0">
                    <a:pos x="0" y="101"/>
                  </a:cxn>
                  <a:cxn ang="0">
                    <a:pos x="4" y="119"/>
                  </a:cxn>
                  <a:cxn ang="0">
                    <a:pos x="11" y="134"/>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9" y="179"/>
                    </a:lnTo>
                    <a:lnTo>
                      <a:pt x="126" y="176"/>
                    </a:lnTo>
                    <a:lnTo>
                      <a:pt x="135" y="172"/>
                    </a:lnTo>
                    <a:lnTo>
                      <a:pt x="142" y="168"/>
                    </a:lnTo>
                    <a:lnTo>
                      <a:pt x="150" y="162"/>
                    </a:lnTo>
                    <a:lnTo>
                      <a:pt x="156" y="156"/>
                    </a:lnTo>
                    <a:lnTo>
                      <a:pt x="162" y="150"/>
                    </a:lnTo>
                    <a:lnTo>
                      <a:pt x="167" y="142"/>
                    </a:lnTo>
                    <a:lnTo>
                      <a:pt x="172" y="134"/>
                    </a:lnTo>
                    <a:lnTo>
                      <a:pt x="175" y="127"/>
                    </a:lnTo>
                    <a:lnTo>
                      <a:pt x="179" y="119"/>
                    </a:lnTo>
                    <a:lnTo>
                      <a:pt x="181" y="110"/>
                    </a:lnTo>
                    <a:lnTo>
                      <a:pt x="182" y="101"/>
                    </a:lnTo>
                    <a:lnTo>
                      <a:pt x="183" y="91"/>
                    </a:lnTo>
                    <a:lnTo>
                      <a:pt x="182" y="82"/>
                    </a:lnTo>
                    <a:lnTo>
                      <a:pt x="181" y="73"/>
                    </a:lnTo>
                    <a:lnTo>
                      <a:pt x="179" y="65"/>
                    </a:lnTo>
                    <a:lnTo>
                      <a:pt x="175" y="56"/>
                    </a:lnTo>
                    <a:lnTo>
                      <a:pt x="172" y="48"/>
                    </a:lnTo>
                    <a:lnTo>
                      <a:pt x="167" y="40"/>
                    </a:lnTo>
                    <a:lnTo>
                      <a:pt x="162" y="34"/>
                    </a:lnTo>
                    <a:lnTo>
                      <a:pt x="156" y="27"/>
                    </a:lnTo>
                    <a:lnTo>
                      <a:pt x="150" y="21"/>
                    </a:lnTo>
                    <a:lnTo>
                      <a:pt x="142" y="16"/>
                    </a:lnTo>
                    <a:lnTo>
                      <a:pt x="135" y="11"/>
                    </a:lnTo>
                    <a:lnTo>
                      <a:pt x="126" y="7"/>
                    </a:lnTo>
                    <a:lnTo>
                      <a:pt x="119" y="5"/>
                    </a:lnTo>
                    <a:lnTo>
                      <a:pt x="110" y="2"/>
                    </a:lnTo>
                    <a:lnTo>
                      <a:pt x="101" y="0"/>
                    </a:lnTo>
                    <a:lnTo>
                      <a:pt x="91" y="0"/>
                    </a:lnTo>
                    <a:lnTo>
                      <a:pt x="82" y="0"/>
                    </a:lnTo>
                    <a:lnTo>
                      <a:pt x="73" y="2"/>
                    </a:lnTo>
                    <a:lnTo>
                      <a:pt x="64" y="5"/>
                    </a:lnTo>
                    <a:lnTo>
                      <a:pt x="55" y="7"/>
                    </a:lnTo>
                    <a:lnTo>
                      <a:pt x="48" y="11"/>
                    </a:lnTo>
                    <a:lnTo>
                      <a:pt x="40" y="16"/>
                    </a:lnTo>
                    <a:lnTo>
                      <a:pt x="33" y="21"/>
                    </a:lnTo>
                    <a:lnTo>
                      <a:pt x="27" y="27"/>
                    </a:lnTo>
                    <a:lnTo>
                      <a:pt x="21" y="34"/>
                    </a:lnTo>
                    <a:lnTo>
                      <a:pt x="16" y="40"/>
                    </a:lnTo>
                    <a:lnTo>
                      <a:pt x="11" y="48"/>
                    </a:lnTo>
                    <a:lnTo>
                      <a:pt x="7" y="56"/>
                    </a:lnTo>
                    <a:lnTo>
                      <a:pt x="4" y="65"/>
                    </a:lnTo>
                    <a:lnTo>
                      <a:pt x="2" y="73"/>
                    </a:lnTo>
                    <a:lnTo>
                      <a:pt x="0" y="82"/>
                    </a:lnTo>
                    <a:lnTo>
                      <a:pt x="0" y="91"/>
                    </a:lnTo>
                    <a:lnTo>
                      <a:pt x="0" y="101"/>
                    </a:lnTo>
                    <a:lnTo>
                      <a:pt x="2" y="110"/>
                    </a:lnTo>
                    <a:lnTo>
                      <a:pt x="4" y="119"/>
                    </a:lnTo>
                    <a:lnTo>
                      <a:pt x="7" y="127"/>
                    </a:lnTo>
                    <a:lnTo>
                      <a:pt x="11" y="134"/>
                    </a:lnTo>
                    <a:lnTo>
                      <a:pt x="16" y="142"/>
                    </a:lnTo>
                    <a:lnTo>
                      <a:pt x="21" y="150"/>
                    </a:lnTo>
                    <a:lnTo>
                      <a:pt x="27" y="156"/>
                    </a:lnTo>
                    <a:lnTo>
                      <a:pt x="33" y="162"/>
                    </a:lnTo>
                    <a:lnTo>
                      <a:pt x="40" y="168"/>
                    </a:lnTo>
                    <a:lnTo>
                      <a:pt x="48" y="172"/>
                    </a:lnTo>
                    <a:lnTo>
                      <a:pt x="55"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2" name="Freeform 71"/>
              <p:cNvSpPr>
                <a:spLocks/>
              </p:cNvSpPr>
              <p:nvPr/>
            </p:nvSpPr>
            <p:spPr bwMode="gray">
              <a:xfrm>
                <a:off x="10495365" y="3526787"/>
                <a:ext cx="30163" cy="30163"/>
              </a:xfrm>
              <a:custGeom>
                <a:avLst/>
                <a:gdLst/>
                <a:ahLst/>
                <a:cxnLst>
                  <a:cxn ang="0">
                    <a:pos x="101" y="182"/>
                  </a:cxn>
                  <a:cxn ang="0">
                    <a:pos x="119" y="179"/>
                  </a:cxn>
                  <a:cxn ang="0">
                    <a:pos x="135" y="172"/>
                  </a:cxn>
                  <a:cxn ang="0">
                    <a:pos x="150" y="162"/>
                  </a:cxn>
                  <a:cxn ang="0">
                    <a:pos x="162" y="150"/>
                  </a:cxn>
                  <a:cxn ang="0">
                    <a:pos x="172" y="134"/>
                  </a:cxn>
                  <a:cxn ang="0">
                    <a:pos x="178" y="119"/>
                  </a:cxn>
                  <a:cxn ang="0">
                    <a:pos x="182" y="101"/>
                  </a:cxn>
                  <a:cxn ang="0">
                    <a:pos x="182" y="82"/>
                  </a:cxn>
                  <a:cxn ang="0">
                    <a:pos x="178" y="65"/>
                  </a:cxn>
                  <a:cxn ang="0">
                    <a:pos x="172" y="48"/>
                  </a:cxn>
                  <a:cxn ang="0">
                    <a:pos x="162" y="34"/>
                  </a:cxn>
                  <a:cxn ang="0">
                    <a:pos x="150" y="21"/>
                  </a:cxn>
                  <a:cxn ang="0">
                    <a:pos x="135" y="11"/>
                  </a:cxn>
                  <a:cxn ang="0">
                    <a:pos x="119" y="5"/>
                  </a:cxn>
                  <a:cxn ang="0">
                    <a:pos x="101" y="0"/>
                  </a:cxn>
                  <a:cxn ang="0">
                    <a:pos x="82" y="0"/>
                  </a:cxn>
                  <a:cxn ang="0">
                    <a:pos x="64" y="5"/>
                  </a:cxn>
                  <a:cxn ang="0">
                    <a:pos x="48"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8" y="172"/>
                  </a:cxn>
                  <a:cxn ang="0">
                    <a:pos x="64" y="179"/>
                  </a:cxn>
                  <a:cxn ang="0">
                    <a:pos x="82" y="182"/>
                  </a:cxn>
                </a:cxnLst>
                <a:rect l="0" t="0" r="r" b="b"/>
                <a:pathLst>
                  <a:path w="183" h="183">
                    <a:moveTo>
                      <a:pt x="92" y="183"/>
                    </a:moveTo>
                    <a:lnTo>
                      <a:pt x="101" y="182"/>
                    </a:lnTo>
                    <a:lnTo>
                      <a:pt x="110" y="181"/>
                    </a:lnTo>
                    <a:lnTo>
                      <a:pt x="119" y="179"/>
                    </a:lnTo>
                    <a:lnTo>
                      <a:pt x="127" y="176"/>
                    </a:lnTo>
                    <a:lnTo>
                      <a:pt x="135" y="172"/>
                    </a:lnTo>
                    <a:lnTo>
                      <a:pt x="142" y="168"/>
                    </a:lnTo>
                    <a:lnTo>
                      <a:pt x="150" y="162"/>
                    </a:lnTo>
                    <a:lnTo>
                      <a:pt x="156" y="156"/>
                    </a:lnTo>
                    <a:lnTo>
                      <a:pt x="162" y="150"/>
                    </a:lnTo>
                    <a:lnTo>
                      <a:pt x="167" y="142"/>
                    </a:lnTo>
                    <a:lnTo>
                      <a:pt x="172" y="134"/>
                    </a:lnTo>
                    <a:lnTo>
                      <a:pt x="175" y="127"/>
                    </a:lnTo>
                    <a:lnTo>
                      <a:pt x="178" y="119"/>
                    </a:lnTo>
                    <a:lnTo>
                      <a:pt x="181" y="110"/>
                    </a:lnTo>
                    <a:lnTo>
                      <a:pt x="182" y="101"/>
                    </a:lnTo>
                    <a:lnTo>
                      <a:pt x="183" y="91"/>
                    </a:lnTo>
                    <a:lnTo>
                      <a:pt x="182" y="82"/>
                    </a:lnTo>
                    <a:lnTo>
                      <a:pt x="181" y="73"/>
                    </a:lnTo>
                    <a:lnTo>
                      <a:pt x="178" y="65"/>
                    </a:lnTo>
                    <a:lnTo>
                      <a:pt x="175" y="56"/>
                    </a:lnTo>
                    <a:lnTo>
                      <a:pt x="172" y="48"/>
                    </a:lnTo>
                    <a:lnTo>
                      <a:pt x="167" y="40"/>
                    </a:lnTo>
                    <a:lnTo>
                      <a:pt x="162" y="34"/>
                    </a:lnTo>
                    <a:lnTo>
                      <a:pt x="156" y="27"/>
                    </a:lnTo>
                    <a:lnTo>
                      <a:pt x="150" y="21"/>
                    </a:lnTo>
                    <a:lnTo>
                      <a:pt x="142" y="16"/>
                    </a:lnTo>
                    <a:lnTo>
                      <a:pt x="135" y="11"/>
                    </a:lnTo>
                    <a:lnTo>
                      <a:pt x="127" y="7"/>
                    </a:lnTo>
                    <a:lnTo>
                      <a:pt x="119" y="5"/>
                    </a:lnTo>
                    <a:lnTo>
                      <a:pt x="110" y="2"/>
                    </a:lnTo>
                    <a:lnTo>
                      <a:pt x="101" y="0"/>
                    </a:lnTo>
                    <a:lnTo>
                      <a:pt x="92" y="0"/>
                    </a:lnTo>
                    <a:lnTo>
                      <a:pt x="82" y="0"/>
                    </a:lnTo>
                    <a:lnTo>
                      <a:pt x="73" y="2"/>
                    </a:lnTo>
                    <a:lnTo>
                      <a:pt x="64" y="5"/>
                    </a:lnTo>
                    <a:lnTo>
                      <a:pt x="55" y="7"/>
                    </a:lnTo>
                    <a:lnTo>
                      <a:pt x="48" y="11"/>
                    </a:lnTo>
                    <a:lnTo>
                      <a:pt x="40" y="16"/>
                    </a:lnTo>
                    <a:lnTo>
                      <a:pt x="33" y="21"/>
                    </a:lnTo>
                    <a:lnTo>
                      <a:pt x="26" y="27"/>
                    </a:lnTo>
                    <a:lnTo>
                      <a:pt x="21" y="34"/>
                    </a:lnTo>
                    <a:lnTo>
                      <a:pt x="15" y="40"/>
                    </a:lnTo>
                    <a:lnTo>
                      <a:pt x="11" y="48"/>
                    </a:lnTo>
                    <a:lnTo>
                      <a:pt x="8" y="56"/>
                    </a:lnTo>
                    <a:lnTo>
                      <a:pt x="4" y="65"/>
                    </a:lnTo>
                    <a:lnTo>
                      <a:pt x="2" y="73"/>
                    </a:lnTo>
                    <a:lnTo>
                      <a:pt x="1" y="82"/>
                    </a:lnTo>
                    <a:lnTo>
                      <a:pt x="0" y="91"/>
                    </a:lnTo>
                    <a:lnTo>
                      <a:pt x="1" y="101"/>
                    </a:lnTo>
                    <a:lnTo>
                      <a:pt x="2" y="110"/>
                    </a:lnTo>
                    <a:lnTo>
                      <a:pt x="4" y="119"/>
                    </a:lnTo>
                    <a:lnTo>
                      <a:pt x="8" y="127"/>
                    </a:lnTo>
                    <a:lnTo>
                      <a:pt x="11" y="134"/>
                    </a:lnTo>
                    <a:lnTo>
                      <a:pt x="15" y="142"/>
                    </a:lnTo>
                    <a:lnTo>
                      <a:pt x="21" y="150"/>
                    </a:lnTo>
                    <a:lnTo>
                      <a:pt x="26" y="156"/>
                    </a:lnTo>
                    <a:lnTo>
                      <a:pt x="33" y="162"/>
                    </a:lnTo>
                    <a:lnTo>
                      <a:pt x="40" y="168"/>
                    </a:lnTo>
                    <a:lnTo>
                      <a:pt x="48" y="172"/>
                    </a:lnTo>
                    <a:lnTo>
                      <a:pt x="55" y="176"/>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3" name="Freeform 72"/>
              <p:cNvSpPr>
                <a:spLocks/>
              </p:cNvSpPr>
              <p:nvPr/>
            </p:nvSpPr>
            <p:spPr bwMode="gray">
              <a:xfrm>
                <a:off x="10536640" y="3526787"/>
                <a:ext cx="28575" cy="30163"/>
              </a:xfrm>
              <a:custGeom>
                <a:avLst/>
                <a:gdLst/>
                <a:ahLst/>
                <a:cxnLst>
                  <a:cxn ang="0">
                    <a:pos x="101" y="182"/>
                  </a:cxn>
                  <a:cxn ang="0">
                    <a:pos x="118" y="179"/>
                  </a:cxn>
                  <a:cxn ang="0">
                    <a:pos x="135" y="172"/>
                  </a:cxn>
                  <a:cxn ang="0">
                    <a:pos x="149" y="162"/>
                  </a:cxn>
                  <a:cxn ang="0">
                    <a:pos x="162" y="150"/>
                  </a:cxn>
                  <a:cxn ang="0">
                    <a:pos x="172" y="134"/>
                  </a:cxn>
                  <a:cxn ang="0">
                    <a:pos x="178" y="119"/>
                  </a:cxn>
                  <a:cxn ang="0">
                    <a:pos x="183" y="101"/>
                  </a:cxn>
                  <a:cxn ang="0">
                    <a:pos x="183" y="82"/>
                  </a:cxn>
                  <a:cxn ang="0">
                    <a:pos x="178" y="65"/>
                  </a:cxn>
                  <a:cxn ang="0">
                    <a:pos x="172" y="48"/>
                  </a:cxn>
                  <a:cxn ang="0">
                    <a:pos x="162" y="34"/>
                  </a:cxn>
                  <a:cxn ang="0">
                    <a:pos x="149" y="21"/>
                  </a:cxn>
                  <a:cxn ang="0">
                    <a:pos x="135" y="11"/>
                  </a:cxn>
                  <a:cxn ang="0">
                    <a:pos x="118" y="5"/>
                  </a:cxn>
                  <a:cxn ang="0">
                    <a:pos x="101" y="0"/>
                  </a:cxn>
                  <a:cxn ang="0">
                    <a:pos x="82" y="0"/>
                  </a:cxn>
                  <a:cxn ang="0">
                    <a:pos x="64" y="5"/>
                  </a:cxn>
                  <a:cxn ang="0">
                    <a:pos x="47"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7" y="172"/>
                  </a:cxn>
                  <a:cxn ang="0">
                    <a:pos x="64" y="179"/>
                  </a:cxn>
                  <a:cxn ang="0">
                    <a:pos x="82" y="182"/>
                  </a:cxn>
                </a:cxnLst>
                <a:rect l="0" t="0" r="r" b="b"/>
                <a:pathLst>
                  <a:path w="183" h="183">
                    <a:moveTo>
                      <a:pt x="92" y="183"/>
                    </a:moveTo>
                    <a:lnTo>
                      <a:pt x="101" y="182"/>
                    </a:lnTo>
                    <a:lnTo>
                      <a:pt x="109" y="181"/>
                    </a:lnTo>
                    <a:lnTo>
                      <a:pt x="118" y="179"/>
                    </a:lnTo>
                    <a:lnTo>
                      <a:pt x="127" y="176"/>
                    </a:lnTo>
                    <a:lnTo>
                      <a:pt x="135" y="172"/>
                    </a:lnTo>
                    <a:lnTo>
                      <a:pt x="143" y="168"/>
                    </a:lnTo>
                    <a:lnTo>
                      <a:pt x="149" y="162"/>
                    </a:lnTo>
                    <a:lnTo>
                      <a:pt x="156" y="156"/>
                    </a:lnTo>
                    <a:lnTo>
                      <a:pt x="162" y="150"/>
                    </a:lnTo>
                    <a:lnTo>
                      <a:pt x="167" y="142"/>
                    </a:lnTo>
                    <a:lnTo>
                      <a:pt x="172" y="134"/>
                    </a:lnTo>
                    <a:lnTo>
                      <a:pt x="176" y="127"/>
                    </a:lnTo>
                    <a:lnTo>
                      <a:pt x="178" y="119"/>
                    </a:lnTo>
                    <a:lnTo>
                      <a:pt x="180" y="110"/>
                    </a:lnTo>
                    <a:lnTo>
                      <a:pt x="183" y="101"/>
                    </a:lnTo>
                    <a:lnTo>
                      <a:pt x="183" y="91"/>
                    </a:lnTo>
                    <a:lnTo>
                      <a:pt x="183" y="82"/>
                    </a:lnTo>
                    <a:lnTo>
                      <a:pt x="180" y="73"/>
                    </a:lnTo>
                    <a:lnTo>
                      <a:pt x="178" y="65"/>
                    </a:lnTo>
                    <a:lnTo>
                      <a:pt x="176" y="56"/>
                    </a:lnTo>
                    <a:lnTo>
                      <a:pt x="172" y="48"/>
                    </a:lnTo>
                    <a:lnTo>
                      <a:pt x="167" y="40"/>
                    </a:lnTo>
                    <a:lnTo>
                      <a:pt x="162" y="34"/>
                    </a:lnTo>
                    <a:lnTo>
                      <a:pt x="156" y="27"/>
                    </a:lnTo>
                    <a:lnTo>
                      <a:pt x="149" y="21"/>
                    </a:lnTo>
                    <a:lnTo>
                      <a:pt x="143" y="16"/>
                    </a:lnTo>
                    <a:lnTo>
                      <a:pt x="135" y="11"/>
                    </a:lnTo>
                    <a:lnTo>
                      <a:pt x="127" y="7"/>
                    </a:lnTo>
                    <a:lnTo>
                      <a:pt x="118" y="5"/>
                    </a:lnTo>
                    <a:lnTo>
                      <a:pt x="109" y="2"/>
                    </a:lnTo>
                    <a:lnTo>
                      <a:pt x="101" y="0"/>
                    </a:lnTo>
                    <a:lnTo>
                      <a:pt x="92" y="0"/>
                    </a:lnTo>
                    <a:lnTo>
                      <a:pt x="82" y="0"/>
                    </a:lnTo>
                    <a:lnTo>
                      <a:pt x="73" y="2"/>
                    </a:lnTo>
                    <a:lnTo>
                      <a:pt x="64" y="5"/>
                    </a:lnTo>
                    <a:lnTo>
                      <a:pt x="56" y="7"/>
                    </a:lnTo>
                    <a:lnTo>
                      <a:pt x="47" y="11"/>
                    </a:lnTo>
                    <a:lnTo>
                      <a:pt x="41" y="16"/>
                    </a:lnTo>
                    <a:lnTo>
                      <a:pt x="33" y="21"/>
                    </a:lnTo>
                    <a:lnTo>
                      <a:pt x="26" y="27"/>
                    </a:lnTo>
                    <a:lnTo>
                      <a:pt x="21" y="34"/>
                    </a:lnTo>
                    <a:lnTo>
                      <a:pt x="15" y="40"/>
                    </a:lnTo>
                    <a:lnTo>
                      <a:pt x="11" y="48"/>
                    </a:lnTo>
                    <a:lnTo>
                      <a:pt x="7" y="56"/>
                    </a:lnTo>
                    <a:lnTo>
                      <a:pt x="4" y="65"/>
                    </a:lnTo>
                    <a:lnTo>
                      <a:pt x="2" y="73"/>
                    </a:lnTo>
                    <a:lnTo>
                      <a:pt x="1" y="82"/>
                    </a:lnTo>
                    <a:lnTo>
                      <a:pt x="0" y="91"/>
                    </a:lnTo>
                    <a:lnTo>
                      <a:pt x="1" y="101"/>
                    </a:lnTo>
                    <a:lnTo>
                      <a:pt x="2" y="110"/>
                    </a:lnTo>
                    <a:lnTo>
                      <a:pt x="4" y="119"/>
                    </a:lnTo>
                    <a:lnTo>
                      <a:pt x="7" y="127"/>
                    </a:lnTo>
                    <a:lnTo>
                      <a:pt x="11" y="134"/>
                    </a:lnTo>
                    <a:lnTo>
                      <a:pt x="15" y="142"/>
                    </a:lnTo>
                    <a:lnTo>
                      <a:pt x="21" y="150"/>
                    </a:lnTo>
                    <a:lnTo>
                      <a:pt x="26" y="156"/>
                    </a:lnTo>
                    <a:lnTo>
                      <a:pt x="33" y="162"/>
                    </a:lnTo>
                    <a:lnTo>
                      <a:pt x="41" y="168"/>
                    </a:lnTo>
                    <a:lnTo>
                      <a:pt x="47" y="172"/>
                    </a:lnTo>
                    <a:lnTo>
                      <a:pt x="56" y="176"/>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4" name="Freeform 73"/>
              <p:cNvSpPr>
                <a:spLocks/>
              </p:cNvSpPr>
              <p:nvPr/>
            </p:nvSpPr>
            <p:spPr bwMode="gray">
              <a:xfrm>
                <a:off x="10576328" y="3526787"/>
                <a:ext cx="28575" cy="30163"/>
              </a:xfrm>
              <a:custGeom>
                <a:avLst/>
                <a:gdLst/>
                <a:ahLst/>
                <a:cxnLst>
                  <a:cxn ang="0">
                    <a:pos x="100" y="182"/>
                  </a:cxn>
                  <a:cxn ang="0">
                    <a:pos x="118" y="179"/>
                  </a:cxn>
                  <a:cxn ang="0">
                    <a:pos x="135" y="172"/>
                  </a:cxn>
                  <a:cxn ang="0">
                    <a:pos x="149" y="162"/>
                  </a:cxn>
                  <a:cxn ang="0">
                    <a:pos x="161" y="150"/>
                  </a:cxn>
                  <a:cxn ang="0">
                    <a:pos x="171" y="134"/>
                  </a:cxn>
                  <a:cxn ang="0">
                    <a:pos x="178" y="119"/>
                  </a:cxn>
                  <a:cxn ang="0">
                    <a:pos x="182" y="101"/>
                  </a:cxn>
                  <a:cxn ang="0">
                    <a:pos x="182" y="82"/>
                  </a:cxn>
                  <a:cxn ang="0">
                    <a:pos x="178" y="65"/>
                  </a:cxn>
                  <a:cxn ang="0">
                    <a:pos x="171" y="48"/>
                  </a:cxn>
                  <a:cxn ang="0">
                    <a:pos x="161" y="34"/>
                  </a:cxn>
                  <a:cxn ang="0">
                    <a:pos x="149" y="21"/>
                  </a:cxn>
                  <a:cxn ang="0">
                    <a:pos x="135" y="11"/>
                  </a:cxn>
                  <a:cxn ang="0">
                    <a:pos x="118" y="5"/>
                  </a:cxn>
                  <a:cxn ang="0">
                    <a:pos x="100" y="0"/>
                  </a:cxn>
                  <a:cxn ang="0">
                    <a:pos x="82" y="0"/>
                  </a:cxn>
                  <a:cxn ang="0">
                    <a:pos x="64" y="5"/>
                  </a:cxn>
                  <a:cxn ang="0">
                    <a:pos x="48" y="11"/>
                  </a:cxn>
                  <a:cxn ang="0">
                    <a:pos x="33" y="21"/>
                  </a:cxn>
                  <a:cxn ang="0">
                    <a:pos x="21" y="34"/>
                  </a:cxn>
                  <a:cxn ang="0">
                    <a:pos x="11" y="48"/>
                  </a:cxn>
                  <a:cxn ang="0">
                    <a:pos x="4" y="65"/>
                  </a:cxn>
                  <a:cxn ang="0">
                    <a:pos x="1" y="82"/>
                  </a:cxn>
                  <a:cxn ang="0">
                    <a:pos x="1" y="101"/>
                  </a:cxn>
                  <a:cxn ang="0">
                    <a:pos x="4" y="119"/>
                  </a:cxn>
                  <a:cxn ang="0">
                    <a:pos x="11" y="134"/>
                  </a:cxn>
                  <a:cxn ang="0">
                    <a:pos x="21" y="150"/>
                  </a:cxn>
                  <a:cxn ang="0">
                    <a:pos x="33" y="162"/>
                  </a:cxn>
                  <a:cxn ang="0">
                    <a:pos x="48" y="172"/>
                  </a:cxn>
                  <a:cxn ang="0">
                    <a:pos x="64" y="179"/>
                  </a:cxn>
                  <a:cxn ang="0">
                    <a:pos x="82" y="182"/>
                  </a:cxn>
                </a:cxnLst>
                <a:rect l="0" t="0" r="r" b="b"/>
                <a:pathLst>
                  <a:path w="182" h="183">
                    <a:moveTo>
                      <a:pt x="92" y="183"/>
                    </a:moveTo>
                    <a:lnTo>
                      <a:pt x="100" y="182"/>
                    </a:lnTo>
                    <a:lnTo>
                      <a:pt x="109" y="181"/>
                    </a:lnTo>
                    <a:lnTo>
                      <a:pt x="118" y="179"/>
                    </a:lnTo>
                    <a:lnTo>
                      <a:pt x="127" y="176"/>
                    </a:lnTo>
                    <a:lnTo>
                      <a:pt x="135" y="172"/>
                    </a:lnTo>
                    <a:lnTo>
                      <a:pt x="143" y="168"/>
                    </a:lnTo>
                    <a:lnTo>
                      <a:pt x="149" y="162"/>
                    </a:lnTo>
                    <a:lnTo>
                      <a:pt x="156" y="156"/>
                    </a:lnTo>
                    <a:lnTo>
                      <a:pt x="161" y="150"/>
                    </a:lnTo>
                    <a:lnTo>
                      <a:pt x="167" y="142"/>
                    </a:lnTo>
                    <a:lnTo>
                      <a:pt x="171" y="134"/>
                    </a:lnTo>
                    <a:lnTo>
                      <a:pt x="176" y="127"/>
                    </a:lnTo>
                    <a:lnTo>
                      <a:pt x="178" y="119"/>
                    </a:lnTo>
                    <a:lnTo>
                      <a:pt x="180" y="110"/>
                    </a:lnTo>
                    <a:lnTo>
                      <a:pt x="182" y="101"/>
                    </a:lnTo>
                    <a:lnTo>
                      <a:pt x="182" y="91"/>
                    </a:lnTo>
                    <a:lnTo>
                      <a:pt x="182" y="82"/>
                    </a:lnTo>
                    <a:lnTo>
                      <a:pt x="180" y="73"/>
                    </a:lnTo>
                    <a:lnTo>
                      <a:pt x="178" y="65"/>
                    </a:lnTo>
                    <a:lnTo>
                      <a:pt x="176" y="56"/>
                    </a:lnTo>
                    <a:lnTo>
                      <a:pt x="171" y="48"/>
                    </a:lnTo>
                    <a:lnTo>
                      <a:pt x="167" y="40"/>
                    </a:lnTo>
                    <a:lnTo>
                      <a:pt x="161" y="34"/>
                    </a:lnTo>
                    <a:lnTo>
                      <a:pt x="156" y="27"/>
                    </a:lnTo>
                    <a:lnTo>
                      <a:pt x="149" y="21"/>
                    </a:lnTo>
                    <a:lnTo>
                      <a:pt x="143" y="16"/>
                    </a:lnTo>
                    <a:lnTo>
                      <a:pt x="135" y="11"/>
                    </a:lnTo>
                    <a:lnTo>
                      <a:pt x="127" y="7"/>
                    </a:lnTo>
                    <a:lnTo>
                      <a:pt x="118" y="5"/>
                    </a:lnTo>
                    <a:lnTo>
                      <a:pt x="109" y="2"/>
                    </a:lnTo>
                    <a:lnTo>
                      <a:pt x="100" y="0"/>
                    </a:lnTo>
                    <a:lnTo>
                      <a:pt x="92" y="0"/>
                    </a:lnTo>
                    <a:lnTo>
                      <a:pt x="82" y="0"/>
                    </a:lnTo>
                    <a:lnTo>
                      <a:pt x="73" y="2"/>
                    </a:lnTo>
                    <a:lnTo>
                      <a:pt x="64" y="5"/>
                    </a:lnTo>
                    <a:lnTo>
                      <a:pt x="56" y="7"/>
                    </a:lnTo>
                    <a:lnTo>
                      <a:pt x="48" y="11"/>
                    </a:lnTo>
                    <a:lnTo>
                      <a:pt x="41" y="16"/>
                    </a:lnTo>
                    <a:lnTo>
                      <a:pt x="33" y="21"/>
                    </a:lnTo>
                    <a:lnTo>
                      <a:pt x="27" y="27"/>
                    </a:lnTo>
                    <a:lnTo>
                      <a:pt x="21" y="34"/>
                    </a:lnTo>
                    <a:lnTo>
                      <a:pt x="16" y="40"/>
                    </a:lnTo>
                    <a:lnTo>
                      <a:pt x="11" y="48"/>
                    </a:lnTo>
                    <a:lnTo>
                      <a:pt x="7" y="56"/>
                    </a:lnTo>
                    <a:lnTo>
                      <a:pt x="4" y="65"/>
                    </a:lnTo>
                    <a:lnTo>
                      <a:pt x="2" y="73"/>
                    </a:lnTo>
                    <a:lnTo>
                      <a:pt x="1" y="82"/>
                    </a:lnTo>
                    <a:lnTo>
                      <a:pt x="0" y="91"/>
                    </a:lnTo>
                    <a:lnTo>
                      <a:pt x="1" y="101"/>
                    </a:lnTo>
                    <a:lnTo>
                      <a:pt x="2" y="110"/>
                    </a:lnTo>
                    <a:lnTo>
                      <a:pt x="4" y="119"/>
                    </a:lnTo>
                    <a:lnTo>
                      <a:pt x="7" y="127"/>
                    </a:lnTo>
                    <a:lnTo>
                      <a:pt x="11" y="134"/>
                    </a:lnTo>
                    <a:lnTo>
                      <a:pt x="16" y="142"/>
                    </a:lnTo>
                    <a:lnTo>
                      <a:pt x="21" y="150"/>
                    </a:lnTo>
                    <a:lnTo>
                      <a:pt x="27" y="156"/>
                    </a:lnTo>
                    <a:lnTo>
                      <a:pt x="33" y="162"/>
                    </a:lnTo>
                    <a:lnTo>
                      <a:pt x="41" y="168"/>
                    </a:lnTo>
                    <a:lnTo>
                      <a:pt x="48" y="172"/>
                    </a:lnTo>
                    <a:lnTo>
                      <a:pt x="56" y="176"/>
                    </a:lnTo>
                    <a:lnTo>
                      <a:pt x="64"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5" name="Freeform 74"/>
              <p:cNvSpPr>
                <a:spLocks/>
              </p:cNvSpPr>
              <p:nvPr/>
            </p:nvSpPr>
            <p:spPr bwMode="gray">
              <a:xfrm>
                <a:off x="10616015" y="3526787"/>
                <a:ext cx="28575" cy="30163"/>
              </a:xfrm>
              <a:custGeom>
                <a:avLst/>
                <a:gdLst/>
                <a:ahLst/>
                <a:cxnLst>
                  <a:cxn ang="0">
                    <a:pos x="100" y="182"/>
                  </a:cxn>
                  <a:cxn ang="0">
                    <a:pos x="118" y="179"/>
                  </a:cxn>
                  <a:cxn ang="0">
                    <a:pos x="135" y="172"/>
                  </a:cxn>
                  <a:cxn ang="0">
                    <a:pos x="149" y="162"/>
                  </a:cxn>
                  <a:cxn ang="0">
                    <a:pos x="161" y="150"/>
                  </a:cxn>
                  <a:cxn ang="0">
                    <a:pos x="171" y="134"/>
                  </a:cxn>
                  <a:cxn ang="0">
                    <a:pos x="179" y="119"/>
                  </a:cxn>
                  <a:cxn ang="0">
                    <a:pos x="182" y="101"/>
                  </a:cxn>
                  <a:cxn ang="0">
                    <a:pos x="182" y="82"/>
                  </a:cxn>
                  <a:cxn ang="0">
                    <a:pos x="179" y="65"/>
                  </a:cxn>
                  <a:cxn ang="0">
                    <a:pos x="171" y="48"/>
                  </a:cxn>
                  <a:cxn ang="0">
                    <a:pos x="161" y="34"/>
                  </a:cxn>
                  <a:cxn ang="0">
                    <a:pos x="149" y="21"/>
                  </a:cxn>
                  <a:cxn ang="0">
                    <a:pos x="135" y="11"/>
                  </a:cxn>
                  <a:cxn ang="0">
                    <a:pos x="118" y="5"/>
                  </a:cxn>
                  <a:cxn ang="0">
                    <a:pos x="100" y="0"/>
                  </a:cxn>
                  <a:cxn ang="0">
                    <a:pos x="82" y="0"/>
                  </a:cxn>
                  <a:cxn ang="0">
                    <a:pos x="64" y="5"/>
                  </a:cxn>
                  <a:cxn ang="0">
                    <a:pos x="48" y="11"/>
                  </a:cxn>
                  <a:cxn ang="0">
                    <a:pos x="34" y="21"/>
                  </a:cxn>
                  <a:cxn ang="0">
                    <a:pos x="20" y="34"/>
                  </a:cxn>
                  <a:cxn ang="0">
                    <a:pos x="10" y="48"/>
                  </a:cxn>
                  <a:cxn ang="0">
                    <a:pos x="4" y="65"/>
                  </a:cxn>
                  <a:cxn ang="0">
                    <a:pos x="0" y="82"/>
                  </a:cxn>
                  <a:cxn ang="0">
                    <a:pos x="0" y="101"/>
                  </a:cxn>
                  <a:cxn ang="0">
                    <a:pos x="4" y="119"/>
                  </a:cxn>
                  <a:cxn ang="0">
                    <a:pos x="10" y="134"/>
                  </a:cxn>
                  <a:cxn ang="0">
                    <a:pos x="20" y="150"/>
                  </a:cxn>
                  <a:cxn ang="0">
                    <a:pos x="34" y="162"/>
                  </a:cxn>
                  <a:cxn ang="0">
                    <a:pos x="48" y="172"/>
                  </a:cxn>
                  <a:cxn ang="0">
                    <a:pos x="64" y="179"/>
                  </a:cxn>
                  <a:cxn ang="0">
                    <a:pos x="82" y="182"/>
                  </a:cxn>
                </a:cxnLst>
                <a:rect l="0" t="0" r="r" b="b"/>
                <a:pathLst>
                  <a:path w="182" h="183">
                    <a:moveTo>
                      <a:pt x="91" y="183"/>
                    </a:moveTo>
                    <a:lnTo>
                      <a:pt x="100" y="182"/>
                    </a:lnTo>
                    <a:lnTo>
                      <a:pt x="109" y="181"/>
                    </a:lnTo>
                    <a:lnTo>
                      <a:pt x="118" y="179"/>
                    </a:lnTo>
                    <a:lnTo>
                      <a:pt x="127" y="176"/>
                    </a:lnTo>
                    <a:lnTo>
                      <a:pt x="135" y="172"/>
                    </a:lnTo>
                    <a:lnTo>
                      <a:pt x="142" y="168"/>
                    </a:lnTo>
                    <a:lnTo>
                      <a:pt x="149" y="162"/>
                    </a:lnTo>
                    <a:lnTo>
                      <a:pt x="156" y="156"/>
                    </a:lnTo>
                    <a:lnTo>
                      <a:pt x="161" y="150"/>
                    </a:lnTo>
                    <a:lnTo>
                      <a:pt x="167" y="142"/>
                    </a:lnTo>
                    <a:lnTo>
                      <a:pt x="171" y="134"/>
                    </a:lnTo>
                    <a:lnTo>
                      <a:pt x="176" y="127"/>
                    </a:lnTo>
                    <a:lnTo>
                      <a:pt x="179" y="119"/>
                    </a:lnTo>
                    <a:lnTo>
                      <a:pt x="181" y="110"/>
                    </a:lnTo>
                    <a:lnTo>
                      <a:pt x="182" y="101"/>
                    </a:lnTo>
                    <a:lnTo>
                      <a:pt x="182" y="91"/>
                    </a:lnTo>
                    <a:lnTo>
                      <a:pt x="182" y="82"/>
                    </a:lnTo>
                    <a:lnTo>
                      <a:pt x="181" y="73"/>
                    </a:lnTo>
                    <a:lnTo>
                      <a:pt x="179" y="65"/>
                    </a:lnTo>
                    <a:lnTo>
                      <a:pt x="176" y="56"/>
                    </a:lnTo>
                    <a:lnTo>
                      <a:pt x="171" y="48"/>
                    </a:lnTo>
                    <a:lnTo>
                      <a:pt x="167" y="40"/>
                    </a:lnTo>
                    <a:lnTo>
                      <a:pt x="161" y="34"/>
                    </a:lnTo>
                    <a:lnTo>
                      <a:pt x="156" y="27"/>
                    </a:lnTo>
                    <a:lnTo>
                      <a:pt x="149" y="21"/>
                    </a:lnTo>
                    <a:lnTo>
                      <a:pt x="142" y="16"/>
                    </a:lnTo>
                    <a:lnTo>
                      <a:pt x="135" y="11"/>
                    </a:lnTo>
                    <a:lnTo>
                      <a:pt x="127" y="7"/>
                    </a:lnTo>
                    <a:lnTo>
                      <a:pt x="118" y="5"/>
                    </a:lnTo>
                    <a:lnTo>
                      <a:pt x="109" y="2"/>
                    </a:lnTo>
                    <a:lnTo>
                      <a:pt x="100" y="0"/>
                    </a:lnTo>
                    <a:lnTo>
                      <a:pt x="91" y="0"/>
                    </a:lnTo>
                    <a:lnTo>
                      <a:pt x="82" y="0"/>
                    </a:lnTo>
                    <a:lnTo>
                      <a:pt x="73" y="2"/>
                    </a:lnTo>
                    <a:lnTo>
                      <a:pt x="64" y="5"/>
                    </a:lnTo>
                    <a:lnTo>
                      <a:pt x="56" y="7"/>
                    </a:lnTo>
                    <a:lnTo>
                      <a:pt x="48" y="11"/>
                    </a:lnTo>
                    <a:lnTo>
                      <a:pt x="40" y="16"/>
                    </a:lnTo>
                    <a:lnTo>
                      <a:pt x="34" y="21"/>
                    </a:lnTo>
                    <a:lnTo>
                      <a:pt x="27" y="27"/>
                    </a:lnTo>
                    <a:lnTo>
                      <a:pt x="20" y="34"/>
                    </a:lnTo>
                    <a:lnTo>
                      <a:pt x="16" y="40"/>
                    </a:lnTo>
                    <a:lnTo>
                      <a:pt x="10" y="48"/>
                    </a:lnTo>
                    <a:lnTo>
                      <a:pt x="7" y="56"/>
                    </a:lnTo>
                    <a:lnTo>
                      <a:pt x="4" y="65"/>
                    </a:lnTo>
                    <a:lnTo>
                      <a:pt x="2" y="73"/>
                    </a:lnTo>
                    <a:lnTo>
                      <a:pt x="0" y="82"/>
                    </a:lnTo>
                    <a:lnTo>
                      <a:pt x="0" y="91"/>
                    </a:lnTo>
                    <a:lnTo>
                      <a:pt x="0" y="101"/>
                    </a:lnTo>
                    <a:lnTo>
                      <a:pt x="2" y="110"/>
                    </a:lnTo>
                    <a:lnTo>
                      <a:pt x="4" y="119"/>
                    </a:lnTo>
                    <a:lnTo>
                      <a:pt x="7" y="127"/>
                    </a:lnTo>
                    <a:lnTo>
                      <a:pt x="10" y="134"/>
                    </a:lnTo>
                    <a:lnTo>
                      <a:pt x="16" y="142"/>
                    </a:lnTo>
                    <a:lnTo>
                      <a:pt x="20" y="150"/>
                    </a:lnTo>
                    <a:lnTo>
                      <a:pt x="27" y="156"/>
                    </a:lnTo>
                    <a:lnTo>
                      <a:pt x="34" y="162"/>
                    </a:lnTo>
                    <a:lnTo>
                      <a:pt x="40" y="168"/>
                    </a:lnTo>
                    <a:lnTo>
                      <a:pt x="48" y="172"/>
                    </a:lnTo>
                    <a:lnTo>
                      <a:pt x="56"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6" name="Freeform 75"/>
              <p:cNvSpPr>
                <a:spLocks/>
              </p:cNvSpPr>
              <p:nvPr/>
            </p:nvSpPr>
            <p:spPr bwMode="gray">
              <a:xfrm>
                <a:off x="11073215" y="2586987"/>
                <a:ext cx="203200" cy="34925"/>
              </a:xfrm>
              <a:custGeom>
                <a:avLst/>
                <a:gdLst/>
                <a:ahLst/>
                <a:cxnLst>
                  <a:cxn ang="0">
                    <a:pos x="1169" y="0"/>
                  </a:cxn>
                  <a:cxn ang="0">
                    <a:pos x="1190" y="2"/>
                  </a:cxn>
                  <a:cxn ang="0">
                    <a:pos x="1212" y="8"/>
                  </a:cxn>
                  <a:cxn ang="0">
                    <a:pos x="1229" y="18"/>
                  </a:cxn>
                  <a:cxn ang="0">
                    <a:pos x="1246" y="32"/>
                  </a:cxn>
                  <a:cxn ang="0">
                    <a:pos x="1259" y="47"/>
                  </a:cxn>
                  <a:cxn ang="0">
                    <a:pos x="1269" y="66"/>
                  </a:cxn>
                  <a:cxn ang="0">
                    <a:pos x="1276" y="87"/>
                  </a:cxn>
                  <a:cxn ang="0">
                    <a:pos x="1278" y="108"/>
                  </a:cxn>
                  <a:cxn ang="0">
                    <a:pos x="1276" y="131"/>
                  </a:cxn>
                  <a:cxn ang="0">
                    <a:pos x="1269" y="150"/>
                  </a:cxn>
                  <a:cxn ang="0">
                    <a:pos x="1259" y="169"/>
                  </a:cxn>
                  <a:cxn ang="0">
                    <a:pos x="1246" y="186"/>
                  </a:cxn>
                  <a:cxn ang="0">
                    <a:pos x="1229" y="199"/>
                  </a:cxn>
                  <a:cxn ang="0">
                    <a:pos x="1212" y="209"/>
                  </a:cxn>
                  <a:cxn ang="0">
                    <a:pos x="1190" y="215"/>
                  </a:cxn>
                  <a:cxn ang="0">
                    <a:pos x="1169" y="217"/>
                  </a:cxn>
                  <a:cxn ang="0">
                    <a:pos x="97" y="217"/>
                  </a:cxn>
                  <a:cxn ang="0">
                    <a:pos x="76" y="213"/>
                  </a:cxn>
                  <a:cxn ang="0">
                    <a:pos x="56" y="205"/>
                  </a:cxn>
                  <a:cxn ang="0">
                    <a:pos x="38" y="193"/>
                  </a:cxn>
                  <a:cxn ang="0">
                    <a:pos x="24" y="178"/>
                  </a:cxn>
                  <a:cxn ang="0">
                    <a:pos x="12" y="160"/>
                  </a:cxn>
                  <a:cxn ang="0">
                    <a:pos x="4" y="141"/>
                  </a:cxn>
                  <a:cxn ang="0">
                    <a:pos x="0" y="119"/>
                  </a:cxn>
                  <a:cxn ang="0">
                    <a:pos x="0" y="97"/>
                  </a:cxn>
                  <a:cxn ang="0">
                    <a:pos x="4" y="76"/>
                  </a:cxn>
                  <a:cxn ang="0">
                    <a:pos x="12" y="57"/>
                  </a:cxn>
                  <a:cxn ang="0">
                    <a:pos x="24" y="40"/>
                  </a:cxn>
                  <a:cxn ang="0">
                    <a:pos x="38" y="25"/>
                  </a:cxn>
                  <a:cxn ang="0">
                    <a:pos x="56" y="13"/>
                  </a:cxn>
                  <a:cxn ang="0">
                    <a:pos x="76" y="4"/>
                  </a:cxn>
                  <a:cxn ang="0">
                    <a:pos x="97" y="1"/>
                  </a:cxn>
                </a:cxnLst>
                <a:rect l="0" t="0" r="r" b="b"/>
                <a:pathLst>
                  <a:path w="1278" h="217">
                    <a:moveTo>
                      <a:pt x="108" y="0"/>
                    </a:moveTo>
                    <a:lnTo>
                      <a:pt x="1169" y="0"/>
                    </a:lnTo>
                    <a:lnTo>
                      <a:pt x="1180" y="1"/>
                    </a:lnTo>
                    <a:lnTo>
                      <a:pt x="1190" y="2"/>
                    </a:lnTo>
                    <a:lnTo>
                      <a:pt x="1202" y="4"/>
                    </a:lnTo>
                    <a:lnTo>
                      <a:pt x="1212" y="8"/>
                    </a:lnTo>
                    <a:lnTo>
                      <a:pt x="1220" y="13"/>
                    </a:lnTo>
                    <a:lnTo>
                      <a:pt x="1229" y="18"/>
                    </a:lnTo>
                    <a:lnTo>
                      <a:pt x="1238" y="25"/>
                    </a:lnTo>
                    <a:lnTo>
                      <a:pt x="1246" y="32"/>
                    </a:lnTo>
                    <a:lnTo>
                      <a:pt x="1253" y="40"/>
                    </a:lnTo>
                    <a:lnTo>
                      <a:pt x="1259" y="47"/>
                    </a:lnTo>
                    <a:lnTo>
                      <a:pt x="1265" y="57"/>
                    </a:lnTo>
                    <a:lnTo>
                      <a:pt x="1269" y="66"/>
                    </a:lnTo>
                    <a:lnTo>
                      <a:pt x="1272" y="76"/>
                    </a:lnTo>
                    <a:lnTo>
                      <a:pt x="1276" y="87"/>
                    </a:lnTo>
                    <a:lnTo>
                      <a:pt x="1277" y="97"/>
                    </a:lnTo>
                    <a:lnTo>
                      <a:pt x="1278" y="108"/>
                    </a:lnTo>
                    <a:lnTo>
                      <a:pt x="1277" y="119"/>
                    </a:lnTo>
                    <a:lnTo>
                      <a:pt x="1276" y="131"/>
                    </a:lnTo>
                    <a:lnTo>
                      <a:pt x="1272" y="141"/>
                    </a:lnTo>
                    <a:lnTo>
                      <a:pt x="1269" y="150"/>
                    </a:lnTo>
                    <a:lnTo>
                      <a:pt x="1265" y="160"/>
                    </a:lnTo>
                    <a:lnTo>
                      <a:pt x="1259" y="169"/>
                    </a:lnTo>
                    <a:lnTo>
                      <a:pt x="1253" y="178"/>
                    </a:lnTo>
                    <a:lnTo>
                      <a:pt x="1246" y="186"/>
                    </a:lnTo>
                    <a:lnTo>
                      <a:pt x="1238" y="193"/>
                    </a:lnTo>
                    <a:lnTo>
                      <a:pt x="1229" y="199"/>
                    </a:lnTo>
                    <a:lnTo>
                      <a:pt x="1220" y="205"/>
                    </a:lnTo>
                    <a:lnTo>
                      <a:pt x="1212" y="209"/>
                    </a:lnTo>
                    <a:lnTo>
                      <a:pt x="1202" y="213"/>
                    </a:lnTo>
                    <a:lnTo>
                      <a:pt x="1190" y="215"/>
                    </a:lnTo>
                    <a:lnTo>
                      <a:pt x="1180" y="217"/>
                    </a:lnTo>
                    <a:lnTo>
                      <a:pt x="1169" y="217"/>
                    </a:lnTo>
                    <a:lnTo>
                      <a:pt x="108" y="217"/>
                    </a:lnTo>
                    <a:lnTo>
                      <a:pt x="97" y="217"/>
                    </a:lnTo>
                    <a:lnTo>
                      <a:pt x="86" y="215"/>
                    </a:lnTo>
                    <a:lnTo>
                      <a:pt x="76" y="213"/>
                    </a:lnTo>
                    <a:lnTo>
                      <a:pt x="66" y="209"/>
                    </a:lnTo>
                    <a:lnTo>
                      <a:pt x="56" y="205"/>
                    </a:lnTo>
                    <a:lnTo>
                      <a:pt x="47" y="199"/>
                    </a:lnTo>
                    <a:lnTo>
                      <a:pt x="38" y="193"/>
                    </a:lnTo>
                    <a:lnTo>
                      <a:pt x="31" y="186"/>
                    </a:lnTo>
                    <a:lnTo>
                      <a:pt x="24" y="178"/>
                    </a:lnTo>
                    <a:lnTo>
                      <a:pt x="17" y="169"/>
                    </a:lnTo>
                    <a:lnTo>
                      <a:pt x="12" y="160"/>
                    </a:lnTo>
                    <a:lnTo>
                      <a:pt x="7" y="150"/>
                    </a:lnTo>
                    <a:lnTo>
                      <a:pt x="4" y="141"/>
                    </a:lnTo>
                    <a:lnTo>
                      <a:pt x="2" y="131"/>
                    </a:lnTo>
                    <a:lnTo>
                      <a:pt x="0" y="119"/>
                    </a:lnTo>
                    <a:lnTo>
                      <a:pt x="0" y="108"/>
                    </a:lnTo>
                    <a:lnTo>
                      <a:pt x="0" y="97"/>
                    </a:lnTo>
                    <a:lnTo>
                      <a:pt x="2" y="87"/>
                    </a:lnTo>
                    <a:lnTo>
                      <a:pt x="4" y="76"/>
                    </a:lnTo>
                    <a:lnTo>
                      <a:pt x="7" y="66"/>
                    </a:lnTo>
                    <a:lnTo>
                      <a:pt x="12" y="57"/>
                    </a:lnTo>
                    <a:lnTo>
                      <a:pt x="17" y="47"/>
                    </a:lnTo>
                    <a:lnTo>
                      <a:pt x="24" y="40"/>
                    </a:lnTo>
                    <a:lnTo>
                      <a:pt x="31" y="32"/>
                    </a:lnTo>
                    <a:lnTo>
                      <a:pt x="38" y="25"/>
                    </a:lnTo>
                    <a:lnTo>
                      <a:pt x="47" y="18"/>
                    </a:lnTo>
                    <a:lnTo>
                      <a:pt x="56" y="13"/>
                    </a:lnTo>
                    <a:lnTo>
                      <a:pt x="66" y="8"/>
                    </a:lnTo>
                    <a:lnTo>
                      <a:pt x="76" y="4"/>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7" name="Freeform 76"/>
              <p:cNvSpPr>
                <a:spLocks/>
              </p:cNvSpPr>
              <p:nvPr/>
            </p:nvSpPr>
            <p:spPr bwMode="gray">
              <a:xfrm>
                <a:off x="10455678" y="2588574"/>
                <a:ext cx="28575" cy="28575"/>
              </a:xfrm>
              <a:custGeom>
                <a:avLst/>
                <a:gdLst/>
                <a:ahLst/>
                <a:cxnLst>
                  <a:cxn ang="0">
                    <a:pos x="101" y="183"/>
                  </a:cxn>
                  <a:cxn ang="0">
                    <a:pos x="119" y="179"/>
                  </a:cxn>
                  <a:cxn ang="0">
                    <a:pos x="135" y="172"/>
                  </a:cxn>
                  <a:cxn ang="0">
                    <a:pos x="150" y="162"/>
                  </a:cxn>
                  <a:cxn ang="0">
                    <a:pos x="162" y="150"/>
                  </a:cxn>
                  <a:cxn ang="0">
                    <a:pos x="172" y="136"/>
                  </a:cxn>
                  <a:cxn ang="0">
                    <a:pos x="179" y="119"/>
                  </a:cxn>
                  <a:cxn ang="0">
                    <a:pos x="182" y="101"/>
                  </a:cxn>
                  <a:cxn ang="0">
                    <a:pos x="182" y="82"/>
                  </a:cxn>
                  <a:cxn ang="0">
                    <a:pos x="179" y="65"/>
                  </a:cxn>
                  <a:cxn ang="0">
                    <a:pos x="172" y="49"/>
                  </a:cxn>
                  <a:cxn ang="0">
                    <a:pos x="162" y="34"/>
                  </a:cxn>
                  <a:cxn ang="0">
                    <a:pos x="150" y="21"/>
                  </a:cxn>
                  <a:cxn ang="0">
                    <a:pos x="135" y="11"/>
                  </a:cxn>
                  <a:cxn ang="0">
                    <a:pos x="119" y="5"/>
                  </a:cxn>
                  <a:cxn ang="0">
                    <a:pos x="101" y="1"/>
                  </a:cxn>
                  <a:cxn ang="0">
                    <a:pos x="82" y="1"/>
                  </a:cxn>
                  <a:cxn ang="0">
                    <a:pos x="64" y="5"/>
                  </a:cxn>
                  <a:cxn ang="0">
                    <a:pos x="48" y="11"/>
                  </a:cxn>
                  <a:cxn ang="0">
                    <a:pos x="33" y="21"/>
                  </a:cxn>
                  <a:cxn ang="0">
                    <a:pos x="21" y="34"/>
                  </a:cxn>
                  <a:cxn ang="0">
                    <a:pos x="11" y="49"/>
                  </a:cxn>
                  <a:cxn ang="0">
                    <a:pos x="4" y="65"/>
                  </a:cxn>
                  <a:cxn ang="0">
                    <a:pos x="0" y="82"/>
                  </a:cxn>
                  <a:cxn ang="0">
                    <a:pos x="0" y="101"/>
                  </a:cxn>
                  <a:cxn ang="0">
                    <a:pos x="4" y="119"/>
                  </a:cxn>
                  <a:cxn ang="0">
                    <a:pos x="11" y="136"/>
                  </a:cxn>
                  <a:cxn ang="0">
                    <a:pos x="21" y="150"/>
                  </a:cxn>
                  <a:cxn ang="0">
                    <a:pos x="33" y="162"/>
                  </a:cxn>
                  <a:cxn ang="0">
                    <a:pos x="48" y="172"/>
                  </a:cxn>
                  <a:cxn ang="0">
                    <a:pos x="64" y="179"/>
                  </a:cxn>
                  <a:cxn ang="0">
                    <a:pos x="82" y="183"/>
                  </a:cxn>
                </a:cxnLst>
                <a:rect l="0" t="0" r="r" b="b"/>
                <a:pathLst>
                  <a:path w="183" h="183">
                    <a:moveTo>
                      <a:pt x="91" y="183"/>
                    </a:moveTo>
                    <a:lnTo>
                      <a:pt x="101" y="183"/>
                    </a:lnTo>
                    <a:lnTo>
                      <a:pt x="110" y="181"/>
                    </a:lnTo>
                    <a:lnTo>
                      <a:pt x="119" y="179"/>
                    </a:lnTo>
                    <a:lnTo>
                      <a:pt x="126" y="177"/>
                    </a:lnTo>
                    <a:lnTo>
                      <a:pt x="135" y="172"/>
                    </a:lnTo>
                    <a:lnTo>
                      <a:pt x="142" y="168"/>
                    </a:lnTo>
                    <a:lnTo>
                      <a:pt x="150" y="162"/>
                    </a:lnTo>
                    <a:lnTo>
                      <a:pt x="156" y="157"/>
                    </a:lnTo>
                    <a:lnTo>
                      <a:pt x="162" y="150"/>
                    </a:lnTo>
                    <a:lnTo>
                      <a:pt x="167" y="143"/>
                    </a:lnTo>
                    <a:lnTo>
                      <a:pt x="172" y="136"/>
                    </a:lnTo>
                    <a:lnTo>
                      <a:pt x="175" y="128"/>
                    </a:lnTo>
                    <a:lnTo>
                      <a:pt x="179" y="119"/>
                    </a:lnTo>
                    <a:lnTo>
                      <a:pt x="181" y="110"/>
                    </a:lnTo>
                    <a:lnTo>
                      <a:pt x="182" y="101"/>
                    </a:lnTo>
                    <a:lnTo>
                      <a:pt x="183" y="92"/>
                    </a:lnTo>
                    <a:lnTo>
                      <a:pt x="182" y="82"/>
                    </a:lnTo>
                    <a:lnTo>
                      <a:pt x="181" y="73"/>
                    </a:lnTo>
                    <a:lnTo>
                      <a:pt x="179" y="65"/>
                    </a:lnTo>
                    <a:lnTo>
                      <a:pt x="175" y="57"/>
                    </a:lnTo>
                    <a:lnTo>
                      <a:pt x="172" y="49"/>
                    </a:lnTo>
                    <a:lnTo>
                      <a:pt x="167" y="41"/>
                    </a:lnTo>
                    <a:lnTo>
                      <a:pt x="162" y="34"/>
                    </a:lnTo>
                    <a:lnTo>
                      <a:pt x="156" y="28"/>
                    </a:lnTo>
                    <a:lnTo>
                      <a:pt x="150" y="21"/>
                    </a:lnTo>
                    <a:lnTo>
                      <a:pt x="142" y="16"/>
                    </a:lnTo>
                    <a:lnTo>
                      <a:pt x="135" y="11"/>
                    </a:lnTo>
                    <a:lnTo>
                      <a:pt x="126" y="8"/>
                    </a:lnTo>
                    <a:lnTo>
                      <a:pt x="119" y="5"/>
                    </a:lnTo>
                    <a:lnTo>
                      <a:pt x="110" y="2"/>
                    </a:lnTo>
                    <a:lnTo>
                      <a:pt x="101" y="1"/>
                    </a:lnTo>
                    <a:lnTo>
                      <a:pt x="91" y="0"/>
                    </a:lnTo>
                    <a:lnTo>
                      <a:pt x="82" y="1"/>
                    </a:lnTo>
                    <a:lnTo>
                      <a:pt x="73" y="2"/>
                    </a:lnTo>
                    <a:lnTo>
                      <a:pt x="64" y="5"/>
                    </a:lnTo>
                    <a:lnTo>
                      <a:pt x="55" y="8"/>
                    </a:lnTo>
                    <a:lnTo>
                      <a:pt x="48" y="11"/>
                    </a:lnTo>
                    <a:lnTo>
                      <a:pt x="40" y="16"/>
                    </a:lnTo>
                    <a:lnTo>
                      <a:pt x="33" y="21"/>
                    </a:lnTo>
                    <a:lnTo>
                      <a:pt x="27" y="28"/>
                    </a:lnTo>
                    <a:lnTo>
                      <a:pt x="21" y="34"/>
                    </a:lnTo>
                    <a:lnTo>
                      <a:pt x="16" y="41"/>
                    </a:lnTo>
                    <a:lnTo>
                      <a:pt x="11" y="49"/>
                    </a:lnTo>
                    <a:lnTo>
                      <a:pt x="7" y="57"/>
                    </a:lnTo>
                    <a:lnTo>
                      <a:pt x="4" y="65"/>
                    </a:lnTo>
                    <a:lnTo>
                      <a:pt x="2" y="73"/>
                    </a:lnTo>
                    <a:lnTo>
                      <a:pt x="0" y="82"/>
                    </a:lnTo>
                    <a:lnTo>
                      <a:pt x="0" y="92"/>
                    </a:lnTo>
                    <a:lnTo>
                      <a:pt x="0" y="101"/>
                    </a:lnTo>
                    <a:lnTo>
                      <a:pt x="2" y="110"/>
                    </a:lnTo>
                    <a:lnTo>
                      <a:pt x="4" y="119"/>
                    </a:lnTo>
                    <a:lnTo>
                      <a:pt x="7" y="128"/>
                    </a:lnTo>
                    <a:lnTo>
                      <a:pt x="11" y="136"/>
                    </a:lnTo>
                    <a:lnTo>
                      <a:pt x="16" y="143"/>
                    </a:lnTo>
                    <a:lnTo>
                      <a:pt x="21" y="150"/>
                    </a:lnTo>
                    <a:lnTo>
                      <a:pt x="27" y="157"/>
                    </a:lnTo>
                    <a:lnTo>
                      <a:pt x="33" y="162"/>
                    </a:lnTo>
                    <a:lnTo>
                      <a:pt x="40" y="168"/>
                    </a:lnTo>
                    <a:lnTo>
                      <a:pt x="48" y="172"/>
                    </a:lnTo>
                    <a:lnTo>
                      <a:pt x="55"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8" name="Freeform 77"/>
              <p:cNvSpPr>
                <a:spLocks/>
              </p:cNvSpPr>
              <p:nvPr/>
            </p:nvSpPr>
            <p:spPr bwMode="gray">
              <a:xfrm>
                <a:off x="10495365" y="2588574"/>
                <a:ext cx="30163" cy="28575"/>
              </a:xfrm>
              <a:custGeom>
                <a:avLst/>
                <a:gdLst/>
                <a:ahLst/>
                <a:cxnLst>
                  <a:cxn ang="0">
                    <a:pos x="101" y="183"/>
                  </a:cxn>
                  <a:cxn ang="0">
                    <a:pos x="119" y="179"/>
                  </a:cxn>
                  <a:cxn ang="0">
                    <a:pos x="135" y="172"/>
                  </a:cxn>
                  <a:cxn ang="0">
                    <a:pos x="150" y="162"/>
                  </a:cxn>
                  <a:cxn ang="0">
                    <a:pos x="162" y="150"/>
                  </a:cxn>
                  <a:cxn ang="0">
                    <a:pos x="172" y="136"/>
                  </a:cxn>
                  <a:cxn ang="0">
                    <a:pos x="178" y="119"/>
                  </a:cxn>
                  <a:cxn ang="0">
                    <a:pos x="182" y="101"/>
                  </a:cxn>
                  <a:cxn ang="0">
                    <a:pos x="182" y="82"/>
                  </a:cxn>
                  <a:cxn ang="0">
                    <a:pos x="178" y="65"/>
                  </a:cxn>
                  <a:cxn ang="0">
                    <a:pos x="172" y="49"/>
                  </a:cxn>
                  <a:cxn ang="0">
                    <a:pos x="162" y="34"/>
                  </a:cxn>
                  <a:cxn ang="0">
                    <a:pos x="150" y="21"/>
                  </a:cxn>
                  <a:cxn ang="0">
                    <a:pos x="135" y="11"/>
                  </a:cxn>
                  <a:cxn ang="0">
                    <a:pos x="119" y="5"/>
                  </a:cxn>
                  <a:cxn ang="0">
                    <a:pos x="101" y="1"/>
                  </a:cxn>
                  <a:cxn ang="0">
                    <a:pos x="82" y="1"/>
                  </a:cxn>
                  <a:cxn ang="0">
                    <a:pos x="64" y="5"/>
                  </a:cxn>
                  <a:cxn ang="0">
                    <a:pos x="48"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8" y="172"/>
                  </a:cxn>
                  <a:cxn ang="0">
                    <a:pos x="64" y="179"/>
                  </a:cxn>
                  <a:cxn ang="0">
                    <a:pos x="82" y="183"/>
                  </a:cxn>
                </a:cxnLst>
                <a:rect l="0" t="0" r="r" b="b"/>
                <a:pathLst>
                  <a:path w="183" h="183">
                    <a:moveTo>
                      <a:pt x="92" y="183"/>
                    </a:moveTo>
                    <a:lnTo>
                      <a:pt x="101" y="183"/>
                    </a:lnTo>
                    <a:lnTo>
                      <a:pt x="110" y="181"/>
                    </a:lnTo>
                    <a:lnTo>
                      <a:pt x="119" y="179"/>
                    </a:lnTo>
                    <a:lnTo>
                      <a:pt x="127" y="177"/>
                    </a:lnTo>
                    <a:lnTo>
                      <a:pt x="135" y="172"/>
                    </a:lnTo>
                    <a:lnTo>
                      <a:pt x="142" y="168"/>
                    </a:lnTo>
                    <a:lnTo>
                      <a:pt x="150" y="162"/>
                    </a:lnTo>
                    <a:lnTo>
                      <a:pt x="156" y="157"/>
                    </a:lnTo>
                    <a:lnTo>
                      <a:pt x="162" y="150"/>
                    </a:lnTo>
                    <a:lnTo>
                      <a:pt x="167" y="143"/>
                    </a:lnTo>
                    <a:lnTo>
                      <a:pt x="172" y="136"/>
                    </a:lnTo>
                    <a:lnTo>
                      <a:pt x="175" y="128"/>
                    </a:lnTo>
                    <a:lnTo>
                      <a:pt x="178" y="119"/>
                    </a:lnTo>
                    <a:lnTo>
                      <a:pt x="181" y="110"/>
                    </a:lnTo>
                    <a:lnTo>
                      <a:pt x="182" y="101"/>
                    </a:lnTo>
                    <a:lnTo>
                      <a:pt x="183" y="92"/>
                    </a:lnTo>
                    <a:lnTo>
                      <a:pt x="182" y="82"/>
                    </a:lnTo>
                    <a:lnTo>
                      <a:pt x="181" y="73"/>
                    </a:lnTo>
                    <a:lnTo>
                      <a:pt x="178" y="65"/>
                    </a:lnTo>
                    <a:lnTo>
                      <a:pt x="175" y="57"/>
                    </a:lnTo>
                    <a:lnTo>
                      <a:pt x="172" y="49"/>
                    </a:lnTo>
                    <a:lnTo>
                      <a:pt x="167" y="41"/>
                    </a:lnTo>
                    <a:lnTo>
                      <a:pt x="162" y="34"/>
                    </a:lnTo>
                    <a:lnTo>
                      <a:pt x="156" y="28"/>
                    </a:lnTo>
                    <a:lnTo>
                      <a:pt x="150" y="21"/>
                    </a:lnTo>
                    <a:lnTo>
                      <a:pt x="142" y="16"/>
                    </a:lnTo>
                    <a:lnTo>
                      <a:pt x="135" y="11"/>
                    </a:lnTo>
                    <a:lnTo>
                      <a:pt x="127" y="8"/>
                    </a:lnTo>
                    <a:lnTo>
                      <a:pt x="119" y="5"/>
                    </a:lnTo>
                    <a:lnTo>
                      <a:pt x="110" y="2"/>
                    </a:lnTo>
                    <a:lnTo>
                      <a:pt x="101" y="1"/>
                    </a:lnTo>
                    <a:lnTo>
                      <a:pt x="92" y="0"/>
                    </a:lnTo>
                    <a:lnTo>
                      <a:pt x="82" y="1"/>
                    </a:lnTo>
                    <a:lnTo>
                      <a:pt x="73" y="2"/>
                    </a:lnTo>
                    <a:lnTo>
                      <a:pt x="64" y="5"/>
                    </a:lnTo>
                    <a:lnTo>
                      <a:pt x="55" y="8"/>
                    </a:lnTo>
                    <a:lnTo>
                      <a:pt x="48" y="11"/>
                    </a:lnTo>
                    <a:lnTo>
                      <a:pt x="40" y="16"/>
                    </a:lnTo>
                    <a:lnTo>
                      <a:pt x="33" y="21"/>
                    </a:lnTo>
                    <a:lnTo>
                      <a:pt x="26" y="28"/>
                    </a:lnTo>
                    <a:lnTo>
                      <a:pt x="21" y="34"/>
                    </a:lnTo>
                    <a:lnTo>
                      <a:pt x="15" y="41"/>
                    </a:lnTo>
                    <a:lnTo>
                      <a:pt x="11" y="49"/>
                    </a:lnTo>
                    <a:lnTo>
                      <a:pt x="8" y="57"/>
                    </a:lnTo>
                    <a:lnTo>
                      <a:pt x="4" y="65"/>
                    </a:lnTo>
                    <a:lnTo>
                      <a:pt x="2" y="73"/>
                    </a:lnTo>
                    <a:lnTo>
                      <a:pt x="1" y="82"/>
                    </a:lnTo>
                    <a:lnTo>
                      <a:pt x="0" y="92"/>
                    </a:lnTo>
                    <a:lnTo>
                      <a:pt x="1" y="101"/>
                    </a:lnTo>
                    <a:lnTo>
                      <a:pt x="2" y="110"/>
                    </a:lnTo>
                    <a:lnTo>
                      <a:pt x="4" y="119"/>
                    </a:lnTo>
                    <a:lnTo>
                      <a:pt x="8" y="128"/>
                    </a:lnTo>
                    <a:lnTo>
                      <a:pt x="11" y="136"/>
                    </a:lnTo>
                    <a:lnTo>
                      <a:pt x="15" y="143"/>
                    </a:lnTo>
                    <a:lnTo>
                      <a:pt x="21" y="150"/>
                    </a:lnTo>
                    <a:lnTo>
                      <a:pt x="26" y="157"/>
                    </a:lnTo>
                    <a:lnTo>
                      <a:pt x="33" y="162"/>
                    </a:lnTo>
                    <a:lnTo>
                      <a:pt x="40" y="168"/>
                    </a:lnTo>
                    <a:lnTo>
                      <a:pt x="48" y="172"/>
                    </a:lnTo>
                    <a:lnTo>
                      <a:pt x="55" y="177"/>
                    </a:lnTo>
                    <a:lnTo>
                      <a:pt x="64"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9" name="Freeform 78"/>
              <p:cNvSpPr>
                <a:spLocks/>
              </p:cNvSpPr>
              <p:nvPr/>
            </p:nvSpPr>
            <p:spPr bwMode="gray">
              <a:xfrm>
                <a:off x="10536640" y="2588574"/>
                <a:ext cx="28575" cy="28575"/>
              </a:xfrm>
              <a:custGeom>
                <a:avLst/>
                <a:gdLst/>
                <a:ahLst/>
                <a:cxnLst>
                  <a:cxn ang="0">
                    <a:pos x="101" y="183"/>
                  </a:cxn>
                  <a:cxn ang="0">
                    <a:pos x="118" y="179"/>
                  </a:cxn>
                  <a:cxn ang="0">
                    <a:pos x="135" y="172"/>
                  </a:cxn>
                  <a:cxn ang="0">
                    <a:pos x="149" y="162"/>
                  </a:cxn>
                  <a:cxn ang="0">
                    <a:pos x="162" y="150"/>
                  </a:cxn>
                  <a:cxn ang="0">
                    <a:pos x="172" y="136"/>
                  </a:cxn>
                  <a:cxn ang="0">
                    <a:pos x="178" y="119"/>
                  </a:cxn>
                  <a:cxn ang="0">
                    <a:pos x="183" y="101"/>
                  </a:cxn>
                  <a:cxn ang="0">
                    <a:pos x="183" y="82"/>
                  </a:cxn>
                  <a:cxn ang="0">
                    <a:pos x="178" y="65"/>
                  </a:cxn>
                  <a:cxn ang="0">
                    <a:pos x="172" y="49"/>
                  </a:cxn>
                  <a:cxn ang="0">
                    <a:pos x="162" y="34"/>
                  </a:cxn>
                  <a:cxn ang="0">
                    <a:pos x="149" y="21"/>
                  </a:cxn>
                  <a:cxn ang="0">
                    <a:pos x="135" y="11"/>
                  </a:cxn>
                  <a:cxn ang="0">
                    <a:pos x="118" y="5"/>
                  </a:cxn>
                  <a:cxn ang="0">
                    <a:pos x="101" y="1"/>
                  </a:cxn>
                  <a:cxn ang="0">
                    <a:pos x="82" y="1"/>
                  </a:cxn>
                  <a:cxn ang="0">
                    <a:pos x="64" y="5"/>
                  </a:cxn>
                  <a:cxn ang="0">
                    <a:pos x="47"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7" y="172"/>
                  </a:cxn>
                  <a:cxn ang="0">
                    <a:pos x="64" y="179"/>
                  </a:cxn>
                  <a:cxn ang="0">
                    <a:pos x="82" y="183"/>
                  </a:cxn>
                </a:cxnLst>
                <a:rect l="0" t="0" r="r" b="b"/>
                <a:pathLst>
                  <a:path w="183" h="183">
                    <a:moveTo>
                      <a:pt x="92" y="183"/>
                    </a:moveTo>
                    <a:lnTo>
                      <a:pt x="101" y="183"/>
                    </a:lnTo>
                    <a:lnTo>
                      <a:pt x="109" y="181"/>
                    </a:lnTo>
                    <a:lnTo>
                      <a:pt x="118" y="179"/>
                    </a:lnTo>
                    <a:lnTo>
                      <a:pt x="127" y="177"/>
                    </a:lnTo>
                    <a:lnTo>
                      <a:pt x="135" y="172"/>
                    </a:lnTo>
                    <a:lnTo>
                      <a:pt x="143" y="168"/>
                    </a:lnTo>
                    <a:lnTo>
                      <a:pt x="149" y="162"/>
                    </a:lnTo>
                    <a:lnTo>
                      <a:pt x="156" y="157"/>
                    </a:lnTo>
                    <a:lnTo>
                      <a:pt x="162" y="150"/>
                    </a:lnTo>
                    <a:lnTo>
                      <a:pt x="167" y="143"/>
                    </a:lnTo>
                    <a:lnTo>
                      <a:pt x="172" y="136"/>
                    </a:lnTo>
                    <a:lnTo>
                      <a:pt x="176" y="128"/>
                    </a:lnTo>
                    <a:lnTo>
                      <a:pt x="178" y="119"/>
                    </a:lnTo>
                    <a:lnTo>
                      <a:pt x="180" y="110"/>
                    </a:lnTo>
                    <a:lnTo>
                      <a:pt x="183" y="101"/>
                    </a:lnTo>
                    <a:lnTo>
                      <a:pt x="183" y="92"/>
                    </a:lnTo>
                    <a:lnTo>
                      <a:pt x="183" y="82"/>
                    </a:lnTo>
                    <a:lnTo>
                      <a:pt x="180" y="73"/>
                    </a:lnTo>
                    <a:lnTo>
                      <a:pt x="178" y="65"/>
                    </a:lnTo>
                    <a:lnTo>
                      <a:pt x="176" y="57"/>
                    </a:lnTo>
                    <a:lnTo>
                      <a:pt x="172" y="49"/>
                    </a:lnTo>
                    <a:lnTo>
                      <a:pt x="167" y="41"/>
                    </a:lnTo>
                    <a:lnTo>
                      <a:pt x="162" y="34"/>
                    </a:lnTo>
                    <a:lnTo>
                      <a:pt x="156" y="28"/>
                    </a:lnTo>
                    <a:lnTo>
                      <a:pt x="149" y="21"/>
                    </a:lnTo>
                    <a:lnTo>
                      <a:pt x="143" y="16"/>
                    </a:lnTo>
                    <a:lnTo>
                      <a:pt x="135" y="11"/>
                    </a:lnTo>
                    <a:lnTo>
                      <a:pt x="127" y="8"/>
                    </a:lnTo>
                    <a:lnTo>
                      <a:pt x="118" y="5"/>
                    </a:lnTo>
                    <a:lnTo>
                      <a:pt x="109" y="2"/>
                    </a:lnTo>
                    <a:lnTo>
                      <a:pt x="101" y="1"/>
                    </a:lnTo>
                    <a:lnTo>
                      <a:pt x="92" y="0"/>
                    </a:lnTo>
                    <a:lnTo>
                      <a:pt x="82" y="1"/>
                    </a:lnTo>
                    <a:lnTo>
                      <a:pt x="73" y="2"/>
                    </a:lnTo>
                    <a:lnTo>
                      <a:pt x="64" y="5"/>
                    </a:lnTo>
                    <a:lnTo>
                      <a:pt x="56" y="8"/>
                    </a:lnTo>
                    <a:lnTo>
                      <a:pt x="47" y="11"/>
                    </a:lnTo>
                    <a:lnTo>
                      <a:pt x="41" y="16"/>
                    </a:lnTo>
                    <a:lnTo>
                      <a:pt x="33" y="21"/>
                    </a:lnTo>
                    <a:lnTo>
                      <a:pt x="26" y="28"/>
                    </a:lnTo>
                    <a:lnTo>
                      <a:pt x="21" y="34"/>
                    </a:lnTo>
                    <a:lnTo>
                      <a:pt x="15" y="41"/>
                    </a:lnTo>
                    <a:lnTo>
                      <a:pt x="11" y="49"/>
                    </a:lnTo>
                    <a:lnTo>
                      <a:pt x="7" y="57"/>
                    </a:lnTo>
                    <a:lnTo>
                      <a:pt x="4" y="65"/>
                    </a:lnTo>
                    <a:lnTo>
                      <a:pt x="2" y="73"/>
                    </a:lnTo>
                    <a:lnTo>
                      <a:pt x="1" y="82"/>
                    </a:lnTo>
                    <a:lnTo>
                      <a:pt x="0" y="92"/>
                    </a:lnTo>
                    <a:lnTo>
                      <a:pt x="1" y="101"/>
                    </a:lnTo>
                    <a:lnTo>
                      <a:pt x="2" y="110"/>
                    </a:lnTo>
                    <a:lnTo>
                      <a:pt x="4" y="119"/>
                    </a:lnTo>
                    <a:lnTo>
                      <a:pt x="7" y="128"/>
                    </a:lnTo>
                    <a:lnTo>
                      <a:pt x="11" y="136"/>
                    </a:lnTo>
                    <a:lnTo>
                      <a:pt x="15" y="143"/>
                    </a:lnTo>
                    <a:lnTo>
                      <a:pt x="21" y="150"/>
                    </a:lnTo>
                    <a:lnTo>
                      <a:pt x="26" y="157"/>
                    </a:lnTo>
                    <a:lnTo>
                      <a:pt x="33" y="162"/>
                    </a:lnTo>
                    <a:lnTo>
                      <a:pt x="41" y="168"/>
                    </a:lnTo>
                    <a:lnTo>
                      <a:pt x="47" y="172"/>
                    </a:lnTo>
                    <a:lnTo>
                      <a:pt x="56" y="177"/>
                    </a:lnTo>
                    <a:lnTo>
                      <a:pt x="64"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0" name="Freeform 79"/>
              <p:cNvSpPr>
                <a:spLocks/>
              </p:cNvSpPr>
              <p:nvPr/>
            </p:nvSpPr>
            <p:spPr bwMode="gray">
              <a:xfrm>
                <a:off x="10576328" y="2588574"/>
                <a:ext cx="28575" cy="28575"/>
              </a:xfrm>
              <a:custGeom>
                <a:avLst/>
                <a:gdLst/>
                <a:ahLst/>
                <a:cxnLst>
                  <a:cxn ang="0">
                    <a:pos x="100" y="183"/>
                  </a:cxn>
                  <a:cxn ang="0">
                    <a:pos x="118" y="179"/>
                  </a:cxn>
                  <a:cxn ang="0">
                    <a:pos x="135" y="172"/>
                  </a:cxn>
                  <a:cxn ang="0">
                    <a:pos x="149" y="162"/>
                  </a:cxn>
                  <a:cxn ang="0">
                    <a:pos x="161" y="150"/>
                  </a:cxn>
                  <a:cxn ang="0">
                    <a:pos x="171" y="136"/>
                  </a:cxn>
                  <a:cxn ang="0">
                    <a:pos x="178" y="119"/>
                  </a:cxn>
                  <a:cxn ang="0">
                    <a:pos x="182" y="101"/>
                  </a:cxn>
                  <a:cxn ang="0">
                    <a:pos x="182" y="82"/>
                  </a:cxn>
                  <a:cxn ang="0">
                    <a:pos x="178" y="65"/>
                  </a:cxn>
                  <a:cxn ang="0">
                    <a:pos x="171" y="49"/>
                  </a:cxn>
                  <a:cxn ang="0">
                    <a:pos x="161" y="34"/>
                  </a:cxn>
                  <a:cxn ang="0">
                    <a:pos x="149" y="21"/>
                  </a:cxn>
                  <a:cxn ang="0">
                    <a:pos x="135" y="11"/>
                  </a:cxn>
                  <a:cxn ang="0">
                    <a:pos x="118" y="5"/>
                  </a:cxn>
                  <a:cxn ang="0">
                    <a:pos x="100" y="1"/>
                  </a:cxn>
                  <a:cxn ang="0">
                    <a:pos x="82" y="1"/>
                  </a:cxn>
                  <a:cxn ang="0">
                    <a:pos x="64" y="5"/>
                  </a:cxn>
                  <a:cxn ang="0">
                    <a:pos x="48" y="11"/>
                  </a:cxn>
                  <a:cxn ang="0">
                    <a:pos x="33" y="21"/>
                  </a:cxn>
                  <a:cxn ang="0">
                    <a:pos x="21" y="34"/>
                  </a:cxn>
                  <a:cxn ang="0">
                    <a:pos x="11" y="49"/>
                  </a:cxn>
                  <a:cxn ang="0">
                    <a:pos x="4" y="65"/>
                  </a:cxn>
                  <a:cxn ang="0">
                    <a:pos x="1" y="82"/>
                  </a:cxn>
                  <a:cxn ang="0">
                    <a:pos x="1" y="101"/>
                  </a:cxn>
                  <a:cxn ang="0">
                    <a:pos x="4" y="119"/>
                  </a:cxn>
                  <a:cxn ang="0">
                    <a:pos x="11" y="136"/>
                  </a:cxn>
                  <a:cxn ang="0">
                    <a:pos x="21" y="150"/>
                  </a:cxn>
                  <a:cxn ang="0">
                    <a:pos x="33" y="162"/>
                  </a:cxn>
                  <a:cxn ang="0">
                    <a:pos x="48" y="172"/>
                  </a:cxn>
                  <a:cxn ang="0">
                    <a:pos x="64" y="179"/>
                  </a:cxn>
                  <a:cxn ang="0">
                    <a:pos x="82" y="183"/>
                  </a:cxn>
                </a:cxnLst>
                <a:rect l="0" t="0" r="r" b="b"/>
                <a:pathLst>
                  <a:path w="182" h="183">
                    <a:moveTo>
                      <a:pt x="92" y="183"/>
                    </a:moveTo>
                    <a:lnTo>
                      <a:pt x="100" y="183"/>
                    </a:lnTo>
                    <a:lnTo>
                      <a:pt x="109" y="181"/>
                    </a:lnTo>
                    <a:lnTo>
                      <a:pt x="118" y="179"/>
                    </a:lnTo>
                    <a:lnTo>
                      <a:pt x="127" y="177"/>
                    </a:lnTo>
                    <a:lnTo>
                      <a:pt x="135" y="172"/>
                    </a:lnTo>
                    <a:lnTo>
                      <a:pt x="143" y="168"/>
                    </a:lnTo>
                    <a:lnTo>
                      <a:pt x="149" y="162"/>
                    </a:lnTo>
                    <a:lnTo>
                      <a:pt x="156" y="157"/>
                    </a:lnTo>
                    <a:lnTo>
                      <a:pt x="161" y="150"/>
                    </a:lnTo>
                    <a:lnTo>
                      <a:pt x="167" y="143"/>
                    </a:lnTo>
                    <a:lnTo>
                      <a:pt x="171" y="136"/>
                    </a:lnTo>
                    <a:lnTo>
                      <a:pt x="176" y="128"/>
                    </a:lnTo>
                    <a:lnTo>
                      <a:pt x="178" y="119"/>
                    </a:lnTo>
                    <a:lnTo>
                      <a:pt x="180" y="110"/>
                    </a:lnTo>
                    <a:lnTo>
                      <a:pt x="182" y="101"/>
                    </a:lnTo>
                    <a:lnTo>
                      <a:pt x="182" y="92"/>
                    </a:lnTo>
                    <a:lnTo>
                      <a:pt x="182" y="82"/>
                    </a:lnTo>
                    <a:lnTo>
                      <a:pt x="180" y="73"/>
                    </a:lnTo>
                    <a:lnTo>
                      <a:pt x="178" y="65"/>
                    </a:lnTo>
                    <a:lnTo>
                      <a:pt x="176" y="57"/>
                    </a:lnTo>
                    <a:lnTo>
                      <a:pt x="171" y="49"/>
                    </a:lnTo>
                    <a:lnTo>
                      <a:pt x="167" y="41"/>
                    </a:lnTo>
                    <a:lnTo>
                      <a:pt x="161" y="34"/>
                    </a:lnTo>
                    <a:lnTo>
                      <a:pt x="156" y="28"/>
                    </a:lnTo>
                    <a:lnTo>
                      <a:pt x="149" y="21"/>
                    </a:lnTo>
                    <a:lnTo>
                      <a:pt x="143" y="16"/>
                    </a:lnTo>
                    <a:lnTo>
                      <a:pt x="135" y="11"/>
                    </a:lnTo>
                    <a:lnTo>
                      <a:pt x="127" y="8"/>
                    </a:lnTo>
                    <a:lnTo>
                      <a:pt x="118" y="5"/>
                    </a:lnTo>
                    <a:lnTo>
                      <a:pt x="109" y="2"/>
                    </a:lnTo>
                    <a:lnTo>
                      <a:pt x="100" y="1"/>
                    </a:lnTo>
                    <a:lnTo>
                      <a:pt x="92" y="0"/>
                    </a:lnTo>
                    <a:lnTo>
                      <a:pt x="82" y="1"/>
                    </a:lnTo>
                    <a:lnTo>
                      <a:pt x="73" y="2"/>
                    </a:lnTo>
                    <a:lnTo>
                      <a:pt x="64" y="5"/>
                    </a:lnTo>
                    <a:lnTo>
                      <a:pt x="56" y="8"/>
                    </a:lnTo>
                    <a:lnTo>
                      <a:pt x="48" y="11"/>
                    </a:lnTo>
                    <a:lnTo>
                      <a:pt x="41" y="16"/>
                    </a:lnTo>
                    <a:lnTo>
                      <a:pt x="33" y="21"/>
                    </a:lnTo>
                    <a:lnTo>
                      <a:pt x="27" y="28"/>
                    </a:lnTo>
                    <a:lnTo>
                      <a:pt x="21" y="34"/>
                    </a:lnTo>
                    <a:lnTo>
                      <a:pt x="16" y="41"/>
                    </a:lnTo>
                    <a:lnTo>
                      <a:pt x="11" y="49"/>
                    </a:lnTo>
                    <a:lnTo>
                      <a:pt x="7" y="57"/>
                    </a:lnTo>
                    <a:lnTo>
                      <a:pt x="4" y="65"/>
                    </a:lnTo>
                    <a:lnTo>
                      <a:pt x="2" y="73"/>
                    </a:lnTo>
                    <a:lnTo>
                      <a:pt x="1" y="82"/>
                    </a:lnTo>
                    <a:lnTo>
                      <a:pt x="0" y="92"/>
                    </a:lnTo>
                    <a:lnTo>
                      <a:pt x="1" y="101"/>
                    </a:lnTo>
                    <a:lnTo>
                      <a:pt x="2" y="110"/>
                    </a:lnTo>
                    <a:lnTo>
                      <a:pt x="4" y="119"/>
                    </a:lnTo>
                    <a:lnTo>
                      <a:pt x="7" y="128"/>
                    </a:lnTo>
                    <a:lnTo>
                      <a:pt x="11" y="136"/>
                    </a:lnTo>
                    <a:lnTo>
                      <a:pt x="16" y="143"/>
                    </a:lnTo>
                    <a:lnTo>
                      <a:pt x="21" y="150"/>
                    </a:lnTo>
                    <a:lnTo>
                      <a:pt x="27" y="157"/>
                    </a:lnTo>
                    <a:lnTo>
                      <a:pt x="33" y="162"/>
                    </a:lnTo>
                    <a:lnTo>
                      <a:pt x="41" y="168"/>
                    </a:lnTo>
                    <a:lnTo>
                      <a:pt x="48" y="172"/>
                    </a:lnTo>
                    <a:lnTo>
                      <a:pt x="56" y="177"/>
                    </a:lnTo>
                    <a:lnTo>
                      <a:pt x="64"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1" name="Freeform 80"/>
              <p:cNvSpPr>
                <a:spLocks/>
              </p:cNvSpPr>
              <p:nvPr/>
            </p:nvSpPr>
            <p:spPr bwMode="gray">
              <a:xfrm>
                <a:off x="10616015" y="2588574"/>
                <a:ext cx="28575" cy="28575"/>
              </a:xfrm>
              <a:custGeom>
                <a:avLst/>
                <a:gdLst/>
                <a:ahLst/>
                <a:cxnLst>
                  <a:cxn ang="0">
                    <a:pos x="100" y="183"/>
                  </a:cxn>
                  <a:cxn ang="0">
                    <a:pos x="118" y="179"/>
                  </a:cxn>
                  <a:cxn ang="0">
                    <a:pos x="135" y="172"/>
                  </a:cxn>
                  <a:cxn ang="0">
                    <a:pos x="149" y="162"/>
                  </a:cxn>
                  <a:cxn ang="0">
                    <a:pos x="161" y="150"/>
                  </a:cxn>
                  <a:cxn ang="0">
                    <a:pos x="171" y="136"/>
                  </a:cxn>
                  <a:cxn ang="0">
                    <a:pos x="179" y="119"/>
                  </a:cxn>
                  <a:cxn ang="0">
                    <a:pos x="182" y="101"/>
                  </a:cxn>
                  <a:cxn ang="0">
                    <a:pos x="182" y="82"/>
                  </a:cxn>
                  <a:cxn ang="0">
                    <a:pos x="179" y="65"/>
                  </a:cxn>
                  <a:cxn ang="0">
                    <a:pos x="171" y="49"/>
                  </a:cxn>
                  <a:cxn ang="0">
                    <a:pos x="161" y="34"/>
                  </a:cxn>
                  <a:cxn ang="0">
                    <a:pos x="149" y="21"/>
                  </a:cxn>
                  <a:cxn ang="0">
                    <a:pos x="135" y="11"/>
                  </a:cxn>
                  <a:cxn ang="0">
                    <a:pos x="118" y="5"/>
                  </a:cxn>
                  <a:cxn ang="0">
                    <a:pos x="100" y="1"/>
                  </a:cxn>
                  <a:cxn ang="0">
                    <a:pos x="82" y="1"/>
                  </a:cxn>
                  <a:cxn ang="0">
                    <a:pos x="64" y="5"/>
                  </a:cxn>
                  <a:cxn ang="0">
                    <a:pos x="48" y="11"/>
                  </a:cxn>
                  <a:cxn ang="0">
                    <a:pos x="34" y="21"/>
                  </a:cxn>
                  <a:cxn ang="0">
                    <a:pos x="20" y="34"/>
                  </a:cxn>
                  <a:cxn ang="0">
                    <a:pos x="10" y="49"/>
                  </a:cxn>
                  <a:cxn ang="0">
                    <a:pos x="4" y="65"/>
                  </a:cxn>
                  <a:cxn ang="0">
                    <a:pos x="0" y="82"/>
                  </a:cxn>
                  <a:cxn ang="0">
                    <a:pos x="0" y="101"/>
                  </a:cxn>
                  <a:cxn ang="0">
                    <a:pos x="4" y="119"/>
                  </a:cxn>
                  <a:cxn ang="0">
                    <a:pos x="10" y="136"/>
                  </a:cxn>
                  <a:cxn ang="0">
                    <a:pos x="20" y="150"/>
                  </a:cxn>
                  <a:cxn ang="0">
                    <a:pos x="34" y="162"/>
                  </a:cxn>
                  <a:cxn ang="0">
                    <a:pos x="48" y="172"/>
                  </a:cxn>
                  <a:cxn ang="0">
                    <a:pos x="64" y="179"/>
                  </a:cxn>
                  <a:cxn ang="0">
                    <a:pos x="82" y="183"/>
                  </a:cxn>
                </a:cxnLst>
                <a:rect l="0" t="0" r="r" b="b"/>
                <a:pathLst>
                  <a:path w="182" h="183">
                    <a:moveTo>
                      <a:pt x="91" y="183"/>
                    </a:moveTo>
                    <a:lnTo>
                      <a:pt x="100" y="183"/>
                    </a:lnTo>
                    <a:lnTo>
                      <a:pt x="109" y="181"/>
                    </a:lnTo>
                    <a:lnTo>
                      <a:pt x="118" y="179"/>
                    </a:lnTo>
                    <a:lnTo>
                      <a:pt x="127" y="177"/>
                    </a:lnTo>
                    <a:lnTo>
                      <a:pt x="135" y="172"/>
                    </a:lnTo>
                    <a:lnTo>
                      <a:pt x="142" y="168"/>
                    </a:lnTo>
                    <a:lnTo>
                      <a:pt x="149" y="162"/>
                    </a:lnTo>
                    <a:lnTo>
                      <a:pt x="156" y="157"/>
                    </a:lnTo>
                    <a:lnTo>
                      <a:pt x="161" y="150"/>
                    </a:lnTo>
                    <a:lnTo>
                      <a:pt x="167" y="143"/>
                    </a:lnTo>
                    <a:lnTo>
                      <a:pt x="171" y="136"/>
                    </a:lnTo>
                    <a:lnTo>
                      <a:pt x="176" y="128"/>
                    </a:lnTo>
                    <a:lnTo>
                      <a:pt x="179" y="119"/>
                    </a:lnTo>
                    <a:lnTo>
                      <a:pt x="181" y="110"/>
                    </a:lnTo>
                    <a:lnTo>
                      <a:pt x="182" y="101"/>
                    </a:lnTo>
                    <a:lnTo>
                      <a:pt x="182" y="92"/>
                    </a:lnTo>
                    <a:lnTo>
                      <a:pt x="182" y="82"/>
                    </a:lnTo>
                    <a:lnTo>
                      <a:pt x="181" y="73"/>
                    </a:lnTo>
                    <a:lnTo>
                      <a:pt x="179" y="65"/>
                    </a:lnTo>
                    <a:lnTo>
                      <a:pt x="176" y="57"/>
                    </a:lnTo>
                    <a:lnTo>
                      <a:pt x="171" y="49"/>
                    </a:lnTo>
                    <a:lnTo>
                      <a:pt x="167" y="41"/>
                    </a:lnTo>
                    <a:lnTo>
                      <a:pt x="161" y="34"/>
                    </a:lnTo>
                    <a:lnTo>
                      <a:pt x="156" y="28"/>
                    </a:lnTo>
                    <a:lnTo>
                      <a:pt x="149" y="21"/>
                    </a:lnTo>
                    <a:lnTo>
                      <a:pt x="142" y="16"/>
                    </a:lnTo>
                    <a:lnTo>
                      <a:pt x="135" y="11"/>
                    </a:lnTo>
                    <a:lnTo>
                      <a:pt x="127" y="8"/>
                    </a:lnTo>
                    <a:lnTo>
                      <a:pt x="118" y="5"/>
                    </a:lnTo>
                    <a:lnTo>
                      <a:pt x="109" y="2"/>
                    </a:lnTo>
                    <a:lnTo>
                      <a:pt x="100" y="1"/>
                    </a:lnTo>
                    <a:lnTo>
                      <a:pt x="91" y="0"/>
                    </a:lnTo>
                    <a:lnTo>
                      <a:pt x="82" y="1"/>
                    </a:lnTo>
                    <a:lnTo>
                      <a:pt x="73" y="2"/>
                    </a:lnTo>
                    <a:lnTo>
                      <a:pt x="64" y="5"/>
                    </a:lnTo>
                    <a:lnTo>
                      <a:pt x="56" y="8"/>
                    </a:lnTo>
                    <a:lnTo>
                      <a:pt x="48" y="11"/>
                    </a:lnTo>
                    <a:lnTo>
                      <a:pt x="40" y="16"/>
                    </a:lnTo>
                    <a:lnTo>
                      <a:pt x="34" y="21"/>
                    </a:lnTo>
                    <a:lnTo>
                      <a:pt x="27" y="28"/>
                    </a:lnTo>
                    <a:lnTo>
                      <a:pt x="20" y="34"/>
                    </a:lnTo>
                    <a:lnTo>
                      <a:pt x="16" y="41"/>
                    </a:lnTo>
                    <a:lnTo>
                      <a:pt x="10" y="49"/>
                    </a:lnTo>
                    <a:lnTo>
                      <a:pt x="7" y="57"/>
                    </a:lnTo>
                    <a:lnTo>
                      <a:pt x="4" y="65"/>
                    </a:lnTo>
                    <a:lnTo>
                      <a:pt x="2" y="73"/>
                    </a:lnTo>
                    <a:lnTo>
                      <a:pt x="0" y="82"/>
                    </a:lnTo>
                    <a:lnTo>
                      <a:pt x="0" y="92"/>
                    </a:lnTo>
                    <a:lnTo>
                      <a:pt x="0" y="101"/>
                    </a:lnTo>
                    <a:lnTo>
                      <a:pt x="2" y="110"/>
                    </a:lnTo>
                    <a:lnTo>
                      <a:pt x="4" y="119"/>
                    </a:lnTo>
                    <a:lnTo>
                      <a:pt x="7" y="128"/>
                    </a:lnTo>
                    <a:lnTo>
                      <a:pt x="10" y="136"/>
                    </a:lnTo>
                    <a:lnTo>
                      <a:pt x="16" y="143"/>
                    </a:lnTo>
                    <a:lnTo>
                      <a:pt x="20" y="150"/>
                    </a:lnTo>
                    <a:lnTo>
                      <a:pt x="27" y="157"/>
                    </a:lnTo>
                    <a:lnTo>
                      <a:pt x="34" y="162"/>
                    </a:lnTo>
                    <a:lnTo>
                      <a:pt x="40" y="168"/>
                    </a:lnTo>
                    <a:lnTo>
                      <a:pt x="48" y="172"/>
                    </a:lnTo>
                    <a:lnTo>
                      <a:pt x="56"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2" name="Freeform 81"/>
              <p:cNvSpPr>
                <a:spLocks noEditPoints="1"/>
              </p:cNvSpPr>
              <p:nvPr/>
            </p:nvSpPr>
            <p:spPr bwMode="gray">
              <a:xfrm>
                <a:off x="10287403" y="1826574"/>
                <a:ext cx="1163638" cy="2817813"/>
              </a:xfrm>
              <a:custGeom>
                <a:avLst/>
                <a:gdLst/>
                <a:ahLst/>
                <a:cxnLst>
                  <a:cxn ang="0">
                    <a:pos x="7277" y="17716"/>
                  </a:cxn>
                  <a:cxn ang="0">
                    <a:pos x="7" y="108"/>
                  </a:cxn>
                  <a:cxn ang="0">
                    <a:pos x="6787" y="11256"/>
                  </a:cxn>
                  <a:cxn ang="0">
                    <a:pos x="6874" y="12138"/>
                  </a:cxn>
                  <a:cxn ang="0">
                    <a:pos x="664" y="12286"/>
                  </a:cxn>
                  <a:cxn ang="0">
                    <a:pos x="438" y="12054"/>
                  </a:cxn>
                  <a:cxn ang="0">
                    <a:pos x="625" y="11218"/>
                  </a:cxn>
                  <a:cxn ang="0">
                    <a:pos x="6849" y="10134"/>
                  </a:cxn>
                  <a:cxn ang="0">
                    <a:pos x="6826" y="11025"/>
                  </a:cxn>
                  <a:cxn ang="0">
                    <a:pos x="578" y="11077"/>
                  </a:cxn>
                  <a:cxn ang="0">
                    <a:pos x="446" y="10211"/>
                  </a:cxn>
                  <a:cxn ang="0">
                    <a:pos x="704" y="8842"/>
                  </a:cxn>
                  <a:cxn ang="0">
                    <a:pos x="6887" y="9028"/>
                  </a:cxn>
                  <a:cxn ang="0">
                    <a:pos x="6755" y="9895"/>
                  </a:cxn>
                  <a:cxn ang="0">
                    <a:pos x="507" y="9842"/>
                  </a:cxn>
                  <a:cxn ang="0">
                    <a:pos x="483" y="8952"/>
                  </a:cxn>
                  <a:cxn ang="0">
                    <a:pos x="6707" y="7670"/>
                  </a:cxn>
                  <a:cxn ang="0">
                    <a:pos x="6895" y="8507"/>
                  </a:cxn>
                  <a:cxn ang="0">
                    <a:pos x="6669" y="8739"/>
                  </a:cxn>
                  <a:cxn ang="0">
                    <a:pos x="458" y="8590"/>
                  </a:cxn>
                  <a:cxn ang="0">
                    <a:pos x="544" y="7709"/>
                  </a:cxn>
                  <a:cxn ang="0">
                    <a:pos x="6787" y="6526"/>
                  </a:cxn>
                  <a:cxn ang="0">
                    <a:pos x="6874" y="7407"/>
                  </a:cxn>
                  <a:cxn ang="0">
                    <a:pos x="664" y="7556"/>
                  </a:cxn>
                  <a:cxn ang="0">
                    <a:pos x="438" y="7324"/>
                  </a:cxn>
                  <a:cxn ang="0">
                    <a:pos x="625" y="6488"/>
                  </a:cxn>
                  <a:cxn ang="0">
                    <a:pos x="6849" y="5404"/>
                  </a:cxn>
                  <a:cxn ang="0">
                    <a:pos x="6826" y="6296"/>
                  </a:cxn>
                  <a:cxn ang="0">
                    <a:pos x="578" y="6347"/>
                  </a:cxn>
                  <a:cxn ang="0">
                    <a:pos x="446" y="5480"/>
                  </a:cxn>
                  <a:cxn ang="0">
                    <a:pos x="704" y="4111"/>
                  </a:cxn>
                  <a:cxn ang="0">
                    <a:pos x="6887" y="4298"/>
                  </a:cxn>
                  <a:cxn ang="0">
                    <a:pos x="6755" y="5164"/>
                  </a:cxn>
                  <a:cxn ang="0">
                    <a:pos x="507" y="5113"/>
                  </a:cxn>
                  <a:cxn ang="0">
                    <a:pos x="483" y="4221"/>
                  </a:cxn>
                  <a:cxn ang="0">
                    <a:pos x="3868" y="13193"/>
                  </a:cxn>
                  <a:cxn ang="0">
                    <a:pos x="4226" y="13800"/>
                  </a:cxn>
                  <a:cxn ang="0">
                    <a:pos x="3706" y="14270"/>
                  </a:cxn>
                  <a:cxn ang="0">
                    <a:pos x="3139" y="13854"/>
                  </a:cxn>
                  <a:cxn ang="0">
                    <a:pos x="3436" y="13214"/>
                  </a:cxn>
                  <a:cxn ang="0">
                    <a:pos x="5725" y="15090"/>
                  </a:cxn>
                  <a:cxn ang="0">
                    <a:pos x="1624" y="15153"/>
                  </a:cxn>
                  <a:cxn ang="0">
                    <a:pos x="5640" y="15449"/>
                  </a:cxn>
                  <a:cxn ang="0">
                    <a:pos x="5600" y="15705"/>
                  </a:cxn>
                  <a:cxn ang="0">
                    <a:pos x="1659" y="15469"/>
                  </a:cxn>
                  <a:cxn ang="0">
                    <a:pos x="5722" y="16082"/>
                  </a:cxn>
                  <a:cxn ang="0">
                    <a:pos x="1613" y="16095"/>
                  </a:cxn>
                  <a:cxn ang="0">
                    <a:pos x="6707" y="2941"/>
                  </a:cxn>
                  <a:cxn ang="0">
                    <a:pos x="6895" y="3776"/>
                  </a:cxn>
                  <a:cxn ang="0">
                    <a:pos x="6669" y="4009"/>
                  </a:cxn>
                  <a:cxn ang="0">
                    <a:pos x="458" y="3861"/>
                  </a:cxn>
                  <a:cxn ang="0">
                    <a:pos x="544" y="2979"/>
                  </a:cxn>
                  <a:cxn ang="0">
                    <a:pos x="6787" y="1796"/>
                  </a:cxn>
                  <a:cxn ang="0">
                    <a:pos x="6874" y="2678"/>
                  </a:cxn>
                  <a:cxn ang="0">
                    <a:pos x="664" y="2827"/>
                  </a:cxn>
                  <a:cxn ang="0">
                    <a:pos x="438" y="2594"/>
                  </a:cxn>
                  <a:cxn ang="0">
                    <a:pos x="625" y="1758"/>
                  </a:cxn>
                  <a:cxn ang="0">
                    <a:pos x="6849" y="673"/>
                  </a:cxn>
                  <a:cxn ang="0">
                    <a:pos x="6826" y="1565"/>
                  </a:cxn>
                  <a:cxn ang="0">
                    <a:pos x="578" y="1617"/>
                  </a:cxn>
                  <a:cxn ang="0">
                    <a:pos x="446" y="750"/>
                  </a:cxn>
                </a:cxnLst>
                <a:rect l="0" t="0" r="r" b="b"/>
                <a:pathLst>
                  <a:path w="7333" h="17750">
                    <a:moveTo>
                      <a:pt x="152" y="0"/>
                    </a:moveTo>
                    <a:lnTo>
                      <a:pt x="7181" y="0"/>
                    </a:lnTo>
                    <a:lnTo>
                      <a:pt x="7196" y="1"/>
                    </a:lnTo>
                    <a:lnTo>
                      <a:pt x="7211" y="3"/>
                    </a:lnTo>
                    <a:lnTo>
                      <a:pt x="7225" y="7"/>
                    </a:lnTo>
                    <a:lnTo>
                      <a:pt x="7240" y="12"/>
                    </a:lnTo>
                    <a:lnTo>
                      <a:pt x="7253" y="19"/>
                    </a:lnTo>
                    <a:lnTo>
                      <a:pt x="7265" y="27"/>
                    </a:lnTo>
                    <a:lnTo>
                      <a:pt x="7277" y="36"/>
                    </a:lnTo>
                    <a:lnTo>
                      <a:pt x="7287" y="44"/>
                    </a:lnTo>
                    <a:lnTo>
                      <a:pt x="7297" y="55"/>
                    </a:lnTo>
                    <a:lnTo>
                      <a:pt x="7306" y="68"/>
                    </a:lnTo>
                    <a:lnTo>
                      <a:pt x="7314" y="80"/>
                    </a:lnTo>
                    <a:lnTo>
                      <a:pt x="7321" y="93"/>
                    </a:lnTo>
                    <a:lnTo>
                      <a:pt x="7325" y="108"/>
                    </a:lnTo>
                    <a:lnTo>
                      <a:pt x="7329" y="122"/>
                    </a:lnTo>
                    <a:lnTo>
                      <a:pt x="7332" y="138"/>
                    </a:lnTo>
                    <a:lnTo>
                      <a:pt x="7333" y="153"/>
                    </a:lnTo>
                    <a:lnTo>
                      <a:pt x="7333" y="17597"/>
                    </a:lnTo>
                    <a:lnTo>
                      <a:pt x="7332" y="17612"/>
                    </a:lnTo>
                    <a:lnTo>
                      <a:pt x="7329" y="17628"/>
                    </a:lnTo>
                    <a:lnTo>
                      <a:pt x="7325" y="17642"/>
                    </a:lnTo>
                    <a:lnTo>
                      <a:pt x="7321" y="17657"/>
                    </a:lnTo>
                    <a:lnTo>
                      <a:pt x="7314" y="17670"/>
                    </a:lnTo>
                    <a:lnTo>
                      <a:pt x="7306" y="17682"/>
                    </a:lnTo>
                    <a:lnTo>
                      <a:pt x="7297" y="17695"/>
                    </a:lnTo>
                    <a:lnTo>
                      <a:pt x="7287" y="17706"/>
                    </a:lnTo>
                    <a:lnTo>
                      <a:pt x="7277" y="17716"/>
                    </a:lnTo>
                    <a:lnTo>
                      <a:pt x="7265" y="17723"/>
                    </a:lnTo>
                    <a:lnTo>
                      <a:pt x="7253" y="17731"/>
                    </a:lnTo>
                    <a:lnTo>
                      <a:pt x="7240" y="17738"/>
                    </a:lnTo>
                    <a:lnTo>
                      <a:pt x="7225" y="17743"/>
                    </a:lnTo>
                    <a:lnTo>
                      <a:pt x="7211" y="17747"/>
                    </a:lnTo>
                    <a:lnTo>
                      <a:pt x="7196" y="17749"/>
                    </a:lnTo>
                    <a:lnTo>
                      <a:pt x="7181" y="17750"/>
                    </a:lnTo>
                    <a:lnTo>
                      <a:pt x="152" y="17750"/>
                    </a:lnTo>
                    <a:lnTo>
                      <a:pt x="136" y="17749"/>
                    </a:lnTo>
                    <a:lnTo>
                      <a:pt x="121" y="17747"/>
                    </a:lnTo>
                    <a:lnTo>
                      <a:pt x="106" y="17743"/>
                    </a:lnTo>
                    <a:lnTo>
                      <a:pt x="93" y="17738"/>
                    </a:lnTo>
                    <a:lnTo>
                      <a:pt x="80" y="17731"/>
                    </a:lnTo>
                    <a:lnTo>
                      <a:pt x="68" y="17723"/>
                    </a:lnTo>
                    <a:lnTo>
                      <a:pt x="55" y="17716"/>
                    </a:lnTo>
                    <a:lnTo>
                      <a:pt x="44" y="17706"/>
                    </a:lnTo>
                    <a:lnTo>
                      <a:pt x="34" y="17695"/>
                    </a:lnTo>
                    <a:lnTo>
                      <a:pt x="26" y="17682"/>
                    </a:lnTo>
                    <a:lnTo>
                      <a:pt x="19" y="17670"/>
                    </a:lnTo>
                    <a:lnTo>
                      <a:pt x="12" y="17657"/>
                    </a:lnTo>
                    <a:lnTo>
                      <a:pt x="7" y="17642"/>
                    </a:lnTo>
                    <a:lnTo>
                      <a:pt x="3" y="17628"/>
                    </a:lnTo>
                    <a:lnTo>
                      <a:pt x="1" y="17612"/>
                    </a:lnTo>
                    <a:lnTo>
                      <a:pt x="0" y="17597"/>
                    </a:lnTo>
                    <a:lnTo>
                      <a:pt x="0" y="153"/>
                    </a:lnTo>
                    <a:lnTo>
                      <a:pt x="1" y="138"/>
                    </a:lnTo>
                    <a:lnTo>
                      <a:pt x="3" y="122"/>
                    </a:lnTo>
                    <a:lnTo>
                      <a:pt x="7" y="108"/>
                    </a:lnTo>
                    <a:lnTo>
                      <a:pt x="12" y="93"/>
                    </a:lnTo>
                    <a:lnTo>
                      <a:pt x="19" y="80"/>
                    </a:lnTo>
                    <a:lnTo>
                      <a:pt x="26" y="68"/>
                    </a:lnTo>
                    <a:lnTo>
                      <a:pt x="34" y="55"/>
                    </a:lnTo>
                    <a:lnTo>
                      <a:pt x="44" y="44"/>
                    </a:lnTo>
                    <a:lnTo>
                      <a:pt x="55" y="36"/>
                    </a:lnTo>
                    <a:lnTo>
                      <a:pt x="68" y="27"/>
                    </a:lnTo>
                    <a:lnTo>
                      <a:pt x="80" y="19"/>
                    </a:lnTo>
                    <a:lnTo>
                      <a:pt x="93" y="12"/>
                    </a:lnTo>
                    <a:lnTo>
                      <a:pt x="106" y="7"/>
                    </a:lnTo>
                    <a:lnTo>
                      <a:pt x="121" y="3"/>
                    </a:lnTo>
                    <a:lnTo>
                      <a:pt x="136" y="1"/>
                    </a:lnTo>
                    <a:lnTo>
                      <a:pt x="152" y="0"/>
                    </a:lnTo>
                    <a:close/>
                    <a:moveTo>
                      <a:pt x="704" y="11207"/>
                    </a:moveTo>
                    <a:lnTo>
                      <a:pt x="6628" y="11207"/>
                    </a:lnTo>
                    <a:lnTo>
                      <a:pt x="6642" y="11207"/>
                    </a:lnTo>
                    <a:lnTo>
                      <a:pt x="6655" y="11208"/>
                    </a:lnTo>
                    <a:lnTo>
                      <a:pt x="6669" y="11209"/>
                    </a:lnTo>
                    <a:lnTo>
                      <a:pt x="6682" y="11211"/>
                    </a:lnTo>
                    <a:lnTo>
                      <a:pt x="6694" y="11215"/>
                    </a:lnTo>
                    <a:lnTo>
                      <a:pt x="6707" y="11218"/>
                    </a:lnTo>
                    <a:lnTo>
                      <a:pt x="6720" y="11221"/>
                    </a:lnTo>
                    <a:lnTo>
                      <a:pt x="6732" y="11226"/>
                    </a:lnTo>
                    <a:lnTo>
                      <a:pt x="6744" y="11231"/>
                    </a:lnTo>
                    <a:lnTo>
                      <a:pt x="6755" y="11237"/>
                    </a:lnTo>
                    <a:lnTo>
                      <a:pt x="6766" y="11242"/>
                    </a:lnTo>
                    <a:lnTo>
                      <a:pt x="6777" y="11249"/>
                    </a:lnTo>
                    <a:lnTo>
                      <a:pt x="6787" y="11256"/>
                    </a:lnTo>
                    <a:lnTo>
                      <a:pt x="6797" y="11263"/>
                    </a:lnTo>
                    <a:lnTo>
                      <a:pt x="6807" y="11271"/>
                    </a:lnTo>
                    <a:lnTo>
                      <a:pt x="6817" y="11279"/>
                    </a:lnTo>
                    <a:lnTo>
                      <a:pt x="6826" y="11288"/>
                    </a:lnTo>
                    <a:lnTo>
                      <a:pt x="6834" y="11297"/>
                    </a:lnTo>
                    <a:lnTo>
                      <a:pt x="6842" y="11307"/>
                    </a:lnTo>
                    <a:lnTo>
                      <a:pt x="6849" y="11316"/>
                    </a:lnTo>
                    <a:lnTo>
                      <a:pt x="6856" y="11327"/>
                    </a:lnTo>
                    <a:lnTo>
                      <a:pt x="6863" y="11337"/>
                    </a:lnTo>
                    <a:lnTo>
                      <a:pt x="6868" y="11348"/>
                    </a:lnTo>
                    <a:lnTo>
                      <a:pt x="6874" y="11358"/>
                    </a:lnTo>
                    <a:lnTo>
                      <a:pt x="6879" y="11370"/>
                    </a:lnTo>
                    <a:lnTo>
                      <a:pt x="6883" y="11381"/>
                    </a:lnTo>
                    <a:lnTo>
                      <a:pt x="6887" y="11392"/>
                    </a:lnTo>
                    <a:lnTo>
                      <a:pt x="6889" y="11404"/>
                    </a:lnTo>
                    <a:lnTo>
                      <a:pt x="6893" y="11417"/>
                    </a:lnTo>
                    <a:lnTo>
                      <a:pt x="6894" y="11429"/>
                    </a:lnTo>
                    <a:lnTo>
                      <a:pt x="6895" y="11442"/>
                    </a:lnTo>
                    <a:lnTo>
                      <a:pt x="6895" y="11454"/>
                    </a:lnTo>
                    <a:lnTo>
                      <a:pt x="6895" y="12041"/>
                    </a:lnTo>
                    <a:lnTo>
                      <a:pt x="6895" y="12054"/>
                    </a:lnTo>
                    <a:lnTo>
                      <a:pt x="6894" y="12067"/>
                    </a:lnTo>
                    <a:lnTo>
                      <a:pt x="6893" y="12079"/>
                    </a:lnTo>
                    <a:lnTo>
                      <a:pt x="6889" y="12091"/>
                    </a:lnTo>
                    <a:lnTo>
                      <a:pt x="6887" y="12103"/>
                    </a:lnTo>
                    <a:lnTo>
                      <a:pt x="6883" y="12115"/>
                    </a:lnTo>
                    <a:lnTo>
                      <a:pt x="6879" y="12127"/>
                    </a:lnTo>
                    <a:lnTo>
                      <a:pt x="6874" y="12138"/>
                    </a:lnTo>
                    <a:lnTo>
                      <a:pt x="6868" y="12149"/>
                    </a:lnTo>
                    <a:lnTo>
                      <a:pt x="6863" y="12160"/>
                    </a:lnTo>
                    <a:lnTo>
                      <a:pt x="6856" y="12170"/>
                    </a:lnTo>
                    <a:lnTo>
                      <a:pt x="6849" y="12180"/>
                    </a:lnTo>
                    <a:lnTo>
                      <a:pt x="6842" y="12190"/>
                    </a:lnTo>
                    <a:lnTo>
                      <a:pt x="6834" y="12199"/>
                    </a:lnTo>
                    <a:lnTo>
                      <a:pt x="6826" y="12208"/>
                    </a:lnTo>
                    <a:lnTo>
                      <a:pt x="6817" y="12216"/>
                    </a:lnTo>
                    <a:lnTo>
                      <a:pt x="6807" y="12224"/>
                    </a:lnTo>
                    <a:lnTo>
                      <a:pt x="6797" y="12232"/>
                    </a:lnTo>
                    <a:lnTo>
                      <a:pt x="6787" y="12240"/>
                    </a:lnTo>
                    <a:lnTo>
                      <a:pt x="6777" y="12246"/>
                    </a:lnTo>
                    <a:lnTo>
                      <a:pt x="6766" y="12253"/>
                    </a:lnTo>
                    <a:lnTo>
                      <a:pt x="6755" y="12260"/>
                    </a:lnTo>
                    <a:lnTo>
                      <a:pt x="6744" y="12265"/>
                    </a:lnTo>
                    <a:lnTo>
                      <a:pt x="6732" y="12270"/>
                    </a:lnTo>
                    <a:lnTo>
                      <a:pt x="6720" y="12274"/>
                    </a:lnTo>
                    <a:lnTo>
                      <a:pt x="6707" y="12279"/>
                    </a:lnTo>
                    <a:lnTo>
                      <a:pt x="6694" y="12282"/>
                    </a:lnTo>
                    <a:lnTo>
                      <a:pt x="6682" y="12284"/>
                    </a:lnTo>
                    <a:lnTo>
                      <a:pt x="6669" y="12286"/>
                    </a:lnTo>
                    <a:lnTo>
                      <a:pt x="6655" y="12287"/>
                    </a:lnTo>
                    <a:lnTo>
                      <a:pt x="6642" y="12289"/>
                    </a:lnTo>
                    <a:lnTo>
                      <a:pt x="6628" y="12290"/>
                    </a:lnTo>
                    <a:lnTo>
                      <a:pt x="704" y="12290"/>
                    </a:lnTo>
                    <a:lnTo>
                      <a:pt x="691" y="12289"/>
                    </a:lnTo>
                    <a:lnTo>
                      <a:pt x="678" y="12287"/>
                    </a:lnTo>
                    <a:lnTo>
                      <a:pt x="664" y="12286"/>
                    </a:lnTo>
                    <a:lnTo>
                      <a:pt x="651" y="12284"/>
                    </a:lnTo>
                    <a:lnTo>
                      <a:pt x="638" y="12282"/>
                    </a:lnTo>
                    <a:lnTo>
                      <a:pt x="625" y="12279"/>
                    </a:lnTo>
                    <a:lnTo>
                      <a:pt x="613" y="12274"/>
                    </a:lnTo>
                    <a:lnTo>
                      <a:pt x="601" y="12270"/>
                    </a:lnTo>
                    <a:lnTo>
                      <a:pt x="589" y="12265"/>
                    </a:lnTo>
                    <a:lnTo>
                      <a:pt x="578" y="12260"/>
                    </a:lnTo>
                    <a:lnTo>
                      <a:pt x="566" y="12253"/>
                    </a:lnTo>
                    <a:lnTo>
                      <a:pt x="556" y="12246"/>
                    </a:lnTo>
                    <a:lnTo>
                      <a:pt x="544" y="12240"/>
                    </a:lnTo>
                    <a:lnTo>
                      <a:pt x="534" y="12232"/>
                    </a:lnTo>
                    <a:lnTo>
                      <a:pt x="524" y="12224"/>
                    </a:lnTo>
                    <a:lnTo>
                      <a:pt x="516" y="12216"/>
                    </a:lnTo>
                    <a:lnTo>
                      <a:pt x="507" y="12208"/>
                    </a:lnTo>
                    <a:lnTo>
                      <a:pt x="498" y="12199"/>
                    </a:lnTo>
                    <a:lnTo>
                      <a:pt x="490" y="12190"/>
                    </a:lnTo>
                    <a:lnTo>
                      <a:pt x="483" y="12180"/>
                    </a:lnTo>
                    <a:lnTo>
                      <a:pt x="476" y="12170"/>
                    </a:lnTo>
                    <a:lnTo>
                      <a:pt x="469" y="12160"/>
                    </a:lnTo>
                    <a:lnTo>
                      <a:pt x="463" y="12149"/>
                    </a:lnTo>
                    <a:lnTo>
                      <a:pt x="458" y="12138"/>
                    </a:lnTo>
                    <a:lnTo>
                      <a:pt x="454" y="12127"/>
                    </a:lnTo>
                    <a:lnTo>
                      <a:pt x="449" y="12115"/>
                    </a:lnTo>
                    <a:lnTo>
                      <a:pt x="446" y="12103"/>
                    </a:lnTo>
                    <a:lnTo>
                      <a:pt x="442" y="12091"/>
                    </a:lnTo>
                    <a:lnTo>
                      <a:pt x="440" y="12079"/>
                    </a:lnTo>
                    <a:lnTo>
                      <a:pt x="439" y="12067"/>
                    </a:lnTo>
                    <a:lnTo>
                      <a:pt x="438" y="12054"/>
                    </a:lnTo>
                    <a:lnTo>
                      <a:pt x="437" y="12041"/>
                    </a:lnTo>
                    <a:lnTo>
                      <a:pt x="437" y="11454"/>
                    </a:lnTo>
                    <a:lnTo>
                      <a:pt x="438" y="11442"/>
                    </a:lnTo>
                    <a:lnTo>
                      <a:pt x="439" y="11429"/>
                    </a:lnTo>
                    <a:lnTo>
                      <a:pt x="440" y="11417"/>
                    </a:lnTo>
                    <a:lnTo>
                      <a:pt x="442" y="11404"/>
                    </a:lnTo>
                    <a:lnTo>
                      <a:pt x="446" y="11392"/>
                    </a:lnTo>
                    <a:lnTo>
                      <a:pt x="449" y="11381"/>
                    </a:lnTo>
                    <a:lnTo>
                      <a:pt x="454" y="11370"/>
                    </a:lnTo>
                    <a:lnTo>
                      <a:pt x="458" y="11358"/>
                    </a:lnTo>
                    <a:lnTo>
                      <a:pt x="463" y="11348"/>
                    </a:lnTo>
                    <a:lnTo>
                      <a:pt x="469" y="11337"/>
                    </a:lnTo>
                    <a:lnTo>
                      <a:pt x="476" y="11327"/>
                    </a:lnTo>
                    <a:lnTo>
                      <a:pt x="483" y="11316"/>
                    </a:lnTo>
                    <a:lnTo>
                      <a:pt x="490" y="11307"/>
                    </a:lnTo>
                    <a:lnTo>
                      <a:pt x="498" y="11297"/>
                    </a:lnTo>
                    <a:lnTo>
                      <a:pt x="507" y="11288"/>
                    </a:lnTo>
                    <a:lnTo>
                      <a:pt x="516" y="11279"/>
                    </a:lnTo>
                    <a:lnTo>
                      <a:pt x="524" y="11271"/>
                    </a:lnTo>
                    <a:lnTo>
                      <a:pt x="534" y="11263"/>
                    </a:lnTo>
                    <a:lnTo>
                      <a:pt x="544" y="11256"/>
                    </a:lnTo>
                    <a:lnTo>
                      <a:pt x="556" y="11249"/>
                    </a:lnTo>
                    <a:lnTo>
                      <a:pt x="566" y="11242"/>
                    </a:lnTo>
                    <a:lnTo>
                      <a:pt x="578" y="11237"/>
                    </a:lnTo>
                    <a:lnTo>
                      <a:pt x="589" y="11231"/>
                    </a:lnTo>
                    <a:lnTo>
                      <a:pt x="601" y="11226"/>
                    </a:lnTo>
                    <a:lnTo>
                      <a:pt x="613" y="11221"/>
                    </a:lnTo>
                    <a:lnTo>
                      <a:pt x="625" y="11218"/>
                    </a:lnTo>
                    <a:lnTo>
                      <a:pt x="638" y="11215"/>
                    </a:lnTo>
                    <a:lnTo>
                      <a:pt x="651" y="11211"/>
                    </a:lnTo>
                    <a:lnTo>
                      <a:pt x="664" y="11209"/>
                    </a:lnTo>
                    <a:lnTo>
                      <a:pt x="678" y="11208"/>
                    </a:lnTo>
                    <a:lnTo>
                      <a:pt x="691" y="11207"/>
                    </a:lnTo>
                    <a:lnTo>
                      <a:pt x="704" y="11207"/>
                    </a:lnTo>
                    <a:close/>
                    <a:moveTo>
                      <a:pt x="704" y="10024"/>
                    </a:moveTo>
                    <a:lnTo>
                      <a:pt x="6628" y="10024"/>
                    </a:lnTo>
                    <a:lnTo>
                      <a:pt x="6642" y="10024"/>
                    </a:lnTo>
                    <a:lnTo>
                      <a:pt x="6655" y="10025"/>
                    </a:lnTo>
                    <a:lnTo>
                      <a:pt x="6669" y="10027"/>
                    </a:lnTo>
                    <a:lnTo>
                      <a:pt x="6682" y="10029"/>
                    </a:lnTo>
                    <a:lnTo>
                      <a:pt x="6694" y="10032"/>
                    </a:lnTo>
                    <a:lnTo>
                      <a:pt x="6707" y="10035"/>
                    </a:lnTo>
                    <a:lnTo>
                      <a:pt x="6720" y="10039"/>
                    </a:lnTo>
                    <a:lnTo>
                      <a:pt x="6732" y="10043"/>
                    </a:lnTo>
                    <a:lnTo>
                      <a:pt x="6744" y="10049"/>
                    </a:lnTo>
                    <a:lnTo>
                      <a:pt x="6755" y="10054"/>
                    </a:lnTo>
                    <a:lnTo>
                      <a:pt x="6766" y="10060"/>
                    </a:lnTo>
                    <a:lnTo>
                      <a:pt x="6777" y="10066"/>
                    </a:lnTo>
                    <a:lnTo>
                      <a:pt x="6787" y="10073"/>
                    </a:lnTo>
                    <a:lnTo>
                      <a:pt x="6797" y="10081"/>
                    </a:lnTo>
                    <a:lnTo>
                      <a:pt x="6807" y="10089"/>
                    </a:lnTo>
                    <a:lnTo>
                      <a:pt x="6817" y="10096"/>
                    </a:lnTo>
                    <a:lnTo>
                      <a:pt x="6826" y="10105"/>
                    </a:lnTo>
                    <a:lnTo>
                      <a:pt x="6834" y="10114"/>
                    </a:lnTo>
                    <a:lnTo>
                      <a:pt x="6842" y="10124"/>
                    </a:lnTo>
                    <a:lnTo>
                      <a:pt x="6849" y="10134"/>
                    </a:lnTo>
                    <a:lnTo>
                      <a:pt x="6856" y="10144"/>
                    </a:lnTo>
                    <a:lnTo>
                      <a:pt x="6863" y="10154"/>
                    </a:lnTo>
                    <a:lnTo>
                      <a:pt x="6868" y="10165"/>
                    </a:lnTo>
                    <a:lnTo>
                      <a:pt x="6874" y="10175"/>
                    </a:lnTo>
                    <a:lnTo>
                      <a:pt x="6879" y="10187"/>
                    </a:lnTo>
                    <a:lnTo>
                      <a:pt x="6883" y="10198"/>
                    </a:lnTo>
                    <a:lnTo>
                      <a:pt x="6887" y="10211"/>
                    </a:lnTo>
                    <a:lnTo>
                      <a:pt x="6889" y="10222"/>
                    </a:lnTo>
                    <a:lnTo>
                      <a:pt x="6893" y="10234"/>
                    </a:lnTo>
                    <a:lnTo>
                      <a:pt x="6894" y="10246"/>
                    </a:lnTo>
                    <a:lnTo>
                      <a:pt x="6895" y="10260"/>
                    </a:lnTo>
                    <a:lnTo>
                      <a:pt x="6895" y="10272"/>
                    </a:lnTo>
                    <a:lnTo>
                      <a:pt x="6895" y="10859"/>
                    </a:lnTo>
                    <a:lnTo>
                      <a:pt x="6895" y="10872"/>
                    </a:lnTo>
                    <a:lnTo>
                      <a:pt x="6894" y="10884"/>
                    </a:lnTo>
                    <a:lnTo>
                      <a:pt x="6893" y="10896"/>
                    </a:lnTo>
                    <a:lnTo>
                      <a:pt x="6889" y="10908"/>
                    </a:lnTo>
                    <a:lnTo>
                      <a:pt x="6887" y="10921"/>
                    </a:lnTo>
                    <a:lnTo>
                      <a:pt x="6883" y="10933"/>
                    </a:lnTo>
                    <a:lnTo>
                      <a:pt x="6879" y="10944"/>
                    </a:lnTo>
                    <a:lnTo>
                      <a:pt x="6874" y="10955"/>
                    </a:lnTo>
                    <a:lnTo>
                      <a:pt x="6868" y="10966"/>
                    </a:lnTo>
                    <a:lnTo>
                      <a:pt x="6863" y="10977"/>
                    </a:lnTo>
                    <a:lnTo>
                      <a:pt x="6856" y="10987"/>
                    </a:lnTo>
                    <a:lnTo>
                      <a:pt x="6849" y="10997"/>
                    </a:lnTo>
                    <a:lnTo>
                      <a:pt x="6842" y="11007"/>
                    </a:lnTo>
                    <a:lnTo>
                      <a:pt x="6834" y="11016"/>
                    </a:lnTo>
                    <a:lnTo>
                      <a:pt x="6826" y="11025"/>
                    </a:lnTo>
                    <a:lnTo>
                      <a:pt x="6817" y="11034"/>
                    </a:lnTo>
                    <a:lnTo>
                      <a:pt x="6807" y="11043"/>
                    </a:lnTo>
                    <a:lnTo>
                      <a:pt x="6797" y="11050"/>
                    </a:lnTo>
                    <a:lnTo>
                      <a:pt x="6787" y="11057"/>
                    </a:lnTo>
                    <a:lnTo>
                      <a:pt x="6777" y="11064"/>
                    </a:lnTo>
                    <a:lnTo>
                      <a:pt x="6766" y="11070"/>
                    </a:lnTo>
                    <a:lnTo>
                      <a:pt x="6755" y="11077"/>
                    </a:lnTo>
                    <a:lnTo>
                      <a:pt x="6744" y="11083"/>
                    </a:lnTo>
                    <a:lnTo>
                      <a:pt x="6732" y="11087"/>
                    </a:lnTo>
                    <a:lnTo>
                      <a:pt x="6720" y="11092"/>
                    </a:lnTo>
                    <a:lnTo>
                      <a:pt x="6707" y="11096"/>
                    </a:lnTo>
                    <a:lnTo>
                      <a:pt x="6694" y="11099"/>
                    </a:lnTo>
                    <a:lnTo>
                      <a:pt x="6682" y="11102"/>
                    </a:lnTo>
                    <a:lnTo>
                      <a:pt x="6669" y="11104"/>
                    </a:lnTo>
                    <a:lnTo>
                      <a:pt x="6655" y="11106"/>
                    </a:lnTo>
                    <a:lnTo>
                      <a:pt x="6642" y="11106"/>
                    </a:lnTo>
                    <a:lnTo>
                      <a:pt x="6628" y="11107"/>
                    </a:lnTo>
                    <a:lnTo>
                      <a:pt x="704" y="11107"/>
                    </a:lnTo>
                    <a:lnTo>
                      <a:pt x="691" y="11106"/>
                    </a:lnTo>
                    <a:lnTo>
                      <a:pt x="678" y="11106"/>
                    </a:lnTo>
                    <a:lnTo>
                      <a:pt x="664" y="11104"/>
                    </a:lnTo>
                    <a:lnTo>
                      <a:pt x="651" y="11102"/>
                    </a:lnTo>
                    <a:lnTo>
                      <a:pt x="638" y="11099"/>
                    </a:lnTo>
                    <a:lnTo>
                      <a:pt x="625" y="11096"/>
                    </a:lnTo>
                    <a:lnTo>
                      <a:pt x="613" y="11092"/>
                    </a:lnTo>
                    <a:lnTo>
                      <a:pt x="601" y="11087"/>
                    </a:lnTo>
                    <a:lnTo>
                      <a:pt x="589" y="11083"/>
                    </a:lnTo>
                    <a:lnTo>
                      <a:pt x="578" y="11077"/>
                    </a:lnTo>
                    <a:lnTo>
                      <a:pt x="566" y="11070"/>
                    </a:lnTo>
                    <a:lnTo>
                      <a:pt x="556" y="11064"/>
                    </a:lnTo>
                    <a:lnTo>
                      <a:pt x="544" y="11057"/>
                    </a:lnTo>
                    <a:lnTo>
                      <a:pt x="534" y="11050"/>
                    </a:lnTo>
                    <a:lnTo>
                      <a:pt x="524" y="11043"/>
                    </a:lnTo>
                    <a:lnTo>
                      <a:pt x="516" y="11034"/>
                    </a:lnTo>
                    <a:lnTo>
                      <a:pt x="507" y="11025"/>
                    </a:lnTo>
                    <a:lnTo>
                      <a:pt x="498" y="11016"/>
                    </a:lnTo>
                    <a:lnTo>
                      <a:pt x="490" y="11007"/>
                    </a:lnTo>
                    <a:lnTo>
                      <a:pt x="483" y="10997"/>
                    </a:lnTo>
                    <a:lnTo>
                      <a:pt x="476" y="10987"/>
                    </a:lnTo>
                    <a:lnTo>
                      <a:pt x="469" y="10977"/>
                    </a:lnTo>
                    <a:lnTo>
                      <a:pt x="463" y="10966"/>
                    </a:lnTo>
                    <a:lnTo>
                      <a:pt x="458" y="10955"/>
                    </a:lnTo>
                    <a:lnTo>
                      <a:pt x="454" y="10944"/>
                    </a:lnTo>
                    <a:lnTo>
                      <a:pt x="449" y="10933"/>
                    </a:lnTo>
                    <a:lnTo>
                      <a:pt x="446" y="10921"/>
                    </a:lnTo>
                    <a:lnTo>
                      <a:pt x="442" y="10908"/>
                    </a:lnTo>
                    <a:lnTo>
                      <a:pt x="440" y="10896"/>
                    </a:lnTo>
                    <a:lnTo>
                      <a:pt x="439" y="10884"/>
                    </a:lnTo>
                    <a:lnTo>
                      <a:pt x="438" y="10872"/>
                    </a:lnTo>
                    <a:lnTo>
                      <a:pt x="437" y="10859"/>
                    </a:lnTo>
                    <a:lnTo>
                      <a:pt x="437" y="10272"/>
                    </a:lnTo>
                    <a:lnTo>
                      <a:pt x="438" y="10260"/>
                    </a:lnTo>
                    <a:lnTo>
                      <a:pt x="439" y="10246"/>
                    </a:lnTo>
                    <a:lnTo>
                      <a:pt x="440" y="10234"/>
                    </a:lnTo>
                    <a:lnTo>
                      <a:pt x="442" y="10222"/>
                    </a:lnTo>
                    <a:lnTo>
                      <a:pt x="446" y="10211"/>
                    </a:lnTo>
                    <a:lnTo>
                      <a:pt x="449" y="10198"/>
                    </a:lnTo>
                    <a:lnTo>
                      <a:pt x="454" y="10187"/>
                    </a:lnTo>
                    <a:lnTo>
                      <a:pt x="458" y="10175"/>
                    </a:lnTo>
                    <a:lnTo>
                      <a:pt x="463" y="10165"/>
                    </a:lnTo>
                    <a:lnTo>
                      <a:pt x="469" y="10154"/>
                    </a:lnTo>
                    <a:lnTo>
                      <a:pt x="476" y="10144"/>
                    </a:lnTo>
                    <a:lnTo>
                      <a:pt x="483" y="10134"/>
                    </a:lnTo>
                    <a:lnTo>
                      <a:pt x="490" y="10124"/>
                    </a:lnTo>
                    <a:lnTo>
                      <a:pt x="498" y="10114"/>
                    </a:lnTo>
                    <a:lnTo>
                      <a:pt x="507" y="10105"/>
                    </a:lnTo>
                    <a:lnTo>
                      <a:pt x="516" y="10096"/>
                    </a:lnTo>
                    <a:lnTo>
                      <a:pt x="524" y="10089"/>
                    </a:lnTo>
                    <a:lnTo>
                      <a:pt x="534" y="10081"/>
                    </a:lnTo>
                    <a:lnTo>
                      <a:pt x="544" y="10073"/>
                    </a:lnTo>
                    <a:lnTo>
                      <a:pt x="556" y="10066"/>
                    </a:lnTo>
                    <a:lnTo>
                      <a:pt x="566" y="10060"/>
                    </a:lnTo>
                    <a:lnTo>
                      <a:pt x="578" y="10054"/>
                    </a:lnTo>
                    <a:lnTo>
                      <a:pt x="589" y="10049"/>
                    </a:lnTo>
                    <a:lnTo>
                      <a:pt x="601" y="10043"/>
                    </a:lnTo>
                    <a:lnTo>
                      <a:pt x="613" y="10039"/>
                    </a:lnTo>
                    <a:lnTo>
                      <a:pt x="625" y="10035"/>
                    </a:lnTo>
                    <a:lnTo>
                      <a:pt x="638" y="10032"/>
                    </a:lnTo>
                    <a:lnTo>
                      <a:pt x="651" y="10029"/>
                    </a:lnTo>
                    <a:lnTo>
                      <a:pt x="664" y="10027"/>
                    </a:lnTo>
                    <a:lnTo>
                      <a:pt x="678" y="10025"/>
                    </a:lnTo>
                    <a:lnTo>
                      <a:pt x="691" y="10024"/>
                    </a:lnTo>
                    <a:lnTo>
                      <a:pt x="704" y="10024"/>
                    </a:lnTo>
                    <a:close/>
                    <a:moveTo>
                      <a:pt x="704" y="8842"/>
                    </a:moveTo>
                    <a:lnTo>
                      <a:pt x="6628" y="8842"/>
                    </a:lnTo>
                    <a:lnTo>
                      <a:pt x="6642" y="8842"/>
                    </a:lnTo>
                    <a:lnTo>
                      <a:pt x="6655" y="8843"/>
                    </a:lnTo>
                    <a:lnTo>
                      <a:pt x="6669" y="8845"/>
                    </a:lnTo>
                    <a:lnTo>
                      <a:pt x="6682" y="8846"/>
                    </a:lnTo>
                    <a:lnTo>
                      <a:pt x="6694" y="8849"/>
                    </a:lnTo>
                    <a:lnTo>
                      <a:pt x="6707" y="8853"/>
                    </a:lnTo>
                    <a:lnTo>
                      <a:pt x="6720" y="8857"/>
                    </a:lnTo>
                    <a:lnTo>
                      <a:pt x="6732" y="8862"/>
                    </a:lnTo>
                    <a:lnTo>
                      <a:pt x="6744" y="8866"/>
                    </a:lnTo>
                    <a:lnTo>
                      <a:pt x="6755" y="8872"/>
                    </a:lnTo>
                    <a:lnTo>
                      <a:pt x="6766" y="8877"/>
                    </a:lnTo>
                    <a:lnTo>
                      <a:pt x="6777" y="8884"/>
                    </a:lnTo>
                    <a:lnTo>
                      <a:pt x="6787" y="8891"/>
                    </a:lnTo>
                    <a:lnTo>
                      <a:pt x="6797" y="8898"/>
                    </a:lnTo>
                    <a:lnTo>
                      <a:pt x="6807" y="8906"/>
                    </a:lnTo>
                    <a:lnTo>
                      <a:pt x="6817" y="8915"/>
                    </a:lnTo>
                    <a:lnTo>
                      <a:pt x="6826" y="8923"/>
                    </a:lnTo>
                    <a:lnTo>
                      <a:pt x="6834" y="8932"/>
                    </a:lnTo>
                    <a:lnTo>
                      <a:pt x="6842" y="8942"/>
                    </a:lnTo>
                    <a:lnTo>
                      <a:pt x="6849" y="8952"/>
                    </a:lnTo>
                    <a:lnTo>
                      <a:pt x="6856" y="8962"/>
                    </a:lnTo>
                    <a:lnTo>
                      <a:pt x="6863" y="8972"/>
                    </a:lnTo>
                    <a:lnTo>
                      <a:pt x="6868" y="8983"/>
                    </a:lnTo>
                    <a:lnTo>
                      <a:pt x="6874" y="8994"/>
                    </a:lnTo>
                    <a:lnTo>
                      <a:pt x="6879" y="9005"/>
                    </a:lnTo>
                    <a:lnTo>
                      <a:pt x="6883" y="9016"/>
                    </a:lnTo>
                    <a:lnTo>
                      <a:pt x="6887" y="9028"/>
                    </a:lnTo>
                    <a:lnTo>
                      <a:pt x="6889" y="9039"/>
                    </a:lnTo>
                    <a:lnTo>
                      <a:pt x="6893" y="9051"/>
                    </a:lnTo>
                    <a:lnTo>
                      <a:pt x="6894" y="9065"/>
                    </a:lnTo>
                    <a:lnTo>
                      <a:pt x="6895" y="9077"/>
                    </a:lnTo>
                    <a:lnTo>
                      <a:pt x="6895" y="9089"/>
                    </a:lnTo>
                    <a:lnTo>
                      <a:pt x="6895" y="9676"/>
                    </a:lnTo>
                    <a:lnTo>
                      <a:pt x="6895" y="9689"/>
                    </a:lnTo>
                    <a:lnTo>
                      <a:pt x="6894" y="9701"/>
                    </a:lnTo>
                    <a:lnTo>
                      <a:pt x="6893" y="9714"/>
                    </a:lnTo>
                    <a:lnTo>
                      <a:pt x="6889" y="9726"/>
                    </a:lnTo>
                    <a:lnTo>
                      <a:pt x="6887" y="9738"/>
                    </a:lnTo>
                    <a:lnTo>
                      <a:pt x="6883" y="9750"/>
                    </a:lnTo>
                    <a:lnTo>
                      <a:pt x="6879" y="9761"/>
                    </a:lnTo>
                    <a:lnTo>
                      <a:pt x="6874" y="9772"/>
                    </a:lnTo>
                    <a:lnTo>
                      <a:pt x="6868" y="9784"/>
                    </a:lnTo>
                    <a:lnTo>
                      <a:pt x="6863" y="9795"/>
                    </a:lnTo>
                    <a:lnTo>
                      <a:pt x="6856" y="9805"/>
                    </a:lnTo>
                    <a:lnTo>
                      <a:pt x="6849" y="9815"/>
                    </a:lnTo>
                    <a:lnTo>
                      <a:pt x="6842" y="9825"/>
                    </a:lnTo>
                    <a:lnTo>
                      <a:pt x="6834" y="9834"/>
                    </a:lnTo>
                    <a:lnTo>
                      <a:pt x="6826" y="9842"/>
                    </a:lnTo>
                    <a:lnTo>
                      <a:pt x="6817" y="9851"/>
                    </a:lnTo>
                    <a:lnTo>
                      <a:pt x="6807" y="9860"/>
                    </a:lnTo>
                    <a:lnTo>
                      <a:pt x="6797" y="9868"/>
                    </a:lnTo>
                    <a:lnTo>
                      <a:pt x="6787" y="9875"/>
                    </a:lnTo>
                    <a:lnTo>
                      <a:pt x="6777" y="9882"/>
                    </a:lnTo>
                    <a:lnTo>
                      <a:pt x="6766" y="9888"/>
                    </a:lnTo>
                    <a:lnTo>
                      <a:pt x="6755" y="9895"/>
                    </a:lnTo>
                    <a:lnTo>
                      <a:pt x="6744" y="9900"/>
                    </a:lnTo>
                    <a:lnTo>
                      <a:pt x="6732" y="9905"/>
                    </a:lnTo>
                    <a:lnTo>
                      <a:pt x="6720" y="9909"/>
                    </a:lnTo>
                    <a:lnTo>
                      <a:pt x="6707" y="9913"/>
                    </a:lnTo>
                    <a:lnTo>
                      <a:pt x="6694" y="9917"/>
                    </a:lnTo>
                    <a:lnTo>
                      <a:pt x="6682" y="9919"/>
                    </a:lnTo>
                    <a:lnTo>
                      <a:pt x="6669" y="9921"/>
                    </a:lnTo>
                    <a:lnTo>
                      <a:pt x="6655" y="9923"/>
                    </a:lnTo>
                    <a:lnTo>
                      <a:pt x="6642" y="9924"/>
                    </a:lnTo>
                    <a:lnTo>
                      <a:pt x="6628" y="9924"/>
                    </a:lnTo>
                    <a:lnTo>
                      <a:pt x="704" y="9924"/>
                    </a:lnTo>
                    <a:lnTo>
                      <a:pt x="691" y="9924"/>
                    </a:lnTo>
                    <a:lnTo>
                      <a:pt x="678" y="9923"/>
                    </a:lnTo>
                    <a:lnTo>
                      <a:pt x="664" y="9921"/>
                    </a:lnTo>
                    <a:lnTo>
                      <a:pt x="651" y="9919"/>
                    </a:lnTo>
                    <a:lnTo>
                      <a:pt x="638" y="9917"/>
                    </a:lnTo>
                    <a:lnTo>
                      <a:pt x="625" y="9913"/>
                    </a:lnTo>
                    <a:lnTo>
                      <a:pt x="613" y="9909"/>
                    </a:lnTo>
                    <a:lnTo>
                      <a:pt x="601" y="9905"/>
                    </a:lnTo>
                    <a:lnTo>
                      <a:pt x="589" y="9900"/>
                    </a:lnTo>
                    <a:lnTo>
                      <a:pt x="578" y="9895"/>
                    </a:lnTo>
                    <a:lnTo>
                      <a:pt x="566" y="9888"/>
                    </a:lnTo>
                    <a:lnTo>
                      <a:pt x="556" y="9882"/>
                    </a:lnTo>
                    <a:lnTo>
                      <a:pt x="544" y="9875"/>
                    </a:lnTo>
                    <a:lnTo>
                      <a:pt x="534" y="9868"/>
                    </a:lnTo>
                    <a:lnTo>
                      <a:pt x="524" y="9860"/>
                    </a:lnTo>
                    <a:lnTo>
                      <a:pt x="516" y="9851"/>
                    </a:lnTo>
                    <a:lnTo>
                      <a:pt x="507" y="9842"/>
                    </a:lnTo>
                    <a:lnTo>
                      <a:pt x="498" y="9834"/>
                    </a:lnTo>
                    <a:lnTo>
                      <a:pt x="490" y="9825"/>
                    </a:lnTo>
                    <a:lnTo>
                      <a:pt x="483" y="9815"/>
                    </a:lnTo>
                    <a:lnTo>
                      <a:pt x="476" y="9805"/>
                    </a:lnTo>
                    <a:lnTo>
                      <a:pt x="469" y="9795"/>
                    </a:lnTo>
                    <a:lnTo>
                      <a:pt x="463" y="9784"/>
                    </a:lnTo>
                    <a:lnTo>
                      <a:pt x="458" y="9772"/>
                    </a:lnTo>
                    <a:lnTo>
                      <a:pt x="454" y="9761"/>
                    </a:lnTo>
                    <a:lnTo>
                      <a:pt x="449" y="9750"/>
                    </a:lnTo>
                    <a:lnTo>
                      <a:pt x="446" y="9738"/>
                    </a:lnTo>
                    <a:lnTo>
                      <a:pt x="442" y="9726"/>
                    </a:lnTo>
                    <a:lnTo>
                      <a:pt x="440" y="9714"/>
                    </a:lnTo>
                    <a:lnTo>
                      <a:pt x="439" y="9701"/>
                    </a:lnTo>
                    <a:lnTo>
                      <a:pt x="438" y="9689"/>
                    </a:lnTo>
                    <a:lnTo>
                      <a:pt x="437" y="9676"/>
                    </a:lnTo>
                    <a:lnTo>
                      <a:pt x="437" y="9089"/>
                    </a:lnTo>
                    <a:lnTo>
                      <a:pt x="438" y="9077"/>
                    </a:lnTo>
                    <a:lnTo>
                      <a:pt x="439" y="9065"/>
                    </a:lnTo>
                    <a:lnTo>
                      <a:pt x="440" y="9051"/>
                    </a:lnTo>
                    <a:lnTo>
                      <a:pt x="442" y="9039"/>
                    </a:lnTo>
                    <a:lnTo>
                      <a:pt x="446" y="9028"/>
                    </a:lnTo>
                    <a:lnTo>
                      <a:pt x="449" y="9016"/>
                    </a:lnTo>
                    <a:lnTo>
                      <a:pt x="454" y="9005"/>
                    </a:lnTo>
                    <a:lnTo>
                      <a:pt x="458" y="8994"/>
                    </a:lnTo>
                    <a:lnTo>
                      <a:pt x="463" y="8983"/>
                    </a:lnTo>
                    <a:lnTo>
                      <a:pt x="469" y="8972"/>
                    </a:lnTo>
                    <a:lnTo>
                      <a:pt x="476" y="8962"/>
                    </a:lnTo>
                    <a:lnTo>
                      <a:pt x="483" y="8952"/>
                    </a:lnTo>
                    <a:lnTo>
                      <a:pt x="490" y="8942"/>
                    </a:lnTo>
                    <a:lnTo>
                      <a:pt x="498" y="8932"/>
                    </a:lnTo>
                    <a:lnTo>
                      <a:pt x="507" y="8923"/>
                    </a:lnTo>
                    <a:lnTo>
                      <a:pt x="516" y="8915"/>
                    </a:lnTo>
                    <a:lnTo>
                      <a:pt x="524" y="8906"/>
                    </a:lnTo>
                    <a:lnTo>
                      <a:pt x="534" y="8898"/>
                    </a:lnTo>
                    <a:lnTo>
                      <a:pt x="544" y="8891"/>
                    </a:lnTo>
                    <a:lnTo>
                      <a:pt x="556" y="8884"/>
                    </a:lnTo>
                    <a:lnTo>
                      <a:pt x="566" y="8877"/>
                    </a:lnTo>
                    <a:lnTo>
                      <a:pt x="578" y="8872"/>
                    </a:lnTo>
                    <a:lnTo>
                      <a:pt x="589" y="8866"/>
                    </a:lnTo>
                    <a:lnTo>
                      <a:pt x="601" y="8862"/>
                    </a:lnTo>
                    <a:lnTo>
                      <a:pt x="613" y="8857"/>
                    </a:lnTo>
                    <a:lnTo>
                      <a:pt x="625" y="8853"/>
                    </a:lnTo>
                    <a:lnTo>
                      <a:pt x="638" y="8849"/>
                    </a:lnTo>
                    <a:lnTo>
                      <a:pt x="651" y="8846"/>
                    </a:lnTo>
                    <a:lnTo>
                      <a:pt x="664" y="8845"/>
                    </a:lnTo>
                    <a:lnTo>
                      <a:pt x="678" y="8843"/>
                    </a:lnTo>
                    <a:lnTo>
                      <a:pt x="691" y="8842"/>
                    </a:lnTo>
                    <a:lnTo>
                      <a:pt x="704" y="8842"/>
                    </a:lnTo>
                    <a:close/>
                    <a:moveTo>
                      <a:pt x="704" y="7659"/>
                    </a:moveTo>
                    <a:lnTo>
                      <a:pt x="6628" y="7659"/>
                    </a:lnTo>
                    <a:lnTo>
                      <a:pt x="6642" y="7659"/>
                    </a:lnTo>
                    <a:lnTo>
                      <a:pt x="6655" y="7660"/>
                    </a:lnTo>
                    <a:lnTo>
                      <a:pt x="6669" y="7662"/>
                    </a:lnTo>
                    <a:lnTo>
                      <a:pt x="6682" y="7665"/>
                    </a:lnTo>
                    <a:lnTo>
                      <a:pt x="6694" y="7667"/>
                    </a:lnTo>
                    <a:lnTo>
                      <a:pt x="6707" y="7670"/>
                    </a:lnTo>
                    <a:lnTo>
                      <a:pt x="6720" y="7675"/>
                    </a:lnTo>
                    <a:lnTo>
                      <a:pt x="6732" y="7679"/>
                    </a:lnTo>
                    <a:lnTo>
                      <a:pt x="6744" y="7684"/>
                    </a:lnTo>
                    <a:lnTo>
                      <a:pt x="6755" y="7689"/>
                    </a:lnTo>
                    <a:lnTo>
                      <a:pt x="6766" y="7696"/>
                    </a:lnTo>
                    <a:lnTo>
                      <a:pt x="6777" y="7701"/>
                    </a:lnTo>
                    <a:lnTo>
                      <a:pt x="6787" y="7709"/>
                    </a:lnTo>
                    <a:lnTo>
                      <a:pt x="6797" y="7716"/>
                    </a:lnTo>
                    <a:lnTo>
                      <a:pt x="6807" y="7723"/>
                    </a:lnTo>
                    <a:lnTo>
                      <a:pt x="6817" y="7732"/>
                    </a:lnTo>
                    <a:lnTo>
                      <a:pt x="6826" y="7740"/>
                    </a:lnTo>
                    <a:lnTo>
                      <a:pt x="6834" y="7750"/>
                    </a:lnTo>
                    <a:lnTo>
                      <a:pt x="6842" y="7759"/>
                    </a:lnTo>
                    <a:lnTo>
                      <a:pt x="6849" y="7769"/>
                    </a:lnTo>
                    <a:lnTo>
                      <a:pt x="6856" y="7779"/>
                    </a:lnTo>
                    <a:lnTo>
                      <a:pt x="6863" y="7789"/>
                    </a:lnTo>
                    <a:lnTo>
                      <a:pt x="6868" y="7800"/>
                    </a:lnTo>
                    <a:lnTo>
                      <a:pt x="6874" y="7811"/>
                    </a:lnTo>
                    <a:lnTo>
                      <a:pt x="6879" y="7822"/>
                    </a:lnTo>
                    <a:lnTo>
                      <a:pt x="6883" y="7833"/>
                    </a:lnTo>
                    <a:lnTo>
                      <a:pt x="6887" y="7846"/>
                    </a:lnTo>
                    <a:lnTo>
                      <a:pt x="6889" y="7858"/>
                    </a:lnTo>
                    <a:lnTo>
                      <a:pt x="6893" y="7870"/>
                    </a:lnTo>
                    <a:lnTo>
                      <a:pt x="6894" y="7882"/>
                    </a:lnTo>
                    <a:lnTo>
                      <a:pt x="6895" y="7894"/>
                    </a:lnTo>
                    <a:lnTo>
                      <a:pt x="6895" y="7907"/>
                    </a:lnTo>
                    <a:lnTo>
                      <a:pt x="6895" y="8494"/>
                    </a:lnTo>
                    <a:lnTo>
                      <a:pt x="6895" y="8507"/>
                    </a:lnTo>
                    <a:lnTo>
                      <a:pt x="6894" y="8519"/>
                    </a:lnTo>
                    <a:lnTo>
                      <a:pt x="6893" y="8531"/>
                    </a:lnTo>
                    <a:lnTo>
                      <a:pt x="6889" y="8543"/>
                    </a:lnTo>
                    <a:lnTo>
                      <a:pt x="6887" y="8556"/>
                    </a:lnTo>
                    <a:lnTo>
                      <a:pt x="6883" y="8568"/>
                    </a:lnTo>
                    <a:lnTo>
                      <a:pt x="6879" y="8579"/>
                    </a:lnTo>
                    <a:lnTo>
                      <a:pt x="6874" y="8590"/>
                    </a:lnTo>
                    <a:lnTo>
                      <a:pt x="6868" y="8601"/>
                    </a:lnTo>
                    <a:lnTo>
                      <a:pt x="6863" y="8612"/>
                    </a:lnTo>
                    <a:lnTo>
                      <a:pt x="6856" y="8622"/>
                    </a:lnTo>
                    <a:lnTo>
                      <a:pt x="6849" y="8632"/>
                    </a:lnTo>
                    <a:lnTo>
                      <a:pt x="6842" y="8642"/>
                    </a:lnTo>
                    <a:lnTo>
                      <a:pt x="6834" y="8651"/>
                    </a:lnTo>
                    <a:lnTo>
                      <a:pt x="6826" y="8661"/>
                    </a:lnTo>
                    <a:lnTo>
                      <a:pt x="6817" y="8669"/>
                    </a:lnTo>
                    <a:lnTo>
                      <a:pt x="6807" y="8678"/>
                    </a:lnTo>
                    <a:lnTo>
                      <a:pt x="6797" y="8685"/>
                    </a:lnTo>
                    <a:lnTo>
                      <a:pt x="6787" y="8692"/>
                    </a:lnTo>
                    <a:lnTo>
                      <a:pt x="6777" y="8700"/>
                    </a:lnTo>
                    <a:lnTo>
                      <a:pt x="6766" y="8706"/>
                    </a:lnTo>
                    <a:lnTo>
                      <a:pt x="6755" y="8712"/>
                    </a:lnTo>
                    <a:lnTo>
                      <a:pt x="6744" y="8717"/>
                    </a:lnTo>
                    <a:lnTo>
                      <a:pt x="6732" y="8722"/>
                    </a:lnTo>
                    <a:lnTo>
                      <a:pt x="6720" y="8726"/>
                    </a:lnTo>
                    <a:lnTo>
                      <a:pt x="6707" y="8731"/>
                    </a:lnTo>
                    <a:lnTo>
                      <a:pt x="6694" y="8734"/>
                    </a:lnTo>
                    <a:lnTo>
                      <a:pt x="6682" y="8736"/>
                    </a:lnTo>
                    <a:lnTo>
                      <a:pt x="6669" y="8739"/>
                    </a:lnTo>
                    <a:lnTo>
                      <a:pt x="6655" y="8741"/>
                    </a:lnTo>
                    <a:lnTo>
                      <a:pt x="6642" y="8742"/>
                    </a:lnTo>
                    <a:lnTo>
                      <a:pt x="6628" y="8742"/>
                    </a:lnTo>
                    <a:lnTo>
                      <a:pt x="704" y="8742"/>
                    </a:lnTo>
                    <a:lnTo>
                      <a:pt x="691" y="8742"/>
                    </a:lnTo>
                    <a:lnTo>
                      <a:pt x="678" y="8741"/>
                    </a:lnTo>
                    <a:lnTo>
                      <a:pt x="664" y="8739"/>
                    </a:lnTo>
                    <a:lnTo>
                      <a:pt x="651" y="8736"/>
                    </a:lnTo>
                    <a:lnTo>
                      <a:pt x="638" y="8734"/>
                    </a:lnTo>
                    <a:lnTo>
                      <a:pt x="625" y="8731"/>
                    </a:lnTo>
                    <a:lnTo>
                      <a:pt x="613" y="8726"/>
                    </a:lnTo>
                    <a:lnTo>
                      <a:pt x="601" y="8722"/>
                    </a:lnTo>
                    <a:lnTo>
                      <a:pt x="589" y="8717"/>
                    </a:lnTo>
                    <a:lnTo>
                      <a:pt x="578" y="8712"/>
                    </a:lnTo>
                    <a:lnTo>
                      <a:pt x="566" y="8706"/>
                    </a:lnTo>
                    <a:lnTo>
                      <a:pt x="556" y="8700"/>
                    </a:lnTo>
                    <a:lnTo>
                      <a:pt x="544" y="8692"/>
                    </a:lnTo>
                    <a:lnTo>
                      <a:pt x="534" y="8685"/>
                    </a:lnTo>
                    <a:lnTo>
                      <a:pt x="524" y="8678"/>
                    </a:lnTo>
                    <a:lnTo>
                      <a:pt x="516" y="8669"/>
                    </a:lnTo>
                    <a:lnTo>
                      <a:pt x="507" y="8661"/>
                    </a:lnTo>
                    <a:lnTo>
                      <a:pt x="498" y="8651"/>
                    </a:lnTo>
                    <a:lnTo>
                      <a:pt x="490" y="8642"/>
                    </a:lnTo>
                    <a:lnTo>
                      <a:pt x="483" y="8632"/>
                    </a:lnTo>
                    <a:lnTo>
                      <a:pt x="476" y="8622"/>
                    </a:lnTo>
                    <a:lnTo>
                      <a:pt x="469" y="8612"/>
                    </a:lnTo>
                    <a:lnTo>
                      <a:pt x="463" y="8601"/>
                    </a:lnTo>
                    <a:lnTo>
                      <a:pt x="458" y="8590"/>
                    </a:lnTo>
                    <a:lnTo>
                      <a:pt x="454" y="8579"/>
                    </a:lnTo>
                    <a:lnTo>
                      <a:pt x="449" y="8568"/>
                    </a:lnTo>
                    <a:lnTo>
                      <a:pt x="446" y="8556"/>
                    </a:lnTo>
                    <a:lnTo>
                      <a:pt x="442" y="8543"/>
                    </a:lnTo>
                    <a:lnTo>
                      <a:pt x="440" y="8531"/>
                    </a:lnTo>
                    <a:lnTo>
                      <a:pt x="439" y="8519"/>
                    </a:lnTo>
                    <a:lnTo>
                      <a:pt x="438" y="8507"/>
                    </a:lnTo>
                    <a:lnTo>
                      <a:pt x="437" y="8494"/>
                    </a:lnTo>
                    <a:lnTo>
                      <a:pt x="437" y="7907"/>
                    </a:lnTo>
                    <a:lnTo>
                      <a:pt x="438" y="7894"/>
                    </a:lnTo>
                    <a:lnTo>
                      <a:pt x="439" y="7882"/>
                    </a:lnTo>
                    <a:lnTo>
                      <a:pt x="440" y="7870"/>
                    </a:lnTo>
                    <a:lnTo>
                      <a:pt x="442" y="7858"/>
                    </a:lnTo>
                    <a:lnTo>
                      <a:pt x="446" y="7846"/>
                    </a:lnTo>
                    <a:lnTo>
                      <a:pt x="449" y="7833"/>
                    </a:lnTo>
                    <a:lnTo>
                      <a:pt x="454" y="7822"/>
                    </a:lnTo>
                    <a:lnTo>
                      <a:pt x="458" y="7811"/>
                    </a:lnTo>
                    <a:lnTo>
                      <a:pt x="463" y="7800"/>
                    </a:lnTo>
                    <a:lnTo>
                      <a:pt x="469" y="7789"/>
                    </a:lnTo>
                    <a:lnTo>
                      <a:pt x="476" y="7779"/>
                    </a:lnTo>
                    <a:lnTo>
                      <a:pt x="483" y="7769"/>
                    </a:lnTo>
                    <a:lnTo>
                      <a:pt x="490" y="7759"/>
                    </a:lnTo>
                    <a:lnTo>
                      <a:pt x="498" y="7750"/>
                    </a:lnTo>
                    <a:lnTo>
                      <a:pt x="507" y="7740"/>
                    </a:lnTo>
                    <a:lnTo>
                      <a:pt x="516" y="7732"/>
                    </a:lnTo>
                    <a:lnTo>
                      <a:pt x="524" y="7723"/>
                    </a:lnTo>
                    <a:lnTo>
                      <a:pt x="534" y="7716"/>
                    </a:lnTo>
                    <a:lnTo>
                      <a:pt x="544" y="7709"/>
                    </a:lnTo>
                    <a:lnTo>
                      <a:pt x="556" y="7701"/>
                    </a:lnTo>
                    <a:lnTo>
                      <a:pt x="566" y="7696"/>
                    </a:lnTo>
                    <a:lnTo>
                      <a:pt x="578" y="7689"/>
                    </a:lnTo>
                    <a:lnTo>
                      <a:pt x="589" y="7684"/>
                    </a:lnTo>
                    <a:lnTo>
                      <a:pt x="601" y="7679"/>
                    </a:lnTo>
                    <a:lnTo>
                      <a:pt x="613" y="7675"/>
                    </a:lnTo>
                    <a:lnTo>
                      <a:pt x="625" y="7670"/>
                    </a:lnTo>
                    <a:lnTo>
                      <a:pt x="638" y="7667"/>
                    </a:lnTo>
                    <a:lnTo>
                      <a:pt x="651" y="7665"/>
                    </a:lnTo>
                    <a:lnTo>
                      <a:pt x="664" y="7662"/>
                    </a:lnTo>
                    <a:lnTo>
                      <a:pt x="678" y="7660"/>
                    </a:lnTo>
                    <a:lnTo>
                      <a:pt x="691" y="7659"/>
                    </a:lnTo>
                    <a:lnTo>
                      <a:pt x="704" y="7659"/>
                    </a:lnTo>
                    <a:close/>
                    <a:moveTo>
                      <a:pt x="704" y="6477"/>
                    </a:moveTo>
                    <a:lnTo>
                      <a:pt x="6628" y="6477"/>
                    </a:lnTo>
                    <a:lnTo>
                      <a:pt x="6642" y="6477"/>
                    </a:lnTo>
                    <a:lnTo>
                      <a:pt x="6655" y="6478"/>
                    </a:lnTo>
                    <a:lnTo>
                      <a:pt x="6669" y="6480"/>
                    </a:lnTo>
                    <a:lnTo>
                      <a:pt x="6682" y="6482"/>
                    </a:lnTo>
                    <a:lnTo>
                      <a:pt x="6694" y="6484"/>
                    </a:lnTo>
                    <a:lnTo>
                      <a:pt x="6707" y="6488"/>
                    </a:lnTo>
                    <a:lnTo>
                      <a:pt x="6720" y="6492"/>
                    </a:lnTo>
                    <a:lnTo>
                      <a:pt x="6732" y="6497"/>
                    </a:lnTo>
                    <a:lnTo>
                      <a:pt x="6744" y="6501"/>
                    </a:lnTo>
                    <a:lnTo>
                      <a:pt x="6755" y="6506"/>
                    </a:lnTo>
                    <a:lnTo>
                      <a:pt x="6766" y="6513"/>
                    </a:lnTo>
                    <a:lnTo>
                      <a:pt x="6777" y="6519"/>
                    </a:lnTo>
                    <a:lnTo>
                      <a:pt x="6787" y="6526"/>
                    </a:lnTo>
                    <a:lnTo>
                      <a:pt x="6797" y="6533"/>
                    </a:lnTo>
                    <a:lnTo>
                      <a:pt x="6807" y="6541"/>
                    </a:lnTo>
                    <a:lnTo>
                      <a:pt x="6817" y="6550"/>
                    </a:lnTo>
                    <a:lnTo>
                      <a:pt x="6826" y="6559"/>
                    </a:lnTo>
                    <a:lnTo>
                      <a:pt x="6834" y="6568"/>
                    </a:lnTo>
                    <a:lnTo>
                      <a:pt x="6842" y="6576"/>
                    </a:lnTo>
                    <a:lnTo>
                      <a:pt x="6849" y="6586"/>
                    </a:lnTo>
                    <a:lnTo>
                      <a:pt x="6856" y="6596"/>
                    </a:lnTo>
                    <a:lnTo>
                      <a:pt x="6863" y="6606"/>
                    </a:lnTo>
                    <a:lnTo>
                      <a:pt x="6868" y="6617"/>
                    </a:lnTo>
                    <a:lnTo>
                      <a:pt x="6874" y="6629"/>
                    </a:lnTo>
                    <a:lnTo>
                      <a:pt x="6879" y="6640"/>
                    </a:lnTo>
                    <a:lnTo>
                      <a:pt x="6883" y="6651"/>
                    </a:lnTo>
                    <a:lnTo>
                      <a:pt x="6887" y="6663"/>
                    </a:lnTo>
                    <a:lnTo>
                      <a:pt x="6889" y="6675"/>
                    </a:lnTo>
                    <a:lnTo>
                      <a:pt x="6893" y="6687"/>
                    </a:lnTo>
                    <a:lnTo>
                      <a:pt x="6894" y="6700"/>
                    </a:lnTo>
                    <a:lnTo>
                      <a:pt x="6895" y="6712"/>
                    </a:lnTo>
                    <a:lnTo>
                      <a:pt x="6895" y="6725"/>
                    </a:lnTo>
                    <a:lnTo>
                      <a:pt x="6895" y="7312"/>
                    </a:lnTo>
                    <a:lnTo>
                      <a:pt x="6895" y="7324"/>
                    </a:lnTo>
                    <a:lnTo>
                      <a:pt x="6894" y="7336"/>
                    </a:lnTo>
                    <a:lnTo>
                      <a:pt x="6893" y="7350"/>
                    </a:lnTo>
                    <a:lnTo>
                      <a:pt x="6889" y="7362"/>
                    </a:lnTo>
                    <a:lnTo>
                      <a:pt x="6887" y="7373"/>
                    </a:lnTo>
                    <a:lnTo>
                      <a:pt x="6883" y="7385"/>
                    </a:lnTo>
                    <a:lnTo>
                      <a:pt x="6879" y="7396"/>
                    </a:lnTo>
                    <a:lnTo>
                      <a:pt x="6874" y="7407"/>
                    </a:lnTo>
                    <a:lnTo>
                      <a:pt x="6868" y="7418"/>
                    </a:lnTo>
                    <a:lnTo>
                      <a:pt x="6863" y="7429"/>
                    </a:lnTo>
                    <a:lnTo>
                      <a:pt x="6856" y="7439"/>
                    </a:lnTo>
                    <a:lnTo>
                      <a:pt x="6849" y="7449"/>
                    </a:lnTo>
                    <a:lnTo>
                      <a:pt x="6842" y="7459"/>
                    </a:lnTo>
                    <a:lnTo>
                      <a:pt x="6834" y="7469"/>
                    </a:lnTo>
                    <a:lnTo>
                      <a:pt x="6826" y="7478"/>
                    </a:lnTo>
                    <a:lnTo>
                      <a:pt x="6817" y="7486"/>
                    </a:lnTo>
                    <a:lnTo>
                      <a:pt x="6807" y="7495"/>
                    </a:lnTo>
                    <a:lnTo>
                      <a:pt x="6797" y="7503"/>
                    </a:lnTo>
                    <a:lnTo>
                      <a:pt x="6787" y="7510"/>
                    </a:lnTo>
                    <a:lnTo>
                      <a:pt x="6777" y="7517"/>
                    </a:lnTo>
                    <a:lnTo>
                      <a:pt x="6766" y="7524"/>
                    </a:lnTo>
                    <a:lnTo>
                      <a:pt x="6755" y="7529"/>
                    </a:lnTo>
                    <a:lnTo>
                      <a:pt x="6744" y="7535"/>
                    </a:lnTo>
                    <a:lnTo>
                      <a:pt x="6732" y="7539"/>
                    </a:lnTo>
                    <a:lnTo>
                      <a:pt x="6720" y="7544"/>
                    </a:lnTo>
                    <a:lnTo>
                      <a:pt x="6707" y="7548"/>
                    </a:lnTo>
                    <a:lnTo>
                      <a:pt x="6694" y="7552"/>
                    </a:lnTo>
                    <a:lnTo>
                      <a:pt x="6682" y="7554"/>
                    </a:lnTo>
                    <a:lnTo>
                      <a:pt x="6669" y="7556"/>
                    </a:lnTo>
                    <a:lnTo>
                      <a:pt x="6655" y="7558"/>
                    </a:lnTo>
                    <a:lnTo>
                      <a:pt x="6642" y="7559"/>
                    </a:lnTo>
                    <a:lnTo>
                      <a:pt x="6628" y="7559"/>
                    </a:lnTo>
                    <a:lnTo>
                      <a:pt x="704" y="7559"/>
                    </a:lnTo>
                    <a:lnTo>
                      <a:pt x="691" y="7559"/>
                    </a:lnTo>
                    <a:lnTo>
                      <a:pt x="678" y="7558"/>
                    </a:lnTo>
                    <a:lnTo>
                      <a:pt x="664" y="7556"/>
                    </a:lnTo>
                    <a:lnTo>
                      <a:pt x="651" y="7554"/>
                    </a:lnTo>
                    <a:lnTo>
                      <a:pt x="638" y="7552"/>
                    </a:lnTo>
                    <a:lnTo>
                      <a:pt x="625" y="7548"/>
                    </a:lnTo>
                    <a:lnTo>
                      <a:pt x="613" y="7544"/>
                    </a:lnTo>
                    <a:lnTo>
                      <a:pt x="601" y="7539"/>
                    </a:lnTo>
                    <a:lnTo>
                      <a:pt x="589" y="7535"/>
                    </a:lnTo>
                    <a:lnTo>
                      <a:pt x="578" y="7529"/>
                    </a:lnTo>
                    <a:lnTo>
                      <a:pt x="566" y="7524"/>
                    </a:lnTo>
                    <a:lnTo>
                      <a:pt x="556" y="7517"/>
                    </a:lnTo>
                    <a:lnTo>
                      <a:pt x="544" y="7510"/>
                    </a:lnTo>
                    <a:lnTo>
                      <a:pt x="534" y="7503"/>
                    </a:lnTo>
                    <a:lnTo>
                      <a:pt x="524" y="7495"/>
                    </a:lnTo>
                    <a:lnTo>
                      <a:pt x="516" y="7486"/>
                    </a:lnTo>
                    <a:lnTo>
                      <a:pt x="507" y="7478"/>
                    </a:lnTo>
                    <a:lnTo>
                      <a:pt x="498" y="7469"/>
                    </a:lnTo>
                    <a:lnTo>
                      <a:pt x="490" y="7459"/>
                    </a:lnTo>
                    <a:lnTo>
                      <a:pt x="483" y="7449"/>
                    </a:lnTo>
                    <a:lnTo>
                      <a:pt x="476" y="7439"/>
                    </a:lnTo>
                    <a:lnTo>
                      <a:pt x="469" y="7429"/>
                    </a:lnTo>
                    <a:lnTo>
                      <a:pt x="463" y="7418"/>
                    </a:lnTo>
                    <a:lnTo>
                      <a:pt x="458" y="7407"/>
                    </a:lnTo>
                    <a:lnTo>
                      <a:pt x="454" y="7396"/>
                    </a:lnTo>
                    <a:lnTo>
                      <a:pt x="449" y="7385"/>
                    </a:lnTo>
                    <a:lnTo>
                      <a:pt x="446" y="7373"/>
                    </a:lnTo>
                    <a:lnTo>
                      <a:pt x="442" y="7362"/>
                    </a:lnTo>
                    <a:lnTo>
                      <a:pt x="440" y="7350"/>
                    </a:lnTo>
                    <a:lnTo>
                      <a:pt x="439" y="7336"/>
                    </a:lnTo>
                    <a:lnTo>
                      <a:pt x="438" y="7324"/>
                    </a:lnTo>
                    <a:lnTo>
                      <a:pt x="437" y="7312"/>
                    </a:lnTo>
                    <a:lnTo>
                      <a:pt x="437" y="6725"/>
                    </a:lnTo>
                    <a:lnTo>
                      <a:pt x="438" y="6712"/>
                    </a:lnTo>
                    <a:lnTo>
                      <a:pt x="439" y="6700"/>
                    </a:lnTo>
                    <a:lnTo>
                      <a:pt x="440" y="6687"/>
                    </a:lnTo>
                    <a:lnTo>
                      <a:pt x="442" y="6675"/>
                    </a:lnTo>
                    <a:lnTo>
                      <a:pt x="446" y="6663"/>
                    </a:lnTo>
                    <a:lnTo>
                      <a:pt x="449" y="6651"/>
                    </a:lnTo>
                    <a:lnTo>
                      <a:pt x="454" y="6640"/>
                    </a:lnTo>
                    <a:lnTo>
                      <a:pt x="458" y="6629"/>
                    </a:lnTo>
                    <a:lnTo>
                      <a:pt x="463" y="6617"/>
                    </a:lnTo>
                    <a:lnTo>
                      <a:pt x="469" y="6606"/>
                    </a:lnTo>
                    <a:lnTo>
                      <a:pt x="476" y="6596"/>
                    </a:lnTo>
                    <a:lnTo>
                      <a:pt x="483" y="6586"/>
                    </a:lnTo>
                    <a:lnTo>
                      <a:pt x="490" y="6576"/>
                    </a:lnTo>
                    <a:lnTo>
                      <a:pt x="498" y="6568"/>
                    </a:lnTo>
                    <a:lnTo>
                      <a:pt x="507" y="6559"/>
                    </a:lnTo>
                    <a:lnTo>
                      <a:pt x="516" y="6550"/>
                    </a:lnTo>
                    <a:lnTo>
                      <a:pt x="524" y="6541"/>
                    </a:lnTo>
                    <a:lnTo>
                      <a:pt x="534" y="6533"/>
                    </a:lnTo>
                    <a:lnTo>
                      <a:pt x="544" y="6526"/>
                    </a:lnTo>
                    <a:lnTo>
                      <a:pt x="556" y="6519"/>
                    </a:lnTo>
                    <a:lnTo>
                      <a:pt x="566" y="6513"/>
                    </a:lnTo>
                    <a:lnTo>
                      <a:pt x="578" y="6506"/>
                    </a:lnTo>
                    <a:lnTo>
                      <a:pt x="589" y="6501"/>
                    </a:lnTo>
                    <a:lnTo>
                      <a:pt x="601" y="6497"/>
                    </a:lnTo>
                    <a:lnTo>
                      <a:pt x="613" y="6492"/>
                    </a:lnTo>
                    <a:lnTo>
                      <a:pt x="625" y="6488"/>
                    </a:lnTo>
                    <a:lnTo>
                      <a:pt x="638" y="6484"/>
                    </a:lnTo>
                    <a:lnTo>
                      <a:pt x="651" y="6482"/>
                    </a:lnTo>
                    <a:lnTo>
                      <a:pt x="664" y="6480"/>
                    </a:lnTo>
                    <a:lnTo>
                      <a:pt x="678" y="6478"/>
                    </a:lnTo>
                    <a:lnTo>
                      <a:pt x="691" y="6477"/>
                    </a:lnTo>
                    <a:lnTo>
                      <a:pt x="704" y="6477"/>
                    </a:lnTo>
                    <a:close/>
                    <a:moveTo>
                      <a:pt x="704" y="5294"/>
                    </a:moveTo>
                    <a:lnTo>
                      <a:pt x="6628" y="5294"/>
                    </a:lnTo>
                    <a:lnTo>
                      <a:pt x="6642" y="5295"/>
                    </a:lnTo>
                    <a:lnTo>
                      <a:pt x="6655" y="5295"/>
                    </a:lnTo>
                    <a:lnTo>
                      <a:pt x="6669" y="5297"/>
                    </a:lnTo>
                    <a:lnTo>
                      <a:pt x="6682" y="5299"/>
                    </a:lnTo>
                    <a:lnTo>
                      <a:pt x="6694" y="5302"/>
                    </a:lnTo>
                    <a:lnTo>
                      <a:pt x="6707" y="5305"/>
                    </a:lnTo>
                    <a:lnTo>
                      <a:pt x="6720" y="5309"/>
                    </a:lnTo>
                    <a:lnTo>
                      <a:pt x="6732" y="5314"/>
                    </a:lnTo>
                    <a:lnTo>
                      <a:pt x="6744" y="5318"/>
                    </a:lnTo>
                    <a:lnTo>
                      <a:pt x="6755" y="5324"/>
                    </a:lnTo>
                    <a:lnTo>
                      <a:pt x="6766" y="5331"/>
                    </a:lnTo>
                    <a:lnTo>
                      <a:pt x="6777" y="5337"/>
                    </a:lnTo>
                    <a:lnTo>
                      <a:pt x="6787" y="5344"/>
                    </a:lnTo>
                    <a:lnTo>
                      <a:pt x="6797" y="5351"/>
                    </a:lnTo>
                    <a:lnTo>
                      <a:pt x="6807" y="5358"/>
                    </a:lnTo>
                    <a:lnTo>
                      <a:pt x="6817" y="5367"/>
                    </a:lnTo>
                    <a:lnTo>
                      <a:pt x="6826" y="5376"/>
                    </a:lnTo>
                    <a:lnTo>
                      <a:pt x="6834" y="5385"/>
                    </a:lnTo>
                    <a:lnTo>
                      <a:pt x="6842" y="5394"/>
                    </a:lnTo>
                    <a:lnTo>
                      <a:pt x="6849" y="5404"/>
                    </a:lnTo>
                    <a:lnTo>
                      <a:pt x="6856" y="5414"/>
                    </a:lnTo>
                    <a:lnTo>
                      <a:pt x="6863" y="5424"/>
                    </a:lnTo>
                    <a:lnTo>
                      <a:pt x="6868" y="5435"/>
                    </a:lnTo>
                    <a:lnTo>
                      <a:pt x="6874" y="5446"/>
                    </a:lnTo>
                    <a:lnTo>
                      <a:pt x="6879" y="5457"/>
                    </a:lnTo>
                    <a:lnTo>
                      <a:pt x="6883" y="5468"/>
                    </a:lnTo>
                    <a:lnTo>
                      <a:pt x="6887" y="5480"/>
                    </a:lnTo>
                    <a:lnTo>
                      <a:pt x="6889" y="5493"/>
                    </a:lnTo>
                    <a:lnTo>
                      <a:pt x="6893" y="5505"/>
                    </a:lnTo>
                    <a:lnTo>
                      <a:pt x="6894" y="5517"/>
                    </a:lnTo>
                    <a:lnTo>
                      <a:pt x="6895" y="5529"/>
                    </a:lnTo>
                    <a:lnTo>
                      <a:pt x="6895" y="5542"/>
                    </a:lnTo>
                    <a:lnTo>
                      <a:pt x="6895" y="6129"/>
                    </a:lnTo>
                    <a:lnTo>
                      <a:pt x="6895" y="6142"/>
                    </a:lnTo>
                    <a:lnTo>
                      <a:pt x="6894" y="6155"/>
                    </a:lnTo>
                    <a:lnTo>
                      <a:pt x="6893" y="6167"/>
                    </a:lnTo>
                    <a:lnTo>
                      <a:pt x="6889" y="6179"/>
                    </a:lnTo>
                    <a:lnTo>
                      <a:pt x="6887" y="6190"/>
                    </a:lnTo>
                    <a:lnTo>
                      <a:pt x="6883" y="6203"/>
                    </a:lnTo>
                    <a:lnTo>
                      <a:pt x="6879" y="6214"/>
                    </a:lnTo>
                    <a:lnTo>
                      <a:pt x="6874" y="6226"/>
                    </a:lnTo>
                    <a:lnTo>
                      <a:pt x="6868" y="6236"/>
                    </a:lnTo>
                    <a:lnTo>
                      <a:pt x="6863" y="6247"/>
                    </a:lnTo>
                    <a:lnTo>
                      <a:pt x="6856" y="6257"/>
                    </a:lnTo>
                    <a:lnTo>
                      <a:pt x="6849" y="6267"/>
                    </a:lnTo>
                    <a:lnTo>
                      <a:pt x="6842" y="6277"/>
                    </a:lnTo>
                    <a:lnTo>
                      <a:pt x="6834" y="6287"/>
                    </a:lnTo>
                    <a:lnTo>
                      <a:pt x="6826" y="6296"/>
                    </a:lnTo>
                    <a:lnTo>
                      <a:pt x="6817" y="6305"/>
                    </a:lnTo>
                    <a:lnTo>
                      <a:pt x="6807" y="6312"/>
                    </a:lnTo>
                    <a:lnTo>
                      <a:pt x="6797" y="6320"/>
                    </a:lnTo>
                    <a:lnTo>
                      <a:pt x="6787" y="6328"/>
                    </a:lnTo>
                    <a:lnTo>
                      <a:pt x="6777" y="6335"/>
                    </a:lnTo>
                    <a:lnTo>
                      <a:pt x="6766" y="6341"/>
                    </a:lnTo>
                    <a:lnTo>
                      <a:pt x="6755" y="6347"/>
                    </a:lnTo>
                    <a:lnTo>
                      <a:pt x="6744" y="6352"/>
                    </a:lnTo>
                    <a:lnTo>
                      <a:pt x="6732" y="6358"/>
                    </a:lnTo>
                    <a:lnTo>
                      <a:pt x="6720" y="6362"/>
                    </a:lnTo>
                    <a:lnTo>
                      <a:pt x="6707" y="6366"/>
                    </a:lnTo>
                    <a:lnTo>
                      <a:pt x="6694" y="6369"/>
                    </a:lnTo>
                    <a:lnTo>
                      <a:pt x="6682" y="6372"/>
                    </a:lnTo>
                    <a:lnTo>
                      <a:pt x="6669" y="6374"/>
                    </a:lnTo>
                    <a:lnTo>
                      <a:pt x="6655" y="6376"/>
                    </a:lnTo>
                    <a:lnTo>
                      <a:pt x="6642" y="6377"/>
                    </a:lnTo>
                    <a:lnTo>
                      <a:pt x="6628" y="6377"/>
                    </a:lnTo>
                    <a:lnTo>
                      <a:pt x="704" y="6377"/>
                    </a:lnTo>
                    <a:lnTo>
                      <a:pt x="691" y="6377"/>
                    </a:lnTo>
                    <a:lnTo>
                      <a:pt x="678" y="6376"/>
                    </a:lnTo>
                    <a:lnTo>
                      <a:pt x="664" y="6374"/>
                    </a:lnTo>
                    <a:lnTo>
                      <a:pt x="651" y="6372"/>
                    </a:lnTo>
                    <a:lnTo>
                      <a:pt x="638" y="6369"/>
                    </a:lnTo>
                    <a:lnTo>
                      <a:pt x="625" y="6366"/>
                    </a:lnTo>
                    <a:lnTo>
                      <a:pt x="613" y="6362"/>
                    </a:lnTo>
                    <a:lnTo>
                      <a:pt x="601" y="6358"/>
                    </a:lnTo>
                    <a:lnTo>
                      <a:pt x="589" y="6352"/>
                    </a:lnTo>
                    <a:lnTo>
                      <a:pt x="578" y="6347"/>
                    </a:lnTo>
                    <a:lnTo>
                      <a:pt x="566" y="6341"/>
                    </a:lnTo>
                    <a:lnTo>
                      <a:pt x="556" y="6335"/>
                    </a:lnTo>
                    <a:lnTo>
                      <a:pt x="544" y="6328"/>
                    </a:lnTo>
                    <a:lnTo>
                      <a:pt x="534" y="6320"/>
                    </a:lnTo>
                    <a:lnTo>
                      <a:pt x="524" y="6312"/>
                    </a:lnTo>
                    <a:lnTo>
                      <a:pt x="516" y="6305"/>
                    </a:lnTo>
                    <a:lnTo>
                      <a:pt x="507" y="6296"/>
                    </a:lnTo>
                    <a:lnTo>
                      <a:pt x="498" y="6287"/>
                    </a:lnTo>
                    <a:lnTo>
                      <a:pt x="490" y="6277"/>
                    </a:lnTo>
                    <a:lnTo>
                      <a:pt x="483" y="6267"/>
                    </a:lnTo>
                    <a:lnTo>
                      <a:pt x="476" y="6257"/>
                    </a:lnTo>
                    <a:lnTo>
                      <a:pt x="469" y="6247"/>
                    </a:lnTo>
                    <a:lnTo>
                      <a:pt x="463" y="6236"/>
                    </a:lnTo>
                    <a:lnTo>
                      <a:pt x="458" y="6226"/>
                    </a:lnTo>
                    <a:lnTo>
                      <a:pt x="454" y="6214"/>
                    </a:lnTo>
                    <a:lnTo>
                      <a:pt x="449" y="6203"/>
                    </a:lnTo>
                    <a:lnTo>
                      <a:pt x="446" y="6190"/>
                    </a:lnTo>
                    <a:lnTo>
                      <a:pt x="442" y="6179"/>
                    </a:lnTo>
                    <a:lnTo>
                      <a:pt x="440" y="6167"/>
                    </a:lnTo>
                    <a:lnTo>
                      <a:pt x="439" y="6155"/>
                    </a:lnTo>
                    <a:lnTo>
                      <a:pt x="438" y="6142"/>
                    </a:lnTo>
                    <a:lnTo>
                      <a:pt x="437" y="6129"/>
                    </a:lnTo>
                    <a:lnTo>
                      <a:pt x="437" y="5542"/>
                    </a:lnTo>
                    <a:lnTo>
                      <a:pt x="438" y="5529"/>
                    </a:lnTo>
                    <a:lnTo>
                      <a:pt x="439" y="5517"/>
                    </a:lnTo>
                    <a:lnTo>
                      <a:pt x="440" y="5505"/>
                    </a:lnTo>
                    <a:lnTo>
                      <a:pt x="442" y="5493"/>
                    </a:lnTo>
                    <a:lnTo>
                      <a:pt x="446" y="5480"/>
                    </a:lnTo>
                    <a:lnTo>
                      <a:pt x="449" y="5468"/>
                    </a:lnTo>
                    <a:lnTo>
                      <a:pt x="454" y="5457"/>
                    </a:lnTo>
                    <a:lnTo>
                      <a:pt x="458" y="5446"/>
                    </a:lnTo>
                    <a:lnTo>
                      <a:pt x="463" y="5435"/>
                    </a:lnTo>
                    <a:lnTo>
                      <a:pt x="469" y="5424"/>
                    </a:lnTo>
                    <a:lnTo>
                      <a:pt x="476" y="5414"/>
                    </a:lnTo>
                    <a:lnTo>
                      <a:pt x="483" y="5404"/>
                    </a:lnTo>
                    <a:lnTo>
                      <a:pt x="490" y="5394"/>
                    </a:lnTo>
                    <a:lnTo>
                      <a:pt x="498" y="5385"/>
                    </a:lnTo>
                    <a:lnTo>
                      <a:pt x="507" y="5376"/>
                    </a:lnTo>
                    <a:lnTo>
                      <a:pt x="516" y="5367"/>
                    </a:lnTo>
                    <a:lnTo>
                      <a:pt x="524" y="5358"/>
                    </a:lnTo>
                    <a:lnTo>
                      <a:pt x="534" y="5351"/>
                    </a:lnTo>
                    <a:lnTo>
                      <a:pt x="544" y="5344"/>
                    </a:lnTo>
                    <a:lnTo>
                      <a:pt x="556" y="5337"/>
                    </a:lnTo>
                    <a:lnTo>
                      <a:pt x="566" y="5331"/>
                    </a:lnTo>
                    <a:lnTo>
                      <a:pt x="578" y="5324"/>
                    </a:lnTo>
                    <a:lnTo>
                      <a:pt x="589" y="5318"/>
                    </a:lnTo>
                    <a:lnTo>
                      <a:pt x="601" y="5314"/>
                    </a:lnTo>
                    <a:lnTo>
                      <a:pt x="613" y="5309"/>
                    </a:lnTo>
                    <a:lnTo>
                      <a:pt x="625" y="5305"/>
                    </a:lnTo>
                    <a:lnTo>
                      <a:pt x="638" y="5302"/>
                    </a:lnTo>
                    <a:lnTo>
                      <a:pt x="651" y="5299"/>
                    </a:lnTo>
                    <a:lnTo>
                      <a:pt x="664" y="5297"/>
                    </a:lnTo>
                    <a:lnTo>
                      <a:pt x="678" y="5295"/>
                    </a:lnTo>
                    <a:lnTo>
                      <a:pt x="691" y="5295"/>
                    </a:lnTo>
                    <a:lnTo>
                      <a:pt x="704" y="5294"/>
                    </a:lnTo>
                    <a:close/>
                    <a:moveTo>
                      <a:pt x="704" y="4111"/>
                    </a:moveTo>
                    <a:lnTo>
                      <a:pt x="6628" y="4111"/>
                    </a:lnTo>
                    <a:lnTo>
                      <a:pt x="6642" y="4112"/>
                    </a:lnTo>
                    <a:lnTo>
                      <a:pt x="6655" y="4112"/>
                    </a:lnTo>
                    <a:lnTo>
                      <a:pt x="6669" y="4115"/>
                    </a:lnTo>
                    <a:lnTo>
                      <a:pt x="6682" y="4117"/>
                    </a:lnTo>
                    <a:lnTo>
                      <a:pt x="6694" y="4119"/>
                    </a:lnTo>
                    <a:lnTo>
                      <a:pt x="6707" y="4122"/>
                    </a:lnTo>
                    <a:lnTo>
                      <a:pt x="6720" y="4127"/>
                    </a:lnTo>
                    <a:lnTo>
                      <a:pt x="6732" y="4131"/>
                    </a:lnTo>
                    <a:lnTo>
                      <a:pt x="6744" y="4136"/>
                    </a:lnTo>
                    <a:lnTo>
                      <a:pt x="6755" y="4141"/>
                    </a:lnTo>
                    <a:lnTo>
                      <a:pt x="6766" y="4148"/>
                    </a:lnTo>
                    <a:lnTo>
                      <a:pt x="6777" y="4155"/>
                    </a:lnTo>
                    <a:lnTo>
                      <a:pt x="6787" y="4161"/>
                    </a:lnTo>
                    <a:lnTo>
                      <a:pt x="6797" y="4169"/>
                    </a:lnTo>
                    <a:lnTo>
                      <a:pt x="6807" y="4177"/>
                    </a:lnTo>
                    <a:lnTo>
                      <a:pt x="6817" y="4185"/>
                    </a:lnTo>
                    <a:lnTo>
                      <a:pt x="6826" y="4193"/>
                    </a:lnTo>
                    <a:lnTo>
                      <a:pt x="6834" y="4202"/>
                    </a:lnTo>
                    <a:lnTo>
                      <a:pt x="6842" y="4211"/>
                    </a:lnTo>
                    <a:lnTo>
                      <a:pt x="6849" y="4221"/>
                    </a:lnTo>
                    <a:lnTo>
                      <a:pt x="6856" y="4231"/>
                    </a:lnTo>
                    <a:lnTo>
                      <a:pt x="6863" y="4241"/>
                    </a:lnTo>
                    <a:lnTo>
                      <a:pt x="6868" y="4252"/>
                    </a:lnTo>
                    <a:lnTo>
                      <a:pt x="6874" y="4263"/>
                    </a:lnTo>
                    <a:lnTo>
                      <a:pt x="6879" y="4274"/>
                    </a:lnTo>
                    <a:lnTo>
                      <a:pt x="6883" y="4287"/>
                    </a:lnTo>
                    <a:lnTo>
                      <a:pt x="6887" y="4298"/>
                    </a:lnTo>
                    <a:lnTo>
                      <a:pt x="6889" y="4310"/>
                    </a:lnTo>
                    <a:lnTo>
                      <a:pt x="6893" y="4322"/>
                    </a:lnTo>
                    <a:lnTo>
                      <a:pt x="6894" y="4334"/>
                    </a:lnTo>
                    <a:lnTo>
                      <a:pt x="6895" y="4347"/>
                    </a:lnTo>
                    <a:lnTo>
                      <a:pt x="6895" y="4360"/>
                    </a:lnTo>
                    <a:lnTo>
                      <a:pt x="6895" y="4947"/>
                    </a:lnTo>
                    <a:lnTo>
                      <a:pt x="6895" y="4959"/>
                    </a:lnTo>
                    <a:lnTo>
                      <a:pt x="6894" y="4972"/>
                    </a:lnTo>
                    <a:lnTo>
                      <a:pt x="6893" y="4984"/>
                    </a:lnTo>
                    <a:lnTo>
                      <a:pt x="6889" y="4997"/>
                    </a:lnTo>
                    <a:lnTo>
                      <a:pt x="6887" y="5009"/>
                    </a:lnTo>
                    <a:lnTo>
                      <a:pt x="6883" y="5020"/>
                    </a:lnTo>
                    <a:lnTo>
                      <a:pt x="6879" y="5031"/>
                    </a:lnTo>
                    <a:lnTo>
                      <a:pt x="6874" y="5043"/>
                    </a:lnTo>
                    <a:lnTo>
                      <a:pt x="6868" y="5054"/>
                    </a:lnTo>
                    <a:lnTo>
                      <a:pt x="6863" y="5064"/>
                    </a:lnTo>
                    <a:lnTo>
                      <a:pt x="6856" y="5074"/>
                    </a:lnTo>
                    <a:lnTo>
                      <a:pt x="6849" y="5085"/>
                    </a:lnTo>
                    <a:lnTo>
                      <a:pt x="6842" y="5094"/>
                    </a:lnTo>
                    <a:lnTo>
                      <a:pt x="6834" y="5104"/>
                    </a:lnTo>
                    <a:lnTo>
                      <a:pt x="6826" y="5113"/>
                    </a:lnTo>
                    <a:lnTo>
                      <a:pt x="6817" y="5122"/>
                    </a:lnTo>
                    <a:lnTo>
                      <a:pt x="6807" y="5130"/>
                    </a:lnTo>
                    <a:lnTo>
                      <a:pt x="6797" y="5138"/>
                    </a:lnTo>
                    <a:lnTo>
                      <a:pt x="6787" y="5145"/>
                    </a:lnTo>
                    <a:lnTo>
                      <a:pt x="6777" y="5152"/>
                    </a:lnTo>
                    <a:lnTo>
                      <a:pt x="6766" y="5159"/>
                    </a:lnTo>
                    <a:lnTo>
                      <a:pt x="6755" y="5164"/>
                    </a:lnTo>
                    <a:lnTo>
                      <a:pt x="6744" y="5170"/>
                    </a:lnTo>
                    <a:lnTo>
                      <a:pt x="6732" y="5175"/>
                    </a:lnTo>
                    <a:lnTo>
                      <a:pt x="6720" y="5180"/>
                    </a:lnTo>
                    <a:lnTo>
                      <a:pt x="6707" y="5183"/>
                    </a:lnTo>
                    <a:lnTo>
                      <a:pt x="6694" y="5186"/>
                    </a:lnTo>
                    <a:lnTo>
                      <a:pt x="6682" y="5190"/>
                    </a:lnTo>
                    <a:lnTo>
                      <a:pt x="6669" y="5192"/>
                    </a:lnTo>
                    <a:lnTo>
                      <a:pt x="6655" y="5193"/>
                    </a:lnTo>
                    <a:lnTo>
                      <a:pt x="6642" y="5194"/>
                    </a:lnTo>
                    <a:lnTo>
                      <a:pt x="6628" y="5194"/>
                    </a:lnTo>
                    <a:lnTo>
                      <a:pt x="704" y="5194"/>
                    </a:lnTo>
                    <a:lnTo>
                      <a:pt x="691" y="5194"/>
                    </a:lnTo>
                    <a:lnTo>
                      <a:pt x="678" y="5193"/>
                    </a:lnTo>
                    <a:lnTo>
                      <a:pt x="664" y="5192"/>
                    </a:lnTo>
                    <a:lnTo>
                      <a:pt x="651" y="5190"/>
                    </a:lnTo>
                    <a:lnTo>
                      <a:pt x="638" y="5186"/>
                    </a:lnTo>
                    <a:lnTo>
                      <a:pt x="625" y="5183"/>
                    </a:lnTo>
                    <a:lnTo>
                      <a:pt x="613" y="5180"/>
                    </a:lnTo>
                    <a:lnTo>
                      <a:pt x="601" y="5175"/>
                    </a:lnTo>
                    <a:lnTo>
                      <a:pt x="589" y="5170"/>
                    </a:lnTo>
                    <a:lnTo>
                      <a:pt x="578" y="5164"/>
                    </a:lnTo>
                    <a:lnTo>
                      <a:pt x="566" y="5159"/>
                    </a:lnTo>
                    <a:lnTo>
                      <a:pt x="556" y="5152"/>
                    </a:lnTo>
                    <a:lnTo>
                      <a:pt x="544" y="5145"/>
                    </a:lnTo>
                    <a:lnTo>
                      <a:pt x="534" y="5138"/>
                    </a:lnTo>
                    <a:lnTo>
                      <a:pt x="524" y="5130"/>
                    </a:lnTo>
                    <a:lnTo>
                      <a:pt x="516" y="5122"/>
                    </a:lnTo>
                    <a:lnTo>
                      <a:pt x="507" y="5113"/>
                    </a:lnTo>
                    <a:lnTo>
                      <a:pt x="498" y="5104"/>
                    </a:lnTo>
                    <a:lnTo>
                      <a:pt x="490" y="5094"/>
                    </a:lnTo>
                    <a:lnTo>
                      <a:pt x="483" y="5085"/>
                    </a:lnTo>
                    <a:lnTo>
                      <a:pt x="476" y="5074"/>
                    </a:lnTo>
                    <a:lnTo>
                      <a:pt x="469" y="5064"/>
                    </a:lnTo>
                    <a:lnTo>
                      <a:pt x="463" y="5054"/>
                    </a:lnTo>
                    <a:lnTo>
                      <a:pt x="458" y="5043"/>
                    </a:lnTo>
                    <a:lnTo>
                      <a:pt x="454" y="5031"/>
                    </a:lnTo>
                    <a:lnTo>
                      <a:pt x="449" y="5020"/>
                    </a:lnTo>
                    <a:lnTo>
                      <a:pt x="446" y="5009"/>
                    </a:lnTo>
                    <a:lnTo>
                      <a:pt x="442" y="4997"/>
                    </a:lnTo>
                    <a:lnTo>
                      <a:pt x="440" y="4984"/>
                    </a:lnTo>
                    <a:lnTo>
                      <a:pt x="439" y="4972"/>
                    </a:lnTo>
                    <a:lnTo>
                      <a:pt x="438" y="4959"/>
                    </a:lnTo>
                    <a:lnTo>
                      <a:pt x="437" y="4947"/>
                    </a:lnTo>
                    <a:lnTo>
                      <a:pt x="437" y="4360"/>
                    </a:lnTo>
                    <a:lnTo>
                      <a:pt x="438" y="4347"/>
                    </a:lnTo>
                    <a:lnTo>
                      <a:pt x="439" y="4334"/>
                    </a:lnTo>
                    <a:lnTo>
                      <a:pt x="440" y="4322"/>
                    </a:lnTo>
                    <a:lnTo>
                      <a:pt x="442" y="4310"/>
                    </a:lnTo>
                    <a:lnTo>
                      <a:pt x="446" y="4298"/>
                    </a:lnTo>
                    <a:lnTo>
                      <a:pt x="449" y="4287"/>
                    </a:lnTo>
                    <a:lnTo>
                      <a:pt x="454" y="4274"/>
                    </a:lnTo>
                    <a:lnTo>
                      <a:pt x="458" y="4263"/>
                    </a:lnTo>
                    <a:lnTo>
                      <a:pt x="463" y="4252"/>
                    </a:lnTo>
                    <a:lnTo>
                      <a:pt x="469" y="4241"/>
                    </a:lnTo>
                    <a:lnTo>
                      <a:pt x="476" y="4231"/>
                    </a:lnTo>
                    <a:lnTo>
                      <a:pt x="483" y="4221"/>
                    </a:lnTo>
                    <a:lnTo>
                      <a:pt x="490" y="4211"/>
                    </a:lnTo>
                    <a:lnTo>
                      <a:pt x="498" y="4202"/>
                    </a:lnTo>
                    <a:lnTo>
                      <a:pt x="507" y="4193"/>
                    </a:lnTo>
                    <a:lnTo>
                      <a:pt x="516" y="4185"/>
                    </a:lnTo>
                    <a:lnTo>
                      <a:pt x="524" y="4177"/>
                    </a:lnTo>
                    <a:lnTo>
                      <a:pt x="534" y="4169"/>
                    </a:lnTo>
                    <a:lnTo>
                      <a:pt x="544" y="4161"/>
                    </a:lnTo>
                    <a:lnTo>
                      <a:pt x="556" y="4155"/>
                    </a:lnTo>
                    <a:lnTo>
                      <a:pt x="566" y="4148"/>
                    </a:lnTo>
                    <a:lnTo>
                      <a:pt x="578" y="4141"/>
                    </a:lnTo>
                    <a:lnTo>
                      <a:pt x="589" y="4136"/>
                    </a:lnTo>
                    <a:lnTo>
                      <a:pt x="601" y="4131"/>
                    </a:lnTo>
                    <a:lnTo>
                      <a:pt x="613" y="4127"/>
                    </a:lnTo>
                    <a:lnTo>
                      <a:pt x="625" y="4122"/>
                    </a:lnTo>
                    <a:lnTo>
                      <a:pt x="638" y="4119"/>
                    </a:lnTo>
                    <a:lnTo>
                      <a:pt x="651" y="4117"/>
                    </a:lnTo>
                    <a:lnTo>
                      <a:pt x="664" y="4115"/>
                    </a:lnTo>
                    <a:lnTo>
                      <a:pt x="678" y="4112"/>
                    </a:lnTo>
                    <a:lnTo>
                      <a:pt x="691" y="4112"/>
                    </a:lnTo>
                    <a:lnTo>
                      <a:pt x="704" y="4111"/>
                    </a:lnTo>
                    <a:close/>
                    <a:moveTo>
                      <a:pt x="3677" y="13159"/>
                    </a:moveTo>
                    <a:lnTo>
                      <a:pt x="3706" y="13159"/>
                    </a:lnTo>
                    <a:lnTo>
                      <a:pt x="3733" y="13162"/>
                    </a:lnTo>
                    <a:lnTo>
                      <a:pt x="3761" y="13165"/>
                    </a:lnTo>
                    <a:lnTo>
                      <a:pt x="3789" y="13171"/>
                    </a:lnTo>
                    <a:lnTo>
                      <a:pt x="3816" y="13176"/>
                    </a:lnTo>
                    <a:lnTo>
                      <a:pt x="3842" y="13184"/>
                    </a:lnTo>
                    <a:lnTo>
                      <a:pt x="3868" y="13193"/>
                    </a:lnTo>
                    <a:lnTo>
                      <a:pt x="3893" y="13203"/>
                    </a:lnTo>
                    <a:lnTo>
                      <a:pt x="3918" y="13214"/>
                    </a:lnTo>
                    <a:lnTo>
                      <a:pt x="3941" y="13226"/>
                    </a:lnTo>
                    <a:lnTo>
                      <a:pt x="3964" y="13239"/>
                    </a:lnTo>
                    <a:lnTo>
                      <a:pt x="3987" y="13254"/>
                    </a:lnTo>
                    <a:lnTo>
                      <a:pt x="4008" y="13269"/>
                    </a:lnTo>
                    <a:lnTo>
                      <a:pt x="4030" y="13286"/>
                    </a:lnTo>
                    <a:lnTo>
                      <a:pt x="4051" y="13304"/>
                    </a:lnTo>
                    <a:lnTo>
                      <a:pt x="4069" y="13322"/>
                    </a:lnTo>
                    <a:lnTo>
                      <a:pt x="4088" y="13341"/>
                    </a:lnTo>
                    <a:lnTo>
                      <a:pt x="4105" y="13361"/>
                    </a:lnTo>
                    <a:lnTo>
                      <a:pt x="4122" y="13382"/>
                    </a:lnTo>
                    <a:lnTo>
                      <a:pt x="4137" y="13405"/>
                    </a:lnTo>
                    <a:lnTo>
                      <a:pt x="4152" y="13427"/>
                    </a:lnTo>
                    <a:lnTo>
                      <a:pt x="4165" y="13450"/>
                    </a:lnTo>
                    <a:lnTo>
                      <a:pt x="4177" y="13474"/>
                    </a:lnTo>
                    <a:lnTo>
                      <a:pt x="4189" y="13499"/>
                    </a:lnTo>
                    <a:lnTo>
                      <a:pt x="4198" y="13524"/>
                    </a:lnTo>
                    <a:lnTo>
                      <a:pt x="4207" y="13550"/>
                    </a:lnTo>
                    <a:lnTo>
                      <a:pt x="4215" y="13577"/>
                    </a:lnTo>
                    <a:lnTo>
                      <a:pt x="4221" y="13603"/>
                    </a:lnTo>
                    <a:lnTo>
                      <a:pt x="4226" y="13630"/>
                    </a:lnTo>
                    <a:lnTo>
                      <a:pt x="4229" y="13658"/>
                    </a:lnTo>
                    <a:lnTo>
                      <a:pt x="4231" y="13686"/>
                    </a:lnTo>
                    <a:lnTo>
                      <a:pt x="4232" y="13715"/>
                    </a:lnTo>
                    <a:lnTo>
                      <a:pt x="4231" y="13743"/>
                    </a:lnTo>
                    <a:lnTo>
                      <a:pt x="4229" y="13772"/>
                    </a:lnTo>
                    <a:lnTo>
                      <a:pt x="4226" y="13800"/>
                    </a:lnTo>
                    <a:lnTo>
                      <a:pt x="4221" y="13826"/>
                    </a:lnTo>
                    <a:lnTo>
                      <a:pt x="4215" y="13854"/>
                    </a:lnTo>
                    <a:lnTo>
                      <a:pt x="4207" y="13879"/>
                    </a:lnTo>
                    <a:lnTo>
                      <a:pt x="4198" y="13905"/>
                    </a:lnTo>
                    <a:lnTo>
                      <a:pt x="4189" y="13930"/>
                    </a:lnTo>
                    <a:lnTo>
                      <a:pt x="4177" y="13955"/>
                    </a:lnTo>
                    <a:lnTo>
                      <a:pt x="4165" y="13979"/>
                    </a:lnTo>
                    <a:lnTo>
                      <a:pt x="4152" y="14003"/>
                    </a:lnTo>
                    <a:lnTo>
                      <a:pt x="4137" y="14025"/>
                    </a:lnTo>
                    <a:lnTo>
                      <a:pt x="4122" y="14047"/>
                    </a:lnTo>
                    <a:lnTo>
                      <a:pt x="4105" y="14068"/>
                    </a:lnTo>
                    <a:lnTo>
                      <a:pt x="4088" y="14088"/>
                    </a:lnTo>
                    <a:lnTo>
                      <a:pt x="4069" y="14107"/>
                    </a:lnTo>
                    <a:lnTo>
                      <a:pt x="4051" y="14126"/>
                    </a:lnTo>
                    <a:lnTo>
                      <a:pt x="4030" y="14143"/>
                    </a:lnTo>
                    <a:lnTo>
                      <a:pt x="4008" y="14160"/>
                    </a:lnTo>
                    <a:lnTo>
                      <a:pt x="3987" y="14176"/>
                    </a:lnTo>
                    <a:lnTo>
                      <a:pt x="3964" y="14190"/>
                    </a:lnTo>
                    <a:lnTo>
                      <a:pt x="3941" y="14203"/>
                    </a:lnTo>
                    <a:lnTo>
                      <a:pt x="3918" y="14216"/>
                    </a:lnTo>
                    <a:lnTo>
                      <a:pt x="3893" y="14227"/>
                    </a:lnTo>
                    <a:lnTo>
                      <a:pt x="3868" y="14237"/>
                    </a:lnTo>
                    <a:lnTo>
                      <a:pt x="3842" y="14245"/>
                    </a:lnTo>
                    <a:lnTo>
                      <a:pt x="3816" y="14253"/>
                    </a:lnTo>
                    <a:lnTo>
                      <a:pt x="3789" y="14259"/>
                    </a:lnTo>
                    <a:lnTo>
                      <a:pt x="3761" y="14264"/>
                    </a:lnTo>
                    <a:lnTo>
                      <a:pt x="3733" y="14268"/>
                    </a:lnTo>
                    <a:lnTo>
                      <a:pt x="3706" y="14270"/>
                    </a:lnTo>
                    <a:lnTo>
                      <a:pt x="3677" y="14270"/>
                    </a:lnTo>
                    <a:lnTo>
                      <a:pt x="3648" y="14270"/>
                    </a:lnTo>
                    <a:lnTo>
                      <a:pt x="3620" y="14268"/>
                    </a:lnTo>
                    <a:lnTo>
                      <a:pt x="3593" y="14264"/>
                    </a:lnTo>
                    <a:lnTo>
                      <a:pt x="3565" y="14259"/>
                    </a:lnTo>
                    <a:lnTo>
                      <a:pt x="3538" y="14253"/>
                    </a:lnTo>
                    <a:lnTo>
                      <a:pt x="3512" y="14245"/>
                    </a:lnTo>
                    <a:lnTo>
                      <a:pt x="3486" y="14237"/>
                    </a:lnTo>
                    <a:lnTo>
                      <a:pt x="3461" y="14227"/>
                    </a:lnTo>
                    <a:lnTo>
                      <a:pt x="3436" y="14216"/>
                    </a:lnTo>
                    <a:lnTo>
                      <a:pt x="3413" y="14203"/>
                    </a:lnTo>
                    <a:lnTo>
                      <a:pt x="3390" y="14190"/>
                    </a:lnTo>
                    <a:lnTo>
                      <a:pt x="3366" y="14176"/>
                    </a:lnTo>
                    <a:lnTo>
                      <a:pt x="3345" y="14160"/>
                    </a:lnTo>
                    <a:lnTo>
                      <a:pt x="3324" y="14143"/>
                    </a:lnTo>
                    <a:lnTo>
                      <a:pt x="3304" y="14126"/>
                    </a:lnTo>
                    <a:lnTo>
                      <a:pt x="3284" y="14107"/>
                    </a:lnTo>
                    <a:lnTo>
                      <a:pt x="3267" y="14088"/>
                    </a:lnTo>
                    <a:lnTo>
                      <a:pt x="3249" y="14068"/>
                    </a:lnTo>
                    <a:lnTo>
                      <a:pt x="3232" y="14047"/>
                    </a:lnTo>
                    <a:lnTo>
                      <a:pt x="3217" y="14025"/>
                    </a:lnTo>
                    <a:lnTo>
                      <a:pt x="3202" y="14003"/>
                    </a:lnTo>
                    <a:lnTo>
                      <a:pt x="3189" y="13979"/>
                    </a:lnTo>
                    <a:lnTo>
                      <a:pt x="3177" y="13955"/>
                    </a:lnTo>
                    <a:lnTo>
                      <a:pt x="3166" y="13930"/>
                    </a:lnTo>
                    <a:lnTo>
                      <a:pt x="3156" y="13905"/>
                    </a:lnTo>
                    <a:lnTo>
                      <a:pt x="3147" y="13879"/>
                    </a:lnTo>
                    <a:lnTo>
                      <a:pt x="3139" y="13854"/>
                    </a:lnTo>
                    <a:lnTo>
                      <a:pt x="3132" y="13826"/>
                    </a:lnTo>
                    <a:lnTo>
                      <a:pt x="3128" y="13800"/>
                    </a:lnTo>
                    <a:lnTo>
                      <a:pt x="3125" y="13772"/>
                    </a:lnTo>
                    <a:lnTo>
                      <a:pt x="3122" y="13743"/>
                    </a:lnTo>
                    <a:lnTo>
                      <a:pt x="3121" y="13715"/>
                    </a:lnTo>
                    <a:lnTo>
                      <a:pt x="3122" y="13686"/>
                    </a:lnTo>
                    <a:lnTo>
                      <a:pt x="3125" y="13658"/>
                    </a:lnTo>
                    <a:lnTo>
                      <a:pt x="3128" y="13630"/>
                    </a:lnTo>
                    <a:lnTo>
                      <a:pt x="3132" y="13603"/>
                    </a:lnTo>
                    <a:lnTo>
                      <a:pt x="3139" y="13577"/>
                    </a:lnTo>
                    <a:lnTo>
                      <a:pt x="3147" y="13550"/>
                    </a:lnTo>
                    <a:lnTo>
                      <a:pt x="3156" y="13524"/>
                    </a:lnTo>
                    <a:lnTo>
                      <a:pt x="3166" y="13499"/>
                    </a:lnTo>
                    <a:lnTo>
                      <a:pt x="3177" y="13474"/>
                    </a:lnTo>
                    <a:lnTo>
                      <a:pt x="3189" y="13450"/>
                    </a:lnTo>
                    <a:lnTo>
                      <a:pt x="3202" y="13427"/>
                    </a:lnTo>
                    <a:lnTo>
                      <a:pt x="3217" y="13405"/>
                    </a:lnTo>
                    <a:lnTo>
                      <a:pt x="3232" y="13382"/>
                    </a:lnTo>
                    <a:lnTo>
                      <a:pt x="3249" y="13361"/>
                    </a:lnTo>
                    <a:lnTo>
                      <a:pt x="3267" y="13341"/>
                    </a:lnTo>
                    <a:lnTo>
                      <a:pt x="3284" y="13322"/>
                    </a:lnTo>
                    <a:lnTo>
                      <a:pt x="3304" y="13304"/>
                    </a:lnTo>
                    <a:lnTo>
                      <a:pt x="3324" y="13286"/>
                    </a:lnTo>
                    <a:lnTo>
                      <a:pt x="3345" y="13269"/>
                    </a:lnTo>
                    <a:lnTo>
                      <a:pt x="3366" y="13254"/>
                    </a:lnTo>
                    <a:lnTo>
                      <a:pt x="3390" y="13239"/>
                    </a:lnTo>
                    <a:lnTo>
                      <a:pt x="3413" y="13226"/>
                    </a:lnTo>
                    <a:lnTo>
                      <a:pt x="3436" y="13214"/>
                    </a:lnTo>
                    <a:lnTo>
                      <a:pt x="3461" y="13203"/>
                    </a:lnTo>
                    <a:lnTo>
                      <a:pt x="3486" y="13193"/>
                    </a:lnTo>
                    <a:lnTo>
                      <a:pt x="3512" y="13184"/>
                    </a:lnTo>
                    <a:lnTo>
                      <a:pt x="3538" y="13176"/>
                    </a:lnTo>
                    <a:lnTo>
                      <a:pt x="3565" y="13171"/>
                    </a:lnTo>
                    <a:lnTo>
                      <a:pt x="3593" y="13165"/>
                    </a:lnTo>
                    <a:lnTo>
                      <a:pt x="3620" y="13162"/>
                    </a:lnTo>
                    <a:lnTo>
                      <a:pt x="3648" y="13159"/>
                    </a:lnTo>
                    <a:lnTo>
                      <a:pt x="3677" y="13159"/>
                    </a:lnTo>
                    <a:close/>
                    <a:moveTo>
                      <a:pt x="1748" y="14955"/>
                    </a:moveTo>
                    <a:lnTo>
                      <a:pt x="5585" y="14955"/>
                    </a:lnTo>
                    <a:lnTo>
                      <a:pt x="5600" y="14957"/>
                    </a:lnTo>
                    <a:lnTo>
                      <a:pt x="5613" y="14958"/>
                    </a:lnTo>
                    <a:lnTo>
                      <a:pt x="5626" y="14961"/>
                    </a:lnTo>
                    <a:lnTo>
                      <a:pt x="5640" y="14965"/>
                    </a:lnTo>
                    <a:lnTo>
                      <a:pt x="5652" y="14972"/>
                    </a:lnTo>
                    <a:lnTo>
                      <a:pt x="5663" y="14979"/>
                    </a:lnTo>
                    <a:lnTo>
                      <a:pt x="5674" y="14987"/>
                    </a:lnTo>
                    <a:lnTo>
                      <a:pt x="5684" y="14994"/>
                    </a:lnTo>
                    <a:lnTo>
                      <a:pt x="5693" y="15004"/>
                    </a:lnTo>
                    <a:lnTo>
                      <a:pt x="5701" y="15014"/>
                    </a:lnTo>
                    <a:lnTo>
                      <a:pt x="5708" y="15025"/>
                    </a:lnTo>
                    <a:lnTo>
                      <a:pt x="5714" y="15038"/>
                    </a:lnTo>
                    <a:lnTo>
                      <a:pt x="5718" y="15050"/>
                    </a:lnTo>
                    <a:lnTo>
                      <a:pt x="5722" y="15062"/>
                    </a:lnTo>
                    <a:lnTo>
                      <a:pt x="5724" y="15075"/>
                    </a:lnTo>
                    <a:lnTo>
                      <a:pt x="5725" y="15090"/>
                    </a:lnTo>
                    <a:lnTo>
                      <a:pt x="5725" y="15090"/>
                    </a:lnTo>
                    <a:lnTo>
                      <a:pt x="5724" y="15103"/>
                    </a:lnTo>
                    <a:lnTo>
                      <a:pt x="5722" y="15116"/>
                    </a:lnTo>
                    <a:lnTo>
                      <a:pt x="5718" y="15130"/>
                    </a:lnTo>
                    <a:lnTo>
                      <a:pt x="5714" y="15142"/>
                    </a:lnTo>
                    <a:lnTo>
                      <a:pt x="5708" y="15153"/>
                    </a:lnTo>
                    <a:lnTo>
                      <a:pt x="5701" y="15164"/>
                    </a:lnTo>
                    <a:lnTo>
                      <a:pt x="5693" y="15175"/>
                    </a:lnTo>
                    <a:lnTo>
                      <a:pt x="5684" y="15184"/>
                    </a:lnTo>
                    <a:lnTo>
                      <a:pt x="5674" y="15193"/>
                    </a:lnTo>
                    <a:lnTo>
                      <a:pt x="5663" y="15201"/>
                    </a:lnTo>
                    <a:lnTo>
                      <a:pt x="5652" y="15207"/>
                    </a:lnTo>
                    <a:lnTo>
                      <a:pt x="5640" y="15213"/>
                    </a:lnTo>
                    <a:lnTo>
                      <a:pt x="5626" y="15217"/>
                    </a:lnTo>
                    <a:lnTo>
                      <a:pt x="5613" y="15221"/>
                    </a:lnTo>
                    <a:lnTo>
                      <a:pt x="5600" y="15223"/>
                    </a:lnTo>
                    <a:lnTo>
                      <a:pt x="5585" y="15224"/>
                    </a:lnTo>
                    <a:lnTo>
                      <a:pt x="1748" y="15224"/>
                    </a:lnTo>
                    <a:lnTo>
                      <a:pt x="1733" y="15223"/>
                    </a:lnTo>
                    <a:lnTo>
                      <a:pt x="1720" y="15221"/>
                    </a:lnTo>
                    <a:lnTo>
                      <a:pt x="1705" y="15217"/>
                    </a:lnTo>
                    <a:lnTo>
                      <a:pt x="1693" y="15213"/>
                    </a:lnTo>
                    <a:lnTo>
                      <a:pt x="1681" y="15207"/>
                    </a:lnTo>
                    <a:lnTo>
                      <a:pt x="1669" y="15201"/>
                    </a:lnTo>
                    <a:lnTo>
                      <a:pt x="1659" y="15193"/>
                    </a:lnTo>
                    <a:lnTo>
                      <a:pt x="1649" y="15184"/>
                    </a:lnTo>
                    <a:lnTo>
                      <a:pt x="1640" y="15175"/>
                    </a:lnTo>
                    <a:lnTo>
                      <a:pt x="1631" y="15164"/>
                    </a:lnTo>
                    <a:lnTo>
                      <a:pt x="1624" y="15153"/>
                    </a:lnTo>
                    <a:lnTo>
                      <a:pt x="1619" y="15142"/>
                    </a:lnTo>
                    <a:lnTo>
                      <a:pt x="1613" y="15130"/>
                    </a:lnTo>
                    <a:lnTo>
                      <a:pt x="1610" y="15116"/>
                    </a:lnTo>
                    <a:lnTo>
                      <a:pt x="1608" y="15103"/>
                    </a:lnTo>
                    <a:lnTo>
                      <a:pt x="1608" y="15090"/>
                    </a:lnTo>
                    <a:lnTo>
                      <a:pt x="1608" y="15090"/>
                    </a:lnTo>
                    <a:lnTo>
                      <a:pt x="1608" y="15075"/>
                    </a:lnTo>
                    <a:lnTo>
                      <a:pt x="1610" y="15062"/>
                    </a:lnTo>
                    <a:lnTo>
                      <a:pt x="1613" y="15050"/>
                    </a:lnTo>
                    <a:lnTo>
                      <a:pt x="1619" y="15038"/>
                    </a:lnTo>
                    <a:lnTo>
                      <a:pt x="1624" y="15025"/>
                    </a:lnTo>
                    <a:lnTo>
                      <a:pt x="1631" y="15014"/>
                    </a:lnTo>
                    <a:lnTo>
                      <a:pt x="1640" y="15004"/>
                    </a:lnTo>
                    <a:lnTo>
                      <a:pt x="1649" y="14994"/>
                    </a:lnTo>
                    <a:lnTo>
                      <a:pt x="1659" y="14987"/>
                    </a:lnTo>
                    <a:lnTo>
                      <a:pt x="1669" y="14979"/>
                    </a:lnTo>
                    <a:lnTo>
                      <a:pt x="1681" y="14972"/>
                    </a:lnTo>
                    <a:lnTo>
                      <a:pt x="1693" y="14965"/>
                    </a:lnTo>
                    <a:lnTo>
                      <a:pt x="1705" y="14961"/>
                    </a:lnTo>
                    <a:lnTo>
                      <a:pt x="1720" y="14958"/>
                    </a:lnTo>
                    <a:lnTo>
                      <a:pt x="1733" y="14957"/>
                    </a:lnTo>
                    <a:lnTo>
                      <a:pt x="1748" y="14955"/>
                    </a:lnTo>
                    <a:close/>
                    <a:moveTo>
                      <a:pt x="1748" y="15438"/>
                    </a:moveTo>
                    <a:lnTo>
                      <a:pt x="5585" y="15438"/>
                    </a:lnTo>
                    <a:lnTo>
                      <a:pt x="5600" y="15439"/>
                    </a:lnTo>
                    <a:lnTo>
                      <a:pt x="5613" y="15440"/>
                    </a:lnTo>
                    <a:lnTo>
                      <a:pt x="5626" y="15444"/>
                    </a:lnTo>
                    <a:lnTo>
                      <a:pt x="5640" y="15449"/>
                    </a:lnTo>
                    <a:lnTo>
                      <a:pt x="5652" y="15455"/>
                    </a:lnTo>
                    <a:lnTo>
                      <a:pt x="5663" y="15461"/>
                    </a:lnTo>
                    <a:lnTo>
                      <a:pt x="5674" y="15469"/>
                    </a:lnTo>
                    <a:lnTo>
                      <a:pt x="5684" y="15478"/>
                    </a:lnTo>
                    <a:lnTo>
                      <a:pt x="5693" y="15487"/>
                    </a:lnTo>
                    <a:lnTo>
                      <a:pt x="5701" y="15497"/>
                    </a:lnTo>
                    <a:lnTo>
                      <a:pt x="5708" y="15508"/>
                    </a:lnTo>
                    <a:lnTo>
                      <a:pt x="5714" y="15520"/>
                    </a:lnTo>
                    <a:lnTo>
                      <a:pt x="5718" y="15532"/>
                    </a:lnTo>
                    <a:lnTo>
                      <a:pt x="5722" y="15546"/>
                    </a:lnTo>
                    <a:lnTo>
                      <a:pt x="5724" y="15559"/>
                    </a:lnTo>
                    <a:lnTo>
                      <a:pt x="5725" y="15572"/>
                    </a:lnTo>
                    <a:lnTo>
                      <a:pt x="5725" y="15572"/>
                    </a:lnTo>
                    <a:lnTo>
                      <a:pt x="5724" y="15586"/>
                    </a:lnTo>
                    <a:lnTo>
                      <a:pt x="5722" y="15599"/>
                    </a:lnTo>
                    <a:lnTo>
                      <a:pt x="5718" y="15612"/>
                    </a:lnTo>
                    <a:lnTo>
                      <a:pt x="5714" y="15624"/>
                    </a:lnTo>
                    <a:lnTo>
                      <a:pt x="5708" y="15636"/>
                    </a:lnTo>
                    <a:lnTo>
                      <a:pt x="5701" y="15647"/>
                    </a:lnTo>
                    <a:lnTo>
                      <a:pt x="5693" y="15658"/>
                    </a:lnTo>
                    <a:lnTo>
                      <a:pt x="5684" y="15667"/>
                    </a:lnTo>
                    <a:lnTo>
                      <a:pt x="5674" y="15675"/>
                    </a:lnTo>
                    <a:lnTo>
                      <a:pt x="5663" y="15683"/>
                    </a:lnTo>
                    <a:lnTo>
                      <a:pt x="5652" y="15690"/>
                    </a:lnTo>
                    <a:lnTo>
                      <a:pt x="5640" y="15695"/>
                    </a:lnTo>
                    <a:lnTo>
                      <a:pt x="5626" y="15700"/>
                    </a:lnTo>
                    <a:lnTo>
                      <a:pt x="5613" y="15703"/>
                    </a:lnTo>
                    <a:lnTo>
                      <a:pt x="5600" y="15705"/>
                    </a:lnTo>
                    <a:lnTo>
                      <a:pt x="5585" y="15707"/>
                    </a:lnTo>
                    <a:lnTo>
                      <a:pt x="1748" y="15707"/>
                    </a:lnTo>
                    <a:lnTo>
                      <a:pt x="1733" y="15705"/>
                    </a:lnTo>
                    <a:lnTo>
                      <a:pt x="1720" y="15703"/>
                    </a:lnTo>
                    <a:lnTo>
                      <a:pt x="1705" y="15700"/>
                    </a:lnTo>
                    <a:lnTo>
                      <a:pt x="1693" y="15695"/>
                    </a:lnTo>
                    <a:lnTo>
                      <a:pt x="1681" y="15690"/>
                    </a:lnTo>
                    <a:lnTo>
                      <a:pt x="1669" y="15683"/>
                    </a:lnTo>
                    <a:lnTo>
                      <a:pt x="1659" y="15675"/>
                    </a:lnTo>
                    <a:lnTo>
                      <a:pt x="1649" y="15667"/>
                    </a:lnTo>
                    <a:lnTo>
                      <a:pt x="1640" y="15658"/>
                    </a:lnTo>
                    <a:lnTo>
                      <a:pt x="1631" y="15647"/>
                    </a:lnTo>
                    <a:lnTo>
                      <a:pt x="1624" y="15636"/>
                    </a:lnTo>
                    <a:lnTo>
                      <a:pt x="1619" y="15624"/>
                    </a:lnTo>
                    <a:lnTo>
                      <a:pt x="1613" y="15612"/>
                    </a:lnTo>
                    <a:lnTo>
                      <a:pt x="1610" y="15599"/>
                    </a:lnTo>
                    <a:lnTo>
                      <a:pt x="1608" y="15586"/>
                    </a:lnTo>
                    <a:lnTo>
                      <a:pt x="1608" y="15572"/>
                    </a:lnTo>
                    <a:lnTo>
                      <a:pt x="1608" y="15572"/>
                    </a:lnTo>
                    <a:lnTo>
                      <a:pt x="1608" y="15559"/>
                    </a:lnTo>
                    <a:lnTo>
                      <a:pt x="1610" y="15546"/>
                    </a:lnTo>
                    <a:lnTo>
                      <a:pt x="1613" y="15532"/>
                    </a:lnTo>
                    <a:lnTo>
                      <a:pt x="1619" y="15520"/>
                    </a:lnTo>
                    <a:lnTo>
                      <a:pt x="1624" y="15508"/>
                    </a:lnTo>
                    <a:lnTo>
                      <a:pt x="1631" y="15497"/>
                    </a:lnTo>
                    <a:lnTo>
                      <a:pt x="1640" y="15487"/>
                    </a:lnTo>
                    <a:lnTo>
                      <a:pt x="1649" y="15478"/>
                    </a:lnTo>
                    <a:lnTo>
                      <a:pt x="1659" y="15469"/>
                    </a:lnTo>
                    <a:lnTo>
                      <a:pt x="1669" y="15461"/>
                    </a:lnTo>
                    <a:lnTo>
                      <a:pt x="1681" y="15455"/>
                    </a:lnTo>
                    <a:lnTo>
                      <a:pt x="1693" y="15449"/>
                    </a:lnTo>
                    <a:lnTo>
                      <a:pt x="1705" y="15444"/>
                    </a:lnTo>
                    <a:lnTo>
                      <a:pt x="1720" y="15440"/>
                    </a:lnTo>
                    <a:lnTo>
                      <a:pt x="1733" y="15439"/>
                    </a:lnTo>
                    <a:lnTo>
                      <a:pt x="1748" y="15438"/>
                    </a:lnTo>
                    <a:close/>
                    <a:moveTo>
                      <a:pt x="1748" y="15921"/>
                    </a:moveTo>
                    <a:lnTo>
                      <a:pt x="5585" y="15921"/>
                    </a:lnTo>
                    <a:lnTo>
                      <a:pt x="5600" y="15922"/>
                    </a:lnTo>
                    <a:lnTo>
                      <a:pt x="5613" y="15924"/>
                    </a:lnTo>
                    <a:lnTo>
                      <a:pt x="5626" y="15927"/>
                    </a:lnTo>
                    <a:lnTo>
                      <a:pt x="5640" y="15932"/>
                    </a:lnTo>
                    <a:lnTo>
                      <a:pt x="5652" y="15937"/>
                    </a:lnTo>
                    <a:lnTo>
                      <a:pt x="5663" y="15944"/>
                    </a:lnTo>
                    <a:lnTo>
                      <a:pt x="5674" y="15952"/>
                    </a:lnTo>
                    <a:lnTo>
                      <a:pt x="5684" y="15961"/>
                    </a:lnTo>
                    <a:lnTo>
                      <a:pt x="5693" y="15969"/>
                    </a:lnTo>
                    <a:lnTo>
                      <a:pt x="5701" y="15981"/>
                    </a:lnTo>
                    <a:lnTo>
                      <a:pt x="5708" y="15992"/>
                    </a:lnTo>
                    <a:lnTo>
                      <a:pt x="5714" y="16003"/>
                    </a:lnTo>
                    <a:lnTo>
                      <a:pt x="5718" y="16015"/>
                    </a:lnTo>
                    <a:lnTo>
                      <a:pt x="5722" y="16028"/>
                    </a:lnTo>
                    <a:lnTo>
                      <a:pt x="5724" y="16042"/>
                    </a:lnTo>
                    <a:lnTo>
                      <a:pt x="5725" y="16055"/>
                    </a:lnTo>
                    <a:lnTo>
                      <a:pt x="5725" y="16055"/>
                    </a:lnTo>
                    <a:lnTo>
                      <a:pt x="5724" y="16068"/>
                    </a:lnTo>
                    <a:lnTo>
                      <a:pt x="5722" y="16082"/>
                    </a:lnTo>
                    <a:lnTo>
                      <a:pt x="5718" y="16095"/>
                    </a:lnTo>
                    <a:lnTo>
                      <a:pt x="5714" y="16107"/>
                    </a:lnTo>
                    <a:lnTo>
                      <a:pt x="5708" y="16119"/>
                    </a:lnTo>
                    <a:lnTo>
                      <a:pt x="5701" y="16129"/>
                    </a:lnTo>
                    <a:lnTo>
                      <a:pt x="5693" y="16140"/>
                    </a:lnTo>
                    <a:lnTo>
                      <a:pt x="5684" y="16149"/>
                    </a:lnTo>
                    <a:lnTo>
                      <a:pt x="5674" y="16158"/>
                    </a:lnTo>
                    <a:lnTo>
                      <a:pt x="5663" y="16166"/>
                    </a:lnTo>
                    <a:lnTo>
                      <a:pt x="5652" y="16172"/>
                    </a:lnTo>
                    <a:lnTo>
                      <a:pt x="5640" y="16178"/>
                    </a:lnTo>
                    <a:lnTo>
                      <a:pt x="5626" y="16182"/>
                    </a:lnTo>
                    <a:lnTo>
                      <a:pt x="5613" y="16186"/>
                    </a:lnTo>
                    <a:lnTo>
                      <a:pt x="5600" y="16188"/>
                    </a:lnTo>
                    <a:lnTo>
                      <a:pt x="5585" y="16189"/>
                    </a:lnTo>
                    <a:lnTo>
                      <a:pt x="1748" y="16189"/>
                    </a:lnTo>
                    <a:lnTo>
                      <a:pt x="1733" y="16188"/>
                    </a:lnTo>
                    <a:lnTo>
                      <a:pt x="1720" y="16186"/>
                    </a:lnTo>
                    <a:lnTo>
                      <a:pt x="1705" y="16182"/>
                    </a:lnTo>
                    <a:lnTo>
                      <a:pt x="1693" y="16178"/>
                    </a:lnTo>
                    <a:lnTo>
                      <a:pt x="1681" y="16172"/>
                    </a:lnTo>
                    <a:lnTo>
                      <a:pt x="1669" y="16166"/>
                    </a:lnTo>
                    <a:lnTo>
                      <a:pt x="1659" y="16158"/>
                    </a:lnTo>
                    <a:lnTo>
                      <a:pt x="1649" y="16149"/>
                    </a:lnTo>
                    <a:lnTo>
                      <a:pt x="1640" y="16140"/>
                    </a:lnTo>
                    <a:lnTo>
                      <a:pt x="1631" y="16129"/>
                    </a:lnTo>
                    <a:lnTo>
                      <a:pt x="1624" y="16119"/>
                    </a:lnTo>
                    <a:lnTo>
                      <a:pt x="1619" y="16107"/>
                    </a:lnTo>
                    <a:lnTo>
                      <a:pt x="1613" y="16095"/>
                    </a:lnTo>
                    <a:lnTo>
                      <a:pt x="1610" y="16082"/>
                    </a:lnTo>
                    <a:lnTo>
                      <a:pt x="1608" y="16068"/>
                    </a:lnTo>
                    <a:lnTo>
                      <a:pt x="1608" y="16055"/>
                    </a:lnTo>
                    <a:lnTo>
                      <a:pt x="1608" y="16055"/>
                    </a:lnTo>
                    <a:lnTo>
                      <a:pt x="1608" y="16042"/>
                    </a:lnTo>
                    <a:lnTo>
                      <a:pt x="1610" y="16028"/>
                    </a:lnTo>
                    <a:lnTo>
                      <a:pt x="1613" y="16015"/>
                    </a:lnTo>
                    <a:lnTo>
                      <a:pt x="1619" y="16003"/>
                    </a:lnTo>
                    <a:lnTo>
                      <a:pt x="1624" y="15992"/>
                    </a:lnTo>
                    <a:lnTo>
                      <a:pt x="1631" y="15981"/>
                    </a:lnTo>
                    <a:lnTo>
                      <a:pt x="1640" y="15969"/>
                    </a:lnTo>
                    <a:lnTo>
                      <a:pt x="1649" y="15961"/>
                    </a:lnTo>
                    <a:lnTo>
                      <a:pt x="1659" y="15952"/>
                    </a:lnTo>
                    <a:lnTo>
                      <a:pt x="1669" y="15944"/>
                    </a:lnTo>
                    <a:lnTo>
                      <a:pt x="1681" y="15937"/>
                    </a:lnTo>
                    <a:lnTo>
                      <a:pt x="1693" y="15932"/>
                    </a:lnTo>
                    <a:lnTo>
                      <a:pt x="1705" y="15927"/>
                    </a:lnTo>
                    <a:lnTo>
                      <a:pt x="1720" y="15924"/>
                    </a:lnTo>
                    <a:lnTo>
                      <a:pt x="1733" y="15922"/>
                    </a:lnTo>
                    <a:lnTo>
                      <a:pt x="1748" y="15921"/>
                    </a:lnTo>
                    <a:close/>
                    <a:moveTo>
                      <a:pt x="704" y="2929"/>
                    </a:moveTo>
                    <a:lnTo>
                      <a:pt x="6628" y="2929"/>
                    </a:lnTo>
                    <a:lnTo>
                      <a:pt x="6642" y="2930"/>
                    </a:lnTo>
                    <a:lnTo>
                      <a:pt x="6655" y="2931"/>
                    </a:lnTo>
                    <a:lnTo>
                      <a:pt x="6669" y="2932"/>
                    </a:lnTo>
                    <a:lnTo>
                      <a:pt x="6682" y="2934"/>
                    </a:lnTo>
                    <a:lnTo>
                      <a:pt x="6694" y="2938"/>
                    </a:lnTo>
                    <a:lnTo>
                      <a:pt x="6707" y="2941"/>
                    </a:lnTo>
                    <a:lnTo>
                      <a:pt x="6720" y="2944"/>
                    </a:lnTo>
                    <a:lnTo>
                      <a:pt x="6732" y="2949"/>
                    </a:lnTo>
                    <a:lnTo>
                      <a:pt x="6744" y="2954"/>
                    </a:lnTo>
                    <a:lnTo>
                      <a:pt x="6755" y="2960"/>
                    </a:lnTo>
                    <a:lnTo>
                      <a:pt x="6766" y="2965"/>
                    </a:lnTo>
                    <a:lnTo>
                      <a:pt x="6777" y="2972"/>
                    </a:lnTo>
                    <a:lnTo>
                      <a:pt x="6787" y="2979"/>
                    </a:lnTo>
                    <a:lnTo>
                      <a:pt x="6797" y="2986"/>
                    </a:lnTo>
                    <a:lnTo>
                      <a:pt x="6807" y="2994"/>
                    </a:lnTo>
                    <a:lnTo>
                      <a:pt x="6817" y="3002"/>
                    </a:lnTo>
                    <a:lnTo>
                      <a:pt x="6826" y="3011"/>
                    </a:lnTo>
                    <a:lnTo>
                      <a:pt x="6834" y="3020"/>
                    </a:lnTo>
                    <a:lnTo>
                      <a:pt x="6842" y="3029"/>
                    </a:lnTo>
                    <a:lnTo>
                      <a:pt x="6849" y="3039"/>
                    </a:lnTo>
                    <a:lnTo>
                      <a:pt x="6856" y="3049"/>
                    </a:lnTo>
                    <a:lnTo>
                      <a:pt x="6863" y="3060"/>
                    </a:lnTo>
                    <a:lnTo>
                      <a:pt x="6868" y="3070"/>
                    </a:lnTo>
                    <a:lnTo>
                      <a:pt x="6874" y="3081"/>
                    </a:lnTo>
                    <a:lnTo>
                      <a:pt x="6879" y="3092"/>
                    </a:lnTo>
                    <a:lnTo>
                      <a:pt x="6883" y="3104"/>
                    </a:lnTo>
                    <a:lnTo>
                      <a:pt x="6887" y="3115"/>
                    </a:lnTo>
                    <a:lnTo>
                      <a:pt x="6889" y="3127"/>
                    </a:lnTo>
                    <a:lnTo>
                      <a:pt x="6893" y="3140"/>
                    </a:lnTo>
                    <a:lnTo>
                      <a:pt x="6894" y="3152"/>
                    </a:lnTo>
                    <a:lnTo>
                      <a:pt x="6895" y="3164"/>
                    </a:lnTo>
                    <a:lnTo>
                      <a:pt x="6895" y="3177"/>
                    </a:lnTo>
                    <a:lnTo>
                      <a:pt x="6895" y="3764"/>
                    </a:lnTo>
                    <a:lnTo>
                      <a:pt x="6895" y="3776"/>
                    </a:lnTo>
                    <a:lnTo>
                      <a:pt x="6894" y="3790"/>
                    </a:lnTo>
                    <a:lnTo>
                      <a:pt x="6893" y="3802"/>
                    </a:lnTo>
                    <a:lnTo>
                      <a:pt x="6889" y="3814"/>
                    </a:lnTo>
                    <a:lnTo>
                      <a:pt x="6887" y="3826"/>
                    </a:lnTo>
                    <a:lnTo>
                      <a:pt x="6883" y="3837"/>
                    </a:lnTo>
                    <a:lnTo>
                      <a:pt x="6879" y="3850"/>
                    </a:lnTo>
                    <a:lnTo>
                      <a:pt x="6874" y="3861"/>
                    </a:lnTo>
                    <a:lnTo>
                      <a:pt x="6868" y="3872"/>
                    </a:lnTo>
                    <a:lnTo>
                      <a:pt x="6863" y="3882"/>
                    </a:lnTo>
                    <a:lnTo>
                      <a:pt x="6856" y="3893"/>
                    </a:lnTo>
                    <a:lnTo>
                      <a:pt x="6849" y="3903"/>
                    </a:lnTo>
                    <a:lnTo>
                      <a:pt x="6842" y="3912"/>
                    </a:lnTo>
                    <a:lnTo>
                      <a:pt x="6834" y="3922"/>
                    </a:lnTo>
                    <a:lnTo>
                      <a:pt x="6826" y="3931"/>
                    </a:lnTo>
                    <a:lnTo>
                      <a:pt x="6817" y="3939"/>
                    </a:lnTo>
                    <a:lnTo>
                      <a:pt x="6807" y="3947"/>
                    </a:lnTo>
                    <a:lnTo>
                      <a:pt x="6797" y="3955"/>
                    </a:lnTo>
                    <a:lnTo>
                      <a:pt x="6787" y="3963"/>
                    </a:lnTo>
                    <a:lnTo>
                      <a:pt x="6777" y="3969"/>
                    </a:lnTo>
                    <a:lnTo>
                      <a:pt x="6766" y="3976"/>
                    </a:lnTo>
                    <a:lnTo>
                      <a:pt x="6755" y="3982"/>
                    </a:lnTo>
                    <a:lnTo>
                      <a:pt x="6744" y="3987"/>
                    </a:lnTo>
                    <a:lnTo>
                      <a:pt x="6732" y="3993"/>
                    </a:lnTo>
                    <a:lnTo>
                      <a:pt x="6720" y="3997"/>
                    </a:lnTo>
                    <a:lnTo>
                      <a:pt x="6707" y="4000"/>
                    </a:lnTo>
                    <a:lnTo>
                      <a:pt x="6694" y="4004"/>
                    </a:lnTo>
                    <a:lnTo>
                      <a:pt x="6682" y="4007"/>
                    </a:lnTo>
                    <a:lnTo>
                      <a:pt x="6669" y="4009"/>
                    </a:lnTo>
                    <a:lnTo>
                      <a:pt x="6655" y="4010"/>
                    </a:lnTo>
                    <a:lnTo>
                      <a:pt x="6642" y="4012"/>
                    </a:lnTo>
                    <a:lnTo>
                      <a:pt x="6628" y="4012"/>
                    </a:lnTo>
                    <a:lnTo>
                      <a:pt x="704" y="4012"/>
                    </a:lnTo>
                    <a:lnTo>
                      <a:pt x="691" y="4012"/>
                    </a:lnTo>
                    <a:lnTo>
                      <a:pt x="678" y="4010"/>
                    </a:lnTo>
                    <a:lnTo>
                      <a:pt x="664" y="4009"/>
                    </a:lnTo>
                    <a:lnTo>
                      <a:pt x="651" y="4007"/>
                    </a:lnTo>
                    <a:lnTo>
                      <a:pt x="638" y="4004"/>
                    </a:lnTo>
                    <a:lnTo>
                      <a:pt x="625" y="4000"/>
                    </a:lnTo>
                    <a:lnTo>
                      <a:pt x="613" y="3997"/>
                    </a:lnTo>
                    <a:lnTo>
                      <a:pt x="601" y="3993"/>
                    </a:lnTo>
                    <a:lnTo>
                      <a:pt x="589" y="3987"/>
                    </a:lnTo>
                    <a:lnTo>
                      <a:pt x="578" y="3982"/>
                    </a:lnTo>
                    <a:lnTo>
                      <a:pt x="566" y="3976"/>
                    </a:lnTo>
                    <a:lnTo>
                      <a:pt x="556" y="3969"/>
                    </a:lnTo>
                    <a:lnTo>
                      <a:pt x="544" y="3963"/>
                    </a:lnTo>
                    <a:lnTo>
                      <a:pt x="534" y="3955"/>
                    </a:lnTo>
                    <a:lnTo>
                      <a:pt x="524" y="3947"/>
                    </a:lnTo>
                    <a:lnTo>
                      <a:pt x="516" y="3939"/>
                    </a:lnTo>
                    <a:lnTo>
                      <a:pt x="507" y="3931"/>
                    </a:lnTo>
                    <a:lnTo>
                      <a:pt x="498" y="3922"/>
                    </a:lnTo>
                    <a:lnTo>
                      <a:pt x="490" y="3912"/>
                    </a:lnTo>
                    <a:lnTo>
                      <a:pt x="483" y="3903"/>
                    </a:lnTo>
                    <a:lnTo>
                      <a:pt x="476" y="3893"/>
                    </a:lnTo>
                    <a:lnTo>
                      <a:pt x="469" y="3882"/>
                    </a:lnTo>
                    <a:lnTo>
                      <a:pt x="463" y="3872"/>
                    </a:lnTo>
                    <a:lnTo>
                      <a:pt x="458" y="3861"/>
                    </a:lnTo>
                    <a:lnTo>
                      <a:pt x="454" y="3850"/>
                    </a:lnTo>
                    <a:lnTo>
                      <a:pt x="449" y="3837"/>
                    </a:lnTo>
                    <a:lnTo>
                      <a:pt x="446" y="3826"/>
                    </a:lnTo>
                    <a:lnTo>
                      <a:pt x="442" y="3814"/>
                    </a:lnTo>
                    <a:lnTo>
                      <a:pt x="440" y="3802"/>
                    </a:lnTo>
                    <a:lnTo>
                      <a:pt x="439" y="3790"/>
                    </a:lnTo>
                    <a:lnTo>
                      <a:pt x="438" y="3776"/>
                    </a:lnTo>
                    <a:lnTo>
                      <a:pt x="437" y="3764"/>
                    </a:lnTo>
                    <a:lnTo>
                      <a:pt x="437" y="3177"/>
                    </a:lnTo>
                    <a:lnTo>
                      <a:pt x="438" y="3164"/>
                    </a:lnTo>
                    <a:lnTo>
                      <a:pt x="439" y="3152"/>
                    </a:lnTo>
                    <a:lnTo>
                      <a:pt x="440" y="3140"/>
                    </a:lnTo>
                    <a:lnTo>
                      <a:pt x="442" y="3127"/>
                    </a:lnTo>
                    <a:lnTo>
                      <a:pt x="446" y="3115"/>
                    </a:lnTo>
                    <a:lnTo>
                      <a:pt x="449" y="3104"/>
                    </a:lnTo>
                    <a:lnTo>
                      <a:pt x="454" y="3092"/>
                    </a:lnTo>
                    <a:lnTo>
                      <a:pt x="458" y="3081"/>
                    </a:lnTo>
                    <a:lnTo>
                      <a:pt x="463" y="3070"/>
                    </a:lnTo>
                    <a:lnTo>
                      <a:pt x="469" y="3060"/>
                    </a:lnTo>
                    <a:lnTo>
                      <a:pt x="476" y="3049"/>
                    </a:lnTo>
                    <a:lnTo>
                      <a:pt x="483" y="3039"/>
                    </a:lnTo>
                    <a:lnTo>
                      <a:pt x="490" y="3029"/>
                    </a:lnTo>
                    <a:lnTo>
                      <a:pt x="498" y="3020"/>
                    </a:lnTo>
                    <a:lnTo>
                      <a:pt x="507" y="3011"/>
                    </a:lnTo>
                    <a:lnTo>
                      <a:pt x="516" y="3002"/>
                    </a:lnTo>
                    <a:lnTo>
                      <a:pt x="524" y="2994"/>
                    </a:lnTo>
                    <a:lnTo>
                      <a:pt x="534" y="2986"/>
                    </a:lnTo>
                    <a:lnTo>
                      <a:pt x="544" y="2979"/>
                    </a:lnTo>
                    <a:lnTo>
                      <a:pt x="556" y="2972"/>
                    </a:lnTo>
                    <a:lnTo>
                      <a:pt x="566" y="2965"/>
                    </a:lnTo>
                    <a:lnTo>
                      <a:pt x="578" y="2960"/>
                    </a:lnTo>
                    <a:lnTo>
                      <a:pt x="589" y="2954"/>
                    </a:lnTo>
                    <a:lnTo>
                      <a:pt x="601" y="2949"/>
                    </a:lnTo>
                    <a:lnTo>
                      <a:pt x="613" y="2944"/>
                    </a:lnTo>
                    <a:lnTo>
                      <a:pt x="625" y="2941"/>
                    </a:lnTo>
                    <a:lnTo>
                      <a:pt x="638" y="2938"/>
                    </a:lnTo>
                    <a:lnTo>
                      <a:pt x="651" y="2934"/>
                    </a:lnTo>
                    <a:lnTo>
                      <a:pt x="664" y="2932"/>
                    </a:lnTo>
                    <a:lnTo>
                      <a:pt x="678" y="2931"/>
                    </a:lnTo>
                    <a:lnTo>
                      <a:pt x="691" y="2930"/>
                    </a:lnTo>
                    <a:lnTo>
                      <a:pt x="704" y="2929"/>
                    </a:lnTo>
                    <a:close/>
                    <a:moveTo>
                      <a:pt x="704" y="1747"/>
                    </a:moveTo>
                    <a:lnTo>
                      <a:pt x="6628" y="1747"/>
                    </a:lnTo>
                    <a:lnTo>
                      <a:pt x="6642" y="1747"/>
                    </a:lnTo>
                    <a:lnTo>
                      <a:pt x="6655" y="1748"/>
                    </a:lnTo>
                    <a:lnTo>
                      <a:pt x="6669" y="1749"/>
                    </a:lnTo>
                    <a:lnTo>
                      <a:pt x="6682" y="1752"/>
                    </a:lnTo>
                    <a:lnTo>
                      <a:pt x="6694" y="1755"/>
                    </a:lnTo>
                    <a:lnTo>
                      <a:pt x="6707" y="1758"/>
                    </a:lnTo>
                    <a:lnTo>
                      <a:pt x="6720" y="1762"/>
                    </a:lnTo>
                    <a:lnTo>
                      <a:pt x="6732" y="1766"/>
                    </a:lnTo>
                    <a:lnTo>
                      <a:pt x="6744" y="1772"/>
                    </a:lnTo>
                    <a:lnTo>
                      <a:pt x="6755" y="1777"/>
                    </a:lnTo>
                    <a:lnTo>
                      <a:pt x="6766" y="1783"/>
                    </a:lnTo>
                    <a:lnTo>
                      <a:pt x="6777" y="1789"/>
                    </a:lnTo>
                    <a:lnTo>
                      <a:pt x="6787" y="1796"/>
                    </a:lnTo>
                    <a:lnTo>
                      <a:pt x="6797" y="1804"/>
                    </a:lnTo>
                    <a:lnTo>
                      <a:pt x="6807" y="1812"/>
                    </a:lnTo>
                    <a:lnTo>
                      <a:pt x="6817" y="1819"/>
                    </a:lnTo>
                    <a:lnTo>
                      <a:pt x="6826" y="1828"/>
                    </a:lnTo>
                    <a:lnTo>
                      <a:pt x="6834" y="1837"/>
                    </a:lnTo>
                    <a:lnTo>
                      <a:pt x="6842" y="1846"/>
                    </a:lnTo>
                    <a:lnTo>
                      <a:pt x="6849" y="1856"/>
                    </a:lnTo>
                    <a:lnTo>
                      <a:pt x="6856" y="1866"/>
                    </a:lnTo>
                    <a:lnTo>
                      <a:pt x="6863" y="1877"/>
                    </a:lnTo>
                    <a:lnTo>
                      <a:pt x="6868" y="1887"/>
                    </a:lnTo>
                    <a:lnTo>
                      <a:pt x="6874" y="1898"/>
                    </a:lnTo>
                    <a:lnTo>
                      <a:pt x="6879" y="1909"/>
                    </a:lnTo>
                    <a:lnTo>
                      <a:pt x="6883" y="1921"/>
                    </a:lnTo>
                    <a:lnTo>
                      <a:pt x="6887" y="1933"/>
                    </a:lnTo>
                    <a:lnTo>
                      <a:pt x="6889" y="1945"/>
                    </a:lnTo>
                    <a:lnTo>
                      <a:pt x="6893" y="1957"/>
                    </a:lnTo>
                    <a:lnTo>
                      <a:pt x="6894" y="1969"/>
                    </a:lnTo>
                    <a:lnTo>
                      <a:pt x="6895" y="1981"/>
                    </a:lnTo>
                    <a:lnTo>
                      <a:pt x="6895" y="1995"/>
                    </a:lnTo>
                    <a:lnTo>
                      <a:pt x="6895" y="2582"/>
                    </a:lnTo>
                    <a:lnTo>
                      <a:pt x="6895" y="2594"/>
                    </a:lnTo>
                    <a:lnTo>
                      <a:pt x="6894" y="2607"/>
                    </a:lnTo>
                    <a:lnTo>
                      <a:pt x="6893" y="2619"/>
                    </a:lnTo>
                    <a:lnTo>
                      <a:pt x="6889" y="2631"/>
                    </a:lnTo>
                    <a:lnTo>
                      <a:pt x="6887" y="2644"/>
                    </a:lnTo>
                    <a:lnTo>
                      <a:pt x="6883" y="2655"/>
                    </a:lnTo>
                    <a:lnTo>
                      <a:pt x="6879" y="2667"/>
                    </a:lnTo>
                    <a:lnTo>
                      <a:pt x="6874" y="2678"/>
                    </a:lnTo>
                    <a:lnTo>
                      <a:pt x="6868" y="2689"/>
                    </a:lnTo>
                    <a:lnTo>
                      <a:pt x="6863" y="2699"/>
                    </a:lnTo>
                    <a:lnTo>
                      <a:pt x="6856" y="2710"/>
                    </a:lnTo>
                    <a:lnTo>
                      <a:pt x="6849" y="2720"/>
                    </a:lnTo>
                    <a:lnTo>
                      <a:pt x="6842" y="2730"/>
                    </a:lnTo>
                    <a:lnTo>
                      <a:pt x="6834" y="2739"/>
                    </a:lnTo>
                    <a:lnTo>
                      <a:pt x="6826" y="2748"/>
                    </a:lnTo>
                    <a:lnTo>
                      <a:pt x="6817" y="2757"/>
                    </a:lnTo>
                    <a:lnTo>
                      <a:pt x="6807" y="2765"/>
                    </a:lnTo>
                    <a:lnTo>
                      <a:pt x="6797" y="2772"/>
                    </a:lnTo>
                    <a:lnTo>
                      <a:pt x="6787" y="2780"/>
                    </a:lnTo>
                    <a:lnTo>
                      <a:pt x="6777" y="2787"/>
                    </a:lnTo>
                    <a:lnTo>
                      <a:pt x="6766" y="2793"/>
                    </a:lnTo>
                    <a:lnTo>
                      <a:pt x="6755" y="2799"/>
                    </a:lnTo>
                    <a:lnTo>
                      <a:pt x="6744" y="2805"/>
                    </a:lnTo>
                    <a:lnTo>
                      <a:pt x="6732" y="2810"/>
                    </a:lnTo>
                    <a:lnTo>
                      <a:pt x="6720" y="2814"/>
                    </a:lnTo>
                    <a:lnTo>
                      <a:pt x="6707" y="2818"/>
                    </a:lnTo>
                    <a:lnTo>
                      <a:pt x="6694" y="2821"/>
                    </a:lnTo>
                    <a:lnTo>
                      <a:pt x="6682" y="2824"/>
                    </a:lnTo>
                    <a:lnTo>
                      <a:pt x="6669" y="2827"/>
                    </a:lnTo>
                    <a:lnTo>
                      <a:pt x="6655" y="2828"/>
                    </a:lnTo>
                    <a:lnTo>
                      <a:pt x="6642" y="2829"/>
                    </a:lnTo>
                    <a:lnTo>
                      <a:pt x="6628" y="2829"/>
                    </a:lnTo>
                    <a:lnTo>
                      <a:pt x="704" y="2829"/>
                    </a:lnTo>
                    <a:lnTo>
                      <a:pt x="691" y="2829"/>
                    </a:lnTo>
                    <a:lnTo>
                      <a:pt x="678" y="2828"/>
                    </a:lnTo>
                    <a:lnTo>
                      <a:pt x="664" y="2827"/>
                    </a:lnTo>
                    <a:lnTo>
                      <a:pt x="651" y="2824"/>
                    </a:lnTo>
                    <a:lnTo>
                      <a:pt x="638" y="2821"/>
                    </a:lnTo>
                    <a:lnTo>
                      <a:pt x="625" y="2818"/>
                    </a:lnTo>
                    <a:lnTo>
                      <a:pt x="613" y="2814"/>
                    </a:lnTo>
                    <a:lnTo>
                      <a:pt x="601" y="2810"/>
                    </a:lnTo>
                    <a:lnTo>
                      <a:pt x="589" y="2805"/>
                    </a:lnTo>
                    <a:lnTo>
                      <a:pt x="578" y="2799"/>
                    </a:lnTo>
                    <a:lnTo>
                      <a:pt x="566" y="2793"/>
                    </a:lnTo>
                    <a:lnTo>
                      <a:pt x="556" y="2787"/>
                    </a:lnTo>
                    <a:lnTo>
                      <a:pt x="544" y="2780"/>
                    </a:lnTo>
                    <a:lnTo>
                      <a:pt x="534" y="2772"/>
                    </a:lnTo>
                    <a:lnTo>
                      <a:pt x="524" y="2765"/>
                    </a:lnTo>
                    <a:lnTo>
                      <a:pt x="516" y="2757"/>
                    </a:lnTo>
                    <a:lnTo>
                      <a:pt x="507" y="2748"/>
                    </a:lnTo>
                    <a:lnTo>
                      <a:pt x="498" y="2739"/>
                    </a:lnTo>
                    <a:lnTo>
                      <a:pt x="490" y="2730"/>
                    </a:lnTo>
                    <a:lnTo>
                      <a:pt x="483" y="2720"/>
                    </a:lnTo>
                    <a:lnTo>
                      <a:pt x="476" y="2710"/>
                    </a:lnTo>
                    <a:lnTo>
                      <a:pt x="469" y="2699"/>
                    </a:lnTo>
                    <a:lnTo>
                      <a:pt x="463" y="2689"/>
                    </a:lnTo>
                    <a:lnTo>
                      <a:pt x="458" y="2678"/>
                    </a:lnTo>
                    <a:lnTo>
                      <a:pt x="454" y="2667"/>
                    </a:lnTo>
                    <a:lnTo>
                      <a:pt x="449" y="2655"/>
                    </a:lnTo>
                    <a:lnTo>
                      <a:pt x="446" y="2644"/>
                    </a:lnTo>
                    <a:lnTo>
                      <a:pt x="442" y="2631"/>
                    </a:lnTo>
                    <a:lnTo>
                      <a:pt x="440" y="2619"/>
                    </a:lnTo>
                    <a:lnTo>
                      <a:pt x="439" y="2607"/>
                    </a:lnTo>
                    <a:lnTo>
                      <a:pt x="438" y="2594"/>
                    </a:lnTo>
                    <a:lnTo>
                      <a:pt x="437" y="2582"/>
                    </a:lnTo>
                    <a:lnTo>
                      <a:pt x="437" y="1995"/>
                    </a:lnTo>
                    <a:lnTo>
                      <a:pt x="438" y="1981"/>
                    </a:lnTo>
                    <a:lnTo>
                      <a:pt x="439" y="1969"/>
                    </a:lnTo>
                    <a:lnTo>
                      <a:pt x="440" y="1957"/>
                    </a:lnTo>
                    <a:lnTo>
                      <a:pt x="442" y="1945"/>
                    </a:lnTo>
                    <a:lnTo>
                      <a:pt x="446" y="1933"/>
                    </a:lnTo>
                    <a:lnTo>
                      <a:pt x="449" y="1921"/>
                    </a:lnTo>
                    <a:lnTo>
                      <a:pt x="454" y="1909"/>
                    </a:lnTo>
                    <a:lnTo>
                      <a:pt x="458" y="1898"/>
                    </a:lnTo>
                    <a:lnTo>
                      <a:pt x="463" y="1887"/>
                    </a:lnTo>
                    <a:lnTo>
                      <a:pt x="469" y="1877"/>
                    </a:lnTo>
                    <a:lnTo>
                      <a:pt x="476" y="1866"/>
                    </a:lnTo>
                    <a:lnTo>
                      <a:pt x="483" y="1856"/>
                    </a:lnTo>
                    <a:lnTo>
                      <a:pt x="490" y="1846"/>
                    </a:lnTo>
                    <a:lnTo>
                      <a:pt x="498" y="1837"/>
                    </a:lnTo>
                    <a:lnTo>
                      <a:pt x="507" y="1828"/>
                    </a:lnTo>
                    <a:lnTo>
                      <a:pt x="516" y="1819"/>
                    </a:lnTo>
                    <a:lnTo>
                      <a:pt x="524" y="1812"/>
                    </a:lnTo>
                    <a:lnTo>
                      <a:pt x="534" y="1804"/>
                    </a:lnTo>
                    <a:lnTo>
                      <a:pt x="544" y="1796"/>
                    </a:lnTo>
                    <a:lnTo>
                      <a:pt x="556" y="1789"/>
                    </a:lnTo>
                    <a:lnTo>
                      <a:pt x="566" y="1783"/>
                    </a:lnTo>
                    <a:lnTo>
                      <a:pt x="578" y="1777"/>
                    </a:lnTo>
                    <a:lnTo>
                      <a:pt x="589" y="1772"/>
                    </a:lnTo>
                    <a:lnTo>
                      <a:pt x="601" y="1766"/>
                    </a:lnTo>
                    <a:lnTo>
                      <a:pt x="613" y="1762"/>
                    </a:lnTo>
                    <a:lnTo>
                      <a:pt x="625" y="1758"/>
                    </a:lnTo>
                    <a:lnTo>
                      <a:pt x="638" y="1755"/>
                    </a:lnTo>
                    <a:lnTo>
                      <a:pt x="651" y="1752"/>
                    </a:lnTo>
                    <a:lnTo>
                      <a:pt x="664" y="1749"/>
                    </a:lnTo>
                    <a:lnTo>
                      <a:pt x="678" y="1748"/>
                    </a:lnTo>
                    <a:lnTo>
                      <a:pt x="691" y="1747"/>
                    </a:lnTo>
                    <a:lnTo>
                      <a:pt x="704" y="1747"/>
                    </a:lnTo>
                    <a:close/>
                    <a:moveTo>
                      <a:pt x="704" y="565"/>
                    </a:moveTo>
                    <a:lnTo>
                      <a:pt x="6628" y="565"/>
                    </a:lnTo>
                    <a:lnTo>
                      <a:pt x="6642" y="565"/>
                    </a:lnTo>
                    <a:lnTo>
                      <a:pt x="6655" y="566"/>
                    </a:lnTo>
                    <a:lnTo>
                      <a:pt x="6669" y="567"/>
                    </a:lnTo>
                    <a:lnTo>
                      <a:pt x="6682" y="569"/>
                    </a:lnTo>
                    <a:lnTo>
                      <a:pt x="6694" y="572"/>
                    </a:lnTo>
                    <a:lnTo>
                      <a:pt x="6707" y="576"/>
                    </a:lnTo>
                    <a:lnTo>
                      <a:pt x="6720" y="579"/>
                    </a:lnTo>
                    <a:lnTo>
                      <a:pt x="6732" y="584"/>
                    </a:lnTo>
                    <a:lnTo>
                      <a:pt x="6744" y="589"/>
                    </a:lnTo>
                    <a:lnTo>
                      <a:pt x="6755" y="595"/>
                    </a:lnTo>
                    <a:lnTo>
                      <a:pt x="6766" y="600"/>
                    </a:lnTo>
                    <a:lnTo>
                      <a:pt x="6777" y="607"/>
                    </a:lnTo>
                    <a:lnTo>
                      <a:pt x="6787" y="613"/>
                    </a:lnTo>
                    <a:lnTo>
                      <a:pt x="6797" y="621"/>
                    </a:lnTo>
                    <a:lnTo>
                      <a:pt x="6807" y="629"/>
                    </a:lnTo>
                    <a:lnTo>
                      <a:pt x="6817" y="637"/>
                    </a:lnTo>
                    <a:lnTo>
                      <a:pt x="6826" y="646"/>
                    </a:lnTo>
                    <a:lnTo>
                      <a:pt x="6834" y="655"/>
                    </a:lnTo>
                    <a:lnTo>
                      <a:pt x="6842" y="665"/>
                    </a:lnTo>
                    <a:lnTo>
                      <a:pt x="6849" y="673"/>
                    </a:lnTo>
                    <a:lnTo>
                      <a:pt x="6856" y="683"/>
                    </a:lnTo>
                    <a:lnTo>
                      <a:pt x="6863" y="694"/>
                    </a:lnTo>
                    <a:lnTo>
                      <a:pt x="6868" y="704"/>
                    </a:lnTo>
                    <a:lnTo>
                      <a:pt x="6874" y="716"/>
                    </a:lnTo>
                    <a:lnTo>
                      <a:pt x="6879" y="727"/>
                    </a:lnTo>
                    <a:lnTo>
                      <a:pt x="6883" y="739"/>
                    </a:lnTo>
                    <a:lnTo>
                      <a:pt x="6887" y="750"/>
                    </a:lnTo>
                    <a:lnTo>
                      <a:pt x="6889" y="762"/>
                    </a:lnTo>
                    <a:lnTo>
                      <a:pt x="6893" y="774"/>
                    </a:lnTo>
                    <a:lnTo>
                      <a:pt x="6894" y="787"/>
                    </a:lnTo>
                    <a:lnTo>
                      <a:pt x="6895" y="800"/>
                    </a:lnTo>
                    <a:lnTo>
                      <a:pt x="6895" y="812"/>
                    </a:lnTo>
                    <a:lnTo>
                      <a:pt x="6895" y="1399"/>
                    </a:lnTo>
                    <a:lnTo>
                      <a:pt x="6895" y="1412"/>
                    </a:lnTo>
                    <a:lnTo>
                      <a:pt x="6894" y="1424"/>
                    </a:lnTo>
                    <a:lnTo>
                      <a:pt x="6893" y="1437"/>
                    </a:lnTo>
                    <a:lnTo>
                      <a:pt x="6889" y="1449"/>
                    </a:lnTo>
                    <a:lnTo>
                      <a:pt x="6887" y="1461"/>
                    </a:lnTo>
                    <a:lnTo>
                      <a:pt x="6883" y="1472"/>
                    </a:lnTo>
                    <a:lnTo>
                      <a:pt x="6879" y="1484"/>
                    </a:lnTo>
                    <a:lnTo>
                      <a:pt x="6874" y="1495"/>
                    </a:lnTo>
                    <a:lnTo>
                      <a:pt x="6868" y="1507"/>
                    </a:lnTo>
                    <a:lnTo>
                      <a:pt x="6863" y="1517"/>
                    </a:lnTo>
                    <a:lnTo>
                      <a:pt x="6856" y="1528"/>
                    </a:lnTo>
                    <a:lnTo>
                      <a:pt x="6849" y="1538"/>
                    </a:lnTo>
                    <a:lnTo>
                      <a:pt x="6842" y="1548"/>
                    </a:lnTo>
                    <a:lnTo>
                      <a:pt x="6834" y="1556"/>
                    </a:lnTo>
                    <a:lnTo>
                      <a:pt x="6826" y="1565"/>
                    </a:lnTo>
                    <a:lnTo>
                      <a:pt x="6817" y="1574"/>
                    </a:lnTo>
                    <a:lnTo>
                      <a:pt x="6807" y="1582"/>
                    </a:lnTo>
                    <a:lnTo>
                      <a:pt x="6797" y="1590"/>
                    </a:lnTo>
                    <a:lnTo>
                      <a:pt x="6787" y="1598"/>
                    </a:lnTo>
                    <a:lnTo>
                      <a:pt x="6777" y="1604"/>
                    </a:lnTo>
                    <a:lnTo>
                      <a:pt x="6766" y="1611"/>
                    </a:lnTo>
                    <a:lnTo>
                      <a:pt x="6755" y="1617"/>
                    </a:lnTo>
                    <a:lnTo>
                      <a:pt x="6744" y="1622"/>
                    </a:lnTo>
                    <a:lnTo>
                      <a:pt x="6732" y="1627"/>
                    </a:lnTo>
                    <a:lnTo>
                      <a:pt x="6720" y="1632"/>
                    </a:lnTo>
                    <a:lnTo>
                      <a:pt x="6707" y="1635"/>
                    </a:lnTo>
                    <a:lnTo>
                      <a:pt x="6694" y="1639"/>
                    </a:lnTo>
                    <a:lnTo>
                      <a:pt x="6682" y="1642"/>
                    </a:lnTo>
                    <a:lnTo>
                      <a:pt x="6669" y="1644"/>
                    </a:lnTo>
                    <a:lnTo>
                      <a:pt x="6655" y="1645"/>
                    </a:lnTo>
                    <a:lnTo>
                      <a:pt x="6642" y="1646"/>
                    </a:lnTo>
                    <a:lnTo>
                      <a:pt x="6628" y="1647"/>
                    </a:lnTo>
                    <a:lnTo>
                      <a:pt x="704" y="1647"/>
                    </a:lnTo>
                    <a:lnTo>
                      <a:pt x="691" y="1646"/>
                    </a:lnTo>
                    <a:lnTo>
                      <a:pt x="678" y="1645"/>
                    </a:lnTo>
                    <a:lnTo>
                      <a:pt x="664" y="1644"/>
                    </a:lnTo>
                    <a:lnTo>
                      <a:pt x="651" y="1642"/>
                    </a:lnTo>
                    <a:lnTo>
                      <a:pt x="638" y="1639"/>
                    </a:lnTo>
                    <a:lnTo>
                      <a:pt x="625" y="1635"/>
                    </a:lnTo>
                    <a:lnTo>
                      <a:pt x="613" y="1632"/>
                    </a:lnTo>
                    <a:lnTo>
                      <a:pt x="601" y="1627"/>
                    </a:lnTo>
                    <a:lnTo>
                      <a:pt x="589" y="1622"/>
                    </a:lnTo>
                    <a:lnTo>
                      <a:pt x="578" y="1617"/>
                    </a:lnTo>
                    <a:lnTo>
                      <a:pt x="566" y="1611"/>
                    </a:lnTo>
                    <a:lnTo>
                      <a:pt x="556" y="1604"/>
                    </a:lnTo>
                    <a:lnTo>
                      <a:pt x="544" y="1598"/>
                    </a:lnTo>
                    <a:lnTo>
                      <a:pt x="534" y="1590"/>
                    </a:lnTo>
                    <a:lnTo>
                      <a:pt x="524" y="1582"/>
                    </a:lnTo>
                    <a:lnTo>
                      <a:pt x="516" y="1574"/>
                    </a:lnTo>
                    <a:lnTo>
                      <a:pt x="507" y="1565"/>
                    </a:lnTo>
                    <a:lnTo>
                      <a:pt x="498" y="1556"/>
                    </a:lnTo>
                    <a:lnTo>
                      <a:pt x="490" y="1548"/>
                    </a:lnTo>
                    <a:lnTo>
                      <a:pt x="483" y="1538"/>
                    </a:lnTo>
                    <a:lnTo>
                      <a:pt x="476" y="1528"/>
                    </a:lnTo>
                    <a:lnTo>
                      <a:pt x="469" y="1517"/>
                    </a:lnTo>
                    <a:lnTo>
                      <a:pt x="463" y="1507"/>
                    </a:lnTo>
                    <a:lnTo>
                      <a:pt x="458" y="1495"/>
                    </a:lnTo>
                    <a:lnTo>
                      <a:pt x="454" y="1484"/>
                    </a:lnTo>
                    <a:lnTo>
                      <a:pt x="449" y="1472"/>
                    </a:lnTo>
                    <a:lnTo>
                      <a:pt x="446" y="1461"/>
                    </a:lnTo>
                    <a:lnTo>
                      <a:pt x="442" y="1449"/>
                    </a:lnTo>
                    <a:lnTo>
                      <a:pt x="440" y="1437"/>
                    </a:lnTo>
                    <a:lnTo>
                      <a:pt x="439" y="1424"/>
                    </a:lnTo>
                    <a:lnTo>
                      <a:pt x="438" y="1412"/>
                    </a:lnTo>
                    <a:lnTo>
                      <a:pt x="437" y="1399"/>
                    </a:lnTo>
                    <a:lnTo>
                      <a:pt x="437" y="812"/>
                    </a:lnTo>
                    <a:lnTo>
                      <a:pt x="438" y="800"/>
                    </a:lnTo>
                    <a:lnTo>
                      <a:pt x="439" y="787"/>
                    </a:lnTo>
                    <a:lnTo>
                      <a:pt x="440" y="774"/>
                    </a:lnTo>
                    <a:lnTo>
                      <a:pt x="442" y="762"/>
                    </a:lnTo>
                    <a:lnTo>
                      <a:pt x="446" y="750"/>
                    </a:lnTo>
                    <a:lnTo>
                      <a:pt x="449" y="739"/>
                    </a:lnTo>
                    <a:lnTo>
                      <a:pt x="454" y="727"/>
                    </a:lnTo>
                    <a:lnTo>
                      <a:pt x="458" y="716"/>
                    </a:lnTo>
                    <a:lnTo>
                      <a:pt x="463" y="704"/>
                    </a:lnTo>
                    <a:lnTo>
                      <a:pt x="469" y="694"/>
                    </a:lnTo>
                    <a:lnTo>
                      <a:pt x="476" y="683"/>
                    </a:lnTo>
                    <a:lnTo>
                      <a:pt x="483" y="673"/>
                    </a:lnTo>
                    <a:lnTo>
                      <a:pt x="490" y="665"/>
                    </a:lnTo>
                    <a:lnTo>
                      <a:pt x="498" y="655"/>
                    </a:lnTo>
                    <a:lnTo>
                      <a:pt x="507" y="646"/>
                    </a:lnTo>
                    <a:lnTo>
                      <a:pt x="516" y="637"/>
                    </a:lnTo>
                    <a:lnTo>
                      <a:pt x="524" y="629"/>
                    </a:lnTo>
                    <a:lnTo>
                      <a:pt x="534" y="621"/>
                    </a:lnTo>
                    <a:lnTo>
                      <a:pt x="544" y="613"/>
                    </a:lnTo>
                    <a:lnTo>
                      <a:pt x="556" y="607"/>
                    </a:lnTo>
                    <a:lnTo>
                      <a:pt x="566" y="600"/>
                    </a:lnTo>
                    <a:lnTo>
                      <a:pt x="578" y="595"/>
                    </a:lnTo>
                    <a:lnTo>
                      <a:pt x="589" y="589"/>
                    </a:lnTo>
                    <a:lnTo>
                      <a:pt x="601" y="584"/>
                    </a:lnTo>
                    <a:lnTo>
                      <a:pt x="613" y="579"/>
                    </a:lnTo>
                    <a:lnTo>
                      <a:pt x="625" y="576"/>
                    </a:lnTo>
                    <a:lnTo>
                      <a:pt x="638" y="572"/>
                    </a:lnTo>
                    <a:lnTo>
                      <a:pt x="651" y="569"/>
                    </a:lnTo>
                    <a:lnTo>
                      <a:pt x="664" y="567"/>
                    </a:lnTo>
                    <a:lnTo>
                      <a:pt x="678" y="566"/>
                    </a:lnTo>
                    <a:lnTo>
                      <a:pt x="691" y="565"/>
                    </a:lnTo>
                    <a:lnTo>
                      <a:pt x="704" y="565"/>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3" name="Freeform 82"/>
              <p:cNvSpPr>
                <a:spLocks/>
              </p:cNvSpPr>
              <p:nvPr/>
            </p:nvSpPr>
            <p:spPr bwMode="gray">
              <a:xfrm>
                <a:off x="12235265" y="2025012"/>
                <a:ext cx="203200" cy="33338"/>
              </a:xfrm>
              <a:custGeom>
                <a:avLst/>
                <a:gdLst/>
                <a:ahLst/>
                <a:cxnLst>
                  <a:cxn ang="0">
                    <a:pos x="1170" y="0"/>
                  </a:cxn>
                  <a:cxn ang="0">
                    <a:pos x="1192" y="2"/>
                  </a:cxn>
                  <a:cxn ang="0">
                    <a:pos x="1212" y="9"/>
                  </a:cxn>
                  <a:cxn ang="0">
                    <a:pos x="1231" y="19"/>
                  </a:cxn>
                  <a:cxn ang="0">
                    <a:pos x="1246" y="32"/>
                  </a:cxn>
                  <a:cxn ang="0">
                    <a:pos x="1259" y="49"/>
                  </a:cxn>
                  <a:cxn ang="0">
                    <a:pos x="1271" y="66"/>
                  </a:cxn>
                  <a:cxn ang="0">
                    <a:pos x="1276" y="87"/>
                  </a:cxn>
                  <a:cxn ang="0">
                    <a:pos x="1278" y="110"/>
                  </a:cxn>
                  <a:cxn ang="0">
                    <a:pos x="1276" y="131"/>
                  </a:cxn>
                  <a:cxn ang="0">
                    <a:pos x="1271" y="152"/>
                  </a:cxn>
                  <a:cxn ang="0">
                    <a:pos x="1259" y="170"/>
                  </a:cxn>
                  <a:cxn ang="0">
                    <a:pos x="1246" y="186"/>
                  </a:cxn>
                  <a:cxn ang="0">
                    <a:pos x="1231" y="200"/>
                  </a:cxn>
                  <a:cxn ang="0">
                    <a:pos x="1212" y="210"/>
                  </a:cxn>
                  <a:cxn ang="0">
                    <a:pos x="1192" y="216"/>
                  </a:cxn>
                  <a:cxn ang="0">
                    <a:pos x="1170" y="218"/>
                  </a:cxn>
                  <a:cxn ang="0">
                    <a:pos x="97" y="217"/>
                  </a:cxn>
                  <a:cxn ang="0">
                    <a:pos x="76" y="213"/>
                  </a:cxn>
                  <a:cxn ang="0">
                    <a:pos x="56" y="205"/>
                  </a:cxn>
                  <a:cxn ang="0">
                    <a:pos x="40" y="193"/>
                  </a:cxn>
                  <a:cxn ang="0">
                    <a:pos x="24" y="178"/>
                  </a:cxn>
                  <a:cxn ang="0">
                    <a:pos x="13" y="161"/>
                  </a:cxn>
                  <a:cxn ang="0">
                    <a:pos x="4" y="142"/>
                  </a:cxn>
                  <a:cxn ang="0">
                    <a:pos x="0" y="121"/>
                  </a:cxn>
                  <a:cxn ang="0">
                    <a:pos x="0" y="99"/>
                  </a:cxn>
                  <a:cxn ang="0">
                    <a:pos x="4" y="76"/>
                  </a:cxn>
                  <a:cxn ang="0">
                    <a:pos x="13" y="58"/>
                  </a:cxn>
                  <a:cxn ang="0">
                    <a:pos x="24" y="40"/>
                  </a:cxn>
                  <a:cxn ang="0">
                    <a:pos x="40" y="25"/>
                  </a:cxn>
                  <a:cxn ang="0">
                    <a:pos x="56" y="13"/>
                  </a:cxn>
                  <a:cxn ang="0">
                    <a:pos x="76" y="5"/>
                  </a:cxn>
                  <a:cxn ang="0">
                    <a:pos x="97" y="1"/>
                  </a:cxn>
                </a:cxnLst>
                <a:rect l="0" t="0" r="r" b="b"/>
                <a:pathLst>
                  <a:path w="1278" h="218">
                    <a:moveTo>
                      <a:pt x="108" y="0"/>
                    </a:moveTo>
                    <a:lnTo>
                      <a:pt x="1170" y="0"/>
                    </a:lnTo>
                    <a:lnTo>
                      <a:pt x="1181" y="1"/>
                    </a:lnTo>
                    <a:lnTo>
                      <a:pt x="1192" y="2"/>
                    </a:lnTo>
                    <a:lnTo>
                      <a:pt x="1202" y="5"/>
                    </a:lnTo>
                    <a:lnTo>
                      <a:pt x="1212" y="9"/>
                    </a:lnTo>
                    <a:lnTo>
                      <a:pt x="1222" y="13"/>
                    </a:lnTo>
                    <a:lnTo>
                      <a:pt x="1231" y="19"/>
                    </a:lnTo>
                    <a:lnTo>
                      <a:pt x="1238" y="25"/>
                    </a:lnTo>
                    <a:lnTo>
                      <a:pt x="1246" y="32"/>
                    </a:lnTo>
                    <a:lnTo>
                      <a:pt x="1254" y="40"/>
                    </a:lnTo>
                    <a:lnTo>
                      <a:pt x="1259" y="49"/>
                    </a:lnTo>
                    <a:lnTo>
                      <a:pt x="1265" y="58"/>
                    </a:lnTo>
                    <a:lnTo>
                      <a:pt x="1271" y="66"/>
                    </a:lnTo>
                    <a:lnTo>
                      <a:pt x="1274" y="76"/>
                    </a:lnTo>
                    <a:lnTo>
                      <a:pt x="1276" y="87"/>
                    </a:lnTo>
                    <a:lnTo>
                      <a:pt x="1278" y="99"/>
                    </a:lnTo>
                    <a:lnTo>
                      <a:pt x="1278" y="110"/>
                    </a:lnTo>
                    <a:lnTo>
                      <a:pt x="1278" y="121"/>
                    </a:lnTo>
                    <a:lnTo>
                      <a:pt x="1276" y="131"/>
                    </a:lnTo>
                    <a:lnTo>
                      <a:pt x="1274" y="142"/>
                    </a:lnTo>
                    <a:lnTo>
                      <a:pt x="1271" y="152"/>
                    </a:lnTo>
                    <a:lnTo>
                      <a:pt x="1265" y="161"/>
                    </a:lnTo>
                    <a:lnTo>
                      <a:pt x="1259" y="170"/>
                    </a:lnTo>
                    <a:lnTo>
                      <a:pt x="1254" y="178"/>
                    </a:lnTo>
                    <a:lnTo>
                      <a:pt x="1246" y="186"/>
                    </a:lnTo>
                    <a:lnTo>
                      <a:pt x="1238" y="193"/>
                    </a:lnTo>
                    <a:lnTo>
                      <a:pt x="1231" y="200"/>
                    </a:lnTo>
                    <a:lnTo>
                      <a:pt x="1222" y="205"/>
                    </a:lnTo>
                    <a:lnTo>
                      <a:pt x="1212" y="210"/>
                    </a:lnTo>
                    <a:lnTo>
                      <a:pt x="1202" y="213"/>
                    </a:lnTo>
                    <a:lnTo>
                      <a:pt x="1192" y="216"/>
                    </a:lnTo>
                    <a:lnTo>
                      <a:pt x="1181" y="217"/>
                    </a:lnTo>
                    <a:lnTo>
                      <a:pt x="1170" y="218"/>
                    </a:lnTo>
                    <a:lnTo>
                      <a:pt x="108" y="218"/>
                    </a:lnTo>
                    <a:lnTo>
                      <a:pt x="97" y="217"/>
                    </a:lnTo>
                    <a:lnTo>
                      <a:pt x="86" y="216"/>
                    </a:lnTo>
                    <a:lnTo>
                      <a:pt x="76" y="213"/>
                    </a:lnTo>
                    <a:lnTo>
                      <a:pt x="66" y="210"/>
                    </a:lnTo>
                    <a:lnTo>
                      <a:pt x="56" y="205"/>
                    </a:lnTo>
                    <a:lnTo>
                      <a:pt x="47" y="200"/>
                    </a:lnTo>
                    <a:lnTo>
                      <a:pt x="40" y="193"/>
                    </a:lnTo>
                    <a:lnTo>
                      <a:pt x="32" y="186"/>
                    </a:lnTo>
                    <a:lnTo>
                      <a:pt x="24" y="178"/>
                    </a:lnTo>
                    <a:lnTo>
                      <a:pt x="19" y="170"/>
                    </a:lnTo>
                    <a:lnTo>
                      <a:pt x="13" y="161"/>
                    </a:lnTo>
                    <a:lnTo>
                      <a:pt x="9" y="152"/>
                    </a:lnTo>
                    <a:lnTo>
                      <a:pt x="4" y="142"/>
                    </a:lnTo>
                    <a:lnTo>
                      <a:pt x="2" y="131"/>
                    </a:lnTo>
                    <a:lnTo>
                      <a:pt x="0" y="121"/>
                    </a:lnTo>
                    <a:lnTo>
                      <a:pt x="0" y="110"/>
                    </a:lnTo>
                    <a:lnTo>
                      <a:pt x="0" y="99"/>
                    </a:lnTo>
                    <a:lnTo>
                      <a:pt x="2" y="87"/>
                    </a:lnTo>
                    <a:lnTo>
                      <a:pt x="4" y="76"/>
                    </a:lnTo>
                    <a:lnTo>
                      <a:pt x="9" y="66"/>
                    </a:lnTo>
                    <a:lnTo>
                      <a:pt x="13" y="58"/>
                    </a:lnTo>
                    <a:lnTo>
                      <a:pt x="19" y="49"/>
                    </a:lnTo>
                    <a:lnTo>
                      <a:pt x="24" y="40"/>
                    </a:lnTo>
                    <a:lnTo>
                      <a:pt x="32" y="32"/>
                    </a:lnTo>
                    <a:lnTo>
                      <a:pt x="40" y="25"/>
                    </a:lnTo>
                    <a:lnTo>
                      <a:pt x="47" y="19"/>
                    </a:lnTo>
                    <a:lnTo>
                      <a:pt x="56" y="13"/>
                    </a:lnTo>
                    <a:lnTo>
                      <a:pt x="66" y="9"/>
                    </a:lnTo>
                    <a:lnTo>
                      <a:pt x="76" y="5"/>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4" name="Freeform 83"/>
              <p:cNvSpPr>
                <a:spLocks/>
              </p:cNvSpPr>
              <p:nvPr/>
            </p:nvSpPr>
            <p:spPr bwMode="gray">
              <a:xfrm>
                <a:off x="11619315" y="2025012"/>
                <a:ext cx="28575" cy="30163"/>
              </a:xfrm>
              <a:custGeom>
                <a:avLst/>
                <a:gdLst/>
                <a:ahLst/>
                <a:cxnLst>
                  <a:cxn ang="0">
                    <a:pos x="101" y="182"/>
                  </a:cxn>
                  <a:cxn ang="0">
                    <a:pos x="119" y="178"/>
                  </a:cxn>
                  <a:cxn ang="0">
                    <a:pos x="136" y="170"/>
                  </a:cxn>
                  <a:cxn ang="0">
                    <a:pos x="150" y="162"/>
                  </a:cxn>
                  <a:cxn ang="0">
                    <a:pos x="162" y="148"/>
                  </a:cxn>
                  <a:cxn ang="0">
                    <a:pos x="172" y="134"/>
                  </a:cxn>
                  <a:cxn ang="0">
                    <a:pos x="179" y="117"/>
                  </a:cxn>
                  <a:cxn ang="0">
                    <a:pos x="183" y="99"/>
                  </a:cxn>
                  <a:cxn ang="0">
                    <a:pos x="183" y="82"/>
                  </a:cxn>
                  <a:cxn ang="0">
                    <a:pos x="179" y="64"/>
                  </a:cxn>
                  <a:cxn ang="0">
                    <a:pos x="172" y="47"/>
                  </a:cxn>
                  <a:cxn ang="0">
                    <a:pos x="162" y="33"/>
                  </a:cxn>
                  <a:cxn ang="0">
                    <a:pos x="150" y="21"/>
                  </a:cxn>
                  <a:cxn ang="0">
                    <a:pos x="136" y="11"/>
                  </a:cxn>
                  <a:cxn ang="0">
                    <a:pos x="119" y="3"/>
                  </a:cxn>
                  <a:cxn ang="0">
                    <a:pos x="101" y="0"/>
                  </a:cxn>
                  <a:cxn ang="0">
                    <a:pos x="82" y="0"/>
                  </a:cxn>
                  <a:cxn ang="0">
                    <a:pos x="65" y="3"/>
                  </a:cxn>
                  <a:cxn ang="0">
                    <a:pos x="49" y="11"/>
                  </a:cxn>
                  <a:cxn ang="0">
                    <a:pos x="34" y="21"/>
                  </a:cxn>
                  <a:cxn ang="0">
                    <a:pos x="21" y="33"/>
                  </a:cxn>
                  <a:cxn ang="0">
                    <a:pos x="11" y="47"/>
                  </a:cxn>
                  <a:cxn ang="0">
                    <a:pos x="5" y="64"/>
                  </a:cxn>
                  <a:cxn ang="0">
                    <a:pos x="1" y="82"/>
                  </a:cxn>
                  <a:cxn ang="0">
                    <a:pos x="1" y="99"/>
                  </a:cxn>
                  <a:cxn ang="0">
                    <a:pos x="5" y="117"/>
                  </a:cxn>
                  <a:cxn ang="0">
                    <a:pos x="11" y="134"/>
                  </a:cxn>
                  <a:cxn ang="0">
                    <a:pos x="21" y="148"/>
                  </a:cxn>
                  <a:cxn ang="0">
                    <a:pos x="34" y="162"/>
                  </a:cxn>
                  <a:cxn ang="0">
                    <a:pos x="49" y="170"/>
                  </a:cxn>
                  <a:cxn ang="0">
                    <a:pos x="65" y="178"/>
                  </a:cxn>
                  <a:cxn ang="0">
                    <a:pos x="82" y="182"/>
                  </a:cxn>
                </a:cxnLst>
                <a:rect l="0" t="0" r="r" b="b"/>
                <a:pathLst>
                  <a:path w="183" h="182">
                    <a:moveTo>
                      <a:pt x="92" y="182"/>
                    </a:moveTo>
                    <a:lnTo>
                      <a:pt x="101" y="182"/>
                    </a:lnTo>
                    <a:lnTo>
                      <a:pt x="110" y="180"/>
                    </a:lnTo>
                    <a:lnTo>
                      <a:pt x="119" y="178"/>
                    </a:lnTo>
                    <a:lnTo>
                      <a:pt x="128" y="175"/>
                    </a:lnTo>
                    <a:lnTo>
                      <a:pt x="136" y="170"/>
                    </a:lnTo>
                    <a:lnTo>
                      <a:pt x="143" y="166"/>
                    </a:lnTo>
                    <a:lnTo>
                      <a:pt x="150" y="162"/>
                    </a:lnTo>
                    <a:lnTo>
                      <a:pt x="157" y="155"/>
                    </a:lnTo>
                    <a:lnTo>
                      <a:pt x="162" y="148"/>
                    </a:lnTo>
                    <a:lnTo>
                      <a:pt x="168" y="142"/>
                    </a:lnTo>
                    <a:lnTo>
                      <a:pt x="172" y="134"/>
                    </a:lnTo>
                    <a:lnTo>
                      <a:pt x="177" y="126"/>
                    </a:lnTo>
                    <a:lnTo>
                      <a:pt x="179" y="117"/>
                    </a:lnTo>
                    <a:lnTo>
                      <a:pt x="181" y="109"/>
                    </a:lnTo>
                    <a:lnTo>
                      <a:pt x="183" y="99"/>
                    </a:lnTo>
                    <a:lnTo>
                      <a:pt x="183" y="91"/>
                    </a:lnTo>
                    <a:lnTo>
                      <a:pt x="183" y="82"/>
                    </a:lnTo>
                    <a:lnTo>
                      <a:pt x="181" y="72"/>
                    </a:lnTo>
                    <a:lnTo>
                      <a:pt x="179" y="64"/>
                    </a:lnTo>
                    <a:lnTo>
                      <a:pt x="177" y="55"/>
                    </a:lnTo>
                    <a:lnTo>
                      <a:pt x="172" y="47"/>
                    </a:lnTo>
                    <a:lnTo>
                      <a:pt x="168" y="40"/>
                    </a:lnTo>
                    <a:lnTo>
                      <a:pt x="162" y="33"/>
                    </a:lnTo>
                    <a:lnTo>
                      <a:pt x="157" y="26"/>
                    </a:lnTo>
                    <a:lnTo>
                      <a:pt x="150" y="21"/>
                    </a:lnTo>
                    <a:lnTo>
                      <a:pt x="143" y="15"/>
                    </a:lnTo>
                    <a:lnTo>
                      <a:pt x="136" y="11"/>
                    </a:lnTo>
                    <a:lnTo>
                      <a:pt x="128" y="6"/>
                    </a:lnTo>
                    <a:lnTo>
                      <a:pt x="119" y="3"/>
                    </a:lnTo>
                    <a:lnTo>
                      <a:pt x="110" y="1"/>
                    </a:lnTo>
                    <a:lnTo>
                      <a:pt x="101" y="0"/>
                    </a:lnTo>
                    <a:lnTo>
                      <a:pt x="92" y="0"/>
                    </a:lnTo>
                    <a:lnTo>
                      <a:pt x="82" y="0"/>
                    </a:lnTo>
                    <a:lnTo>
                      <a:pt x="73" y="1"/>
                    </a:lnTo>
                    <a:lnTo>
                      <a:pt x="65" y="3"/>
                    </a:lnTo>
                    <a:lnTo>
                      <a:pt x="57" y="6"/>
                    </a:lnTo>
                    <a:lnTo>
                      <a:pt x="49" y="11"/>
                    </a:lnTo>
                    <a:lnTo>
                      <a:pt x="41" y="15"/>
                    </a:lnTo>
                    <a:lnTo>
                      <a:pt x="34" y="21"/>
                    </a:lnTo>
                    <a:lnTo>
                      <a:pt x="28" y="26"/>
                    </a:lnTo>
                    <a:lnTo>
                      <a:pt x="21" y="33"/>
                    </a:lnTo>
                    <a:lnTo>
                      <a:pt x="16" y="40"/>
                    </a:lnTo>
                    <a:lnTo>
                      <a:pt x="11" y="47"/>
                    </a:lnTo>
                    <a:lnTo>
                      <a:pt x="8" y="55"/>
                    </a:lnTo>
                    <a:lnTo>
                      <a:pt x="5" y="64"/>
                    </a:lnTo>
                    <a:lnTo>
                      <a:pt x="2" y="72"/>
                    </a:lnTo>
                    <a:lnTo>
                      <a:pt x="1" y="82"/>
                    </a:lnTo>
                    <a:lnTo>
                      <a:pt x="0" y="91"/>
                    </a:lnTo>
                    <a:lnTo>
                      <a:pt x="1" y="99"/>
                    </a:lnTo>
                    <a:lnTo>
                      <a:pt x="2" y="109"/>
                    </a:lnTo>
                    <a:lnTo>
                      <a:pt x="5" y="117"/>
                    </a:lnTo>
                    <a:lnTo>
                      <a:pt x="8" y="126"/>
                    </a:lnTo>
                    <a:lnTo>
                      <a:pt x="11" y="134"/>
                    </a:lnTo>
                    <a:lnTo>
                      <a:pt x="16" y="142"/>
                    </a:lnTo>
                    <a:lnTo>
                      <a:pt x="21" y="148"/>
                    </a:lnTo>
                    <a:lnTo>
                      <a:pt x="28" y="155"/>
                    </a:lnTo>
                    <a:lnTo>
                      <a:pt x="34" y="162"/>
                    </a:lnTo>
                    <a:lnTo>
                      <a:pt x="41" y="166"/>
                    </a:lnTo>
                    <a:lnTo>
                      <a:pt x="49" y="170"/>
                    </a:lnTo>
                    <a:lnTo>
                      <a:pt x="57" y="175"/>
                    </a:lnTo>
                    <a:lnTo>
                      <a:pt x="65" y="178"/>
                    </a:lnTo>
                    <a:lnTo>
                      <a:pt x="73" y="180"/>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5" name="Freeform 84"/>
              <p:cNvSpPr>
                <a:spLocks/>
              </p:cNvSpPr>
              <p:nvPr/>
            </p:nvSpPr>
            <p:spPr bwMode="gray">
              <a:xfrm>
                <a:off x="11659003" y="2025012"/>
                <a:ext cx="28575" cy="30163"/>
              </a:xfrm>
              <a:custGeom>
                <a:avLst/>
                <a:gdLst/>
                <a:ahLst/>
                <a:cxnLst>
                  <a:cxn ang="0">
                    <a:pos x="100" y="182"/>
                  </a:cxn>
                  <a:cxn ang="0">
                    <a:pos x="118" y="178"/>
                  </a:cxn>
                  <a:cxn ang="0">
                    <a:pos x="134" y="170"/>
                  </a:cxn>
                  <a:cxn ang="0">
                    <a:pos x="149" y="162"/>
                  </a:cxn>
                  <a:cxn ang="0">
                    <a:pos x="161" y="148"/>
                  </a:cxn>
                  <a:cxn ang="0">
                    <a:pos x="171" y="134"/>
                  </a:cxn>
                  <a:cxn ang="0">
                    <a:pos x="179" y="117"/>
                  </a:cxn>
                  <a:cxn ang="0">
                    <a:pos x="182" y="99"/>
                  </a:cxn>
                  <a:cxn ang="0">
                    <a:pos x="182" y="82"/>
                  </a:cxn>
                  <a:cxn ang="0">
                    <a:pos x="179" y="64"/>
                  </a:cxn>
                  <a:cxn ang="0">
                    <a:pos x="171" y="47"/>
                  </a:cxn>
                  <a:cxn ang="0">
                    <a:pos x="161" y="33"/>
                  </a:cxn>
                  <a:cxn ang="0">
                    <a:pos x="149" y="21"/>
                  </a:cxn>
                  <a:cxn ang="0">
                    <a:pos x="134" y="11"/>
                  </a:cxn>
                  <a:cxn ang="0">
                    <a:pos x="118" y="3"/>
                  </a:cxn>
                  <a:cxn ang="0">
                    <a:pos x="100" y="0"/>
                  </a:cxn>
                  <a:cxn ang="0">
                    <a:pos x="81" y="0"/>
                  </a:cxn>
                  <a:cxn ang="0">
                    <a:pos x="63" y="3"/>
                  </a:cxn>
                  <a:cxn ang="0">
                    <a:pos x="48" y="11"/>
                  </a:cxn>
                  <a:cxn ang="0">
                    <a:pos x="32" y="21"/>
                  </a:cxn>
                  <a:cxn ang="0">
                    <a:pos x="20" y="33"/>
                  </a:cxn>
                  <a:cxn ang="0">
                    <a:pos x="10" y="47"/>
                  </a:cxn>
                  <a:cxn ang="0">
                    <a:pos x="4" y="64"/>
                  </a:cxn>
                  <a:cxn ang="0">
                    <a:pos x="0" y="82"/>
                  </a:cxn>
                  <a:cxn ang="0">
                    <a:pos x="0" y="99"/>
                  </a:cxn>
                  <a:cxn ang="0">
                    <a:pos x="4" y="117"/>
                  </a:cxn>
                  <a:cxn ang="0">
                    <a:pos x="10" y="134"/>
                  </a:cxn>
                  <a:cxn ang="0">
                    <a:pos x="20" y="148"/>
                  </a:cxn>
                  <a:cxn ang="0">
                    <a:pos x="32" y="162"/>
                  </a:cxn>
                  <a:cxn ang="0">
                    <a:pos x="48" y="170"/>
                  </a:cxn>
                  <a:cxn ang="0">
                    <a:pos x="63" y="178"/>
                  </a:cxn>
                  <a:cxn ang="0">
                    <a:pos x="81" y="182"/>
                  </a:cxn>
                </a:cxnLst>
                <a:rect l="0" t="0" r="r" b="b"/>
                <a:pathLst>
                  <a:path w="182" h="182">
                    <a:moveTo>
                      <a:pt x="91" y="182"/>
                    </a:moveTo>
                    <a:lnTo>
                      <a:pt x="100" y="182"/>
                    </a:lnTo>
                    <a:lnTo>
                      <a:pt x="109" y="180"/>
                    </a:lnTo>
                    <a:lnTo>
                      <a:pt x="118" y="178"/>
                    </a:lnTo>
                    <a:lnTo>
                      <a:pt x="127" y="175"/>
                    </a:lnTo>
                    <a:lnTo>
                      <a:pt x="134" y="170"/>
                    </a:lnTo>
                    <a:lnTo>
                      <a:pt x="142" y="166"/>
                    </a:lnTo>
                    <a:lnTo>
                      <a:pt x="149" y="162"/>
                    </a:lnTo>
                    <a:lnTo>
                      <a:pt x="155" y="155"/>
                    </a:lnTo>
                    <a:lnTo>
                      <a:pt x="161" y="148"/>
                    </a:lnTo>
                    <a:lnTo>
                      <a:pt x="167" y="142"/>
                    </a:lnTo>
                    <a:lnTo>
                      <a:pt x="171" y="134"/>
                    </a:lnTo>
                    <a:lnTo>
                      <a:pt x="175" y="126"/>
                    </a:lnTo>
                    <a:lnTo>
                      <a:pt x="179" y="117"/>
                    </a:lnTo>
                    <a:lnTo>
                      <a:pt x="181" y="109"/>
                    </a:lnTo>
                    <a:lnTo>
                      <a:pt x="182" y="99"/>
                    </a:lnTo>
                    <a:lnTo>
                      <a:pt x="182" y="91"/>
                    </a:lnTo>
                    <a:lnTo>
                      <a:pt x="182" y="82"/>
                    </a:lnTo>
                    <a:lnTo>
                      <a:pt x="181" y="72"/>
                    </a:lnTo>
                    <a:lnTo>
                      <a:pt x="179" y="64"/>
                    </a:lnTo>
                    <a:lnTo>
                      <a:pt x="175" y="55"/>
                    </a:lnTo>
                    <a:lnTo>
                      <a:pt x="171" y="47"/>
                    </a:lnTo>
                    <a:lnTo>
                      <a:pt x="167" y="40"/>
                    </a:lnTo>
                    <a:lnTo>
                      <a:pt x="161" y="33"/>
                    </a:lnTo>
                    <a:lnTo>
                      <a:pt x="155" y="26"/>
                    </a:lnTo>
                    <a:lnTo>
                      <a:pt x="149" y="21"/>
                    </a:lnTo>
                    <a:lnTo>
                      <a:pt x="142" y="15"/>
                    </a:lnTo>
                    <a:lnTo>
                      <a:pt x="134" y="11"/>
                    </a:lnTo>
                    <a:lnTo>
                      <a:pt x="127" y="6"/>
                    </a:lnTo>
                    <a:lnTo>
                      <a:pt x="118" y="3"/>
                    </a:lnTo>
                    <a:lnTo>
                      <a:pt x="109" y="1"/>
                    </a:lnTo>
                    <a:lnTo>
                      <a:pt x="100" y="0"/>
                    </a:lnTo>
                    <a:lnTo>
                      <a:pt x="91" y="0"/>
                    </a:lnTo>
                    <a:lnTo>
                      <a:pt x="81" y="0"/>
                    </a:lnTo>
                    <a:lnTo>
                      <a:pt x="72" y="1"/>
                    </a:lnTo>
                    <a:lnTo>
                      <a:pt x="63" y="3"/>
                    </a:lnTo>
                    <a:lnTo>
                      <a:pt x="56" y="6"/>
                    </a:lnTo>
                    <a:lnTo>
                      <a:pt x="48" y="11"/>
                    </a:lnTo>
                    <a:lnTo>
                      <a:pt x="40" y="15"/>
                    </a:lnTo>
                    <a:lnTo>
                      <a:pt x="32" y="21"/>
                    </a:lnTo>
                    <a:lnTo>
                      <a:pt x="27" y="26"/>
                    </a:lnTo>
                    <a:lnTo>
                      <a:pt x="20" y="33"/>
                    </a:lnTo>
                    <a:lnTo>
                      <a:pt x="16" y="40"/>
                    </a:lnTo>
                    <a:lnTo>
                      <a:pt x="10" y="47"/>
                    </a:lnTo>
                    <a:lnTo>
                      <a:pt x="7" y="55"/>
                    </a:lnTo>
                    <a:lnTo>
                      <a:pt x="4" y="64"/>
                    </a:lnTo>
                    <a:lnTo>
                      <a:pt x="1" y="72"/>
                    </a:lnTo>
                    <a:lnTo>
                      <a:pt x="0" y="82"/>
                    </a:lnTo>
                    <a:lnTo>
                      <a:pt x="0" y="91"/>
                    </a:lnTo>
                    <a:lnTo>
                      <a:pt x="0" y="99"/>
                    </a:lnTo>
                    <a:lnTo>
                      <a:pt x="1" y="109"/>
                    </a:lnTo>
                    <a:lnTo>
                      <a:pt x="4" y="117"/>
                    </a:lnTo>
                    <a:lnTo>
                      <a:pt x="7" y="126"/>
                    </a:lnTo>
                    <a:lnTo>
                      <a:pt x="10" y="134"/>
                    </a:lnTo>
                    <a:lnTo>
                      <a:pt x="16" y="142"/>
                    </a:lnTo>
                    <a:lnTo>
                      <a:pt x="20" y="148"/>
                    </a:lnTo>
                    <a:lnTo>
                      <a:pt x="27" y="155"/>
                    </a:lnTo>
                    <a:lnTo>
                      <a:pt x="32" y="162"/>
                    </a:lnTo>
                    <a:lnTo>
                      <a:pt x="40" y="166"/>
                    </a:lnTo>
                    <a:lnTo>
                      <a:pt x="48" y="170"/>
                    </a:lnTo>
                    <a:lnTo>
                      <a:pt x="56" y="175"/>
                    </a:lnTo>
                    <a:lnTo>
                      <a:pt x="63" y="178"/>
                    </a:lnTo>
                    <a:lnTo>
                      <a:pt x="72" y="180"/>
                    </a:lnTo>
                    <a:lnTo>
                      <a:pt x="81"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6" name="Freeform 85"/>
              <p:cNvSpPr>
                <a:spLocks/>
              </p:cNvSpPr>
              <p:nvPr/>
            </p:nvSpPr>
            <p:spPr bwMode="gray">
              <a:xfrm>
                <a:off x="11698690" y="2025012"/>
                <a:ext cx="30163" cy="30163"/>
              </a:xfrm>
              <a:custGeom>
                <a:avLst/>
                <a:gdLst/>
                <a:ahLst/>
                <a:cxnLst>
                  <a:cxn ang="0">
                    <a:pos x="100" y="182"/>
                  </a:cxn>
                  <a:cxn ang="0">
                    <a:pos x="118" y="178"/>
                  </a:cxn>
                  <a:cxn ang="0">
                    <a:pos x="134" y="170"/>
                  </a:cxn>
                  <a:cxn ang="0">
                    <a:pos x="149" y="162"/>
                  </a:cxn>
                  <a:cxn ang="0">
                    <a:pos x="162" y="148"/>
                  </a:cxn>
                  <a:cxn ang="0">
                    <a:pos x="171" y="134"/>
                  </a:cxn>
                  <a:cxn ang="0">
                    <a:pos x="179" y="117"/>
                  </a:cxn>
                  <a:cxn ang="0">
                    <a:pos x="182" y="99"/>
                  </a:cxn>
                  <a:cxn ang="0">
                    <a:pos x="182" y="82"/>
                  </a:cxn>
                  <a:cxn ang="0">
                    <a:pos x="179" y="64"/>
                  </a:cxn>
                  <a:cxn ang="0">
                    <a:pos x="171" y="47"/>
                  </a:cxn>
                  <a:cxn ang="0">
                    <a:pos x="162" y="33"/>
                  </a:cxn>
                  <a:cxn ang="0">
                    <a:pos x="149" y="21"/>
                  </a:cxn>
                  <a:cxn ang="0">
                    <a:pos x="134" y="11"/>
                  </a:cxn>
                  <a:cxn ang="0">
                    <a:pos x="118" y="3"/>
                  </a:cxn>
                  <a:cxn ang="0">
                    <a:pos x="100" y="0"/>
                  </a:cxn>
                  <a:cxn ang="0">
                    <a:pos x="82" y="0"/>
                  </a:cxn>
                  <a:cxn ang="0">
                    <a:pos x="64" y="3"/>
                  </a:cxn>
                  <a:cxn ang="0">
                    <a:pos x="48" y="11"/>
                  </a:cxn>
                  <a:cxn ang="0">
                    <a:pos x="33" y="21"/>
                  </a:cxn>
                  <a:cxn ang="0">
                    <a:pos x="20" y="33"/>
                  </a:cxn>
                  <a:cxn ang="0">
                    <a:pos x="11" y="47"/>
                  </a:cxn>
                  <a:cxn ang="0">
                    <a:pos x="3" y="64"/>
                  </a:cxn>
                  <a:cxn ang="0">
                    <a:pos x="0" y="82"/>
                  </a:cxn>
                  <a:cxn ang="0">
                    <a:pos x="0" y="99"/>
                  </a:cxn>
                  <a:cxn ang="0">
                    <a:pos x="3" y="117"/>
                  </a:cxn>
                  <a:cxn ang="0">
                    <a:pos x="11" y="134"/>
                  </a:cxn>
                  <a:cxn ang="0">
                    <a:pos x="20" y="148"/>
                  </a:cxn>
                  <a:cxn ang="0">
                    <a:pos x="33" y="162"/>
                  </a:cxn>
                  <a:cxn ang="0">
                    <a:pos x="48" y="170"/>
                  </a:cxn>
                  <a:cxn ang="0">
                    <a:pos x="64" y="178"/>
                  </a:cxn>
                  <a:cxn ang="0">
                    <a:pos x="82" y="182"/>
                  </a:cxn>
                </a:cxnLst>
                <a:rect l="0" t="0" r="r" b="b"/>
                <a:pathLst>
                  <a:path w="182" h="182">
                    <a:moveTo>
                      <a:pt x="91" y="182"/>
                    </a:moveTo>
                    <a:lnTo>
                      <a:pt x="100" y="182"/>
                    </a:lnTo>
                    <a:lnTo>
                      <a:pt x="110" y="180"/>
                    </a:lnTo>
                    <a:lnTo>
                      <a:pt x="118" y="178"/>
                    </a:lnTo>
                    <a:lnTo>
                      <a:pt x="126" y="175"/>
                    </a:lnTo>
                    <a:lnTo>
                      <a:pt x="134" y="170"/>
                    </a:lnTo>
                    <a:lnTo>
                      <a:pt x="142" y="166"/>
                    </a:lnTo>
                    <a:lnTo>
                      <a:pt x="149" y="162"/>
                    </a:lnTo>
                    <a:lnTo>
                      <a:pt x="155" y="155"/>
                    </a:lnTo>
                    <a:lnTo>
                      <a:pt x="162" y="148"/>
                    </a:lnTo>
                    <a:lnTo>
                      <a:pt x="166" y="142"/>
                    </a:lnTo>
                    <a:lnTo>
                      <a:pt x="171" y="134"/>
                    </a:lnTo>
                    <a:lnTo>
                      <a:pt x="175" y="126"/>
                    </a:lnTo>
                    <a:lnTo>
                      <a:pt x="179" y="117"/>
                    </a:lnTo>
                    <a:lnTo>
                      <a:pt x="181" y="109"/>
                    </a:lnTo>
                    <a:lnTo>
                      <a:pt x="182" y="99"/>
                    </a:lnTo>
                    <a:lnTo>
                      <a:pt x="182" y="91"/>
                    </a:lnTo>
                    <a:lnTo>
                      <a:pt x="182" y="82"/>
                    </a:lnTo>
                    <a:lnTo>
                      <a:pt x="181" y="72"/>
                    </a:lnTo>
                    <a:lnTo>
                      <a:pt x="179" y="64"/>
                    </a:lnTo>
                    <a:lnTo>
                      <a:pt x="175" y="55"/>
                    </a:lnTo>
                    <a:lnTo>
                      <a:pt x="171" y="47"/>
                    </a:lnTo>
                    <a:lnTo>
                      <a:pt x="166" y="40"/>
                    </a:lnTo>
                    <a:lnTo>
                      <a:pt x="162" y="33"/>
                    </a:lnTo>
                    <a:lnTo>
                      <a:pt x="155" y="26"/>
                    </a:lnTo>
                    <a:lnTo>
                      <a:pt x="149" y="21"/>
                    </a:lnTo>
                    <a:lnTo>
                      <a:pt x="142" y="15"/>
                    </a:lnTo>
                    <a:lnTo>
                      <a:pt x="134" y="11"/>
                    </a:lnTo>
                    <a:lnTo>
                      <a:pt x="126" y="6"/>
                    </a:lnTo>
                    <a:lnTo>
                      <a:pt x="118" y="3"/>
                    </a:lnTo>
                    <a:lnTo>
                      <a:pt x="110" y="1"/>
                    </a:lnTo>
                    <a:lnTo>
                      <a:pt x="100" y="0"/>
                    </a:lnTo>
                    <a:lnTo>
                      <a:pt x="91" y="0"/>
                    </a:lnTo>
                    <a:lnTo>
                      <a:pt x="82" y="0"/>
                    </a:lnTo>
                    <a:lnTo>
                      <a:pt x="72" y="1"/>
                    </a:lnTo>
                    <a:lnTo>
                      <a:pt x="64" y="3"/>
                    </a:lnTo>
                    <a:lnTo>
                      <a:pt x="55" y="6"/>
                    </a:lnTo>
                    <a:lnTo>
                      <a:pt x="48" y="11"/>
                    </a:lnTo>
                    <a:lnTo>
                      <a:pt x="40" y="15"/>
                    </a:lnTo>
                    <a:lnTo>
                      <a:pt x="33" y="21"/>
                    </a:lnTo>
                    <a:lnTo>
                      <a:pt x="27" y="26"/>
                    </a:lnTo>
                    <a:lnTo>
                      <a:pt x="20" y="33"/>
                    </a:lnTo>
                    <a:lnTo>
                      <a:pt x="16" y="40"/>
                    </a:lnTo>
                    <a:lnTo>
                      <a:pt x="11" y="47"/>
                    </a:lnTo>
                    <a:lnTo>
                      <a:pt x="7" y="55"/>
                    </a:lnTo>
                    <a:lnTo>
                      <a:pt x="3" y="64"/>
                    </a:lnTo>
                    <a:lnTo>
                      <a:pt x="1" y="72"/>
                    </a:lnTo>
                    <a:lnTo>
                      <a:pt x="0" y="82"/>
                    </a:lnTo>
                    <a:lnTo>
                      <a:pt x="0" y="91"/>
                    </a:lnTo>
                    <a:lnTo>
                      <a:pt x="0" y="99"/>
                    </a:lnTo>
                    <a:lnTo>
                      <a:pt x="1" y="109"/>
                    </a:lnTo>
                    <a:lnTo>
                      <a:pt x="3" y="117"/>
                    </a:lnTo>
                    <a:lnTo>
                      <a:pt x="7" y="126"/>
                    </a:lnTo>
                    <a:lnTo>
                      <a:pt x="11" y="134"/>
                    </a:lnTo>
                    <a:lnTo>
                      <a:pt x="16" y="142"/>
                    </a:lnTo>
                    <a:lnTo>
                      <a:pt x="20" y="148"/>
                    </a:lnTo>
                    <a:lnTo>
                      <a:pt x="27" y="155"/>
                    </a:lnTo>
                    <a:lnTo>
                      <a:pt x="33" y="162"/>
                    </a:lnTo>
                    <a:lnTo>
                      <a:pt x="40" y="166"/>
                    </a:lnTo>
                    <a:lnTo>
                      <a:pt x="48" y="170"/>
                    </a:lnTo>
                    <a:lnTo>
                      <a:pt x="55" y="175"/>
                    </a:lnTo>
                    <a:lnTo>
                      <a:pt x="64" y="178"/>
                    </a:lnTo>
                    <a:lnTo>
                      <a:pt x="72"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7" name="Freeform 86"/>
              <p:cNvSpPr>
                <a:spLocks/>
              </p:cNvSpPr>
              <p:nvPr/>
            </p:nvSpPr>
            <p:spPr bwMode="gray">
              <a:xfrm>
                <a:off x="11739965" y="2025012"/>
                <a:ext cx="28575" cy="30163"/>
              </a:xfrm>
              <a:custGeom>
                <a:avLst/>
                <a:gdLst/>
                <a:ahLst/>
                <a:cxnLst>
                  <a:cxn ang="0">
                    <a:pos x="101" y="182"/>
                  </a:cxn>
                  <a:cxn ang="0">
                    <a:pos x="118" y="178"/>
                  </a:cxn>
                  <a:cxn ang="0">
                    <a:pos x="134" y="170"/>
                  </a:cxn>
                  <a:cxn ang="0">
                    <a:pos x="148" y="162"/>
                  </a:cxn>
                  <a:cxn ang="0">
                    <a:pos x="162" y="148"/>
                  </a:cxn>
                  <a:cxn ang="0">
                    <a:pos x="172" y="134"/>
                  </a:cxn>
                  <a:cxn ang="0">
                    <a:pos x="178" y="117"/>
                  </a:cxn>
                  <a:cxn ang="0">
                    <a:pos x="182" y="99"/>
                  </a:cxn>
                  <a:cxn ang="0">
                    <a:pos x="182" y="82"/>
                  </a:cxn>
                  <a:cxn ang="0">
                    <a:pos x="178" y="64"/>
                  </a:cxn>
                  <a:cxn ang="0">
                    <a:pos x="172" y="47"/>
                  </a:cxn>
                  <a:cxn ang="0">
                    <a:pos x="162" y="33"/>
                  </a:cxn>
                  <a:cxn ang="0">
                    <a:pos x="148" y="21"/>
                  </a:cxn>
                  <a:cxn ang="0">
                    <a:pos x="134" y="11"/>
                  </a:cxn>
                  <a:cxn ang="0">
                    <a:pos x="118" y="3"/>
                  </a:cxn>
                  <a:cxn ang="0">
                    <a:pos x="101" y="0"/>
                  </a:cxn>
                  <a:cxn ang="0">
                    <a:pos x="82" y="0"/>
                  </a:cxn>
                  <a:cxn ang="0">
                    <a:pos x="64" y="3"/>
                  </a:cxn>
                  <a:cxn ang="0">
                    <a:pos x="48" y="11"/>
                  </a:cxn>
                  <a:cxn ang="0">
                    <a:pos x="33" y="21"/>
                  </a:cxn>
                  <a:cxn ang="0">
                    <a:pos x="21" y="33"/>
                  </a:cxn>
                  <a:cxn ang="0">
                    <a:pos x="11" y="47"/>
                  </a:cxn>
                  <a:cxn ang="0">
                    <a:pos x="3" y="64"/>
                  </a:cxn>
                  <a:cxn ang="0">
                    <a:pos x="0" y="82"/>
                  </a:cxn>
                  <a:cxn ang="0">
                    <a:pos x="0" y="99"/>
                  </a:cxn>
                  <a:cxn ang="0">
                    <a:pos x="3" y="117"/>
                  </a:cxn>
                  <a:cxn ang="0">
                    <a:pos x="11" y="134"/>
                  </a:cxn>
                  <a:cxn ang="0">
                    <a:pos x="21" y="148"/>
                  </a:cxn>
                  <a:cxn ang="0">
                    <a:pos x="33" y="162"/>
                  </a:cxn>
                  <a:cxn ang="0">
                    <a:pos x="48" y="170"/>
                  </a:cxn>
                  <a:cxn ang="0">
                    <a:pos x="64" y="178"/>
                  </a:cxn>
                  <a:cxn ang="0">
                    <a:pos x="82" y="182"/>
                  </a:cxn>
                </a:cxnLst>
                <a:rect l="0" t="0" r="r" b="b"/>
                <a:pathLst>
                  <a:path w="183" h="182">
                    <a:moveTo>
                      <a:pt x="91" y="182"/>
                    </a:moveTo>
                    <a:lnTo>
                      <a:pt x="101" y="182"/>
                    </a:lnTo>
                    <a:lnTo>
                      <a:pt x="110" y="180"/>
                    </a:lnTo>
                    <a:lnTo>
                      <a:pt x="118" y="178"/>
                    </a:lnTo>
                    <a:lnTo>
                      <a:pt x="126" y="175"/>
                    </a:lnTo>
                    <a:lnTo>
                      <a:pt x="134" y="170"/>
                    </a:lnTo>
                    <a:lnTo>
                      <a:pt x="142" y="166"/>
                    </a:lnTo>
                    <a:lnTo>
                      <a:pt x="148" y="162"/>
                    </a:lnTo>
                    <a:lnTo>
                      <a:pt x="155" y="155"/>
                    </a:lnTo>
                    <a:lnTo>
                      <a:pt x="162" y="148"/>
                    </a:lnTo>
                    <a:lnTo>
                      <a:pt x="166" y="142"/>
                    </a:lnTo>
                    <a:lnTo>
                      <a:pt x="172" y="134"/>
                    </a:lnTo>
                    <a:lnTo>
                      <a:pt x="175" y="126"/>
                    </a:lnTo>
                    <a:lnTo>
                      <a:pt x="178" y="117"/>
                    </a:lnTo>
                    <a:lnTo>
                      <a:pt x="181" y="109"/>
                    </a:lnTo>
                    <a:lnTo>
                      <a:pt x="182" y="99"/>
                    </a:lnTo>
                    <a:lnTo>
                      <a:pt x="183" y="91"/>
                    </a:lnTo>
                    <a:lnTo>
                      <a:pt x="182" y="82"/>
                    </a:lnTo>
                    <a:lnTo>
                      <a:pt x="181" y="72"/>
                    </a:lnTo>
                    <a:lnTo>
                      <a:pt x="178" y="64"/>
                    </a:lnTo>
                    <a:lnTo>
                      <a:pt x="175" y="55"/>
                    </a:lnTo>
                    <a:lnTo>
                      <a:pt x="172" y="47"/>
                    </a:lnTo>
                    <a:lnTo>
                      <a:pt x="166" y="40"/>
                    </a:lnTo>
                    <a:lnTo>
                      <a:pt x="162" y="33"/>
                    </a:lnTo>
                    <a:lnTo>
                      <a:pt x="155" y="26"/>
                    </a:lnTo>
                    <a:lnTo>
                      <a:pt x="148" y="21"/>
                    </a:lnTo>
                    <a:lnTo>
                      <a:pt x="142" y="15"/>
                    </a:lnTo>
                    <a:lnTo>
                      <a:pt x="134" y="11"/>
                    </a:lnTo>
                    <a:lnTo>
                      <a:pt x="126" y="6"/>
                    </a:lnTo>
                    <a:lnTo>
                      <a:pt x="118" y="3"/>
                    </a:lnTo>
                    <a:lnTo>
                      <a:pt x="110" y="1"/>
                    </a:lnTo>
                    <a:lnTo>
                      <a:pt x="101" y="0"/>
                    </a:lnTo>
                    <a:lnTo>
                      <a:pt x="91" y="0"/>
                    </a:lnTo>
                    <a:lnTo>
                      <a:pt x="82" y="0"/>
                    </a:lnTo>
                    <a:lnTo>
                      <a:pt x="73" y="1"/>
                    </a:lnTo>
                    <a:lnTo>
                      <a:pt x="64" y="3"/>
                    </a:lnTo>
                    <a:lnTo>
                      <a:pt x="55" y="6"/>
                    </a:lnTo>
                    <a:lnTo>
                      <a:pt x="48" y="11"/>
                    </a:lnTo>
                    <a:lnTo>
                      <a:pt x="40" y="15"/>
                    </a:lnTo>
                    <a:lnTo>
                      <a:pt x="33" y="21"/>
                    </a:lnTo>
                    <a:lnTo>
                      <a:pt x="26" y="26"/>
                    </a:lnTo>
                    <a:lnTo>
                      <a:pt x="21" y="33"/>
                    </a:lnTo>
                    <a:lnTo>
                      <a:pt x="15" y="40"/>
                    </a:lnTo>
                    <a:lnTo>
                      <a:pt x="11" y="47"/>
                    </a:lnTo>
                    <a:lnTo>
                      <a:pt x="6" y="55"/>
                    </a:lnTo>
                    <a:lnTo>
                      <a:pt x="3" y="64"/>
                    </a:lnTo>
                    <a:lnTo>
                      <a:pt x="1" y="72"/>
                    </a:lnTo>
                    <a:lnTo>
                      <a:pt x="0" y="82"/>
                    </a:lnTo>
                    <a:lnTo>
                      <a:pt x="0" y="91"/>
                    </a:lnTo>
                    <a:lnTo>
                      <a:pt x="0" y="99"/>
                    </a:lnTo>
                    <a:lnTo>
                      <a:pt x="1" y="109"/>
                    </a:lnTo>
                    <a:lnTo>
                      <a:pt x="3" y="117"/>
                    </a:lnTo>
                    <a:lnTo>
                      <a:pt x="6" y="126"/>
                    </a:lnTo>
                    <a:lnTo>
                      <a:pt x="11" y="134"/>
                    </a:lnTo>
                    <a:lnTo>
                      <a:pt x="15" y="142"/>
                    </a:lnTo>
                    <a:lnTo>
                      <a:pt x="21" y="148"/>
                    </a:lnTo>
                    <a:lnTo>
                      <a:pt x="26" y="155"/>
                    </a:lnTo>
                    <a:lnTo>
                      <a:pt x="33" y="162"/>
                    </a:lnTo>
                    <a:lnTo>
                      <a:pt x="40" y="166"/>
                    </a:lnTo>
                    <a:lnTo>
                      <a:pt x="48" y="170"/>
                    </a:lnTo>
                    <a:lnTo>
                      <a:pt x="55"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8" name="Freeform 87"/>
              <p:cNvSpPr>
                <a:spLocks/>
              </p:cNvSpPr>
              <p:nvPr/>
            </p:nvSpPr>
            <p:spPr bwMode="gray">
              <a:xfrm>
                <a:off x="11779653" y="2025012"/>
                <a:ext cx="28575" cy="30163"/>
              </a:xfrm>
              <a:custGeom>
                <a:avLst/>
                <a:gdLst/>
                <a:ahLst/>
                <a:cxnLst>
                  <a:cxn ang="0">
                    <a:pos x="101" y="182"/>
                  </a:cxn>
                  <a:cxn ang="0">
                    <a:pos x="118" y="178"/>
                  </a:cxn>
                  <a:cxn ang="0">
                    <a:pos x="134" y="170"/>
                  </a:cxn>
                  <a:cxn ang="0">
                    <a:pos x="149" y="162"/>
                  </a:cxn>
                  <a:cxn ang="0">
                    <a:pos x="162" y="148"/>
                  </a:cxn>
                  <a:cxn ang="0">
                    <a:pos x="172" y="134"/>
                  </a:cxn>
                  <a:cxn ang="0">
                    <a:pos x="178" y="117"/>
                  </a:cxn>
                  <a:cxn ang="0">
                    <a:pos x="182" y="99"/>
                  </a:cxn>
                  <a:cxn ang="0">
                    <a:pos x="182" y="82"/>
                  </a:cxn>
                  <a:cxn ang="0">
                    <a:pos x="178" y="64"/>
                  </a:cxn>
                  <a:cxn ang="0">
                    <a:pos x="172" y="47"/>
                  </a:cxn>
                  <a:cxn ang="0">
                    <a:pos x="162" y="33"/>
                  </a:cxn>
                  <a:cxn ang="0">
                    <a:pos x="149" y="21"/>
                  </a:cxn>
                  <a:cxn ang="0">
                    <a:pos x="134" y="11"/>
                  </a:cxn>
                  <a:cxn ang="0">
                    <a:pos x="118" y="3"/>
                  </a:cxn>
                  <a:cxn ang="0">
                    <a:pos x="101" y="0"/>
                  </a:cxn>
                  <a:cxn ang="0">
                    <a:pos x="82" y="0"/>
                  </a:cxn>
                  <a:cxn ang="0">
                    <a:pos x="64" y="3"/>
                  </a:cxn>
                  <a:cxn ang="0">
                    <a:pos x="47" y="11"/>
                  </a:cxn>
                  <a:cxn ang="0">
                    <a:pos x="33" y="21"/>
                  </a:cxn>
                  <a:cxn ang="0">
                    <a:pos x="21" y="33"/>
                  </a:cxn>
                  <a:cxn ang="0">
                    <a:pos x="11" y="47"/>
                  </a:cxn>
                  <a:cxn ang="0">
                    <a:pos x="4" y="64"/>
                  </a:cxn>
                  <a:cxn ang="0">
                    <a:pos x="0" y="82"/>
                  </a:cxn>
                  <a:cxn ang="0">
                    <a:pos x="0" y="99"/>
                  </a:cxn>
                  <a:cxn ang="0">
                    <a:pos x="4" y="117"/>
                  </a:cxn>
                  <a:cxn ang="0">
                    <a:pos x="11" y="134"/>
                  </a:cxn>
                  <a:cxn ang="0">
                    <a:pos x="21" y="148"/>
                  </a:cxn>
                  <a:cxn ang="0">
                    <a:pos x="33" y="162"/>
                  </a:cxn>
                  <a:cxn ang="0">
                    <a:pos x="47" y="170"/>
                  </a:cxn>
                  <a:cxn ang="0">
                    <a:pos x="64" y="178"/>
                  </a:cxn>
                  <a:cxn ang="0">
                    <a:pos x="82" y="182"/>
                  </a:cxn>
                </a:cxnLst>
                <a:rect l="0" t="0" r="r" b="b"/>
                <a:pathLst>
                  <a:path w="183" h="182">
                    <a:moveTo>
                      <a:pt x="91" y="182"/>
                    </a:moveTo>
                    <a:lnTo>
                      <a:pt x="101" y="182"/>
                    </a:lnTo>
                    <a:lnTo>
                      <a:pt x="109" y="180"/>
                    </a:lnTo>
                    <a:lnTo>
                      <a:pt x="118" y="178"/>
                    </a:lnTo>
                    <a:lnTo>
                      <a:pt x="126" y="175"/>
                    </a:lnTo>
                    <a:lnTo>
                      <a:pt x="134" y="170"/>
                    </a:lnTo>
                    <a:lnTo>
                      <a:pt x="142" y="166"/>
                    </a:lnTo>
                    <a:lnTo>
                      <a:pt x="149" y="162"/>
                    </a:lnTo>
                    <a:lnTo>
                      <a:pt x="156" y="155"/>
                    </a:lnTo>
                    <a:lnTo>
                      <a:pt x="162" y="148"/>
                    </a:lnTo>
                    <a:lnTo>
                      <a:pt x="167" y="142"/>
                    </a:lnTo>
                    <a:lnTo>
                      <a:pt x="172" y="134"/>
                    </a:lnTo>
                    <a:lnTo>
                      <a:pt x="175" y="126"/>
                    </a:lnTo>
                    <a:lnTo>
                      <a:pt x="178" y="117"/>
                    </a:lnTo>
                    <a:lnTo>
                      <a:pt x="180" y="109"/>
                    </a:lnTo>
                    <a:lnTo>
                      <a:pt x="182" y="99"/>
                    </a:lnTo>
                    <a:lnTo>
                      <a:pt x="183" y="91"/>
                    </a:lnTo>
                    <a:lnTo>
                      <a:pt x="182" y="82"/>
                    </a:lnTo>
                    <a:lnTo>
                      <a:pt x="180" y="72"/>
                    </a:lnTo>
                    <a:lnTo>
                      <a:pt x="178" y="64"/>
                    </a:lnTo>
                    <a:lnTo>
                      <a:pt x="175" y="55"/>
                    </a:lnTo>
                    <a:lnTo>
                      <a:pt x="172" y="47"/>
                    </a:lnTo>
                    <a:lnTo>
                      <a:pt x="167" y="40"/>
                    </a:lnTo>
                    <a:lnTo>
                      <a:pt x="162" y="33"/>
                    </a:lnTo>
                    <a:lnTo>
                      <a:pt x="156" y="26"/>
                    </a:lnTo>
                    <a:lnTo>
                      <a:pt x="149" y="21"/>
                    </a:lnTo>
                    <a:lnTo>
                      <a:pt x="142" y="15"/>
                    </a:lnTo>
                    <a:lnTo>
                      <a:pt x="134" y="11"/>
                    </a:lnTo>
                    <a:lnTo>
                      <a:pt x="126" y="6"/>
                    </a:lnTo>
                    <a:lnTo>
                      <a:pt x="118" y="3"/>
                    </a:lnTo>
                    <a:lnTo>
                      <a:pt x="109" y="1"/>
                    </a:lnTo>
                    <a:lnTo>
                      <a:pt x="101" y="0"/>
                    </a:lnTo>
                    <a:lnTo>
                      <a:pt x="91" y="0"/>
                    </a:lnTo>
                    <a:lnTo>
                      <a:pt x="82" y="0"/>
                    </a:lnTo>
                    <a:lnTo>
                      <a:pt x="73" y="1"/>
                    </a:lnTo>
                    <a:lnTo>
                      <a:pt x="64" y="3"/>
                    </a:lnTo>
                    <a:lnTo>
                      <a:pt x="55" y="6"/>
                    </a:lnTo>
                    <a:lnTo>
                      <a:pt x="47" y="11"/>
                    </a:lnTo>
                    <a:lnTo>
                      <a:pt x="40" y="15"/>
                    </a:lnTo>
                    <a:lnTo>
                      <a:pt x="33" y="21"/>
                    </a:lnTo>
                    <a:lnTo>
                      <a:pt x="26" y="26"/>
                    </a:lnTo>
                    <a:lnTo>
                      <a:pt x="21" y="33"/>
                    </a:lnTo>
                    <a:lnTo>
                      <a:pt x="15" y="40"/>
                    </a:lnTo>
                    <a:lnTo>
                      <a:pt x="11" y="47"/>
                    </a:lnTo>
                    <a:lnTo>
                      <a:pt x="6" y="55"/>
                    </a:lnTo>
                    <a:lnTo>
                      <a:pt x="4" y="64"/>
                    </a:lnTo>
                    <a:lnTo>
                      <a:pt x="2" y="72"/>
                    </a:lnTo>
                    <a:lnTo>
                      <a:pt x="0" y="82"/>
                    </a:lnTo>
                    <a:lnTo>
                      <a:pt x="0" y="91"/>
                    </a:lnTo>
                    <a:lnTo>
                      <a:pt x="0" y="99"/>
                    </a:lnTo>
                    <a:lnTo>
                      <a:pt x="2" y="109"/>
                    </a:lnTo>
                    <a:lnTo>
                      <a:pt x="4" y="117"/>
                    </a:lnTo>
                    <a:lnTo>
                      <a:pt x="6" y="126"/>
                    </a:lnTo>
                    <a:lnTo>
                      <a:pt x="11" y="134"/>
                    </a:lnTo>
                    <a:lnTo>
                      <a:pt x="15" y="142"/>
                    </a:lnTo>
                    <a:lnTo>
                      <a:pt x="21" y="148"/>
                    </a:lnTo>
                    <a:lnTo>
                      <a:pt x="26" y="155"/>
                    </a:lnTo>
                    <a:lnTo>
                      <a:pt x="33" y="162"/>
                    </a:lnTo>
                    <a:lnTo>
                      <a:pt x="40" y="166"/>
                    </a:lnTo>
                    <a:lnTo>
                      <a:pt x="47" y="170"/>
                    </a:lnTo>
                    <a:lnTo>
                      <a:pt x="55" y="175"/>
                    </a:lnTo>
                    <a:lnTo>
                      <a:pt x="64" y="178"/>
                    </a:lnTo>
                    <a:lnTo>
                      <a:pt x="73" y="180"/>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9" name="Freeform 88"/>
              <p:cNvSpPr>
                <a:spLocks/>
              </p:cNvSpPr>
              <p:nvPr/>
            </p:nvSpPr>
            <p:spPr bwMode="gray">
              <a:xfrm>
                <a:off x="12235265" y="2212337"/>
                <a:ext cx="203200" cy="34925"/>
              </a:xfrm>
              <a:custGeom>
                <a:avLst/>
                <a:gdLst/>
                <a:ahLst/>
                <a:cxnLst>
                  <a:cxn ang="0">
                    <a:pos x="1170" y="0"/>
                  </a:cxn>
                  <a:cxn ang="0">
                    <a:pos x="1192" y="3"/>
                  </a:cxn>
                  <a:cxn ang="0">
                    <a:pos x="1212" y="9"/>
                  </a:cxn>
                  <a:cxn ang="0">
                    <a:pos x="1231" y="19"/>
                  </a:cxn>
                  <a:cxn ang="0">
                    <a:pos x="1246" y="33"/>
                  </a:cxn>
                  <a:cxn ang="0">
                    <a:pos x="1259" y="49"/>
                  </a:cxn>
                  <a:cxn ang="0">
                    <a:pos x="1271" y="67"/>
                  </a:cxn>
                  <a:cxn ang="0">
                    <a:pos x="1276" y="88"/>
                  </a:cxn>
                  <a:cxn ang="0">
                    <a:pos x="1278" y="109"/>
                  </a:cxn>
                  <a:cxn ang="0">
                    <a:pos x="1276" y="131"/>
                  </a:cxn>
                  <a:cxn ang="0">
                    <a:pos x="1271" y="152"/>
                  </a:cxn>
                  <a:cxn ang="0">
                    <a:pos x="1259" y="170"/>
                  </a:cxn>
                  <a:cxn ang="0">
                    <a:pos x="1246" y="187"/>
                  </a:cxn>
                  <a:cxn ang="0">
                    <a:pos x="1231" y="200"/>
                  </a:cxn>
                  <a:cxn ang="0">
                    <a:pos x="1212" y="210"/>
                  </a:cxn>
                  <a:cxn ang="0">
                    <a:pos x="1192" y="217"/>
                  </a:cxn>
                  <a:cxn ang="0">
                    <a:pos x="1170" y="219"/>
                  </a:cxn>
                  <a:cxn ang="0">
                    <a:pos x="97" y="218"/>
                  </a:cxn>
                  <a:cxn ang="0">
                    <a:pos x="76" y="213"/>
                  </a:cxn>
                  <a:cxn ang="0">
                    <a:pos x="56" y="206"/>
                  </a:cxn>
                  <a:cxn ang="0">
                    <a:pos x="40" y="193"/>
                  </a:cxn>
                  <a:cxn ang="0">
                    <a:pos x="24" y="179"/>
                  </a:cxn>
                  <a:cxn ang="0">
                    <a:pos x="13" y="161"/>
                  </a:cxn>
                  <a:cxn ang="0">
                    <a:pos x="4" y="142"/>
                  </a:cxn>
                  <a:cxn ang="0">
                    <a:pos x="0" y="120"/>
                  </a:cxn>
                  <a:cxn ang="0">
                    <a:pos x="0" y="98"/>
                  </a:cxn>
                  <a:cxn ang="0">
                    <a:pos x="4" y="77"/>
                  </a:cxn>
                  <a:cxn ang="0">
                    <a:pos x="13" y="58"/>
                  </a:cxn>
                  <a:cxn ang="0">
                    <a:pos x="24" y="40"/>
                  </a:cxn>
                  <a:cxn ang="0">
                    <a:pos x="40" y="26"/>
                  </a:cxn>
                  <a:cxn ang="0">
                    <a:pos x="56" y="14"/>
                  </a:cxn>
                  <a:cxn ang="0">
                    <a:pos x="76" y="6"/>
                  </a:cxn>
                  <a:cxn ang="0">
                    <a:pos x="97" y="2"/>
                  </a:cxn>
                </a:cxnLst>
                <a:rect l="0" t="0" r="r" b="b"/>
                <a:pathLst>
                  <a:path w="1278" h="219">
                    <a:moveTo>
                      <a:pt x="108" y="0"/>
                    </a:moveTo>
                    <a:lnTo>
                      <a:pt x="1170" y="0"/>
                    </a:lnTo>
                    <a:lnTo>
                      <a:pt x="1181" y="2"/>
                    </a:lnTo>
                    <a:lnTo>
                      <a:pt x="1192" y="3"/>
                    </a:lnTo>
                    <a:lnTo>
                      <a:pt x="1202" y="6"/>
                    </a:lnTo>
                    <a:lnTo>
                      <a:pt x="1212" y="9"/>
                    </a:lnTo>
                    <a:lnTo>
                      <a:pt x="1222" y="14"/>
                    </a:lnTo>
                    <a:lnTo>
                      <a:pt x="1231" y="19"/>
                    </a:lnTo>
                    <a:lnTo>
                      <a:pt x="1238" y="26"/>
                    </a:lnTo>
                    <a:lnTo>
                      <a:pt x="1246" y="33"/>
                    </a:lnTo>
                    <a:lnTo>
                      <a:pt x="1254" y="40"/>
                    </a:lnTo>
                    <a:lnTo>
                      <a:pt x="1259" y="49"/>
                    </a:lnTo>
                    <a:lnTo>
                      <a:pt x="1265" y="58"/>
                    </a:lnTo>
                    <a:lnTo>
                      <a:pt x="1271" y="67"/>
                    </a:lnTo>
                    <a:lnTo>
                      <a:pt x="1274" y="77"/>
                    </a:lnTo>
                    <a:lnTo>
                      <a:pt x="1276" y="88"/>
                    </a:lnTo>
                    <a:lnTo>
                      <a:pt x="1278" y="98"/>
                    </a:lnTo>
                    <a:lnTo>
                      <a:pt x="1278" y="109"/>
                    </a:lnTo>
                    <a:lnTo>
                      <a:pt x="1278" y="120"/>
                    </a:lnTo>
                    <a:lnTo>
                      <a:pt x="1276" y="131"/>
                    </a:lnTo>
                    <a:lnTo>
                      <a:pt x="1274" y="142"/>
                    </a:lnTo>
                    <a:lnTo>
                      <a:pt x="1271" y="152"/>
                    </a:lnTo>
                    <a:lnTo>
                      <a:pt x="1265" y="161"/>
                    </a:lnTo>
                    <a:lnTo>
                      <a:pt x="1259" y="170"/>
                    </a:lnTo>
                    <a:lnTo>
                      <a:pt x="1254" y="179"/>
                    </a:lnTo>
                    <a:lnTo>
                      <a:pt x="1246" y="187"/>
                    </a:lnTo>
                    <a:lnTo>
                      <a:pt x="1238" y="193"/>
                    </a:lnTo>
                    <a:lnTo>
                      <a:pt x="1231" y="200"/>
                    </a:lnTo>
                    <a:lnTo>
                      <a:pt x="1222" y="206"/>
                    </a:lnTo>
                    <a:lnTo>
                      <a:pt x="1212" y="210"/>
                    </a:lnTo>
                    <a:lnTo>
                      <a:pt x="1202" y="213"/>
                    </a:lnTo>
                    <a:lnTo>
                      <a:pt x="1192" y="217"/>
                    </a:lnTo>
                    <a:lnTo>
                      <a:pt x="1181" y="218"/>
                    </a:lnTo>
                    <a:lnTo>
                      <a:pt x="1170" y="219"/>
                    </a:lnTo>
                    <a:lnTo>
                      <a:pt x="108" y="219"/>
                    </a:lnTo>
                    <a:lnTo>
                      <a:pt x="97" y="218"/>
                    </a:lnTo>
                    <a:lnTo>
                      <a:pt x="86" y="217"/>
                    </a:lnTo>
                    <a:lnTo>
                      <a:pt x="76" y="213"/>
                    </a:lnTo>
                    <a:lnTo>
                      <a:pt x="66" y="210"/>
                    </a:lnTo>
                    <a:lnTo>
                      <a:pt x="56" y="206"/>
                    </a:lnTo>
                    <a:lnTo>
                      <a:pt x="47" y="200"/>
                    </a:lnTo>
                    <a:lnTo>
                      <a:pt x="40" y="193"/>
                    </a:lnTo>
                    <a:lnTo>
                      <a:pt x="32" y="187"/>
                    </a:lnTo>
                    <a:lnTo>
                      <a:pt x="24" y="179"/>
                    </a:lnTo>
                    <a:lnTo>
                      <a:pt x="19" y="170"/>
                    </a:lnTo>
                    <a:lnTo>
                      <a:pt x="13" y="161"/>
                    </a:lnTo>
                    <a:lnTo>
                      <a:pt x="9" y="152"/>
                    </a:lnTo>
                    <a:lnTo>
                      <a:pt x="4" y="142"/>
                    </a:lnTo>
                    <a:lnTo>
                      <a:pt x="2" y="131"/>
                    </a:lnTo>
                    <a:lnTo>
                      <a:pt x="0" y="120"/>
                    </a:lnTo>
                    <a:lnTo>
                      <a:pt x="0" y="109"/>
                    </a:lnTo>
                    <a:lnTo>
                      <a:pt x="0" y="98"/>
                    </a:lnTo>
                    <a:lnTo>
                      <a:pt x="2" y="88"/>
                    </a:lnTo>
                    <a:lnTo>
                      <a:pt x="4" y="77"/>
                    </a:lnTo>
                    <a:lnTo>
                      <a:pt x="9" y="67"/>
                    </a:lnTo>
                    <a:lnTo>
                      <a:pt x="13" y="58"/>
                    </a:lnTo>
                    <a:lnTo>
                      <a:pt x="19" y="49"/>
                    </a:lnTo>
                    <a:lnTo>
                      <a:pt x="24" y="40"/>
                    </a:lnTo>
                    <a:lnTo>
                      <a:pt x="32" y="33"/>
                    </a:lnTo>
                    <a:lnTo>
                      <a:pt x="40" y="26"/>
                    </a:lnTo>
                    <a:lnTo>
                      <a:pt x="47" y="19"/>
                    </a:lnTo>
                    <a:lnTo>
                      <a:pt x="56" y="14"/>
                    </a:lnTo>
                    <a:lnTo>
                      <a:pt x="66" y="9"/>
                    </a:lnTo>
                    <a:lnTo>
                      <a:pt x="76" y="6"/>
                    </a:lnTo>
                    <a:lnTo>
                      <a:pt x="86" y="3"/>
                    </a:lnTo>
                    <a:lnTo>
                      <a:pt x="97" y="2"/>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0" name="Freeform 89"/>
              <p:cNvSpPr>
                <a:spLocks/>
              </p:cNvSpPr>
              <p:nvPr/>
            </p:nvSpPr>
            <p:spPr bwMode="gray">
              <a:xfrm>
                <a:off x="11619315" y="2213924"/>
                <a:ext cx="28575" cy="28575"/>
              </a:xfrm>
              <a:custGeom>
                <a:avLst/>
                <a:gdLst/>
                <a:ahLst/>
                <a:cxnLst>
                  <a:cxn ang="0">
                    <a:pos x="101" y="182"/>
                  </a:cxn>
                  <a:cxn ang="0">
                    <a:pos x="119" y="179"/>
                  </a:cxn>
                  <a:cxn ang="0">
                    <a:pos x="136" y="171"/>
                  </a:cxn>
                  <a:cxn ang="0">
                    <a:pos x="150" y="161"/>
                  </a:cxn>
                  <a:cxn ang="0">
                    <a:pos x="162" y="149"/>
                  </a:cxn>
                  <a:cxn ang="0">
                    <a:pos x="172" y="134"/>
                  </a:cxn>
                  <a:cxn ang="0">
                    <a:pos x="179" y="118"/>
                  </a:cxn>
                  <a:cxn ang="0">
                    <a:pos x="183" y="100"/>
                  </a:cxn>
                  <a:cxn ang="0">
                    <a:pos x="183" y="82"/>
                  </a:cxn>
                  <a:cxn ang="0">
                    <a:pos x="179" y="63"/>
                  </a:cxn>
                  <a:cxn ang="0">
                    <a:pos x="172" y="48"/>
                  </a:cxn>
                  <a:cxn ang="0">
                    <a:pos x="162" y="33"/>
                  </a:cxn>
                  <a:cxn ang="0">
                    <a:pos x="150" y="20"/>
                  </a:cxn>
                  <a:cxn ang="0">
                    <a:pos x="136" y="11"/>
                  </a:cxn>
                  <a:cxn ang="0">
                    <a:pos x="119" y="4"/>
                  </a:cxn>
                  <a:cxn ang="0">
                    <a:pos x="101" y="0"/>
                  </a:cxn>
                  <a:cxn ang="0">
                    <a:pos x="82" y="0"/>
                  </a:cxn>
                  <a:cxn ang="0">
                    <a:pos x="65" y="4"/>
                  </a:cxn>
                  <a:cxn ang="0">
                    <a:pos x="49" y="11"/>
                  </a:cxn>
                  <a:cxn ang="0">
                    <a:pos x="34" y="20"/>
                  </a:cxn>
                  <a:cxn ang="0">
                    <a:pos x="21" y="33"/>
                  </a:cxn>
                  <a:cxn ang="0">
                    <a:pos x="11" y="48"/>
                  </a:cxn>
                  <a:cxn ang="0">
                    <a:pos x="5" y="63"/>
                  </a:cxn>
                  <a:cxn ang="0">
                    <a:pos x="1" y="82"/>
                  </a:cxn>
                  <a:cxn ang="0">
                    <a:pos x="1" y="100"/>
                  </a:cxn>
                  <a:cxn ang="0">
                    <a:pos x="5" y="118"/>
                  </a:cxn>
                  <a:cxn ang="0">
                    <a:pos x="11" y="134"/>
                  </a:cxn>
                  <a:cxn ang="0">
                    <a:pos x="21" y="149"/>
                  </a:cxn>
                  <a:cxn ang="0">
                    <a:pos x="34" y="161"/>
                  </a:cxn>
                  <a:cxn ang="0">
                    <a:pos x="49" y="171"/>
                  </a:cxn>
                  <a:cxn ang="0">
                    <a:pos x="65" y="179"/>
                  </a:cxn>
                  <a:cxn ang="0">
                    <a:pos x="82" y="182"/>
                  </a:cxn>
                </a:cxnLst>
                <a:rect l="0" t="0" r="r" b="b"/>
                <a:pathLst>
                  <a:path w="183" h="182">
                    <a:moveTo>
                      <a:pt x="92" y="182"/>
                    </a:moveTo>
                    <a:lnTo>
                      <a:pt x="101" y="182"/>
                    </a:lnTo>
                    <a:lnTo>
                      <a:pt x="110" y="181"/>
                    </a:lnTo>
                    <a:lnTo>
                      <a:pt x="119" y="179"/>
                    </a:lnTo>
                    <a:lnTo>
                      <a:pt x="128" y="175"/>
                    </a:lnTo>
                    <a:lnTo>
                      <a:pt x="136" y="171"/>
                    </a:lnTo>
                    <a:lnTo>
                      <a:pt x="143" y="167"/>
                    </a:lnTo>
                    <a:lnTo>
                      <a:pt x="150" y="161"/>
                    </a:lnTo>
                    <a:lnTo>
                      <a:pt x="157" y="156"/>
                    </a:lnTo>
                    <a:lnTo>
                      <a:pt x="162" y="149"/>
                    </a:lnTo>
                    <a:lnTo>
                      <a:pt x="168" y="142"/>
                    </a:lnTo>
                    <a:lnTo>
                      <a:pt x="172" y="134"/>
                    </a:lnTo>
                    <a:lnTo>
                      <a:pt x="177" y="127"/>
                    </a:lnTo>
                    <a:lnTo>
                      <a:pt x="179" y="118"/>
                    </a:lnTo>
                    <a:lnTo>
                      <a:pt x="181" y="109"/>
                    </a:lnTo>
                    <a:lnTo>
                      <a:pt x="183" y="100"/>
                    </a:lnTo>
                    <a:lnTo>
                      <a:pt x="183" y="91"/>
                    </a:lnTo>
                    <a:lnTo>
                      <a:pt x="183" y="82"/>
                    </a:lnTo>
                    <a:lnTo>
                      <a:pt x="181" y="72"/>
                    </a:lnTo>
                    <a:lnTo>
                      <a:pt x="179" y="63"/>
                    </a:lnTo>
                    <a:lnTo>
                      <a:pt x="177" y="56"/>
                    </a:lnTo>
                    <a:lnTo>
                      <a:pt x="172" y="48"/>
                    </a:lnTo>
                    <a:lnTo>
                      <a:pt x="168" y="40"/>
                    </a:lnTo>
                    <a:lnTo>
                      <a:pt x="162" y="33"/>
                    </a:lnTo>
                    <a:lnTo>
                      <a:pt x="157" y="27"/>
                    </a:lnTo>
                    <a:lnTo>
                      <a:pt x="150" y="20"/>
                    </a:lnTo>
                    <a:lnTo>
                      <a:pt x="143" y="16"/>
                    </a:lnTo>
                    <a:lnTo>
                      <a:pt x="136" y="11"/>
                    </a:lnTo>
                    <a:lnTo>
                      <a:pt x="128" y="7"/>
                    </a:lnTo>
                    <a:lnTo>
                      <a:pt x="119" y="4"/>
                    </a:lnTo>
                    <a:lnTo>
                      <a:pt x="110" y="1"/>
                    </a:lnTo>
                    <a:lnTo>
                      <a:pt x="101" y="0"/>
                    </a:lnTo>
                    <a:lnTo>
                      <a:pt x="92" y="0"/>
                    </a:lnTo>
                    <a:lnTo>
                      <a:pt x="82" y="0"/>
                    </a:lnTo>
                    <a:lnTo>
                      <a:pt x="73" y="1"/>
                    </a:lnTo>
                    <a:lnTo>
                      <a:pt x="65" y="4"/>
                    </a:lnTo>
                    <a:lnTo>
                      <a:pt x="57" y="7"/>
                    </a:lnTo>
                    <a:lnTo>
                      <a:pt x="49" y="11"/>
                    </a:lnTo>
                    <a:lnTo>
                      <a:pt x="41" y="16"/>
                    </a:lnTo>
                    <a:lnTo>
                      <a:pt x="34" y="20"/>
                    </a:lnTo>
                    <a:lnTo>
                      <a:pt x="28" y="27"/>
                    </a:lnTo>
                    <a:lnTo>
                      <a:pt x="21" y="33"/>
                    </a:lnTo>
                    <a:lnTo>
                      <a:pt x="16" y="40"/>
                    </a:lnTo>
                    <a:lnTo>
                      <a:pt x="11" y="48"/>
                    </a:lnTo>
                    <a:lnTo>
                      <a:pt x="8" y="56"/>
                    </a:lnTo>
                    <a:lnTo>
                      <a:pt x="5" y="63"/>
                    </a:lnTo>
                    <a:lnTo>
                      <a:pt x="2" y="72"/>
                    </a:lnTo>
                    <a:lnTo>
                      <a:pt x="1" y="82"/>
                    </a:lnTo>
                    <a:lnTo>
                      <a:pt x="0" y="91"/>
                    </a:lnTo>
                    <a:lnTo>
                      <a:pt x="1" y="100"/>
                    </a:lnTo>
                    <a:lnTo>
                      <a:pt x="2" y="109"/>
                    </a:lnTo>
                    <a:lnTo>
                      <a:pt x="5" y="118"/>
                    </a:lnTo>
                    <a:lnTo>
                      <a:pt x="8" y="127"/>
                    </a:lnTo>
                    <a:lnTo>
                      <a:pt x="11" y="134"/>
                    </a:lnTo>
                    <a:lnTo>
                      <a:pt x="16" y="142"/>
                    </a:lnTo>
                    <a:lnTo>
                      <a:pt x="21" y="149"/>
                    </a:lnTo>
                    <a:lnTo>
                      <a:pt x="28" y="156"/>
                    </a:lnTo>
                    <a:lnTo>
                      <a:pt x="34" y="161"/>
                    </a:lnTo>
                    <a:lnTo>
                      <a:pt x="41" y="167"/>
                    </a:lnTo>
                    <a:lnTo>
                      <a:pt x="49" y="171"/>
                    </a:lnTo>
                    <a:lnTo>
                      <a:pt x="57" y="175"/>
                    </a:lnTo>
                    <a:lnTo>
                      <a:pt x="65" y="179"/>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1" name="Freeform 90"/>
              <p:cNvSpPr>
                <a:spLocks/>
              </p:cNvSpPr>
              <p:nvPr/>
            </p:nvSpPr>
            <p:spPr bwMode="gray">
              <a:xfrm>
                <a:off x="11659003" y="2213924"/>
                <a:ext cx="28575" cy="28575"/>
              </a:xfrm>
              <a:custGeom>
                <a:avLst/>
                <a:gdLst/>
                <a:ahLst/>
                <a:cxnLst>
                  <a:cxn ang="0">
                    <a:pos x="100" y="182"/>
                  </a:cxn>
                  <a:cxn ang="0">
                    <a:pos x="118" y="179"/>
                  </a:cxn>
                  <a:cxn ang="0">
                    <a:pos x="134" y="171"/>
                  </a:cxn>
                  <a:cxn ang="0">
                    <a:pos x="149" y="161"/>
                  </a:cxn>
                  <a:cxn ang="0">
                    <a:pos x="161" y="149"/>
                  </a:cxn>
                  <a:cxn ang="0">
                    <a:pos x="171" y="134"/>
                  </a:cxn>
                  <a:cxn ang="0">
                    <a:pos x="179" y="118"/>
                  </a:cxn>
                  <a:cxn ang="0">
                    <a:pos x="182" y="100"/>
                  </a:cxn>
                  <a:cxn ang="0">
                    <a:pos x="182" y="82"/>
                  </a:cxn>
                  <a:cxn ang="0">
                    <a:pos x="179" y="63"/>
                  </a:cxn>
                  <a:cxn ang="0">
                    <a:pos x="171" y="48"/>
                  </a:cxn>
                  <a:cxn ang="0">
                    <a:pos x="161" y="33"/>
                  </a:cxn>
                  <a:cxn ang="0">
                    <a:pos x="149" y="20"/>
                  </a:cxn>
                  <a:cxn ang="0">
                    <a:pos x="134" y="11"/>
                  </a:cxn>
                  <a:cxn ang="0">
                    <a:pos x="118" y="4"/>
                  </a:cxn>
                  <a:cxn ang="0">
                    <a:pos x="100" y="0"/>
                  </a:cxn>
                  <a:cxn ang="0">
                    <a:pos x="81" y="0"/>
                  </a:cxn>
                  <a:cxn ang="0">
                    <a:pos x="63" y="4"/>
                  </a:cxn>
                  <a:cxn ang="0">
                    <a:pos x="48" y="11"/>
                  </a:cxn>
                  <a:cxn ang="0">
                    <a:pos x="32" y="20"/>
                  </a:cxn>
                  <a:cxn ang="0">
                    <a:pos x="20" y="33"/>
                  </a:cxn>
                  <a:cxn ang="0">
                    <a:pos x="10" y="48"/>
                  </a:cxn>
                  <a:cxn ang="0">
                    <a:pos x="4" y="63"/>
                  </a:cxn>
                  <a:cxn ang="0">
                    <a:pos x="0" y="82"/>
                  </a:cxn>
                  <a:cxn ang="0">
                    <a:pos x="0" y="100"/>
                  </a:cxn>
                  <a:cxn ang="0">
                    <a:pos x="4" y="118"/>
                  </a:cxn>
                  <a:cxn ang="0">
                    <a:pos x="10" y="134"/>
                  </a:cxn>
                  <a:cxn ang="0">
                    <a:pos x="20" y="149"/>
                  </a:cxn>
                  <a:cxn ang="0">
                    <a:pos x="32" y="161"/>
                  </a:cxn>
                  <a:cxn ang="0">
                    <a:pos x="48" y="171"/>
                  </a:cxn>
                  <a:cxn ang="0">
                    <a:pos x="63" y="179"/>
                  </a:cxn>
                  <a:cxn ang="0">
                    <a:pos x="81" y="182"/>
                  </a:cxn>
                </a:cxnLst>
                <a:rect l="0" t="0" r="r" b="b"/>
                <a:pathLst>
                  <a:path w="182" h="182">
                    <a:moveTo>
                      <a:pt x="91" y="182"/>
                    </a:moveTo>
                    <a:lnTo>
                      <a:pt x="100" y="182"/>
                    </a:lnTo>
                    <a:lnTo>
                      <a:pt x="109" y="181"/>
                    </a:lnTo>
                    <a:lnTo>
                      <a:pt x="118" y="179"/>
                    </a:lnTo>
                    <a:lnTo>
                      <a:pt x="127" y="175"/>
                    </a:lnTo>
                    <a:lnTo>
                      <a:pt x="134" y="171"/>
                    </a:lnTo>
                    <a:lnTo>
                      <a:pt x="142" y="167"/>
                    </a:lnTo>
                    <a:lnTo>
                      <a:pt x="149" y="161"/>
                    </a:lnTo>
                    <a:lnTo>
                      <a:pt x="155" y="156"/>
                    </a:lnTo>
                    <a:lnTo>
                      <a:pt x="161" y="149"/>
                    </a:lnTo>
                    <a:lnTo>
                      <a:pt x="167" y="142"/>
                    </a:lnTo>
                    <a:lnTo>
                      <a:pt x="171" y="134"/>
                    </a:lnTo>
                    <a:lnTo>
                      <a:pt x="175" y="127"/>
                    </a:lnTo>
                    <a:lnTo>
                      <a:pt x="179" y="118"/>
                    </a:lnTo>
                    <a:lnTo>
                      <a:pt x="181" y="109"/>
                    </a:lnTo>
                    <a:lnTo>
                      <a:pt x="182" y="100"/>
                    </a:lnTo>
                    <a:lnTo>
                      <a:pt x="182" y="91"/>
                    </a:lnTo>
                    <a:lnTo>
                      <a:pt x="182" y="82"/>
                    </a:lnTo>
                    <a:lnTo>
                      <a:pt x="181" y="72"/>
                    </a:lnTo>
                    <a:lnTo>
                      <a:pt x="179" y="63"/>
                    </a:lnTo>
                    <a:lnTo>
                      <a:pt x="175" y="56"/>
                    </a:lnTo>
                    <a:lnTo>
                      <a:pt x="171" y="48"/>
                    </a:lnTo>
                    <a:lnTo>
                      <a:pt x="167" y="40"/>
                    </a:lnTo>
                    <a:lnTo>
                      <a:pt x="161" y="33"/>
                    </a:lnTo>
                    <a:lnTo>
                      <a:pt x="155" y="27"/>
                    </a:lnTo>
                    <a:lnTo>
                      <a:pt x="149" y="20"/>
                    </a:lnTo>
                    <a:lnTo>
                      <a:pt x="142" y="16"/>
                    </a:lnTo>
                    <a:lnTo>
                      <a:pt x="134" y="11"/>
                    </a:lnTo>
                    <a:lnTo>
                      <a:pt x="127" y="7"/>
                    </a:lnTo>
                    <a:lnTo>
                      <a:pt x="118" y="4"/>
                    </a:lnTo>
                    <a:lnTo>
                      <a:pt x="109" y="1"/>
                    </a:lnTo>
                    <a:lnTo>
                      <a:pt x="100" y="0"/>
                    </a:lnTo>
                    <a:lnTo>
                      <a:pt x="91" y="0"/>
                    </a:lnTo>
                    <a:lnTo>
                      <a:pt x="81" y="0"/>
                    </a:lnTo>
                    <a:lnTo>
                      <a:pt x="72" y="1"/>
                    </a:lnTo>
                    <a:lnTo>
                      <a:pt x="63" y="4"/>
                    </a:lnTo>
                    <a:lnTo>
                      <a:pt x="56" y="7"/>
                    </a:lnTo>
                    <a:lnTo>
                      <a:pt x="48" y="11"/>
                    </a:lnTo>
                    <a:lnTo>
                      <a:pt x="40" y="16"/>
                    </a:lnTo>
                    <a:lnTo>
                      <a:pt x="32" y="20"/>
                    </a:lnTo>
                    <a:lnTo>
                      <a:pt x="27" y="27"/>
                    </a:lnTo>
                    <a:lnTo>
                      <a:pt x="20" y="33"/>
                    </a:lnTo>
                    <a:lnTo>
                      <a:pt x="16" y="40"/>
                    </a:lnTo>
                    <a:lnTo>
                      <a:pt x="10" y="48"/>
                    </a:lnTo>
                    <a:lnTo>
                      <a:pt x="7" y="56"/>
                    </a:lnTo>
                    <a:lnTo>
                      <a:pt x="4" y="63"/>
                    </a:lnTo>
                    <a:lnTo>
                      <a:pt x="1" y="72"/>
                    </a:lnTo>
                    <a:lnTo>
                      <a:pt x="0" y="82"/>
                    </a:lnTo>
                    <a:lnTo>
                      <a:pt x="0" y="91"/>
                    </a:lnTo>
                    <a:lnTo>
                      <a:pt x="0" y="100"/>
                    </a:lnTo>
                    <a:lnTo>
                      <a:pt x="1" y="109"/>
                    </a:lnTo>
                    <a:lnTo>
                      <a:pt x="4" y="118"/>
                    </a:lnTo>
                    <a:lnTo>
                      <a:pt x="7" y="127"/>
                    </a:lnTo>
                    <a:lnTo>
                      <a:pt x="10" y="134"/>
                    </a:lnTo>
                    <a:lnTo>
                      <a:pt x="16" y="142"/>
                    </a:lnTo>
                    <a:lnTo>
                      <a:pt x="20" y="149"/>
                    </a:lnTo>
                    <a:lnTo>
                      <a:pt x="27" y="156"/>
                    </a:lnTo>
                    <a:lnTo>
                      <a:pt x="32" y="161"/>
                    </a:lnTo>
                    <a:lnTo>
                      <a:pt x="40" y="167"/>
                    </a:lnTo>
                    <a:lnTo>
                      <a:pt x="48" y="171"/>
                    </a:lnTo>
                    <a:lnTo>
                      <a:pt x="56" y="175"/>
                    </a:lnTo>
                    <a:lnTo>
                      <a:pt x="63" y="179"/>
                    </a:lnTo>
                    <a:lnTo>
                      <a:pt x="72" y="181"/>
                    </a:lnTo>
                    <a:lnTo>
                      <a:pt x="81"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2" name="Freeform 91"/>
              <p:cNvSpPr>
                <a:spLocks/>
              </p:cNvSpPr>
              <p:nvPr/>
            </p:nvSpPr>
            <p:spPr bwMode="gray">
              <a:xfrm>
                <a:off x="11698690" y="2213924"/>
                <a:ext cx="30163" cy="28575"/>
              </a:xfrm>
              <a:custGeom>
                <a:avLst/>
                <a:gdLst/>
                <a:ahLst/>
                <a:cxnLst>
                  <a:cxn ang="0">
                    <a:pos x="100" y="182"/>
                  </a:cxn>
                  <a:cxn ang="0">
                    <a:pos x="118" y="179"/>
                  </a:cxn>
                  <a:cxn ang="0">
                    <a:pos x="134" y="171"/>
                  </a:cxn>
                  <a:cxn ang="0">
                    <a:pos x="149" y="161"/>
                  </a:cxn>
                  <a:cxn ang="0">
                    <a:pos x="162" y="149"/>
                  </a:cxn>
                  <a:cxn ang="0">
                    <a:pos x="171" y="134"/>
                  </a:cxn>
                  <a:cxn ang="0">
                    <a:pos x="179" y="118"/>
                  </a:cxn>
                  <a:cxn ang="0">
                    <a:pos x="182" y="100"/>
                  </a:cxn>
                  <a:cxn ang="0">
                    <a:pos x="182" y="82"/>
                  </a:cxn>
                  <a:cxn ang="0">
                    <a:pos x="179" y="63"/>
                  </a:cxn>
                  <a:cxn ang="0">
                    <a:pos x="171" y="48"/>
                  </a:cxn>
                  <a:cxn ang="0">
                    <a:pos x="162" y="33"/>
                  </a:cxn>
                  <a:cxn ang="0">
                    <a:pos x="149" y="20"/>
                  </a:cxn>
                  <a:cxn ang="0">
                    <a:pos x="134" y="11"/>
                  </a:cxn>
                  <a:cxn ang="0">
                    <a:pos x="118" y="4"/>
                  </a:cxn>
                  <a:cxn ang="0">
                    <a:pos x="100" y="0"/>
                  </a:cxn>
                  <a:cxn ang="0">
                    <a:pos x="82" y="0"/>
                  </a:cxn>
                  <a:cxn ang="0">
                    <a:pos x="64" y="4"/>
                  </a:cxn>
                  <a:cxn ang="0">
                    <a:pos x="48" y="11"/>
                  </a:cxn>
                  <a:cxn ang="0">
                    <a:pos x="33" y="20"/>
                  </a:cxn>
                  <a:cxn ang="0">
                    <a:pos x="20" y="33"/>
                  </a:cxn>
                  <a:cxn ang="0">
                    <a:pos x="11" y="48"/>
                  </a:cxn>
                  <a:cxn ang="0">
                    <a:pos x="3" y="63"/>
                  </a:cxn>
                  <a:cxn ang="0">
                    <a:pos x="0" y="82"/>
                  </a:cxn>
                  <a:cxn ang="0">
                    <a:pos x="0" y="100"/>
                  </a:cxn>
                  <a:cxn ang="0">
                    <a:pos x="3" y="118"/>
                  </a:cxn>
                  <a:cxn ang="0">
                    <a:pos x="11" y="134"/>
                  </a:cxn>
                  <a:cxn ang="0">
                    <a:pos x="20" y="149"/>
                  </a:cxn>
                  <a:cxn ang="0">
                    <a:pos x="33" y="161"/>
                  </a:cxn>
                  <a:cxn ang="0">
                    <a:pos x="48" y="171"/>
                  </a:cxn>
                  <a:cxn ang="0">
                    <a:pos x="64" y="179"/>
                  </a:cxn>
                  <a:cxn ang="0">
                    <a:pos x="82" y="182"/>
                  </a:cxn>
                </a:cxnLst>
                <a:rect l="0" t="0" r="r" b="b"/>
                <a:pathLst>
                  <a:path w="182" h="182">
                    <a:moveTo>
                      <a:pt x="91" y="182"/>
                    </a:moveTo>
                    <a:lnTo>
                      <a:pt x="100" y="182"/>
                    </a:lnTo>
                    <a:lnTo>
                      <a:pt x="110" y="181"/>
                    </a:lnTo>
                    <a:lnTo>
                      <a:pt x="118" y="179"/>
                    </a:lnTo>
                    <a:lnTo>
                      <a:pt x="126" y="175"/>
                    </a:lnTo>
                    <a:lnTo>
                      <a:pt x="134" y="171"/>
                    </a:lnTo>
                    <a:lnTo>
                      <a:pt x="142" y="167"/>
                    </a:lnTo>
                    <a:lnTo>
                      <a:pt x="149" y="161"/>
                    </a:lnTo>
                    <a:lnTo>
                      <a:pt x="155" y="156"/>
                    </a:lnTo>
                    <a:lnTo>
                      <a:pt x="162" y="149"/>
                    </a:lnTo>
                    <a:lnTo>
                      <a:pt x="166" y="142"/>
                    </a:lnTo>
                    <a:lnTo>
                      <a:pt x="171" y="134"/>
                    </a:lnTo>
                    <a:lnTo>
                      <a:pt x="175" y="127"/>
                    </a:lnTo>
                    <a:lnTo>
                      <a:pt x="179" y="118"/>
                    </a:lnTo>
                    <a:lnTo>
                      <a:pt x="181" y="109"/>
                    </a:lnTo>
                    <a:lnTo>
                      <a:pt x="182" y="100"/>
                    </a:lnTo>
                    <a:lnTo>
                      <a:pt x="182" y="91"/>
                    </a:lnTo>
                    <a:lnTo>
                      <a:pt x="182" y="82"/>
                    </a:lnTo>
                    <a:lnTo>
                      <a:pt x="181" y="72"/>
                    </a:lnTo>
                    <a:lnTo>
                      <a:pt x="179" y="63"/>
                    </a:lnTo>
                    <a:lnTo>
                      <a:pt x="175" y="56"/>
                    </a:lnTo>
                    <a:lnTo>
                      <a:pt x="171" y="48"/>
                    </a:lnTo>
                    <a:lnTo>
                      <a:pt x="166" y="40"/>
                    </a:lnTo>
                    <a:lnTo>
                      <a:pt x="162" y="33"/>
                    </a:lnTo>
                    <a:lnTo>
                      <a:pt x="155" y="27"/>
                    </a:lnTo>
                    <a:lnTo>
                      <a:pt x="149" y="20"/>
                    </a:lnTo>
                    <a:lnTo>
                      <a:pt x="142" y="16"/>
                    </a:lnTo>
                    <a:lnTo>
                      <a:pt x="134" y="11"/>
                    </a:lnTo>
                    <a:lnTo>
                      <a:pt x="126" y="7"/>
                    </a:lnTo>
                    <a:lnTo>
                      <a:pt x="118" y="4"/>
                    </a:lnTo>
                    <a:lnTo>
                      <a:pt x="110" y="1"/>
                    </a:lnTo>
                    <a:lnTo>
                      <a:pt x="100" y="0"/>
                    </a:lnTo>
                    <a:lnTo>
                      <a:pt x="91" y="0"/>
                    </a:lnTo>
                    <a:lnTo>
                      <a:pt x="82" y="0"/>
                    </a:lnTo>
                    <a:lnTo>
                      <a:pt x="72" y="1"/>
                    </a:lnTo>
                    <a:lnTo>
                      <a:pt x="64" y="4"/>
                    </a:lnTo>
                    <a:lnTo>
                      <a:pt x="55" y="7"/>
                    </a:lnTo>
                    <a:lnTo>
                      <a:pt x="48" y="11"/>
                    </a:lnTo>
                    <a:lnTo>
                      <a:pt x="40" y="16"/>
                    </a:lnTo>
                    <a:lnTo>
                      <a:pt x="33" y="20"/>
                    </a:lnTo>
                    <a:lnTo>
                      <a:pt x="27" y="27"/>
                    </a:lnTo>
                    <a:lnTo>
                      <a:pt x="20" y="33"/>
                    </a:lnTo>
                    <a:lnTo>
                      <a:pt x="16" y="40"/>
                    </a:lnTo>
                    <a:lnTo>
                      <a:pt x="11" y="48"/>
                    </a:lnTo>
                    <a:lnTo>
                      <a:pt x="7" y="56"/>
                    </a:lnTo>
                    <a:lnTo>
                      <a:pt x="3" y="63"/>
                    </a:lnTo>
                    <a:lnTo>
                      <a:pt x="1" y="72"/>
                    </a:lnTo>
                    <a:lnTo>
                      <a:pt x="0" y="82"/>
                    </a:lnTo>
                    <a:lnTo>
                      <a:pt x="0" y="91"/>
                    </a:lnTo>
                    <a:lnTo>
                      <a:pt x="0" y="100"/>
                    </a:lnTo>
                    <a:lnTo>
                      <a:pt x="1" y="109"/>
                    </a:lnTo>
                    <a:lnTo>
                      <a:pt x="3" y="118"/>
                    </a:lnTo>
                    <a:lnTo>
                      <a:pt x="7" y="127"/>
                    </a:lnTo>
                    <a:lnTo>
                      <a:pt x="11" y="134"/>
                    </a:lnTo>
                    <a:lnTo>
                      <a:pt x="16" y="142"/>
                    </a:lnTo>
                    <a:lnTo>
                      <a:pt x="20" y="149"/>
                    </a:lnTo>
                    <a:lnTo>
                      <a:pt x="27" y="156"/>
                    </a:lnTo>
                    <a:lnTo>
                      <a:pt x="33" y="161"/>
                    </a:lnTo>
                    <a:lnTo>
                      <a:pt x="40" y="167"/>
                    </a:lnTo>
                    <a:lnTo>
                      <a:pt x="48" y="171"/>
                    </a:lnTo>
                    <a:lnTo>
                      <a:pt x="55" y="175"/>
                    </a:lnTo>
                    <a:lnTo>
                      <a:pt x="64" y="179"/>
                    </a:lnTo>
                    <a:lnTo>
                      <a:pt x="72"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3" name="Freeform 92"/>
              <p:cNvSpPr>
                <a:spLocks/>
              </p:cNvSpPr>
              <p:nvPr/>
            </p:nvSpPr>
            <p:spPr bwMode="gray">
              <a:xfrm>
                <a:off x="11739965" y="2213924"/>
                <a:ext cx="28575" cy="28575"/>
              </a:xfrm>
              <a:custGeom>
                <a:avLst/>
                <a:gdLst/>
                <a:ahLst/>
                <a:cxnLst>
                  <a:cxn ang="0">
                    <a:pos x="101" y="182"/>
                  </a:cxn>
                  <a:cxn ang="0">
                    <a:pos x="118" y="179"/>
                  </a:cxn>
                  <a:cxn ang="0">
                    <a:pos x="134" y="171"/>
                  </a:cxn>
                  <a:cxn ang="0">
                    <a:pos x="148" y="161"/>
                  </a:cxn>
                  <a:cxn ang="0">
                    <a:pos x="162" y="149"/>
                  </a:cxn>
                  <a:cxn ang="0">
                    <a:pos x="172" y="134"/>
                  </a:cxn>
                  <a:cxn ang="0">
                    <a:pos x="178" y="118"/>
                  </a:cxn>
                  <a:cxn ang="0">
                    <a:pos x="182" y="100"/>
                  </a:cxn>
                  <a:cxn ang="0">
                    <a:pos x="182" y="82"/>
                  </a:cxn>
                  <a:cxn ang="0">
                    <a:pos x="178" y="63"/>
                  </a:cxn>
                  <a:cxn ang="0">
                    <a:pos x="172" y="48"/>
                  </a:cxn>
                  <a:cxn ang="0">
                    <a:pos x="162" y="33"/>
                  </a:cxn>
                  <a:cxn ang="0">
                    <a:pos x="148" y="20"/>
                  </a:cxn>
                  <a:cxn ang="0">
                    <a:pos x="134" y="11"/>
                  </a:cxn>
                  <a:cxn ang="0">
                    <a:pos x="118" y="4"/>
                  </a:cxn>
                  <a:cxn ang="0">
                    <a:pos x="101" y="0"/>
                  </a:cxn>
                  <a:cxn ang="0">
                    <a:pos x="82" y="0"/>
                  </a:cxn>
                  <a:cxn ang="0">
                    <a:pos x="64" y="4"/>
                  </a:cxn>
                  <a:cxn ang="0">
                    <a:pos x="48" y="11"/>
                  </a:cxn>
                  <a:cxn ang="0">
                    <a:pos x="33" y="20"/>
                  </a:cxn>
                  <a:cxn ang="0">
                    <a:pos x="21" y="33"/>
                  </a:cxn>
                  <a:cxn ang="0">
                    <a:pos x="11" y="48"/>
                  </a:cxn>
                  <a:cxn ang="0">
                    <a:pos x="3" y="63"/>
                  </a:cxn>
                  <a:cxn ang="0">
                    <a:pos x="0" y="82"/>
                  </a:cxn>
                  <a:cxn ang="0">
                    <a:pos x="0" y="100"/>
                  </a:cxn>
                  <a:cxn ang="0">
                    <a:pos x="3" y="118"/>
                  </a:cxn>
                  <a:cxn ang="0">
                    <a:pos x="11" y="134"/>
                  </a:cxn>
                  <a:cxn ang="0">
                    <a:pos x="21" y="149"/>
                  </a:cxn>
                  <a:cxn ang="0">
                    <a:pos x="33" y="161"/>
                  </a:cxn>
                  <a:cxn ang="0">
                    <a:pos x="48" y="171"/>
                  </a:cxn>
                  <a:cxn ang="0">
                    <a:pos x="64" y="179"/>
                  </a:cxn>
                  <a:cxn ang="0">
                    <a:pos x="82" y="182"/>
                  </a:cxn>
                </a:cxnLst>
                <a:rect l="0" t="0" r="r" b="b"/>
                <a:pathLst>
                  <a:path w="183" h="182">
                    <a:moveTo>
                      <a:pt x="91" y="182"/>
                    </a:moveTo>
                    <a:lnTo>
                      <a:pt x="101" y="182"/>
                    </a:lnTo>
                    <a:lnTo>
                      <a:pt x="110" y="181"/>
                    </a:lnTo>
                    <a:lnTo>
                      <a:pt x="118" y="179"/>
                    </a:lnTo>
                    <a:lnTo>
                      <a:pt x="126" y="175"/>
                    </a:lnTo>
                    <a:lnTo>
                      <a:pt x="134" y="171"/>
                    </a:lnTo>
                    <a:lnTo>
                      <a:pt x="142" y="167"/>
                    </a:lnTo>
                    <a:lnTo>
                      <a:pt x="148" y="161"/>
                    </a:lnTo>
                    <a:lnTo>
                      <a:pt x="155" y="156"/>
                    </a:lnTo>
                    <a:lnTo>
                      <a:pt x="162" y="149"/>
                    </a:lnTo>
                    <a:lnTo>
                      <a:pt x="166" y="142"/>
                    </a:lnTo>
                    <a:lnTo>
                      <a:pt x="172" y="134"/>
                    </a:lnTo>
                    <a:lnTo>
                      <a:pt x="175" y="127"/>
                    </a:lnTo>
                    <a:lnTo>
                      <a:pt x="178" y="118"/>
                    </a:lnTo>
                    <a:lnTo>
                      <a:pt x="181" y="109"/>
                    </a:lnTo>
                    <a:lnTo>
                      <a:pt x="182" y="100"/>
                    </a:lnTo>
                    <a:lnTo>
                      <a:pt x="183" y="91"/>
                    </a:lnTo>
                    <a:lnTo>
                      <a:pt x="182" y="82"/>
                    </a:lnTo>
                    <a:lnTo>
                      <a:pt x="181" y="72"/>
                    </a:lnTo>
                    <a:lnTo>
                      <a:pt x="178" y="63"/>
                    </a:lnTo>
                    <a:lnTo>
                      <a:pt x="175" y="56"/>
                    </a:lnTo>
                    <a:lnTo>
                      <a:pt x="172" y="48"/>
                    </a:lnTo>
                    <a:lnTo>
                      <a:pt x="166" y="40"/>
                    </a:lnTo>
                    <a:lnTo>
                      <a:pt x="162" y="33"/>
                    </a:lnTo>
                    <a:lnTo>
                      <a:pt x="155" y="27"/>
                    </a:lnTo>
                    <a:lnTo>
                      <a:pt x="148" y="20"/>
                    </a:lnTo>
                    <a:lnTo>
                      <a:pt x="142" y="16"/>
                    </a:lnTo>
                    <a:lnTo>
                      <a:pt x="134" y="11"/>
                    </a:lnTo>
                    <a:lnTo>
                      <a:pt x="126" y="7"/>
                    </a:lnTo>
                    <a:lnTo>
                      <a:pt x="118" y="4"/>
                    </a:lnTo>
                    <a:lnTo>
                      <a:pt x="110" y="1"/>
                    </a:lnTo>
                    <a:lnTo>
                      <a:pt x="101" y="0"/>
                    </a:lnTo>
                    <a:lnTo>
                      <a:pt x="91" y="0"/>
                    </a:lnTo>
                    <a:lnTo>
                      <a:pt x="82" y="0"/>
                    </a:lnTo>
                    <a:lnTo>
                      <a:pt x="73" y="1"/>
                    </a:lnTo>
                    <a:lnTo>
                      <a:pt x="64" y="4"/>
                    </a:lnTo>
                    <a:lnTo>
                      <a:pt x="55" y="7"/>
                    </a:lnTo>
                    <a:lnTo>
                      <a:pt x="48" y="11"/>
                    </a:lnTo>
                    <a:lnTo>
                      <a:pt x="40" y="16"/>
                    </a:lnTo>
                    <a:lnTo>
                      <a:pt x="33" y="20"/>
                    </a:lnTo>
                    <a:lnTo>
                      <a:pt x="26" y="27"/>
                    </a:lnTo>
                    <a:lnTo>
                      <a:pt x="21" y="33"/>
                    </a:lnTo>
                    <a:lnTo>
                      <a:pt x="15" y="40"/>
                    </a:lnTo>
                    <a:lnTo>
                      <a:pt x="11" y="48"/>
                    </a:lnTo>
                    <a:lnTo>
                      <a:pt x="6" y="56"/>
                    </a:lnTo>
                    <a:lnTo>
                      <a:pt x="3" y="63"/>
                    </a:lnTo>
                    <a:lnTo>
                      <a:pt x="1" y="72"/>
                    </a:lnTo>
                    <a:lnTo>
                      <a:pt x="0" y="82"/>
                    </a:lnTo>
                    <a:lnTo>
                      <a:pt x="0" y="91"/>
                    </a:lnTo>
                    <a:lnTo>
                      <a:pt x="0" y="100"/>
                    </a:lnTo>
                    <a:lnTo>
                      <a:pt x="1" y="109"/>
                    </a:lnTo>
                    <a:lnTo>
                      <a:pt x="3" y="118"/>
                    </a:lnTo>
                    <a:lnTo>
                      <a:pt x="6" y="127"/>
                    </a:lnTo>
                    <a:lnTo>
                      <a:pt x="11" y="134"/>
                    </a:lnTo>
                    <a:lnTo>
                      <a:pt x="15" y="142"/>
                    </a:lnTo>
                    <a:lnTo>
                      <a:pt x="21" y="149"/>
                    </a:lnTo>
                    <a:lnTo>
                      <a:pt x="26" y="156"/>
                    </a:lnTo>
                    <a:lnTo>
                      <a:pt x="33" y="161"/>
                    </a:lnTo>
                    <a:lnTo>
                      <a:pt x="40" y="167"/>
                    </a:lnTo>
                    <a:lnTo>
                      <a:pt x="48" y="171"/>
                    </a:lnTo>
                    <a:lnTo>
                      <a:pt x="55"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4" name="Freeform 93"/>
              <p:cNvSpPr>
                <a:spLocks/>
              </p:cNvSpPr>
              <p:nvPr/>
            </p:nvSpPr>
            <p:spPr bwMode="gray">
              <a:xfrm>
                <a:off x="11779653" y="2213924"/>
                <a:ext cx="28575" cy="28575"/>
              </a:xfrm>
              <a:custGeom>
                <a:avLst/>
                <a:gdLst/>
                <a:ahLst/>
                <a:cxnLst>
                  <a:cxn ang="0">
                    <a:pos x="101" y="182"/>
                  </a:cxn>
                  <a:cxn ang="0">
                    <a:pos x="118" y="179"/>
                  </a:cxn>
                  <a:cxn ang="0">
                    <a:pos x="134" y="171"/>
                  </a:cxn>
                  <a:cxn ang="0">
                    <a:pos x="149" y="161"/>
                  </a:cxn>
                  <a:cxn ang="0">
                    <a:pos x="162" y="149"/>
                  </a:cxn>
                  <a:cxn ang="0">
                    <a:pos x="172" y="134"/>
                  </a:cxn>
                  <a:cxn ang="0">
                    <a:pos x="178" y="118"/>
                  </a:cxn>
                  <a:cxn ang="0">
                    <a:pos x="182" y="100"/>
                  </a:cxn>
                  <a:cxn ang="0">
                    <a:pos x="182" y="82"/>
                  </a:cxn>
                  <a:cxn ang="0">
                    <a:pos x="178" y="63"/>
                  </a:cxn>
                  <a:cxn ang="0">
                    <a:pos x="172" y="48"/>
                  </a:cxn>
                  <a:cxn ang="0">
                    <a:pos x="162" y="33"/>
                  </a:cxn>
                  <a:cxn ang="0">
                    <a:pos x="149" y="20"/>
                  </a:cxn>
                  <a:cxn ang="0">
                    <a:pos x="134" y="11"/>
                  </a:cxn>
                  <a:cxn ang="0">
                    <a:pos x="118" y="4"/>
                  </a:cxn>
                  <a:cxn ang="0">
                    <a:pos x="101" y="0"/>
                  </a:cxn>
                  <a:cxn ang="0">
                    <a:pos x="82" y="0"/>
                  </a:cxn>
                  <a:cxn ang="0">
                    <a:pos x="64" y="4"/>
                  </a:cxn>
                  <a:cxn ang="0">
                    <a:pos x="47" y="11"/>
                  </a:cxn>
                  <a:cxn ang="0">
                    <a:pos x="33" y="20"/>
                  </a:cxn>
                  <a:cxn ang="0">
                    <a:pos x="21" y="33"/>
                  </a:cxn>
                  <a:cxn ang="0">
                    <a:pos x="11" y="48"/>
                  </a:cxn>
                  <a:cxn ang="0">
                    <a:pos x="4" y="63"/>
                  </a:cxn>
                  <a:cxn ang="0">
                    <a:pos x="0" y="82"/>
                  </a:cxn>
                  <a:cxn ang="0">
                    <a:pos x="0" y="100"/>
                  </a:cxn>
                  <a:cxn ang="0">
                    <a:pos x="4" y="118"/>
                  </a:cxn>
                  <a:cxn ang="0">
                    <a:pos x="11" y="134"/>
                  </a:cxn>
                  <a:cxn ang="0">
                    <a:pos x="21" y="149"/>
                  </a:cxn>
                  <a:cxn ang="0">
                    <a:pos x="33" y="161"/>
                  </a:cxn>
                  <a:cxn ang="0">
                    <a:pos x="47" y="171"/>
                  </a:cxn>
                  <a:cxn ang="0">
                    <a:pos x="64" y="179"/>
                  </a:cxn>
                  <a:cxn ang="0">
                    <a:pos x="82" y="182"/>
                  </a:cxn>
                </a:cxnLst>
                <a:rect l="0" t="0" r="r" b="b"/>
                <a:pathLst>
                  <a:path w="183" h="182">
                    <a:moveTo>
                      <a:pt x="91" y="182"/>
                    </a:moveTo>
                    <a:lnTo>
                      <a:pt x="101" y="182"/>
                    </a:lnTo>
                    <a:lnTo>
                      <a:pt x="109" y="181"/>
                    </a:lnTo>
                    <a:lnTo>
                      <a:pt x="118" y="179"/>
                    </a:lnTo>
                    <a:lnTo>
                      <a:pt x="126" y="175"/>
                    </a:lnTo>
                    <a:lnTo>
                      <a:pt x="134" y="171"/>
                    </a:lnTo>
                    <a:lnTo>
                      <a:pt x="142" y="167"/>
                    </a:lnTo>
                    <a:lnTo>
                      <a:pt x="149" y="161"/>
                    </a:lnTo>
                    <a:lnTo>
                      <a:pt x="156" y="156"/>
                    </a:lnTo>
                    <a:lnTo>
                      <a:pt x="162" y="149"/>
                    </a:lnTo>
                    <a:lnTo>
                      <a:pt x="167" y="142"/>
                    </a:lnTo>
                    <a:lnTo>
                      <a:pt x="172" y="134"/>
                    </a:lnTo>
                    <a:lnTo>
                      <a:pt x="175" y="127"/>
                    </a:lnTo>
                    <a:lnTo>
                      <a:pt x="178" y="118"/>
                    </a:lnTo>
                    <a:lnTo>
                      <a:pt x="180" y="109"/>
                    </a:lnTo>
                    <a:lnTo>
                      <a:pt x="182" y="100"/>
                    </a:lnTo>
                    <a:lnTo>
                      <a:pt x="183" y="91"/>
                    </a:lnTo>
                    <a:lnTo>
                      <a:pt x="182" y="82"/>
                    </a:lnTo>
                    <a:lnTo>
                      <a:pt x="180" y="72"/>
                    </a:lnTo>
                    <a:lnTo>
                      <a:pt x="178" y="63"/>
                    </a:lnTo>
                    <a:lnTo>
                      <a:pt x="175" y="56"/>
                    </a:lnTo>
                    <a:lnTo>
                      <a:pt x="172" y="48"/>
                    </a:lnTo>
                    <a:lnTo>
                      <a:pt x="167" y="40"/>
                    </a:lnTo>
                    <a:lnTo>
                      <a:pt x="162" y="33"/>
                    </a:lnTo>
                    <a:lnTo>
                      <a:pt x="156" y="27"/>
                    </a:lnTo>
                    <a:lnTo>
                      <a:pt x="149" y="20"/>
                    </a:lnTo>
                    <a:lnTo>
                      <a:pt x="142" y="16"/>
                    </a:lnTo>
                    <a:lnTo>
                      <a:pt x="134" y="11"/>
                    </a:lnTo>
                    <a:lnTo>
                      <a:pt x="126" y="7"/>
                    </a:lnTo>
                    <a:lnTo>
                      <a:pt x="118" y="4"/>
                    </a:lnTo>
                    <a:lnTo>
                      <a:pt x="109" y="1"/>
                    </a:lnTo>
                    <a:lnTo>
                      <a:pt x="101" y="0"/>
                    </a:lnTo>
                    <a:lnTo>
                      <a:pt x="91" y="0"/>
                    </a:lnTo>
                    <a:lnTo>
                      <a:pt x="82" y="0"/>
                    </a:lnTo>
                    <a:lnTo>
                      <a:pt x="73" y="1"/>
                    </a:lnTo>
                    <a:lnTo>
                      <a:pt x="64" y="4"/>
                    </a:lnTo>
                    <a:lnTo>
                      <a:pt x="55" y="7"/>
                    </a:lnTo>
                    <a:lnTo>
                      <a:pt x="47" y="11"/>
                    </a:lnTo>
                    <a:lnTo>
                      <a:pt x="40" y="16"/>
                    </a:lnTo>
                    <a:lnTo>
                      <a:pt x="33" y="20"/>
                    </a:lnTo>
                    <a:lnTo>
                      <a:pt x="26" y="27"/>
                    </a:lnTo>
                    <a:lnTo>
                      <a:pt x="21" y="33"/>
                    </a:lnTo>
                    <a:lnTo>
                      <a:pt x="15" y="40"/>
                    </a:lnTo>
                    <a:lnTo>
                      <a:pt x="11" y="48"/>
                    </a:lnTo>
                    <a:lnTo>
                      <a:pt x="6" y="56"/>
                    </a:lnTo>
                    <a:lnTo>
                      <a:pt x="4" y="63"/>
                    </a:lnTo>
                    <a:lnTo>
                      <a:pt x="2" y="72"/>
                    </a:lnTo>
                    <a:lnTo>
                      <a:pt x="0" y="82"/>
                    </a:lnTo>
                    <a:lnTo>
                      <a:pt x="0" y="91"/>
                    </a:lnTo>
                    <a:lnTo>
                      <a:pt x="0" y="100"/>
                    </a:lnTo>
                    <a:lnTo>
                      <a:pt x="2" y="109"/>
                    </a:lnTo>
                    <a:lnTo>
                      <a:pt x="4" y="118"/>
                    </a:lnTo>
                    <a:lnTo>
                      <a:pt x="6" y="127"/>
                    </a:lnTo>
                    <a:lnTo>
                      <a:pt x="11" y="134"/>
                    </a:lnTo>
                    <a:lnTo>
                      <a:pt x="15" y="142"/>
                    </a:lnTo>
                    <a:lnTo>
                      <a:pt x="21" y="149"/>
                    </a:lnTo>
                    <a:lnTo>
                      <a:pt x="26" y="156"/>
                    </a:lnTo>
                    <a:lnTo>
                      <a:pt x="33" y="161"/>
                    </a:lnTo>
                    <a:lnTo>
                      <a:pt x="40" y="167"/>
                    </a:lnTo>
                    <a:lnTo>
                      <a:pt x="47" y="171"/>
                    </a:lnTo>
                    <a:lnTo>
                      <a:pt x="55" y="175"/>
                    </a:lnTo>
                    <a:lnTo>
                      <a:pt x="64" y="179"/>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5" name="Freeform 94"/>
              <p:cNvSpPr>
                <a:spLocks/>
              </p:cNvSpPr>
              <p:nvPr/>
            </p:nvSpPr>
            <p:spPr bwMode="gray">
              <a:xfrm>
                <a:off x="12235265" y="2399662"/>
                <a:ext cx="203200" cy="34925"/>
              </a:xfrm>
              <a:custGeom>
                <a:avLst/>
                <a:gdLst/>
                <a:ahLst/>
                <a:cxnLst>
                  <a:cxn ang="0">
                    <a:pos x="1170" y="0"/>
                  </a:cxn>
                  <a:cxn ang="0">
                    <a:pos x="1192" y="2"/>
                  </a:cxn>
                  <a:cxn ang="0">
                    <a:pos x="1212" y="9"/>
                  </a:cxn>
                  <a:cxn ang="0">
                    <a:pos x="1231" y="19"/>
                  </a:cxn>
                  <a:cxn ang="0">
                    <a:pos x="1246" y="32"/>
                  </a:cxn>
                  <a:cxn ang="0">
                    <a:pos x="1259" y="49"/>
                  </a:cxn>
                  <a:cxn ang="0">
                    <a:pos x="1271" y="67"/>
                  </a:cxn>
                  <a:cxn ang="0">
                    <a:pos x="1276" y="88"/>
                  </a:cxn>
                  <a:cxn ang="0">
                    <a:pos x="1278" y="109"/>
                  </a:cxn>
                  <a:cxn ang="0">
                    <a:pos x="1276" y="131"/>
                  </a:cxn>
                  <a:cxn ang="0">
                    <a:pos x="1271" y="151"/>
                  </a:cxn>
                  <a:cxn ang="0">
                    <a:pos x="1259" y="170"/>
                  </a:cxn>
                  <a:cxn ang="0">
                    <a:pos x="1246" y="186"/>
                  </a:cxn>
                  <a:cxn ang="0">
                    <a:pos x="1231" y="200"/>
                  </a:cxn>
                  <a:cxn ang="0">
                    <a:pos x="1212" y="210"/>
                  </a:cxn>
                  <a:cxn ang="0">
                    <a:pos x="1192" y="216"/>
                  </a:cxn>
                  <a:cxn ang="0">
                    <a:pos x="1170" y="219"/>
                  </a:cxn>
                  <a:cxn ang="0">
                    <a:pos x="97" y="217"/>
                  </a:cxn>
                  <a:cxn ang="0">
                    <a:pos x="76" y="213"/>
                  </a:cxn>
                  <a:cxn ang="0">
                    <a:pos x="56" y="205"/>
                  </a:cxn>
                  <a:cxn ang="0">
                    <a:pos x="40" y="193"/>
                  </a:cxn>
                  <a:cxn ang="0">
                    <a:pos x="24" y="179"/>
                  </a:cxn>
                  <a:cxn ang="0">
                    <a:pos x="13" y="161"/>
                  </a:cxn>
                  <a:cxn ang="0">
                    <a:pos x="4" y="142"/>
                  </a:cxn>
                  <a:cxn ang="0">
                    <a:pos x="0" y="120"/>
                  </a:cxn>
                  <a:cxn ang="0">
                    <a:pos x="0" y="98"/>
                  </a:cxn>
                  <a:cxn ang="0">
                    <a:pos x="4" y="77"/>
                  </a:cxn>
                  <a:cxn ang="0">
                    <a:pos x="13" y="58"/>
                  </a:cxn>
                  <a:cxn ang="0">
                    <a:pos x="24" y="40"/>
                  </a:cxn>
                  <a:cxn ang="0">
                    <a:pos x="40" y="26"/>
                  </a:cxn>
                  <a:cxn ang="0">
                    <a:pos x="56" y="13"/>
                  </a:cxn>
                  <a:cxn ang="0">
                    <a:pos x="76" y="6"/>
                  </a:cxn>
                  <a:cxn ang="0">
                    <a:pos x="97" y="1"/>
                  </a:cxn>
                </a:cxnLst>
                <a:rect l="0" t="0" r="r" b="b"/>
                <a:pathLst>
                  <a:path w="1278" h="219">
                    <a:moveTo>
                      <a:pt x="108" y="0"/>
                    </a:moveTo>
                    <a:lnTo>
                      <a:pt x="1170" y="0"/>
                    </a:lnTo>
                    <a:lnTo>
                      <a:pt x="1181" y="1"/>
                    </a:lnTo>
                    <a:lnTo>
                      <a:pt x="1192" y="2"/>
                    </a:lnTo>
                    <a:lnTo>
                      <a:pt x="1202" y="6"/>
                    </a:lnTo>
                    <a:lnTo>
                      <a:pt x="1212" y="9"/>
                    </a:lnTo>
                    <a:lnTo>
                      <a:pt x="1222" y="13"/>
                    </a:lnTo>
                    <a:lnTo>
                      <a:pt x="1231" y="19"/>
                    </a:lnTo>
                    <a:lnTo>
                      <a:pt x="1238" y="26"/>
                    </a:lnTo>
                    <a:lnTo>
                      <a:pt x="1246" y="32"/>
                    </a:lnTo>
                    <a:lnTo>
                      <a:pt x="1254" y="40"/>
                    </a:lnTo>
                    <a:lnTo>
                      <a:pt x="1259" y="49"/>
                    </a:lnTo>
                    <a:lnTo>
                      <a:pt x="1265" y="58"/>
                    </a:lnTo>
                    <a:lnTo>
                      <a:pt x="1271" y="67"/>
                    </a:lnTo>
                    <a:lnTo>
                      <a:pt x="1274" y="77"/>
                    </a:lnTo>
                    <a:lnTo>
                      <a:pt x="1276" y="88"/>
                    </a:lnTo>
                    <a:lnTo>
                      <a:pt x="1278" y="98"/>
                    </a:lnTo>
                    <a:lnTo>
                      <a:pt x="1278" y="109"/>
                    </a:lnTo>
                    <a:lnTo>
                      <a:pt x="1278" y="120"/>
                    </a:lnTo>
                    <a:lnTo>
                      <a:pt x="1276" y="131"/>
                    </a:lnTo>
                    <a:lnTo>
                      <a:pt x="1274" y="142"/>
                    </a:lnTo>
                    <a:lnTo>
                      <a:pt x="1271" y="151"/>
                    </a:lnTo>
                    <a:lnTo>
                      <a:pt x="1265" y="161"/>
                    </a:lnTo>
                    <a:lnTo>
                      <a:pt x="1259" y="170"/>
                    </a:lnTo>
                    <a:lnTo>
                      <a:pt x="1254" y="179"/>
                    </a:lnTo>
                    <a:lnTo>
                      <a:pt x="1246" y="186"/>
                    </a:lnTo>
                    <a:lnTo>
                      <a:pt x="1238" y="193"/>
                    </a:lnTo>
                    <a:lnTo>
                      <a:pt x="1231" y="200"/>
                    </a:lnTo>
                    <a:lnTo>
                      <a:pt x="1222" y="205"/>
                    </a:lnTo>
                    <a:lnTo>
                      <a:pt x="1212" y="210"/>
                    </a:lnTo>
                    <a:lnTo>
                      <a:pt x="1202" y="213"/>
                    </a:lnTo>
                    <a:lnTo>
                      <a:pt x="1192" y="216"/>
                    </a:lnTo>
                    <a:lnTo>
                      <a:pt x="1181" y="217"/>
                    </a:lnTo>
                    <a:lnTo>
                      <a:pt x="1170" y="219"/>
                    </a:lnTo>
                    <a:lnTo>
                      <a:pt x="108" y="219"/>
                    </a:lnTo>
                    <a:lnTo>
                      <a:pt x="97" y="217"/>
                    </a:lnTo>
                    <a:lnTo>
                      <a:pt x="86" y="216"/>
                    </a:lnTo>
                    <a:lnTo>
                      <a:pt x="76" y="213"/>
                    </a:lnTo>
                    <a:lnTo>
                      <a:pt x="66" y="210"/>
                    </a:lnTo>
                    <a:lnTo>
                      <a:pt x="56" y="205"/>
                    </a:lnTo>
                    <a:lnTo>
                      <a:pt x="47" y="200"/>
                    </a:lnTo>
                    <a:lnTo>
                      <a:pt x="40" y="193"/>
                    </a:lnTo>
                    <a:lnTo>
                      <a:pt x="32" y="186"/>
                    </a:lnTo>
                    <a:lnTo>
                      <a:pt x="24" y="179"/>
                    </a:lnTo>
                    <a:lnTo>
                      <a:pt x="19" y="170"/>
                    </a:lnTo>
                    <a:lnTo>
                      <a:pt x="13" y="161"/>
                    </a:lnTo>
                    <a:lnTo>
                      <a:pt x="9" y="151"/>
                    </a:lnTo>
                    <a:lnTo>
                      <a:pt x="4" y="142"/>
                    </a:lnTo>
                    <a:lnTo>
                      <a:pt x="2" y="131"/>
                    </a:lnTo>
                    <a:lnTo>
                      <a:pt x="0" y="120"/>
                    </a:lnTo>
                    <a:lnTo>
                      <a:pt x="0" y="109"/>
                    </a:lnTo>
                    <a:lnTo>
                      <a:pt x="0" y="98"/>
                    </a:lnTo>
                    <a:lnTo>
                      <a:pt x="2" y="88"/>
                    </a:lnTo>
                    <a:lnTo>
                      <a:pt x="4" y="77"/>
                    </a:lnTo>
                    <a:lnTo>
                      <a:pt x="9" y="67"/>
                    </a:lnTo>
                    <a:lnTo>
                      <a:pt x="13" y="58"/>
                    </a:lnTo>
                    <a:lnTo>
                      <a:pt x="19" y="49"/>
                    </a:lnTo>
                    <a:lnTo>
                      <a:pt x="24" y="40"/>
                    </a:lnTo>
                    <a:lnTo>
                      <a:pt x="32" y="32"/>
                    </a:lnTo>
                    <a:lnTo>
                      <a:pt x="40"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6" name="Freeform 95"/>
              <p:cNvSpPr>
                <a:spLocks/>
              </p:cNvSpPr>
              <p:nvPr/>
            </p:nvSpPr>
            <p:spPr bwMode="gray">
              <a:xfrm>
                <a:off x="11619315" y="2401249"/>
                <a:ext cx="28575" cy="28575"/>
              </a:xfrm>
              <a:custGeom>
                <a:avLst/>
                <a:gdLst/>
                <a:ahLst/>
                <a:cxnLst>
                  <a:cxn ang="0">
                    <a:pos x="101" y="183"/>
                  </a:cxn>
                  <a:cxn ang="0">
                    <a:pos x="119" y="179"/>
                  </a:cxn>
                  <a:cxn ang="0">
                    <a:pos x="136" y="172"/>
                  </a:cxn>
                  <a:cxn ang="0">
                    <a:pos x="150" y="162"/>
                  </a:cxn>
                  <a:cxn ang="0">
                    <a:pos x="162" y="149"/>
                  </a:cxn>
                  <a:cxn ang="0">
                    <a:pos x="172" y="135"/>
                  </a:cxn>
                  <a:cxn ang="0">
                    <a:pos x="179" y="118"/>
                  </a:cxn>
                  <a:cxn ang="0">
                    <a:pos x="183" y="101"/>
                  </a:cxn>
                  <a:cxn ang="0">
                    <a:pos x="183" y="82"/>
                  </a:cxn>
                  <a:cxn ang="0">
                    <a:pos x="179" y="64"/>
                  </a:cxn>
                  <a:cxn ang="0">
                    <a:pos x="172" y="48"/>
                  </a:cxn>
                  <a:cxn ang="0">
                    <a:pos x="162" y="33"/>
                  </a:cxn>
                  <a:cxn ang="0">
                    <a:pos x="150" y="21"/>
                  </a:cxn>
                  <a:cxn ang="0">
                    <a:pos x="136" y="11"/>
                  </a:cxn>
                  <a:cxn ang="0">
                    <a:pos x="119" y="4"/>
                  </a:cxn>
                  <a:cxn ang="0">
                    <a:pos x="101" y="1"/>
                  </a:cxn>
                  <a:cxn ang="0">
                    <a:pos x="82" y="1"/>
                  </a:cxn>
                  <a:cxn ang="0">
                    <a:pos x="65" y="4"/>
                  </a:cxn>
                  <a:cxn ang="0">
                    <a:pos x="49" y="11"/>
                  </a:cxn>
                  <a:cxn ang="0">
                    <a:pos x="34" y="21"/>
                  </a:cxn>
                  <a:cxn ang="0">
                    <a:pos x="21" y="33"/>
                  </a:cxn>
                  <a:cxn ang="0">
                    <a:pos x="11" y="48"/>
                  </a:cxn>
                  <a:cxn ang="0">
                    <a:pos x="5" y="64"/>
                  </a:cxn>
                  <a:cxn ang="0">
                    <a:pos x="1" y="82"/>
                  </a:cxn>
                  <a:cxn ang="0">
                    <a:pos x="1" y="101"/>
                  </a:cxn>
                  <a:cxn ang="0">
                    <a:pos x="5" y="118"/>
                  </a:cxn>
                  <a:cxn ang="0">
                    <a:pos x="11" y="135"/>
                  </a:cxn>
                  <a:cxn ang="0">
                    <a:pos x="21" y="149"/>
                  </a:cxn>
                  <a:cxn ang="0">
                    <a:pos x="34" y="162"/>
                  </a:cxn>
                  <a:cxn ang="0">
                    <a:pos x="49" y="172"/>
                  </a:cxn>
                  <a:cxn ang="0">
                    <a:pos x="65" y="179"/>
                  </a:cxn>
                  <a:cxn ang="0">
                    <a:pos x="82" y="183"/>
                  </a:cxn>
                </a:cxnLst>
                <a:rect l="0" t="0" r="r" b="b"/>
                <a:pathLst>
                  <a:path w="183" h="183">
                    <a:moveTo>
                      <a:pt x="92" y="183"/>
                    </a:moveTo>
                    <a:lnTo>
                      <a:pt x="101" y="183"/>
                    </a:lnTo>
                    <a:lnTo>
                      <a:pt x="110" y="182"/>
                    </a:lnTo>
                    <a:lnTo>
                      <a:pt x="119" y="179"/>
                    </a:lnTo>
                    <a:lnTo>
                      <a:pt x="128" y="176"/>
                    </a:lnTo>
                    <a:lnTo>
                      <a:pt x="136" y="172"/>
                    </a:lnTo>
                    <a:lnTo>
                      <a:pt x="143" y="167"/>
                    </a:lnTo>
                    <a:lnTo>
                      <a:pt x="150" y="162"/>
                    </a:lnTo>
                    <a:lnTo>
                      <a:pt x="157" y="156"/>
                    </a:lnTo>
                    <a:lnTo>
                      <a:pt x="162" y="149"/>
                    </a:lnTo>
                    <a:lnTo>
                      <a:pt x="168" y="143"/>
                    </a:lnTo>
                    <a:lnTo>
                      <a:pt x="172" y="135"/>
                    </a:lnTo>
                    <a:lnTo>
                      <a:pt x="177" y="127"/>
                    </a:lnTo>
                    <a:lnTo>
                      <a:pt x="179" y="118"/>
                    </a:lnTo>
                    <a:lnTo>
                      <a:pt x="181" y="110"/>
                    </a:lnTo>
                    <a:lnTo>
                      <a:pt x="183" y="101"/>
                    </a:lnTo>
                    <a:lnTo>
                      <a:pt x="183" y="92"/>
                    </a:lnTo>
                    <a:lnTo>
                      <a:pt x="183" y="82"/>
                    </a:lnTo>
                    <a:lnTo>
                      <a:pt x="181" y="73"/>
                    </a:lnTo>
                    <a:lnTo>
                      <a:pt x="179" y="64"/>
                    </a:lnTo>
                    <a:lnTo>
                      <a:pt x="177" y="56"/>
                    </a:lnTo>
                    <a:lnTo>
                      <a:pt x="172" y="48"/>
                    </a:lnTo>
                    <a:lnTo>
                      <a:pt x="168" y="41"/>
                    </a:lnTo>
                    <a:lnTo>
                      <a:pt x="162" y="33"/>
                    </a:lnTo>
                    <a:lnTo>
                      <a:pt x="157" y="27"/>
                    </a:lnTo>
                    <a:lnTo>
                      <a:pt x="150" y="21"/>
                    </a:lnTo>
                    <a:lnTo>
                      <a:pt x="143" y="16"/>
                    </a:lnTo>
                    <a:lnTo>
                      <a:pt x="136" y="11"/>
                    </a:lnTo>
                    <a:lnTo>
                      <a:pt x="128" y="7"/>
                    </a:lnTo>
                    <a:lnTo>
                      <a:pt x="119" y="4"/>
                    </a:lnTo>
                    <a:lnTo>
                      <a:pt x="110" y="2"/>
                    </a:lnTo>
                    <a:lnTo>
                      <a:pt x="101" y="1"/>
                    </a:lnTo>
                    <a:lnTo>
                      <a:pt x="92" y="0"/>
                    </a:lnTo>
                    <a:lnTo>
                      <a:pt x="82" y="1"/>
                    </a:lnTo>
                    <a:lnTo>
                      <a:pt x="73" y="2"/>
                    </a:lnTo>
                    <a:lnTo>
                      <a:pt x="65" y="4"/>
                    </a:lnTo>
                    <a:lnTo>
                      <a:pt x="57" y="7"/>
                    </a:lnTo>
                    <a:lnTo>
                      <a:pt x="49" y="11"/>
                    </a:lnTo>
                    <a:lnTo>
                      <a:pt x="41" y="16"/>
                    </a:lnTo>
                    <a:lnTo>
                      <a:pt x="34" y="21"/>
                    </a:lnTo>
                    <a:lnTo>
                      <a:pt x="28" y="27"/>
                    </a:lnTo>
                    <a:lnTo>
                      <a:pt x="21" y="33"/>
                    </a:lnTo>
                    <a:lnTo>
                      <a:pt x="16" y="41"/>
                    </a:lnTo>
                    <a:lnTo>
                      <a:pt x="11" y="48"/>
                    </a:lnTo>
                    <a:lnTo>
                      <a:pt x="8" y="56"/>
                    </a:lnTo>
                    <a:lnTo>
                      <a:pt x="5" y="64"/>
                    </a:lnTo>
                    <a:lnTo>
                      <a:pt x="2" y="73"/>
                    </a:lnTo>
                    <a:lnTo>
                      <a:pt x="1" y="82"/>
                    </a:lnTo>
                    <a:lnTo>
                      <a:pt x="0" y="92"/>
                    </a:lnTo>
                    <a:lnTo>
                      <a:pt x="1" y="101"/>
                    </a:lnTo>
                    <a:lnTo>
                      <a:pt x="2" y="110"/>
                    </a:lnTo>
                    <a:lnTo>
                      <a:pt x="5" y="118"/>
                    </a:lnTo>
                    <a:lnTo>
                      <a:pt x="8" y="127"/>
                    </a:lnTo>
                    <a:lnTo>
                      <a:pt x="11" y="135"/>
                    </a:lnTo>
                    <a:lnTo>
                      <a:pt x="16" y="143"/>
                    </a:lnTo>
                    <a:lnTo>
                      <a:pt x="21" y="149"/>
                    </a:lnTo>
                    <a:lnTo>
                      <a:pt x="28" y="156"/>
                    </a:lnTo>
                    <a:lnTo>
                      <a:pt x="34" y="162"/>
                    </a:lnTo>
                    <a:lnTo>
                      <a:pt x="41" y="167"/>
                    </a:lnTo>
                    <a:lnTo>
                      <a:pt x="49" y="172"/>
                    </a:lnTo>
                    <a:lnTo>
                      <a:pt x="57" y="176"/>
                    </a:lnTo>
                    <a:lnTo>
                      <a:pt x="65" y="179"/>
                    </a:lnTo>
                    <a:lnTo>
                      <a:pt x="73" y="182"/>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7" name="Freeform 96"/>
              <p:cNvSpPr>
                <a:spLocks/>
              </p:cNvSpPr>
              <p:nvPr/>
            </p:nvSpPr>
            <p:spPr bwMode="gray">
              <a:xfrm>
                <a:off x="11659003" y="2401249"/>
                <a:ext cx="28575" cy="28575"/>
              </a:xfrm>
              <a:custGeom>
                <a:avLst/>
                <a:gdLst/>
                <a:ahLst/>
                <a:cxnLst>
                  <a:cxn ang="0">
                    <a:pos x="100" y="183"/>
                  </a:cxn>
                  <a:cxn ang="0">
                    <a:pos x="118" y="179"/>
                  </a:cxn>
                  <a:cxn ang="0">
                    <a:pos x="134" y="172"/>
                  </a:cxn>
                  <a:cxn ang="0">
                    <a:pos x="149" y="162"/>
                  </a:cxn>
                  <a:cxn ang="0">
                    <a:pos x="161" y="149"/>
                  </a:cxn>
                  <a:cxn ang="0">
                    <a:pos x="171" y="135"/>
                  </a:cxn>
                  <a:cxn ang="0">
                    <a:pos x="179" y="118"/>
                  </a:cxn>
                  <a:cxn ang="0">
                    <a:pos x="182" y="101"/>
                  </a:cxn>
                  <a:cxn ang="0">
                    <a:pos x="182" y="82"/>
                  </a:cxn>
                  <a:cxn ang="0">
                    <a:pos x="179" y="64"/>
                  </a:cxn>
                  <a:cxn ang="0">
                    <a:pos x="171" y="48"/>
                  </a:cxn>
                  <a:cxn ang="0">
                    <a:pos x="161" y="33"/>
                  </a:cxn>
                  <a:cxn ang="0">
                    <a:pos x="149" y="21"/>
                  </a:cxn>
                  <a:cxn ang="0">
                    <a:pos x="134" y="11"/>
                  </a:cxn>
                  <a:cxn ang="0">
                    <a:pos x="118" y="4"/>
                  </a:cxn>
                  <a:cxn ang="0">
                    <a:pos x="100" y="1"/>
                  </a:cxn>
                  <a:cxn ang="0">
                    <a:pos x="81" y="1"/>
                  </a:cxn>
                  <a:cxn ang="0">
                    <a:pos x="63" y="4"/>
                  </a:cxn>
                  <a:cxn ang="0">
                    <a:pos x="48" y="11"/>
                  </a:cxn>
                  <a:cxn ang="0">
                    <a:pos x="32" y="21"/>
                  </a:cxn>
                  <a:cxn ang="0">
                    <a:pos x="20" y="33"/>
                  </a:cxn>
                  <a:cxn ang="0">
                    <a:pos x="10" y="48"/>
                  </a:cxn>
                  <a:cxn ang="0">
                    <a:pos x="4" y="64"/>
                  </a:cxn>
                  <a:cxn ang="0">
                    <a:pos x="0" y="82"/>
                  </a:cxn>
                  <a:cxn ang="0">
                    <a:pos x="0" y="101"/>
                  </a:cxn>
                  <a:cxn ang="0">
                    <a:pos x="4" y="118"/>
                  </a:cxn>
                  <a:cxn ang="0">
                    <a:pos x="10" y="135"/>
                  </a:cxn>
                  <a:cxn ang="0">
                    <a:pos x="20" y="149"/>
                  </a:cxn>
                  <a:cxn ang="0">
                    <a:pos x="32" y="162"/>
                  </a:cxn>
                  <a:cxn ang="0">
                    <a:pos x="48" y="172"/>
                  </a:cxn>
                  <a:cxn ang="0">
                    <a:pos x="63" y="179"/>
                  </a:cxn>
                  <a:cxn ang="0">
                    <a:pos x="81" y="183"/>
                  </a:cxn>
                </a:cxnLst>
                <a:rect l="0" t="0" r="r" b="b"/>
                <a:pathLst>
                  <a:path w="182" h="183">
                    <a:moveTo>
                      <a:pt x="91" y="183"/>
                    </a:moveTo>
                    <a:lnTo>
                      <a:pt x="100" y="183"/>
                    </a:lnTo>
                    <a:lnTo>
                      <a:pt x="109" y="182"/>
                    </a:lnTo>
                    <a:lnTo>
                      <a:pt x="118" y="179"/>
                    </a:lnTo>
                    <a:lnTo>
                      <a:pt x="127" y="176"/>
                    </a:lnTo>
                    <a:lnTo>
                      <a:pt x="134" y="172"/>
                    </a:lnTo>
                    <a:lnTo>
                      <a:pt x="142" y="167"/>
                    </a:lnTo>
                    <a:lnTo>
                      <a:pt x="149" y="162"/>
                    </a:lnTo>
                    <a:lnTo>
                      <a:pt x="155" y="156"/>
                    </a:lnTo>
                    <a:lnTo>
                      <a:pt x="161" y="149"/>
                    </a:lnTo>
                    <a:lnTo>
                      <a:pt x="167" y="143"/>
                    </a:lnTo>
                    <a:lnTo>
                      <a:pt x="171" y="135"/>
                    </a:lnTo>
                    <a:lnTo>
                      <a:pt x="175" y="127"/>
                    </a:lnTo>
                    <a:lnTo>
                      <a:pt x="179" y="118"/>
                    </a:lnTo>
                    <a:lnTo>
                      <a:pt x="181" y="110"/>
                    </a:lnTo>
                    <a:lnTo>
                      <a:pt x="182" y="101"/>
                    </a:lnTo>
                    <a:lnTo>
                      <a:pt x="182" y="92"/>
                    </a:lnTo>
                    <a:lnTo>
                      <a:pt x="182" y="82"/>
                    </a:lnTo>
                    <a:lnTo>
                      <a:pt x="181" y="73"/>
                    </a:lnTo>
                    <a:lnTo>
                      <a:pt x="179" y="64"/>
                    </a:lnTo>
                    <a:lnTo>
                      <a:pt x="175" y="56"/>
                    </a:lnTo>
                    <a:lnTo>
                      <a:pt x="171" y="48"/>
                    </a:lnTo>
                    <a:lnTo>
                      <a:pt x="167" y="41"/>
                    </a:lnTo>
                    <a:lnTo>
                      <a:pt x="161" y="33"/>
                    </a:lnTo>
                    <a:lnTo>
                      <a:pt x="155" y="27"/>
                    </a:lnTo>
                    <a:lnTo>
                      <a:pt x="149" y="21"/>
                    </a:lnTo>
                    <a:lnTo>
                      <a:pt x="142" y="16"/>
                    </a:lnTo>
                    <a:lnTo>
                      <a:pt x="134" y="11"/>
                    </a:lnTo>
                    <a:lnTo>
                      <a:pt x="127" y="7"/>
                    </a:lnTo>
                    <a:lnTo>
                      <a:pt x="118" y="4"/>
                    </a:lnTo>
                    <a:lnTo>
                      <a:pt x="109" y="2"/>
                    </a:lnTo>
                    <a:lnTo>
                      <a:pt x="100" y="1"/>
                    </a:lnTo>
                    <a:lnTo>
                      <a:pt x="91" y="0"/>
                    </a:lnTo>
                    <a:lnTo>
                      <a:pt x="81" y="1"/>
                    </a:lnTo>
                    <a:lnTo>
                      <a:pt x="72" y="2"/>
                    </a:lnTo>
                    <a:lnTo>
                      <a:pt x="63" y="4"/>
                    </a:lnTo>
                    <a:lnTo>
                      <a:pt x="56" y="7"/>
                    </a:lnTo>
                    <a:lnTo>
                      <a:pt x="48" y="11"/>
                    </a:lnTo>
                    <a:lnTo>
                      <a:pt x="40" y="16"/>
                    </a:lnTo>
                    <a:lnTo>
                      <a:pt x="32" y="21"/>
                    </a:lnTo>
                    <a:lnTo>
                      <a:pt x="27" y="27"/>
                    </a:lnTo>
                    <a:lnTo>
                      <a:pt x="20" y="33"/>
                    </a:lnTo>
                    <a:lnTo>
                      <a:pt x="16" y="41"/>
                    </a:lnTo>
                    <a:lnTo>
                      <a:pt x="10" y="48"/>
                    </a:lnTo>
                    <a:lnTo>
                      <a:pt x="7" y="56"/>
                    </a:lnTo>
                    <a:lnTo>
                      <a:pt x="4" y="64"/>
                    </a:lnTo>
                    <a:lnTo>
                      <a:pt x="1" y="73"/>
                    </a:lnTo>
                    <a:lnTo>
                      <a:pt x="0" y="82"/>
                    </a:lnTo>
                    <a:lnTo>
                      <a:pt x="0" y="92"/>
                    </a:lnTo>
                    <a:lnTo>
                      <a:pt x="0" y="101"/>
                    </a:lnTo>
                    <a:lnTo>
                      <a:pt x="1" y="110"/>
                    </a:lnTo>
                    <a:lnTo>
                      <a:pt x="4" y="118"/>
                    </a:lnTo>
                    <a:lnTo>
                      <a:pt x="7" y="127"/>
                    </a:lnTo>
                    <a:lnTo>
                      <a:pt x="10" y="135"/>
                    </a:lnTo>
                    <a:lnTo>
                      <a:pt x="16" y="143"/>
                    </a:lnTo>
                    <a:lnTo>
                      <a:pt x="20" y="149"/>
                    </a:lnTo>
                    <a:lnTo>
                      <a:pt x="27" y="156"/>
                    </a:lnTo>
                    <a:lnTo>
                      <a:pt x="32" y="162"/>
                    </a:lnTo>
                    <a:lnTo>
                      <a:pt x="40" y="167"/>
                    </a:lnTo>
                    <a:lnTo>
                      <a:pt x="48" y="172"/>
                    </a:lnTo>
                    <a:lnTo>
                      <a:pt x="56" y="176"/>
                    </a:lnTo>
                    <a:lnTo>
                      <a:pt x="63" y="179"/>
                    </a:lnTo>
                    <a:lnTo>
                      <a:pt x="72" y="182"/>
                    </a:lnTo>
                    <a:lnTo>
                      <a:pt x="81"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8" name="Freeform 97"/>
              <p:cNvSpPr>
                <a:spLocks/>
              </p:cNvSpPr>
              <p:nvPr/>
            </p:nvSpPr>
            <p:spPr bwMode="gray">
              <a:xfrm>
                <a:off x="11698690" y="2401249"/>
                <a:ext cx="30163" cy="28575"/>
              </a:xfrm>
              <a:custGeom>
                <a:avLst/>
                <a:gdLst/>
                <a:ahLst/>
                <a:cxnLst>
                  <a:cxn ang="0">
                    <a:pos x="100" y="183"/>
                  </a:cxn>
                  <a:cxn ang="0">
                    <a:pos x="118" y="179"/>
                  </a:cxn>
                  <a:cxn ang="0">
                    <a:pos x="134" y="172"/>
                  </a:cxn>
                  <a:cxn ang="0">
                    <a:pos x="149" y="162"/>
                  </a:cxn>
                  <a:cxn ang="0">
                    <a:pos x="162" y="149"/>
                  </a:cxn>
                  <a:cxn ang="0">
                    <a:pos x="171" y="135"/>
                  </a:cxn>
                  <a:cxn ang="0">
                    <a:pos x="179" y="118"/>
                  </a:cxn>
                  <a:cxn ang="0">
                    <a:pos x="182" y="101"/>
                  </a:cxn>
                  <a:cxn ang="0">
                    <a:pos x="182" y="82"/>
                  </a:cxn>
                  <a:cxn ang="0">
                    <a:pos x="179" y="64"/>
                  </a:cxn>
                  <a:cxn ang="0">
                    <a:pos x="171" y="48"/>
                  </a:cxn>
                  <a:cxn ang="0">
                    <a:pos x="162" y="33"/>
                  </a:cxn>
                  <a:cxn ang="0">
                    <a:pos x="149" y="21"/>
                  </a:cxn>
                  <a:cxn ang="0">
                    <a:pos x="134" y="11"/>
                  </a:cxn>
                  <a:cxn ang="0">
                    <a:pos x="118" y="4"/>
                  </a:cxn>
                  <a:cxn ang="0">
                    <a:pos x="100" y="1"/>
                  </a:cxn>
                  <a:cxn ang="0">
                    <a:pos x="82" y="1"/>
                  </a:cxn>
                  <a:cxn ang="0">
                    <a:pos x="64" y="4"/>
                  </a:cxn>
                  <a:cxn ang="0">
                    <a:pos x="48" y="11"/>
                  </a:cxn>
                  <a:cxn ang="0">
                    <a:pos x="33" y="21"/>
                  </a:cxn>
                  <a:cxn ang="0">
                    <a:pos x="20" y="33"/>
                  </a:cxn>
                  <a:cxn ang="0">
                    <a:pos x="11" y="48"/>
                  </a:cxn>
                  <a:cxn ang="0">
                    <a:pos x="3" y="64"/>
                  </a:cxn>
                  <a:cxn ang="0">
                    <a:pos x="0" y="82"/>
                  </a:cxn>
                  <a:cxn ang="0">
                    <a:pos x="0" y="101"/>
                  </a:cxn>
                  <a:cxn ang="0">
                    <a:pos x="3" y="118"/>
                  </a:cxn>
                  <a:cxn ang="0">
                    <a:pos x="11" y="135"/>
                  </a:cxn>
                  <a:cxn ang="0">
                    <a:pos x="20" y="149"/>
                  </a:cxn>
                  <a:cxn ang="0">
                    <a:pos x="33" y="162"/>
                  </a:cxn>
                  <a:cxn ang="0">
                    <a:pos x="48" y="172"/>
                  </a:cxn>
                  <a:cxn ang="0">
                    <a:pos x="64" y="179"/>
                  </a:cxn>
                  <a:cxn ang="0">
                    <a:pos x="82" y="183"/>
                  </a:cxn>
                </a:cxnLst>
                <a:rect l="0" t="0" r="r" b="b"/>
                <a:pathLst>
                  <a:path w="182" h="183">
                    <a:moveTo>
                      <a:pt x="91" y="183"/>
                    </a:moveTo>
                    <a:lnTo>
                      <a:pt x="100" y="183"/>
                    </a:lnTo>
                    <a:lnTo>
                      <a:pt x="110" y="182"/>
                    </a:lnTo>
                    <a:lnTo>
                      <a:pt x="118" y="179"/>
                    </a:lnTo>
                    <a:lnTo>
                      <a:pt x="126" y="176"/>
                    </a:lnTo>
                    <a:lnTo>
                      <a:pt x="134" y="172"/>
                    </a:lnTo>
                    <a:lnTo>
                      <a:pt x="142" y="167"/>
                    </a:lnTo>
                    <a:lnTo>
                      <a:pt x="149" y="162"/>
                    </a:lnTo>
                    <a:lnTo>
                      <a:pt x="155" y="156"/>
                    </a:lnTo>
                    <a:lnTo>
                      <a:pt x="162" y="149"/>
                    </a:lnTo>
                    <a:lnTo>
                      <a:pt x="166" y="143"/>
                    </a:lnTo>
                    <a:lnTo>
                      <a:pt x="171" y="135"/>
                    </a:lnTo>
                    <a:lnTo>
                      <a:pt x="175" y="127"/>
                    </a:lnTo>
                    <a:lnTo>
                      <a:pt x="179" y="118"/>
                    </a:lnTo>
                    <a:lnTo>
                      <a:pt x="181" y="110"/>
                    </a:lnTo>
                    <a:lnTo>
                      <a:pt x="182" y="101"/>
                    </a:lnTo>
                    <a:lnTo>
                      <a:pt x="182" y="92"/>
                    </a:lnTo>
                    <a:lnTo>
                      <a:pt x="182" y="82"/>
                    </a:lnTo>
                    <a:lnTo>
                      <a:pt x="181" y="73"/>
                    </a:lnTo>
                    <a:lnTo>
                      <a:pt x="179" y="64"/>
                    </a:lnTo>
                    <a:lnTo>
                      <a:pt x="175" y="56"/>
                    </a:lnTo>
                    <a:lnTo>
                      <a:pt x="171" y="48"/>
                    </a:lnTo>
                    <a:lnTo>
                      <a:pt x="166" y="41"/>
                    </a:lnTo>
                    <a:lnTo>
                      <a:pt x="162" y="33"/>
                    </a:lnTo>
                    <a:lnTo>
                      <a:pt x="155" y="27"/>
                    </a:lnTo>
                    <a:lnTo>
                      <a:pt x="149" y="21"/>
                    </a:lnTo>
                    <a:lnTo>
                      <a:pt x="142" y="16"/>
                    </a:lnTo>
                    <a:lnTo>
                      <a:pt x="134" y="11"/>
                    </a:lnTo>
                    <a:lnTo>
                      <a:pt x="126" y="7"/>
                    </a:lnTo>
                    <a:lnTo>
                      <a:pt x="118" y="4"/>
                    </a:lnTo>
                    <a:lnTo>
                      <a:pt x="110" y="2"/>
                    </a:lnTo>
                    <a:lnTo>
                      <a:pt x="100" y="1"/>
                    </a:lnTo>
                    <a:lnTo>
                      <a:pt x="91" y="0"/>
                    </a:lnTo>
                    <a:lnTo>
                      <a:pt x="82" y="1"/>
                    </a:lnTo>
                    <a:lnTo>
                      <a:pt x="72" y="2"/>
                    </a:lnTo>
                    <a:lnTo>
                      <a:pt x="64" y="4"/>
                    </a:lnTo>
                    <a:lnTo>
                      <a:pt x="55" y="7"/>
                    </a:lnTo>
                    <a:lnTo>
                      <a:pt x="48" y="11"/>
                    </a:lnTo>
                    <a:lnTo>
                      <a:pt x="40" y="16"/>
                    </a:lnTo>
                    <a:lnTo>
                      <a:pt x="33" y="21"/>
                    </a:lnTo>
                    <a:lnTo>
                      <a:pt x="27" y="27"/>
                    </a:lnTo>
                    <a:lnTo>
                      <a:pt x="20" y="33"/>
                    </a:lnTo>
                    <a:lnTo>
                      <a:pt x="16" y="41"/>
                    </a:lnTo>
                    <a:lnTo>
                      <a:pt x="11" y="48"/>
                    </a:lnTo>
                    <a:lnTo>
                      <a:pt x="7" y="56"/>
                    </a:lnTo>
                    <a:lnTo>
                      <a:pt x="3" y="64"/>
                    </a:lnTo>
                    <a:lnTo>
                      <a:pt x="1" y="73"/>
                    </a:lnTo>
                    <a:lnTo>
                      <a:pt x="0" y="82"/>
                    </a:lnTo>
                    <a:lnTo>
                      <a:pt x="0" y="92"/>
                    </a:lnTo>
                    <a:lnTo>
                      <a:pt x="0" y="101"/>
                    </a:lnTo>
                    <a:lnTo>
                      <a:pt x="1" y="110"/>
                    </a:lnTo>
                    <a:lnTo>
                      <a:pt x="3" y="118"/>
                    </a:lnTo>
                    <a:lnTo>
                      <a:pt x="7" y="127"/>
                    </a:lnTo>
                    <a:lnTo>
                      <a:pt x="11" y="135"/>
                    </a:lnTo>
                    <a:lnTo>
                      <a:pt x="16" y="143"/>
                    </a:lnTo>
                    <a:lnTo>
                      <a:pt x="20" y="149"/>
                    </a:lnTo>
                    <a:lnTo>
                      <a:pt x="27" y="156"/>
                    </a:lnTo>
                    <a:lnTo>
                      <a:pt x="33" y="162"/>
                    </a:lnTo>
                    <a:lnTo>
                      <a:pt x="40" y="167"/>
                    </a:lnTo>
                    <a:lnTo>
                      <a:pt x="48" y="172"/>
                    </a:lnTo>
                    <a:lnTo>
                      <a:pt x="55" y="176"/>
                    </a:lnTo>
                    <a:lnTo>
                      <a:pt x="64" y="179"/>
                    </a:lnTo>
                    <a:lnTo>
                      <a:pt x="72"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9" name="Freeform 98"/>
              <p:cNvSpPr>
                <a:spLocks/>
              </p:cNvSpPr>
              <p:nvPr/>
            </p:nvSpPr>
            <p:spPr bwMode="gray">
              <a:xfrm>
                <a:off x="11739965" y="2401249"/>
                <a:ext cx="28575" cy="28575"/>
              </a:xfrm>
              <a:custGeom>
                <a:avLst/>
                <a:gdLst/>
                <a:ahLst/>
                <a:cxnLst>
                  <a:cxn ang="0">
                    <a:pos x="101" y="183"/>
                  </a:cxn>
                  <a:cxn ang="0">
                    <a:pos x="118" y="179"/>
                  </a:cxn>
                  <a:cxn ang="0">
                    <a:pos x="134" y="172"/>
                  </a:cxn>
                  <a:cxn ang="0">
                    <a:pos x="148" y="162"/>
                  </a:cxn>
                  <a:cxn ang="0">
                    <a:pos x="162" y="149"/>
                  </a:cxn>
                  <a:cxn ang="0">
                    <a:pos x="172" y="135"/>
                  </a:cxn>
                  <a:cxn ang="0">
                    <a:pos x="178" y="118"/>
                  </a:cxn>
                  <a:cxn ang="0">
                    <a:pos x="182" y="101"/>
                  </a:cxn>
                  <a:cxn ang="0">
                    <a:pos x="182" y="82"/>
                  </a:cxn>
                  <a:cxn ang="0">
                    <a:pos x="178" y="64"/>
                  </a:cxn>
                  <a:cxn ang="0">
                    <a:pos x="172" y="48"/>
                  </a:cxn>
                  <a:cxn ang="0">
                    <a:pos x="162" y="33"/>
                  </a:cxn>
                  <a:cxn ang="0">
                    <a:pos x="148" y="21"/>
                  </a:cxn>
                  <a:cxn ang="0">
                    <a:pos x="134" y="11"/>
                  </a:cxn>
                  <a:cxn ang="0">
                    <a:pos x="118" y="4"/>
                  </a:cxn>
                  <a:cxn ang="0">
                    <a:pos x="101" y="1"/>
                  </a:cxn>
                  <a:cxn ang="0">
                    <a:pos x="82" y="1"/>
                  </a:cxn>
                  <a:cxn ang="0">
                    <a:pos x="64" y="4"/>
                  </a:cxn>
                  <a:cxn ang="0">
                    <a:pos x="48" y="11"/>
                  </a:cxn>
                  <a:cxn ang="0">
                    <a:pos x="33" y="21"/>
                  </a:cxn>
                  <a:cxn ang="0">
                    <a:pos x="21" y="33"/>
                  </a:cxn>
                  <a:cxn ang="0">
                    <a:pos x="11" y="48"/>
                  </a:cxn>
                  <a:cxn ang="0">
                    <a:pos x="3" y="64"/>
                  </a:cxn>
                  <a:cxn ang="0">
                    <a:pos x="0" y="82"/>
                  </a:cxn>
                  <a:cxn ang="0">
                    <a:pos x="0" y="101"/>
                  </a:cxn>
                  <a:cxn ang="0">
                    <a:pos x="3" y="118"/>
                  </a:cxn>
                  <a:cxn ang="0">
                    <a:pos x="11" y="135"/>
                  </a:cxn>
                  <a:cxn ang="0">
                    <a:pos x="21" y="149"/>
                  </a:cxn>
                  <a:cxn ang="0">
                    <a:pos x="33" y="162"/>
                  </a:cxn>
                  <a:cxn ang="0">
                    <a:pos x="48" y="172"/>
                  </a:cxn>
                  <a:cxn ang="0">
                    <a:pos x="64" y="179"/>
                  </a:cxn>
                  <a:cxn ang="0">
                    <a:pos x="82" y="183"/>
                  </a:cxn>
                </a:cxnLst>
                <a:rect l="0" t="0" r="r" b="b"/>
                <a:pathLst>
                  <a:path w="183" h="183">
                    <a:moveTo>
                      <a:pt x="91" y="183"/>
                    </a:moveTo>
                    <a:lnTo>
                      <a:pt x="101" y="183"/>
                    </a:lnTo>
                    <a:lnTo>
                      <a:pt x="110" y="182"/>
                    </a:lnTo>
                    <a:lnTo>
                      <a:pt x="118" y="179"/>
                    </a:lnTo>
                    <a:lnTo>
                      <a:pt x="126" y="176"/>
                    </a:lnTo>
                    <a:lnTo>
                      <a:pt x="134" y="172"/>
                    </a:lnTo>
                    <a:lnTo>
                      <a:pt x="142" y="167"/>
                    </a:lnTo>
                    <a:lnTo>
                      <a:pt x="148" y="162"/>
                    </a:lnTo>
                    <a:lnTo>
                      <a:pt x="155" y="156"/>
                    </a:lnTo>
                    <a:lnTo>
                      <a:pt x="162" y="149"/>
                    </a:lnTo>
                    <a:lnTo>
                      <a:pt x="166" y="143"/>
                    </a:lnTo>
                    <a:lnTo>
                      <a:pt x="172" y="135"/>
                    </a:lnTo>
                    <a:lnTo>
                      <a:pt x="175" y="127"/>
                    </a:lnTo>
                    <a:lnTo>
                      <a:pt x="178" y="118"/>
                    </a:lnTo>
                    <a:lnTo>
                      <a:pt x="181" y="110"/>
                    </a:lnTo>
                    <a:lnTo>
                      <a:pt x="182" y="101"/>
                    </a:lnTo>
                    <a:lnTo>
                      <a:pt x="183" y="92"/>
                    </a:lnTo>
                    <a:lnTo>
                      <a:pt x="182" y="82"/>
                    </a:lnTo>
                    <a:lnTo>
                      <a:pt x="181" y="73"/>
                    </a:lnTo>
                    <a:lnTo>
                      <a:pt x="178" y="64"/>
                    </a:lnTo>
                    <a:lnTo>
                      <a:pt x="175" y="56"/>
                    </a:lnTo>
                    <a:lnTo>
                      <a:pt x="172" y="48"/>
                    </a:lnTo>
                    <a:lnTo>
                      <a:pt x="166" y="41"/>
                    </a:lnTo>
                    <a:lnTo>
                      <a:pt x="162" y="33"/>
                    </a:lnTo>
                    <a:lnTo>
                      <a:pt x="155" y="27"/>
                    </a:lnTo>
                    <a:lnTo>
                      <a:pt x="148" y="21"/>
                    </a:lnTo>
                    <a:lnTo>
                      <a:pt x="142" y="16"/>
                    </a:lnTo>
                    <a:lnTo>
                      <a:pt x="134" y="11"/>
                    </a:lnTo>
                    <a:lnTo>
                      <a:pt x="126" y="7"/>
                    </a:lnTo>
                    <a:lnTo>
                      <a:pt x="118" y="4"/>
                    </a:lnTo>
                    <a:lnTo>
                      <a:pt x="110" y="2"/>
                    </a:lnTo>
                    <a:lnTo>
                      <a:pt x="101" y="1"/>
                    </a:lnTo>
                    <a:lnTo>
                      <a:pt x="91" y="0"/>
                    </a:lnTo>
                    <a:lnTo>
                      <a:pt x="82" y="1"/>
                    </a:lnTo>
                    <a:lnTo>
                      <a:pt x="73" y="2"/>
                    </a:lnTo>
                    <a:lnTo>
                      <a:pt x="64" y="4"/>
                    </a:lnTo>
                    <a:lnTo>
                      <a:pt x="55" y="7"/>
                    </a:lnTo>
                    <a:lnTo>
                      <a:pt x="48" y="11"/>
                    </a:lnTo>
                    <a:lnTo>
                      <a:pt x="40" y="16"/>
                    </a:lnTo>
                    <a:lnTo>
                      <a:pt x="33" y="21"/>
                    </a:lnTo>
                    <a:lnTo>
                      <a:pt x="26" y="27"/>
                    </a:lnTo>
                    <a:lnTo>
                      <a:pt x="21" y="33"/>
                    </a:lnTo>
                    <a:lnTo>
                      <a:pt x="15" y="41"/>
                    </a:lnTo>
                    <a:lnTo>
                      <a:pt x="11" y="48"/>
                    </a:lnTo>
                    <a:lnTo>
                      <a:pt x="6" y="56"/>
                    </a:lnTo>
                    <a:lnTo>
                      <a:pt x="3" y="64"/>
                    </a:lnTo>
                    <a:lnTo>
                      <a:pt x="1" y="73"/>
                    </a:lnTo>
                    <a:lnTo>
                      <a:pt x="0" y="82"/>
                    </a:lnTo>
                    <a:lnTo>
                      <a:pt x="0" y="92"/>
                    </a:lnTo>
                    <a:lnTo>
                      <a:pt x="0" y="101"/>
                    </a:lnTo>
                    <a:lnTo>
                      <a:pt x="1" y="110"/>
                    </a:lnTo>
                    <a:lnTo>
                      <a:pt x="3" y="118"/>
                    </a:lnTo>
                    <a:lnTo>
                      <a:pt x="6" y="127"/>
                    </a:lnTo>
                    <a:lnTo>
                      <a:pt x="11" y="135"/>
                    </a:lnTo>
                    <a:lnTo>
                      <a:pt x="15" y="143"/>
                    </a:lnTo>
                    <a:lnTo>
                      <a:pt x="21" y="149"/>
                    </a:lnTo>
                    <a:lnTo>
                      <a:pt x="26" y="156"/>
                    </a:lnTo>
                    <a:lnTo>
                      <a:pt x="33" y="162"/>
                    </a:lnTo>
                    <a:lnTo>
                      <a:pt x="40" y="167"/>
                    </a:lnTo>
                    <a:lnTo>
                      <a:pt x="48" y="172"/>
                    </a:lnTo>
                    <a:lnTo>
                      <a:pt x="55"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0" name="Freeform 99"/>
              <p:cNvSpPr>
                <a:spLocks/>
              </p:cNvSpPr>
              <p:nvPr/>
            </p:nvSpPr>
            <p:spPr bwMode="gray">
              <a:xfrm>
                <a:off x="11779653" y="2401249"/>
                <a:ext cx="28575" cy="28575"/>
              </a:xfrm>
              <a:custGeom>
                <a:avLst/>
                <a:gdLst/>
                <a:ahLst/>
                <a:cxnLst>
                  <a:cxn ang="0">
                    <a:pos x="101" y="183"/>
                  </a:cxn>
                  <a:cxn ang="0">
                    <a:pos x="118" y="179"/>
                  </a:cxn>
                  <a:cxn ang="0">
                    <a:pos x="134" y="172"/>
                  </a:cxn>
                  <a:cxn ang="0">
                    <a:pos x="149" y="162"/>
                  </a:cxn>
                  <a:cxn ang="0">
                    <a:pos x="162" y="149"/>
                  </a:cxn>
                  <a:cxn ang="0">
                    <a:pos x="172" y="135"/>
                  </a:cxn>
                  <a:cxn ang="0">
                    <a:pos x="178" y="118"/>
                  </a:cxn>
                  <a:cxn ang="0">
                    <a:pos x="182" y="101"/>
                  </a:cxn>
                  <a:cxn ang="0">
                    <a:pos x="182" y="82"/>
                  </a:cxn>
                  <a:cxn ang="0">
                    <a:pos x="178" y="64"/>
                  </a:cxn>
                  <a:cxn ang="0">
                    <a:pos x="172" y="48"/>
                  </a:cxn>
                  <a:cxn ang="0">
                    <a:pos x="162" y="33"/>
                  </a:cxn>
                  <a:cxn ang="0">
                    <a:pos x="149" y="21"/>
                  </a:cxn>
                  <a:cxn ang="0">
                    <a:pos x="134" y="11"/>
                  </a:cxn>
                  <a:cxn ang="0">
                    <a:pos x="118" y="4"/>
                  </a:cxn>
                  <a:cxn ang="0">
                    <a:pos x="101" y="1"/>
                  </a:cxn>
                  <a:cxn ang="0">
                    <a:pos x="82" y="1"/>
                  </a:cxn>
                  <a:cxn ang="0">
                    <a:pos x="64" y="4"/>
                  </a:cxn>
                  <a:cxn ang="0">
                    <a:pos x="47" y="11"/>
                  </a:cxn>
                  <a:cxn ang="0">
                    <a:pos x="33" y="21"/>
                  </a:cxn>
                  <a:cxn ang="0">
                    <a:pos x="21" y="33"/>
                  </a:cxn>
                  <a:cxn ang="0">
                    <a:pos x="11" y="48"/>
                  </a:cxn>
                  <a:cxn ang="0">
                    <a:pos x="4" y="64"/>
                  </a:cxn>
                  <a:cxn ang="0">
                    <a:pos x="0" y="82"/>
                  </a:cxn>
                  <a:cxn ang="0">
                    <a:pos x="0" y="101"/>
                  </a:cxn>
                  <a:cxn ang="0">
                    <a:pos x="4" y="118"/>
                  </a:cxn>
                  <a:cxn ang="0">
                    <a:pos x="11" y="135"/>
                  </a:cxn>
                  <a:cxn ang="0">
                    <a:pos x="21" y="149"/>
                  </a:cxn>
                  <a:cxn ang="0">
                    <a:pos x="33" y="162"/>
                  </a:cxn>
                  <a:cxn ang="0">
                    <a:pos x="47" y="172"/>
                  </a:cxn>
                  <a:cxn ang="0">
                    <a:pos x="64" y="179"/>
                  </a:cxn>
                  <a:cxn ang="0">
                    <a:pos x="82" y="183"/>
                  </a:cxn>
                </a:cxnLst>
                <a:rect l="0" t="0" r="r" b="b"/>
                <a:pathLst>
                  <a:path w="183" h="183">
                    <a:moveTo>
                      <a:pt x="91" y="183"/>
                    </a:moveTo>
                    <a:lnTo>
                      <a:pt x="101" y="183"/>
                    </a:lnTo>
                    <a:lnTo>
                      <a:pt x="109" y="182"/>
                    </a:lnTo>
                    <a:lnTo>
                      <a:pt x="118" y="179"/>
                    </a:lnTo>
                    <a:lnTo>
                      <a:pt x="126" y="176"/>
                    </a:lnTo>
                    <a:lnTo>
                      <a:pt x="134" y="172"/>
                    </a:lnTo>
                    <a:lnTo>
                      <a:pt x="142" y="167"/>
                    </a:lnTo>
                    <a:lnTo>
                      <a:pt x="149" y="162"/>
                    </a:lnTo>
                    <a:lnTo>
                      <a:pt x="156" y="156"/>
                    </a:lnTo>
                    <a:lnTo>
                      <a:pt x="162" y="149"/>
                    </a:lnTo>
                    <a:lnTo>
                      <a:pt x="167" y="143"/>
                    </a:lnTo>
                    <a:lnTo>
                      <a:pt x="172" y="135"/>
                    </a:lnTo>
                    <a:lnTo>
                      <a:pt x="175" y="127"/>
                    </a:lnTo>
                    <a:lnTo>
                      <a:pt x="178" y="118"/>
                    </a:lnTo>
                    <a:lnTo>
                      <a:pt x="180" y="110"/>
                    </a:lnTo>
                    <a:lnTo>
                      <a:pt x="182" y="101"/>
                    </a:lnTo>
                    <a:lnTo>
                      <a:pt x="183" y="92"/>
                    </a:lnTo>
                    <a:lnTo>
                      <a:pt x="182" y="82"/>
                    </a:lnTo>
                    <a:lnTo>
                      <a:pt x="180" y="73"/>
                    </a:lnTo>
                    <a:lnTo>
                      <a:pt x="178" y="64"/>
                    </a:lnTo>
                    <a:lnTo>
                      <a:pt x="175" y="56"/>
                    </a:lnTo>
                    <a:lnTo>
                      <a:pt x="172" y="48"/>
                    </a:lnTo>
                    <a:lnTo>
                      <a:pt x="167" y="41"/>
                    </a:lnTo>
                    <a:lnTo>
                      <a:pt x="162" y="33"/>
                    </a:lnTo>
                    <a:lnTo>
                      <a:pt x="156" y="27"/>
                    </a:lnTo>
                    <a:lnTo>
                      <a:pt x="149" y="21"/>
                    </a:lnTo>
                    <a:lnTo>
                      <a:pt x="142" y="16"/>
                    </a:lnTo>
                    <a:lnTo>
                      <a:pt x="134" y="11"/>
                    </a:lnTo>
                    <a:lnTo>
                      <a:pt x="126" y="7"/>
                    </a:lnTo>
                    <a:lnTo>
                      <a:pt x="118" y="4"/>
                    </a:lnTo>
                    <a:lnTo>
                      <a:pt x="109" y="2"/>
                    </a:lnTo>
                    <a:lnTo>
                      <a:pt x="101" y="1"/>
                    </a:lnTo>
                    <a:lnTo>
                      <a:pt x="91" y="0"/>
                    </a:lnTo>
                    <a:lnTo>
                      <a:pt x="82" y="1"/>
                    </a:lnTo>
                    <a:lnTo>
                      <a:pt x="73" y="2"/>
                    </a:lnTo>
                    <a:lnTo>
                      <a:pt x="64" y="4"/>
                    </a:lnTo>
                    <a:lnTo>
                      <a:pt x="55" y="7"/>
                    </a:lnTo>
                    <a:lnTo>
                      <a:pt x="47" y="11"/>
                    </a:lnTo>
                    <a:lnTo>
                      <a:pt x="40" y="16"/>
                    </a:lnTo>
                    <a:lnTo>
                      <a:pt x="33" y="21"/>
                    </a:lnTo>
                    <a:lnTo>
                      <a:pt x="26" y="27"/>
                    </a:lnTo>
                    <a:lnTo>
                      <a:pt x="21" y="33"/>
                    </a:lnTo>
                    <a:lnTo>
                      <a:pt x="15" y="41"/>
                    </a:lnTo>
                    <a:lnTo>
                      <a:pt x="11" y="48"/>
                    </a:lnTo>
                    <a:lnTo>
                      <a:pt x="6" y="56"/>
                    </a:lnTo>
                    <a:lnTo>
                      <a:pt x="4" y="64"/>
                    </a:lnTo>
                    <a:lnTo>
                      <a:pt x="2" y="73"/>
                    </a:lnTo>
                    <a:lnTo>
                      <a:pt x="0" y="82"/>
                    </a:lnTo>
                    <a:lnTo>
                      <a:pt x="0" y="92"/>
                    </a:lnTo>
                    <a:lnTo>
                      <a:pt x="0" y="101"/>
                    </a:lnTo>
                    <a:lnTo>
                      <a:pt x="2" y="110"/>
                    </a:lnTo>
                    <a:lnTo>
                      <a:pt x="4" y="118"/>
                    </a:lnTo>
                    <a:lnTo>
                      <a:pt x="6" y="127"/>
                    </a:lnTo>
                    <a:lnTo>
                      <a:pt x="11" y="135"/>
                    </a:lnTo>
                    <a:lnTo>
                      <a:pt x="15" y="143"/>
                    </a:lnTo>
                    <a:lnTo>
                      <a:pt x="21" y="149"/>
                    </a:lnTo>
                    <a:lnTo>
                      <a:pt x="26" y="156"/>
                    </a:lnTo>
                    <a:lnTo>
                      <a:pt x="33" y="162"/>
                    </a:lnTo>
                    <a:lnTo>
                      <a:pt x="40" y="167"/>
                    </a:lnTo>
                    <a:lnTo>
                      <a:pt x="47" y="172"/>
                    </a:lnTo>
                    <a:lnTo>
                      <a:pt x="55" y="176"/>
                    </a:lnTo>
                    <a:lnTo>
                      <a:pt x="64" y="179"/>
                    </a:lnTo>
                    <a:lnTo>
                      <a:pt x="73" y="182"/>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1" name="Freeform 100"/>
              <p:cNvSpPr>
                <a:spLocks/>
              </p:cNvSpPr>
              <p:nvPr/>
            </p:nvSpPr>
            <p:spPr bwMode="gray">
              <a:xfrm>
                <a:off x="12235265" y="3714112"/>
                <a:ext cx="203200" cy="34925"/>
              </a:xfrm>
              <a:custGeom>
                <a:avLst/>
                <a:gdLst/>
                <a:ahLst/>
                <a:cxnLst>
                  <a:cxn ang="0">
                    <a:pos x="1170" y="0"/>
                  </a:cxn>
                  <a:cxn ang="0">
                    <a:pos x="1192" y="2"/>
                  </a:cxn>
                  <a:cxn ang="0">
                    <a:pos x="1212" y="9"/>
                  </a:cxn>
                  <a:cxn ang="0">
                    <a:pos x="1231" y="19"/>
                  </a:cxn>
                  <a:cxn ang="0">
                    <a:pos x="1246" y="32"/>
                  </a:cxn>
                  <a:cxn ang="0">
                    <a:pos x="1259" y="49"/>
                  </a:cxn>
                  <a:cxn ang="0">
                    <a:pos x="1271" y="68"/>
                  </a:cxn>
                  <a:cxn ang="0">
                    <a:pos x="1276" y="88"/>
                  </a:cxn>
                  <a:cxn ang="0">
                    <a:pos x="1278" y="110"/>
                  </a:cxn>
                  <a:cxn ang="0">
                    <a:pos x="1276" y="131"/>
                  </a:cxn>
                  <a:cxn ang="0">
                    <a:pos x="1271" y="152"/>
                  </a:cxn>
                  <a:cxn ang="0">
                    <a:pos x="1259" y="170"/>
                  </a:cxn>
                  <a:cxn ang="0">
                    <a:pos x="1246" y="186"/>
                  </a:cxn>
                  <a:cxn ang="0">
                    <a:pos x="1231" y="200"/>
                  </a:cxn>
                  <a:cxn ang="0">
                    <a:pos x="1212" y="210"/>
                  </a:cxn>
                  <a:cxn ang="0">
                    <a:pos x="1192" y="216"/>
                  </a:cxn>
                  <a:cxn ang="0">
                    <a:pos x="1170" y="219"/>
                  </a:cxn>
                  <a:cxn ang="0">
                    <a:pos x="97" y="218"/>
                  </a:cxn>
                  <a:cxn ang="0">
                    <a:pos x="76" y="213"/>
                  </a:cxn>
                  <a:cxn ang="0">
                    <a:pos x="56" y="205"/>
                  </a:cxn>
                  <a:cxn ang="0">
                    <a:pos x="40" y="193"/>
                  </a:cxn>
                  <a:cxn ang="0">
                    <a:pos x="24" y="179"/>
                  </a:cxn>
                  <a:cxn ang="0">
                    <a:pos x="13" y="161"/>
                  </a:cxn>
                  <a:cxn ang="0">
                    <a:pos x="4" y="142"/>
                  </a:cxn>
                  <a:cxn ang="0">
                    <a:pos x="0" y="121"/>
                  </a:cxn>
                  <a:cxn ang="0">
                    <a:pos x="0" y="99"/>
                  </a:cxn>
                  <a:cxn ang="0">
                    <a:pos x="4" y="78"/>
                  </a:cxn>
                  <a:cxn ang="0">
                    <a:pos x="13" y="58"/>
                  </a:cxn>
                  <a:cxn ang="0">
                    <a:pos x="24" y="40"/>
                  </a:cxn>
                  <a:cxn ang="0">
                    <a:pos x="40" y="26"/>
                  </a:cxn>
                  <a:cxn ang="0">
                    <a:pos x="56" y="13"/>
                  </a:cxn>
                  <a:cxn ang="0">
                    <a:pos x="76" y="6"/>
                  </a:cxn>
                  <a:cxn ang="0">
                    <a:pos x="97" y="1"/>
                  </a:cxn>
                </a:cxnLst>
                <a:rect l="0" t="0" r="r" b="b"/>
                <a:pathLst>
                  <a:path w="1278" h="219">
                    <a:moveTo>
                      <a:pt x="108" y="0"/>
                    </a:moveTo>
                    <a:lnTo>
                      <a:pt x="1170" y="0"/>
                    </a:lnTo>
                    <a:lnTo>
                      <a:pt x="1181" y="1"/>
                    </a:lnTo>
                    <a:lnTo>
                      <a:pt x="1192" y="2"/>
                    </a:lnTo>
                    <a:lnTo>
                      <a:pt x="1202" y="6"/>
                    </a:lnTo>
                    <a:lnTo>
                      <a:pt x="1212" y="9"/>
                    </a:lnTo>
                    <a:lnTo>
                      <a:pt x="1222" y="13"/>
                    </a:lnTo>
                    <a:lnTo>
                      <a:pt x="1231" y="19"/>
                    </a:lnTo>
                    <a:lnTo>
                      <a:pt x="1238" y="26"/>
                    </a:lnTo>
                    <a:lnTo>
                      <a:pt x="1246" y="32"/>
                    </a:lnTo>
                    <a:lnTo>
                      <a:pt x="1254" y="40"/>
                    </a:lnTo>
                    <a:lnTo>
                      <a:pt x="1259" y="49"/>
                    </a:lnTo>
                    <a:lnTo>
                      <a:pt x="1265" y="58"/>
                    </a:lnTo>
                    <a:lnTo>
                      <a:pt x="1271" y="68"/>
                    </a:lnTo>
                    <a:lnTo>
                      <a:pt x="1274" y="78"/>
                    </a:lnTo>
                    <a:lnTo>
                      <a:pt x="1276" y="88"/>
                    </a:lnTo>
                    <a:lnTo>
                      <a:pt x="1278" y="99"/>
                    </a:lnTo>
                    <a:lnTo>
                      <a:pt x="1278" y="110"/>
                    </a:lnTo>
                    <a:lnTo>
                      <a:pt x="1278" y="121"/>
                    </a:lnTo>
                    <a:lnTo>
                      <a:pt x="1276" y="131"/>
                    </a:lnTo>
                    <a:lnTo>
                      <a:pt x="1274" y="142"/>
                    </a:lnTo>
                    <a:lnTo>
                      <a:pt x="1271" y="152"/>
                    </a:lnTo>
                    <a:lnTo>
                      <a:pt x="1265" y="161"/>
                    </a:lnTo>
                    <a:lnTo>
                      <a:pt x="1259" y="170"/>
                    </a:lnTo>
                    <a:lnTo>
                      <a:pt x="1254" y="179"/>
                    </a:lnTo>
                    <a:lnTo>
                      <a:pt x="1246" y="186"/>
                    </a:lnTo>
                    <a:lnTo>
                      <a:pt x="1238" y="193"/>
                    </a:lnTo>
                    <a:lnTo>
                      <a:pt x="1231" y="200"/>
                    </a:lnTo>
                    <a:lnTo>
                      <a:pt x="1222" y="205"/>
                    </a:lnTo>
                    <a:lnTo>
                      <a:pt x="1212" y="210"/>
                    </a:lnTo>
                    <a:lnTo>
                      <a:pt x="1202" y="213"/>
                    </a:lnTo>
                    <a:lnTo>
                      <a:pt x="1192" y="216"/>
                    </a:lnTo>
                    <a:lnTo>
                      <a:pt x="1181" y="218"/>
                    </a:lnTo>
                    <a:lnTo>
                      <a:pt x="1170" y="219"/>
                    </a:lnTo>
                    <a:lnTo>
                      <a:pt x="108" y="219"/>
                    </a:lnTo>
                    <a:lnTo>
                      <a:pt x="97" y="218"/>
                    </a:lnTo>
                    <a:lnTo>
                      <a:pt x="86" y="216"/>
                    </a:lnTo>
                    <a:lnTo>
                      <a:pt x="76" y="213"/>
                    </a:lnTo>
                    <a:lnTo>
                      <a:pt x="66" y="210"/>
                    </a:lnTo>
                    <a:lnTo>
                      <a:pt x="56" y="205"/>
                    </a:lnTo>
                    <a:lnTo>
                      <a:pt x="47" y="200"/>
                    </a:lnTo>
                    <a:lnTo>
                      <a:pt x="40" y="193"/>
                    </a:lnTo>
                    <a:lnTo>
                      <a:pt x="32" y="186"/>
                    </a:lnTo>
                    <a:lnTo>
                      <a:pt x="24" y="179"/>
                    </a:lnTo>
                    <a:lnTo>
                      <a:pt x="19" y="170"/>
                    </a:lnTo>
                    <a:lnTo>
                      <a:pt x="13" y="161"/>
                    </a:lnTo>
                    <a:lnTo>
                      <a:pt x="9" y="152"/>
                    </a:lnTo>
                    <a:lnTo>
                      <a:pt x="4" y="142"/>
                    </a:lnTo>
                    <a:lnTo>
                      <a:pt x="2" y="131"/>
                    </a:lnTo>
                    <a:lnTo>
                      <a:pt x="0" y="121"/>
                    </a:lnTo>
                    <a:lnTo>
                      <a:pt x="0" y="110"/>
                    </a:lnTo>
                    <a:lnTo>
                      <a:pt x="0" y="99"/>
                    </a:lnTo>
                    <a:lnTo>
                      <a:pt x="2" y="88"/>
                    </a:lnTo>
                    <a:lnTo>
                      <a:pt x="4" y="78"/>
                    </a:lnTo>
                    <a:lnTo>
                      <a:pt x="9" y="68"/>
                    </a:lnTo>
                    <a:lnTo>
                      <a:pt x="13" y="58"/>
                    </a:lnTo>
                    <a:lnTo>
                      <a:pt x="19" y="49"/>
                    </a:lnTo>
                    <a:lnTo>
                      <a:pt x="24" y="40"/>
                    </a:lnTo>
                    <a:lnTo>
                      <a:pt x="32" y="32"/>
                    </a:lnTo>
                    <a:lnTo>
                      <a:pt x="40" y="26"/>
                    </a:lnTo>
                    <a:lnTo>
                      <a:pt x="47" y="19"/>
                    </a:lnTo>
                    <a:lnTo>
                      <a:pt x="56" y="13"/>
                    </a:lnTo>
                    <a:lnTo>
                      <a:pt x="66" y="9"/>
                    </a:lnTo>
                    <a:lnTo>
                      <a:pt x="76" y="6"/>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2" name="Freeform 101"/>
              <p:cNvSpPr>
                <a:spLocks/>
              </p:cNvSpPr>
              <p:nvPr/>
            </p:nvSpPr>
            <p:spPr bwMode="gray">
              <a:xfrm>
                <a:off x="11619315" y="3715699"/>
                <a:ext cx="28575" cy="28575"/>
              </a:xfrm>
              <a:custGeom>
                <a:avLst/>
                <a:gdLst/>
                <a:ahLst/>
                <a:cxnLst>
                  <a:cxn ang="0">
                    <a:pos x="101" y="182"/>
                  </a:cxn>
                  <a:cxn ang="0">
                    <a:pos x="119" y="178"/>
                  </a:cxn>
                  <a:cxn ang="0">
                    <a:pos x="136" y="172"/>
                  </a:cxn>
                  <a:cxn ang="0">
                    <a:pos x="150" y="162"/>
                  </a:cxn>
                  <a:cxn ang="0">
                    <a:pos x="162" y="150"/>
                  </a:cxn>
                  <a:cxn ang="0">
                    <a:pos x="172" y="134"/>
                  </a:cxn>
                  <a:cxn ang="0">
                    <a:pos x="179" y="119"/>
                  </a:cxn>
                  <a:cxn ang="0">
                    <a:pos x="183" y="101"/>
                  </a:cxn>
                  <a:cxn ang="0">
                    <a:pos x="183" y="82"/>
                  </a:cxn>
                  <a:cxn ang="0">
                    <a:pos x="179" y="64"/>
                  </a:cxn>
                  <a:cxn ang="0">
                    <a:pos x="172" y="48"/>
                  </a:cxn>
                  <a:cxn ang="0">
                    <a:pos x="162" y="33"/>
                  </a:cxn>
                  <a:cxn ang="0">
                    <a:pos x="150" y="21"/>
                  </a:cxn>
                  <a:cxn ang="0">
                    <a:pos x="136" y="11"/>
                  </a:cxn>
                  <a:cxn ang="0">
                    <a:pos x="119" y="3"/>
                  </a:cxn>
                  <a:cxn ang="0">
                    <a:pos x="101" y="0"/>
                  </a:cxn>
                  <a:cxn ang="0">
                    <a:pos x="82" y="0"/>
                  </a:cxn>
                  <a:cxn ang="0">
                    <a:pos x="65" y="3"/>
                  </a:cxn>
                  <a:cxn ang="0">
                    <a:pos x="49" y="11"/>
                  </a:cxn>
                  <a:cxn ang="0">
                    <a:pos x="34" y="21"/>
                  </a:cxn>
                  <a:cxn ang="0">
                    <a:pos x="21" y="33"/>
                  </a:cxn>
                  <a:cxn ang="0">
                    <a:pos x="11" y="48"/>
                  </a:cxn>
                  <a:cxn ang="0">
                    <a:pos x="5" y="64"/>
                  </a:cxn>
                  <a:cxn ang="0">
                    <a:pos x="1" y="82"/>
                  </a:cxn>
                  <a:cxn ang="0">
                    <a:pos x="1" y="101"/>
                  </a:cxn>
                  <a:cxn ang="0">
                    <a:pos x="5" y="119"/>
                  </a:cxn>
                  <a:cxn ang="0">
                    <a:pos x="11" y="134"/>
                  </a:cxn>
                  <a:cxn ang="0">
                    <a:pos x="21" y="150"/>
                  </a:cxn>
                  <a:cxn ang="0">
                    <a:pos x="34" y="162"/>
                  </a:cxn>
                  <a:cxn ang="0">
                    <a:pos x="49" y="172"/>
                  </a:cxn>
                  <a:cxn ang="0">
                    <a:pos x="65" y="178"/>
                  </a:cxn>
                  <a:cxn ang="0">
                    <a:pos x="82" y="182"/>
                  </a:cxn>
                </a:cxnLst>
                <a:rect l="0" t="0" r="r" b="b"/>
                <a:pathLst>
                  <a:path w="183" h="182">
                    <a:moveTo>
                      <a:pt x="92" y="182"/>
                    </a:moveTo>
                    <a:lnTo>
                      <a:pt x="101" y="182"/>
                    </a:lnTo>
                    <a:lnTo>
                      <a:pt x="110" y="181"/>
                    </a:lnTo>
                    <a:lnTo>
                      <a:pt x="119" y="178"/>
                    </a:lnTo>
                    <a:lnTo>
                      <a:pt x="128" y="175"/>
                    </a:lnTo>
                    <a:lnTo>
                      <a:pt x="136" y="172"/>
                    </a:lnTo>
                    <a:lnTo>
                      <a:pt x="143" y="166"/>
                    </a:lnTo>
                    <a:lnTo>
                      <a:pt x="150" y="162"/>
                    </a:lnTo>
                    <a:lnTo>
                      <a:pt x="157" y="155"/>
                    </a:lnTo>
                    <a:lnTo>
                      <a:pt x="162" y="150"/>
                    </a:lnTo>
                    <a:lnTo>
                      <a:pt x="168" y="142"/>
                    </a:lnTo>
                    <a:lnTo>
                      <a:pt x="172" y="134"/>
                    </a:lnTo>
                    <a:lnTo>
                      <a:pt x="177" y="126"/>
                    </a:lnTo>
                    <a:lnTo>
                      <a:pt x="179" y="119"/>
                    </a:lnTo>
                    <a:lnTo>
                      <a:pt x="181" y="110"/>
                    </a:lnTo>
                    <a:lnTo>
                      <a:pt x="183" y="101"/>
                    </a:lnTo>
                    <a:lnTo>
                      <a:pt x="183" y="91"/>
                    </a:lnTo>
                    <a:lnTo>
                      <a:pt x="183" y="82"/>
                    </a:lnTo>
                    <a:lnTo>
                      <a:pt x="181" y="73"/>
                    </a:lnTo>
                    <a:lnTo>
                      <a:pt x="179" y="64"/>
                    </a:lnTo>
                    <a:lnTo>
                      <a:pt x="177" y="55"/>
                    </a:lnTo>
                    <a:lnTo>
                      <a:pt x="172" y="48"/>
                    </a:lnTo>
                    <a:lnTo>
                      <a:pt x="168" y="40"/>
                    </a:lnTo>
                    <a:lnTo>
                      <a:pt x="162" y="33"/>
                    </a:lnTo>
                    <a:lnTo>
                      <a:pt x="157" y="26"/>
                    </a:lnTo>
                    <a:lnTo>
                      <a:pt x="150" y="21"/>
                    </a:lnTo>
                    <a:lnTo>
                      <a:pt x="143" y="15"/>
                    </a:lnTo>
                    <a:lnTo>
                      <a:pt x="136" y="11"/>
                    </a:lnTo>
                    <a:lnTo>
                      <a:pt x="128" y="6"/>
                    </a:lnTo>
                    <a:lnTo>
                      <a:pt x="119" y="3"/>
                    </a:lnTo>
                    <a:lnTo>
                      <a:pt x="110" y="1"/>
                    </a:lnTo>
                    <a:lnTo>
                      <a:pt x="101" y="0"/>
                    </a:lnTo>
                    <a:lnTo>
                      <a:pt x="92" y="0"/>
                    </a:lnTo>
                    <a:lnTo>
                      <a:pt x="82" y="0"/>
                    </a:lnTo>
                    <a:lnTo>
                      <a:pt x="73" y="1"/>
                    </a:lnTo>
                    <a:lnTo>
                      <a:pt x="65" y="3"/>
                    </a:lnTo>
                    <a:lnTo>
                      <a:pt x="57" y="6"/>
                    </a:lnTo>
                    <a:lnTo>
                      <a:pt x="49" y="11"/>
                    </a:lnTo>
                    <a:lnTo>
                      <a:pt x="41" y="15"/>
                    </a:lnTo>
                    <a:lnTo>
                      <a:pt x="34" y="21"/>
                    </a:lnTo>
                    <a:lnTo>
                      <a:pt x="28" y="26"/>
                    </a:lnTo>
                    <a:lnTo>
                      <a:pt x="21" y="33"/>
                    </a:lnTo>
                    <a:lnTo>
                      <a:pt x="16" y="40"/>
                    </a:lnTo>
                    <a:lnTo>
                      <a:pt x="11" y="48"/>
                    </a:lnTo>
                    <a:lnTo>
                      <a:pt x="8" y="55"/>
                    </a:lnTo>
                    <a:lnTo>
                      <a:pt x="5" y="64"/>
                    </a:lnTo>
                    <a:lnTo>
                      <a:pt x="2" y="73"/>
                    </a:lnTo>
                    <a:lnTo>
                      <a:pt x="1" y="82"/>
                    </a:lnTo>
                    <a:lnTo>
                      <a:pt x="0" y="91"/>
                    </a:lnTo>
                    <a:lnTo>
                      <a:pt x="1" y="101"/>
                    </a:lnTo>
                    <a:lnTo>
                      <a:pt x="2" y="110"/>
                    </a:lnTo>
                    <a:lnTo>
                      <a:pt x="5" y="119"/>
                    </a:lnTo>
                    <a:lnTo>
                      <a:pt x="8" y="126"/>
                    </a:lnTo>
                    <a:lnTo>
                      <a:pt x="11" y="134"/>
                    </a:lnTo>
                    <a:lnTo>
                      <a:pt x="16" y="142"/>
                    </a:lnTo>
                    <a:lnTo>
                      <a:pt x="21" y="150"/>
                    </a:lnTo>
                    <a:lnTo>
                      <a:pt x="28" y="155"/>
                    </a:lnTo>
                    <a:lnTo>
                      <a:pt x="34" y="162"/>
                    </a:lnTo>
                    <a:lnTo>
                      <a:pt x="41" y="166"/>
                    </a:lnTo>
                    <a:lnTo>
                      <a:pt x="49" y="172"/>
                    </a:lnTo>
                    <a:lnTo>
                      <a:pt x="57" y="175"/>
                    </a:lnTo>
                    <a:lnTo>
                      <a:pt x="65" y="178"/>
                    </a:lnTo>
                    <a:lnTo>
                      <a:pt x="73" y="181"/>
                    </a:lnTo>
                    <a:lnTo>
                      <a:pt x="82" y="182"/>
                    </a:lnTo>
                    <a:lnTo>
                      <a:pt x="92"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3" name="Freeform 102"/>
              <p:cNvSpPr>
                <a:spLocks/>
              </p:cNvSpPr>
              <p:nvPr/>
            </p:nvSpPr>
            <p:spPr bwMode="gray">
              <a:xfrm>
                <a:off x="11659003" y="3715699"/>
                <a:ext cx="28575" cy="28575"/>
              </a:xfrm>
              <a:custGeom>
                <a:avLst/>
                <a:gdLst/>
                <a:ahLst/>
                <a:cxnLst>
                  <a:cxn ang="0">
                    <a:pos x="100" y="182"/>
                  </a:cxn>
                  <a:cxn ang="0">
                    <a:pos x="118" y="178"/>
                  </a:cxn>
                  <a:cxn ang="0">
                    <a:pos x="134" y="172"/>
                  </a:cxn>
                  <a:cxn ang="0">
                    <a:pos x="149" y="162"/>
                  </a:cxn>
                  <a:cxn ang="0">
                    <a:pos x="161" y="150"/>
                  </a:cxn>
                  <a:cxn ang="0">
                    <a:pos x="171" y="134"/>
                  </a:cxn>
                  <a:cxn ang="0">
                    <a:pos x="179" y="119"/>
                  </a:cxn>
                  <a:cxn ang="0">
                    <a:pos x="182" y="101"/>
                  </a:cxn>
                  <a:cxn ang="0">
                    <a:pos x="182" y="82"/>
                  </a:cxn>
                  <a:cxn ang="0">
                    <a:pos x="179" y="64"/>
                  </a:cxn>
                  <a:cxn ang="0">
                    <a:pos x="171" y="48"/>
                  </a:cxn>
                  <a:cxn ang="0">
                    <a:pos x="161" y="33"/>
                  </a:cxn>
                  <a:cxn ang="0">
                    <a:pos x="149" y="21"/>
                  </a:cxn>
                  <a:cxn ang="0">
                    <a:pos x="134" y="11"/>
                  </a:cxn>
                  <a:cxn ang="0">
                    <a:pos x="118" y="3"/>
                  </a:cxn>
                  <a:cxn ang="0">
                    <a:pos x="100" y="0"/>
                  </a:cxn>
                  <a:cxn ang="0">
                    <a:pos x="81" y="0"/>
                  </a:cxn>
                  <a:cxn ang="0">
                    <a:pos x="63" y="3"/>
                  </a:cxn>
                  <a:cxn ang="0">
                    <a:pos x="48" y="11"/>
                  </a:cxn>
                  <a:cxn ang="0">
                    <a:pos x="32" y="21"/>
                  </a:cxn>
                  <a:cxn ang="0">
                    <a:pos x="20" y="33"/>
                  </a:cxn>
                  <a:cxn ang="0">
                    <a:pos x="10" y="48"/>
                  </a:cxn>
                  <a:cxn ang="0">
                    <a:pos x="4" y="64"/>
                  </a:cxn>
                  <a:cxn ang="0">
                    <a:pos x="0" y="82"/>
                  </a:cxn>
                  <a:cxn ang="0">
                    <a:pos x="0" y="101"/>
                  </a:cxn>
                  <a:cxn ang="0">
                    <a:pos x="4" y="119"/>
                  </a:cxn>
                  <a:cxn ang="0">
                    <a:pos x="10" y="134"/>
                  </a:cxn>
                  <a:cxn ang="0">
                    <a:pos x="20" y="150"/>
                  </a:cxn>
                  <a:cxn ang="0">
                    <a:pos x="32" y="162"/>
                  </a:cxn>
                  <a:cxn ang="0">
                    <a:pos x="48" y="172"/>
                  </a:cxn>
                  <a:cxn ang="0">
                    <a:pos x="63" y="178"/>
                  </a:cxn>
                  <a:cxn ang="0">
                    <a:pos x="81" y="182"/>
                  </a:cxn>
                </a:cxnLst>
                <a:rect l="0" t="0" r="r" b="b"/>
                <a:pathLst>
                  <a:path w="182" h="182">
                    <a:moveTo>
                      <a:pt x="91" y="182"/>
                    </a:moveTo>
                    <a:lnTo>
                      <a:pt x="100" y="182"/>
                    </a:lnTo>
                    <a:lnTo>
                      <a:pt x="109" y="181"/>
                    </a:lnTo>
                    <a:lnTo>
                      <a:pt x="118" y="178"/>
                    </a:lnTo>
                    <a:lnTo>
                      <a:pt x="127" y="175"/>
                    </a:lnTo>
                    <a:lnTo>
                      <a:pt x="134" y="172"/>
                    </a:lnTo>
                    <a:lnTo>
                      <a:pt x="142" y="166"/>
                    </a:lnTo>
                    <a:lnTo>
                      <a:pt x="149" y="162"/>
                    </a:lnTo>
                    <a:lnTo>
                      <a:pt x="155" y="155"/>
                    </a:lnTo>
                    <a:lnTo>
                      <a:pt x="161" y="150"/>
                    </a:lnTo>
                    <a:lnTo>
                      <a:pt x="167" y="142"/>
                    </a:lnTo>
                    <a:lnTo>
                      <a:pt x="171" y="134"/>
                    </a:lnTo>
                    <a:lnTo>
                      <a:pt x="175" y="126"/>
                    </a:lnTo>
                    <a:lnTo>
                      <a:pt x="179" y="119"/>
                    </a:lnTo>
                    <a:lnTo>
                      <a:pt x="181" y="110"/>
                    </a:lnTo>
                    <a:lnTo>
                      <a:pt x="182" y="101"/>
                    </a:lnTo>
                    <a:lnTo>
                      <a:pt x="182" y="91"/>
                    </a:lnTo>
                    <a:lnTo>
                      <a:pt x="182" y="82"/>
                    </a:lnTo>
                    <a:lnTo>
                      <a:pt x="181" y="73"/>
                    </a:lnTo>
                    <a:lnTo>
                      <a:pt x="179" y="64"/>
                    </a:lnTo>
                    <a:lnTo>
                      <a:pt x="175" y="55"/>
                    </a:lnTo>
                    <a:lnTo>
                      <a:pt x="171" y="48"/>
                    </a:lnTo>
                    <a:lnTo>
                      <a:pt x="167" y="40"/>
                    </a:lnTo>
                    <a:lnTo>
                      <a:pt x="161" y="33"/>
                    </a:lnTo>
                    <a:lnTo>
                      <a:pt x="155" y="26"/>
                    </a:lnTo>
                    <a:lnTo>
                      <a:pt x="149" y="21"/>
                    </a:lnTo>
                    <a:lnTo>
                      <a:pt x="142" y="15"/>
                    </a:lnTo>
                    <a:lnTo>
                      <a:pt x="134" y="11"/>
                    </a:lnTo>
                    <a:lnTo>
                      <a:pt x="127" y="6"/>
                    </a:lnTo>
                    <a:lnTo>
                      <a:pt x="118" y="3"/>
                    </a:lnTo>
                    <a:lnTo>
                      <a:pt x="109" y="1"/>
                    </a:lnTo>
                    <a:lnTo>
                      <a:pt x="100" y="0"/>
                    </a:lnTo>
                    <a:lnTo>
                      <a:pt x="91" y="0"/>
                    </a:lnTo>
                    <a:lnTo>
                      <a:pt x="81" y="0"/>
                    </a:lnTo>
                    <a:lnTo>
                      <a:pt x="72" y="1"/>
                    </a:lnTo>
                    <a:lnTo>
                      <a:pt x="63" y="3"/>
                    </a:lnTo>
                    <a:lnTo>
                      <a:pt x="56" y="6"/>
                    </a:lnTo>
                    <a:lnTo>
                      <a:pt x="48" y="11"/>
                    </a:lnTo>
                    <a:lnTo>
                      <a:pt x="40" y="15"/>
                    </a:lnTo>
                    <a:lnTo>
                      <a:pt x="32" y="21"/>
                    </a:lnTo>
                    <a:lnTo>
                      <a:pt x="27" y="26"/>
                    </a:lnTo>
                    <a:lnTo>
                      <a:pt x="20" y="33"/>
                    </a:lnTo>
                    <a:lnTo>
                      <a:pt x="16" y="40"/>
                    </a:lnTo>
                    <a:lnTo>
                      <a:pt x="10" y="48"/>
                    </a:lnTo>
                    <a:lnTo>
                      <a:pt x="7" y="55"/>
                    </a:lnTo>
                    <a:lnTo>
                      <a:pt x="4" y="64"/>
                    </a:lnTo>
                    <a:lnTo>
                      <a:pt x="1" y="73"/>
                    </a:lnTo>
                    <a:lnTo>
                      <a:pt x="0" y="82"/>
                    </a:lnTo>
                    <a:lnTo>
                      <a:pt x="0" y="91"/>
                    </a:lnTo>
                    <a:lnTo>
                      <a:pt x="0" y="101"/>
                    </a:lnTo>
                    <a:lnTo>
                      <a:pt x="1" y="110"/>
                    </a:lnTo>
                    <a:lnTo>
                      <a:pt x="4" y="119"/>
                    </a:lnTo>
                    <a:lnTo>
                      <a:pt x="7" y="126"/>
                    </a:lnTo>
                    <a:lnTo>
                      <a:pt x="10" y="134"/>
                    </a:lnTo>
                    <a:lnTo>
                      <a:pt x="16" y="142"/>
                    </a:lnTo>
                    <a:lnTo>
                      <a:pt x="20" y="150"/>
                    </a:lnTo>
                    <a:lnTo>
                      <a:pt x="27" y="155"/>
                    </a:lnTo>
                    <a:lnTo>
                      <a:pt x="32" y="162"/>
                    </a:lnTo>
                    <a:lnTo>
                      <a:pt x="40" y="166"/>
                    </a:lnTo>
                    <a:lnTo>
                      <a:pt x="48" y="172"/>
                    </a:lnTo>
                    <a:lnTo>
                      <a:pt x="56" y="175"/>
                    </a:lnTo>
                    <a:lnTo>
                      <a:pt x="63" y="178"/>
                    </a:lnTo>
                    <a:lnTo>
                      <a:pt x="72" y="181"/>
                    </a:lnTo>
                    <a:lnTo>
                      <a:pt x="81"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4" name="Freeform 103"/>
              <p:cNvSpPr>
                <a:spLocks/>
              </p:cNvSpPr>
              <p:nvPr/>
            </p:nvSpPr>
            <p:spPr bwMode="gray">
              <a:xfrm>
                <a:off x="11698690" y="3715699"/>
                <a:ext cx="30163" cy="28575"/>
              </a:xfrm>
              <a:custGeom>
                <a:avLst/>
                <a:gdLst/>
                <a:ahLst/>
                <a:cxnLst>
                  <a:cxn ang="0">
                    <a:pos x="100" y="182"/>
                  </a:cxn>
                  <a:cxn ang="0">
                    <a:pos x="118" y="178"/>
                  </a:cxn>
                  <a:cxn ang="0">
                    <a:pos x="134" y="172"/>
                  </a:cxn>
                  <a:cxn ang="0">
                    <a:pos x="149" y="162"/>
                  </a:cxn>
                  <a:cxn ang="0">
                    <a:pos x="162" y="150"/>
                  </a:cxn>
                  <a:cxn ang="0">
                    <a:pos x="171" y="134"/>
                  </a:cxn>
                  <a:cxn ang="0">
                    <a:pos x="179" y="119"/>
                  </a:cxn>
                  <a:cxn ang="0">
                    <a:pos x="182" y="101"/>
                  </a:cxn>
                  <a:cxn ang="0">
                    <a:pos x="182" y="82"/>
                  </a:cxn>
                  <a:cxn ang="0">
                    <a:pos x="179" y="64"/>
                  </a:cxn>
                  <a:cxn ang="0">
                    <a:pos x="171" y="48"/>
                  </a:cxn>
                  <a:cxn ang="0">
                    <a:pos x="162" y="33"/>
                  </a:cxn>
                  <a:cxn ang="0">
                    <a:pos x="149" y="21"/>
                  </a:cxn>
                  <a:cxn ang="0">
                    <a:pos x="134" y="11"/>
                  </a:cxn>
                  <a:cxn ang="0">
                    <a:pos x="118" y="3"/>
                  </a:cxn>
                  <a:cxn ang="0">
                    <a:pos x="100" y="0"/>
                  </a:cxn>
                  <a:cxn ang="0">
                    <a:pos x="82" y="0"/>
                  </a:cxn>
                  <a:cxn ang="0">
                    <a:pos x="64" y="3"/>
                  </a:cxn>
                  <a:cxn ang="0">
                    <a:pos x="48" y="11"/>
                  </a:cxn>
                  <a:cxn ang="0">
                    <a:pos x="33" y="21"/>
                  </a:cxn>
                  <a:cxn ang="0">
                    <a:pos x="20" y="33"/>
                  </a:cxn>
                  <a:cxn ang="0">
                    <a:pos x="11" y="48"/>
                  </a:cxn>
                  <a:cxn ang="0">
                    <a:pos x="3" y="64"/>
                  </a:cxn>
                  <a:cxn ang="0">
                    <a:pos x="0" y="82"/>
                  </a:cxn>
                  <a:cxn ang="0">
                    <a:pos x="0" y="101"/>
                  </a:cxn>
                  <a:cxn ang="0">
                    <a:pos x="3" y="119"/>
                  </a:cxn>
                  <a:cxn ang="0">
                    <a:pos x="11" y="134"/>
                  </a:cxn>
                  <a:cxn ang="0">
                    <a:pos x="20" y="150"/>
                  </a:cxn>
                  <a:cxn ang="0">
                    <a:pos x="33" y="162"/>
                  </a:cxn>
                  <a:cxn ang="0">
                    <a:pos x="48" y="172"/>
                  </a:cxn>
                  <a:cxn ang="0">
                    <a:pos x="64" y="178"/>
                  </a:cxn>
                  <a:cxn ang="0">
                    <a:pos x="82" y="182"/>
                  </a:cxn>
                </a:cxnLst>
                <a:rect l="0" t="0" r="r" b="b"/>
                <a:pathLst>
                  <a:path w="182" h="182">
                    <a:moveTo>
                      <a:pt x="91" y="182"/>
                    </a:moveTo>
                    <a:lnTo>
                      <a:pt x="100" y="182"/>
                    </a:lnTo>
                    <a:lnTo>
                      <a:pt x="110" y="181"/>
                    </a:lnTo>
                    <a:lnTo>
                      <a:pt x="118" y="178"/>
                    </a:lnTo>
                    <a:lnTo>
                      <a:pt x="126" y="175"/>
                    </a:lnTo>
                    <a:lnTo>
                      <a:pt x="134" y="172"/>
                    </a:lnTo>
                    <a:lnTo>
                      <a:pt x="142" y="166"/>
                    </a:lnTo>
                    <a:lnTo>
                      <a:pt x="149" y="162"/>
                    </a:lnTo>
                    <a:lnTo>
                      <a:pt x="155" y="155"/>
                    </a:lnTo>
                    <a:lnTo>
                      <a:pt x="162" y="150"/>
                    </a:lnTo>
                    <a:lnTo>
                      <a:pt x="166" y="142"/>
                    </a:lnTo>
                    <a:lnTo>
                      <a:pt x="171" y="134"/>
                    </a:lnTo>
                    <a:lnTo>
                      <a:pt x="175" y="126"/>
                    </a:lnTo>
                    <a:lnTo>
                      <a:pt x="179" y="119"/>
                    </a:lnTo>
                    <a:lnTo>
                      <a:pt x="181" y="110"/>
                    </a:lnTo>
                    <a:lnTo>
                      <a:pt x="182" y="101"/>
                    </a:lnTo>
                    <a:lnTo>
                      <a:pt x="182" y="91"/>
                    </a:lnTo>
                    <a:lnTo>
                      <a:pt x="182" y="82"/>
                    </a:lnTo>
                    <a:lnTo>
                      <a:pt x="181" y="73"/>
                    </a:lnTo>
                    <a:lnTo>
                      <a:pt x="179" y="64"/>
                    </a:lnTo>
                    <a:lnTo>
                      <a:pt x="175" y="55"/>
                    </a:lnTo>
                    <a:lnTo>
                      <a:pt x="171" y="48"/>
                    </a:lnTo>
                    <a:lnTo>
                      <a:pt x="166" y="40"/>
                    </a:lnTo>
                    <a:lnTo>
                      <a:pt x="162" y="33"/>
                    </a:lnTo>
                    <a:lnTo>
                      <a:pt x="155" y="26"/>
                    </a:lnTo>
                    <a:lnTo>
                      <a:pt x="149" y="21"/>
                    </a:lnTo>
                    <a:lnTo>
                      <a:pt x="142" y="15"/>
                    </a:lnTo>
                    <a:lnTo>
                      <a:pt x="134" y="11"/>
                    </a:lnTo>
                    <a:lnTo>
                      <a:pt x="126" y="6"/>
                    </a:lnTo>
                    <a:lnTo>
                      <a:pt x="118" y="3"/>
                    </a:lnTo>
                    <a:lnTo>
                      <a:pt x="110" y="1"/>
                    </a:lnTo>
                    <a:lnTo>
                      <a:pt x="100" y="0"/>
                    </a:lnTo>
                    <a:lnTo>
                      <a:pt x="91" y="0"/>
                    </a:lnTo>
                    <a:lnTo>
                      <a:pt x="82" y="0"/>
                    </a:lnTo>
                    <a:lnTo>
                      <a:pt x="72" y="1"/>
                    </a:lnTo>
                    <a:lnTo>
                      <a:pt x="64" y="3"/>
                    </a:lnTo>
                    <a:lnTo>
                      <a:pt x="55" y="6"/>
                    </a:lnTo>
                    <a:lnTo>
                      <a:pt x="48" y="11"/>
                    </a:lnTo>
                    <a:lnTo>
                      <a:pt x="40" y="15"/>
                    </a:lnTo>
                    <a:lnTo>
                      <a:pt x="33" y="21"/>
                    </a:lnTo>
                    <a:lnTo>
                      <a:pt x="27" y="26"/>
                    </a:lnTo>
                    <a:lnTo>
                      <a:pt x="20" y="33"/>
                    </a:lnTo>
                    <a:lnTo>
                      <a:pt x="16" y="40"/>
                    </a:lnTo>
                    <a:lnTo>
                      <a:pt x="11" y="48"/>
                    </a:lnTo>
                    <a:lnTo>
                      <a:pt x="7" y="55"/>
                    </a:lnTo>
                    <a:lnTo>
                      <a:pt x="3" y="64"/>
                    </a:lnTo>
                    <a:lnTo>
                      <a:pt x="1" y="73"/>
                    </a:lnTo>
                    <a:lnTo>
                      <a:pt x="0" y="82"/>
                    </a:lnTo>
                    <a:lnTo>
                      <a:pt x="0" y="91"/>
                    </a:lnTo>
                    <a:lnTo>
                      <a:pt x="0" y="101"/>
                    </a:lnTo>
                    <a:lnTo>
                      <a:pt x="1" y="110"/>
                    </a:lnTo>
                    <a:lnTo>
                      <a:pt x="3" y="119"/>
                    </a:lnTo>
                    <a:lnTo>
                      <a:pt x="7" y="126"/>
                    </a:lnTo>
                    <a:lnTo>
                      <a:pt x="11" y="134"/>
                    </a:lnTo>
                    <a:lnTo>
                      <a:pt x="16" y="142"/>
                    </a:lnTo>
                    <a:lnTo>
                      <a:pt x="20" y="150"/>
                    </a:lnTo>
                    <a:lnTo>
                      <a:pt x="27" y="155"/>
                    </a:lnTo>
                    <a:lnTo>
                      <a:pt x="33" y="162"/>
                    </a:lnTo>
                    <a:lnTo>
                      <a:pt x="40" y="166"/>
                    </a:lnTo>
                    <a:lnTo>
                      <a:pt x="48" y="172"/>
                    </a:lnTo>
                    <a:lnTo>
                      <a:pt x="55" y="175"/>
                    </a:lnTo>
                    <a:lnTo>
                      <a:pt x="64" y="178"/>
                    </a:lnTo>
                    <a:lnTo>
                      <a:pt x="72"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5" name="Freeform 104"/>
              <p:cNvSpPr>
                <a:spLocks/>
              </p:cNvSpPr>
              <p:nvPr/>
            </p:nvSpPr>
            <p:spPr bwMode="gray">
              <a:xfrm>
                <a:off x="11739965" y="3715699"/>
                <a:ext cx="28575" cy="28575"/>
              </a:xfrm>
              <a:custGeom>
                <a:avLst/>
                <a:gdLst/>
                <a:ahLst/>
                <a:cxnLst>
                  <a:cxn ang="0">
                    <a:pos x="101" y="182"/>
                  </a:cxn>
                  <a:cxn ang="0">
                    <a:pos x="118" y="178"/>
                  </a:cxn>
                  <a:cxn ang="0">
                    <a:pos x="134" y="172"/>
                  </a:cxn>
                  <a:cxn ang="0">
                    <a:pos x="148" y="162"/>
                  </a:cxn>
                  <a:cxn ang="0">
                    <a:pos x="162" y="150"/>
                  </a:cxn>
                  <a:cxn ang="0">
                    <a:pos x="172" y="134"/>
                  </a:cxn>
                  <a:cxn ang="0">
                    <a:pos x="178" y="119"/>
                  </a:cxn>
                  <a:cxn ang="0">
                    <a:pos x="182" y="101"/>
                  </a:cxn>
                  <a:cxn ang="0">
                    <a:pos x="182" y="82"/>
                  </a:cxn>
                  <a:cxn ang="0">
                    <a:pos x="178" y="64"/>
                  </a:cxn>
                  <a:cxn ang="0">
                    <a:pos x="172" y="48"/>
                  </a:cxn>
                  <a:cxn ang="0">
                    <a:pos x="162" y="33"/>
                  </a:cxn>
                  <a:cxn ang="0">
                    <a:pos x="148" y="21"/>
                  </a:cxn>
                  <a:cxn ang="0">
                    <a:pos x="134" y="11"/>
                  </a:cxn>
                  <a:cxn ang="0">
                    <a:pos x="118" y="3"/>
                  </a:cxn>
                  <a:cxn ang="0">
                    <a:pos x="101" y="0"/>
                  </a:cxn>
                  <a:cxn ang="0">
                    <a:pos x="82" y="0"/>
                  </a:cxn>
                  <a:cxn ang="0">
                    <a:pos x="64" y="3"/>
                  </a:cxn>
                  <a:cxn ang="0">
                    <a:pos x="48" y="11"/>
                  </a:cxn>
                  <a:cxn ang="0">
                    <a:pos x="33" y="21"/>
                  </a:cxn>
                  <a:cxn ang="0">
                    <a:pos x="21" y="33"/>
                  </a:cxn>
                  <a:cxn ang="0">
                    <a:pos x="11" y="48"/>
                  </a:cxn>
                  <a:cxn ang="0">
                    <a:pos x="3" y="64"/>
                  </a:cxn>
                  <a:cxn ang="0">
                    <a:pos x="0" y="82"/>
                  </a:cxn>
                  <a:cxn ang="0">
                    <a:pos x="0" y="101"/>
                  </a:cxn>
                  <a:cxn ang="0">
                    <a:pos x="3" y="119"/>
                  </a:cxn>
                  <a:cxn ang="0">
                    <a:pos x="11" y="134"/>
                  </a:cxn>
                  <a:cxn ang="0">
                    <a:pos x="21" y="150"/>
                  </a:cxn>
                  <a:cxn ang="0">
                    <a:pos x="33" y="162"/>
                  </a:cxn>
                  <a:cxn ang="0">
                    <a:pos x="48" y="172"/>
                  </a:cxn>
                  <a:cxn ang="0">
                    <a:pos x="64" y="178"/>
                  </a:cxn>
                  <a:cxn ang="0">
                    <a:pos x="82" y="182"/>
                  </a:cxn>
                </a:cxnLst>
                <a:rect l="0" t="0" r="r" b="b"/>
                <a:pathLst>
                  <a:path w="183" h="182">
                    <a:moveTo>
                      <a:pt x="91" y="182"/>
                    </a:moveTo>
                    <a:lnTo>
                      <a:pt x="101" y="182"/>
                    </a:lnTo>
                    <a:lnTo>
                      <a:pt x="110" y="181"/>
                    </a:lnTo>
                    <a:lnTo>
                      <a:pt x="118" y="178"/>
                    </a:lnTo>
                    <a:lnTo>
                      <a:pt x="126" y="175"/>
                    </a:lnTo>
                    <a:lnTo>
                      <a:pt x="134" y="172"/>
                    </a:lnTo>
                    <a:lnTo>
                      <a:pt x="142" y="166"/>
                    </a:lnTo>
                    <a:lnTo>
                      <a:pt x="148" y="162"/>
                    </a:lnTo>
                    <a:lnTo>
                      <a:pt x="155" y="155"/>
                    </a:lnTo>
                    <a:lnTo>
                      <a:pt x="162" y="150"/>
                    </a:lnTo>
                    <a:lnTo>
                      <a:pt x="166" y="142"/>
                    </a:lnTo>
                    <a:lnTo>
                      <a:pt x="172" y="134"/>
                    </a:lnTo>
                    <a:lnTo>
                      <a:pt x="175" y="126"/>
                    </a:lnTo>
                    <a:lnTo>
                      <a:pt x="178" y="119"/>
                    </a:lnTo>
                    <a:lnTo>
                      <a:pt x="181" y="110"/>
                    </a:lnTo>
                    <a:lnTo>
                      <a:pt x="182" y="101"/>
                    </a:lnTo>
                    <a:lnTo>
                      <a:pt x="183" y="91"/>
                    </a:lnTo>
                    <a:lnTo>
                      <a:pt x="182" y="82"/>
                    </a:lnTo>
                    <a:lnTo>
                      <a:pt x="181" y="73"/>
                    </a:lnTo>
                    <a:lnTo>
                      <a:pt x="178" y="64"/>
                    </a:lnTo>
                    <a:lnTo>
                      <a:pt x="175" y="55"/>
                    </a:lnTo>
                    <a:lnTo>
                      <a:pt x="172" y="48"/>
                    </a:lnTo>
                    <a:lnTo>
                      <a:pt x="166" y="40"/>
                    </a:lnTo>
                    <a:lnTo>
                      <a:pt x="162" y="33"/>
                    </a:lnTo>
                    <a:lnTo>
                      <a:pt x="155" y="26"/>
                    </a:lnTo>
                    <a:lnTo>
                      <a:pt x="148" y="21"/>
                    </a:lnTo>
                    <a:lnTo>
                      <a:pt x="142" y="15"/>
                    </a:lnTo>
                    <a:lnTo>
                      <a:pt x="134" y="11"/>
                    </a:lnTo>
                    <a:lnTo>
                      <a:pt x="126" y="6"/>
                    </a:lnTo>
                    <a:lnTo>
                      <a:pt x="118" y="3"/>
                    </a:lnTo>
                    <a:lnTo>
                      <a:pt x="110" y="1"/>
                    </a:lnTo>
                    <a:lnTo>
                      <a:pt x="101" y="0"/>
                    </a:lnTo>
                    <a:lnTo>
                      <a:pt x="91" y="0"/>
                    </a:lnTo>
                    <a:lnTo>
                      <a:pt x="82" y="0"/>
                    </a:lnTo>
                    <a:lnTo>
                      <a:pt x="73" y="1"/>
                    </a:lnTo>
                    <a:lnTo>
                      <a:pt x="64" y="3"/>
                    </a:lnTo>
                    <a:lnTo>
                      <a:pt x="55" y="6"/>
                    </a:lnTo>
                    <a:lnTo>
                      <a:pt x="48" y="11"/>
                    </a:lnTo>
                    <a:lnTo>
                      <a:pt x="40" y="15"/>
                    </a:lnTo>
                    <a:lnTo>
                      <a:pt x="33" y="21"/>
                    </a:lnTo>
                    <a:lnTo>
                      <a:pt x="26" y="26"/>
                    </a:lnTo>
                    <a:lnTo>
                      <a:pt x="21" y="33"/>
                    </a:lnTo>
                    <a:lnTo>
                      <a:pt x="15" y="40"/>
                    </a:lnTo>
                    <a:lnTo>
                      <a:pt x="11" y="48"/>
                    </a:lnTo>
                    <a:lnTo>
                      <a:pt x="6" y="55"/>
                    </a:lnTo>
                    <a:lnTo>
                      <a:pt x="3" y="64"/>
                    </a:lnTo>
                    <a:lnTo>
                      <a:pt x="1" y="73"/>
                    </a:lnTo>
                    <a:lnTo>
                      <a:pt x="0" y="82"/>
                    </a:lnTo>
                    <a:lnTo>
                      <a:pt x="0" y="91"/>
                    </a:lnTo>
                    <a:lnTo>
                      <a:pt x="0" y="101"/>
                    </a:lnTo>
                    <a:lnTo>
                      <a:pt x="1" y="110"/>
                    </a:lnTo>
                    <a:lnTo>
                      <a:pt x="3" y="119"/>
                    </a:lnTo>
                    <a:lnTo>
                      <a:pt x="6" y="126"/>
                    </a:lnTo>
                    <a:lnTo>
                      <a:pt x="11" y="134"/>
                    </a:lnTo>
                    <a:lnTo>
                      <a:pt x="15" y="142"/>
                    </a:lnTo>
                    <a:lnTo>
                      <a:pt x="21" y="150"/>
                    </a:lnTo>
                    <a:lnTo>
                      <a:pt x="26" y="155"/>
                    </a:lnTo>
                    <a:lnTo>
                      <a:pt x="33" y="162"/>
                    </a:lnTo>
                    <a:lnTo>
                      <a:pt x="40" y="166"/>
                    </a:lnTo>
                    <a:lnTo>
                      <a:pt x="48" y="172"/>
                    </a:lnTo>
                    <a:lnTo>
                      <a:pt x="55"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6" name="Freeform 105"/>
              <p:cNvSpPr>
                <a:spLocks/>
              </p:cNvSpPr>
              <p:nvPr/>
            </p:nvSpPr>
            <p:spPr bwMode="gray">
              <a:xfrm>
                <a:off x="11779653" y="3715699"/>
                <a:ext cx="28575" cy="28575"/>
              </a:xfrm>
              <a:custGeom>
                <a:avLst/>
                <a:gdLst/>
                <a:ahLst/>
                <a:cxnLst>
                  <a:cxn ang="0">
                    <a:pos x="101" y="182"/>
                  </a:cxn>
                  <a:cxn ang="0">
                    <a:pos x="118" y="178"/>
                  </a:cxn>
                  <a:cxn ang="0">
                    <a:pos x="134" y="172"/>
                  </a:cxn>
                  <a:cxn ang="0">
                    <a:pos x="149" y="162"/>
                  </a:cxn>
                  <a:cxn ang="0">
                    <a:pos x="162" y="150"/>
                  </a:cxn>
                  <a:cxn ang="0">
                    <a:pos x="172" y="134"/>
                  </a:cxn>
                  <a:cxn ang="0">
                    <a:pos x="178" y="119"/>
                  </a:cxn>
                  <a:cxn ang="0">
                    <a:pos x="182" y="101"/>
                  </a:cxn>
                  <a:cxn ang="0">
                    <a:pos x="182" y="82"/>
                  </a:cxn>
                  <a:cxn ang="0">
                    <a:pos x="178" y="64"/>
                  </a:cxn>
                  <a:cxn ang="0">
                    <a:pos x="172" y="48"/>
                  </a:cxn>
                  <a:cxn ang="0">
                    <a:pos x="162" y="33"/>
                  </a:cxn>
                  <a:cxn ang="0">
                    <a:pos x="149" y="21"/>
                  </a:cxn>
                  <a:cxn ang="0">
                    <a:pos x="134" y="11"/>
                  </a:cxn>
                  <a:cxn ang="0">
                    <a:pos x="118" y="3"/>
                  </a:cxn>
                  <a:cxn ang="0">
                    <a:pos x="101" y="0"/>
                  </a:cxn>
                  <a:cxn ang="0">
                    <a:pos x="82" y="0"/>
                  </a:cxn>
                  <a:cxn ang="0">
                    <a:pos x="64" y="3"/>
                  </a:cxn>
                  <a:cxn ang="0">
                    <a:pos x="47" y="11"/>
                  </a:cxn>
                  <a:cxn ang="0">
                    <a:pos x="33" y="21"/>
                  </a:cxn>
                  <a:cxn ang="0">
                    <a:pos x="21" y="33"/>
                  </a:cxn>
                  <a:cxn ang="0">
                    <a:pos x="11" y="48"/>
                  </a:cxn>
                  <a:cxn ang="0">
                    <a:pos x="4" y="64"/>
                  </a:cxn>
                  <a:cxn ang="0">
                    <a:pos x="0" y="82"/>
                  </a:cxn>
                  <a:cxn ang="0">
                    <a:pos x="0" y="101"/>
                  </a:cxn>
                  <a:cxn ang="0">
                    <a:pos x="4" y="119"/>
                  </a:cxn>
                  <a:cxn ang="0">
                    <a:pos x="11" y="134"/>
                  </a:cxn>
                  <a:cxn ang="0">
                    <a:pos x="21" y="150"/>
                  </a:cxn>
                  <a:cxn ang="0">
                    <a:pos x="33" y="162"/>
                  </a:cxn>
                  <a:cxn ang="0">
                    <a:pos x="47" y="172"/>
                  </a:cxn>
                  <a:cxn ang="0">
                    <a:pos x="64" y="178"/>
                  </a:cxn>
                  <a:cxn ang="0">
                    <a:pos x="82" y="182"/>
                  </a:cxn>
                </a:cxnLst>
                <a:rect l="0" t="0" r="r" b="b"/>
                <a:pathLst>
                  <a:path w="183" h="182">
                    <a:moveTo>
                      <a:pt x="91" y="182"/>
                    </a:moveTo>
                    <a:lnTo>
                      <a:pt x="101" y="182"/>
                    </a:lnTo>
                    <a:lnTo>
                      <a:pt x="109" y="181"/>
                    </a:lnTo>
                    <a:lnTo>
                      <a:pt x="118" y="178"/>
                    </a:lnTo>
                    <a:lnTo>
                      <a:pt x="126" y="175"/>
                    </a:lnTo>
                    <a:lnTo>
                      <a:pt x="134" y="172"/>
                    </a:lnTo>
                    <a:lnTo>
                      <a:pt x="142" y="166"/>
                    </a:lnTo>
                    <a:lnTo>
                      <a:pt x="149" y="162"/>
                    </a:lnTo>
                    <a:lnTo>
                      <a:pt x="156" y="155"/>
                    </a:lnTo>
                    <a:lnTo>
                      <a:pt x="162" y="150"/>
                    </a:lnTo>
                    <a:lnTo>
                      <a:pt x="167" y="142"/>
                    </a:lnTo>
                    <a:lnTo>
                      <a:pt x="172" y="134"/>
                    </a:lnTo>
                    <a:lnTo>
                      <a:pt x="175" y="126"/>
                    </a:lnTo>
                    <a:lnTo>
                      <a:pt x="178" y="119"/>
                    </a:lnTo>
                    <a:lnTo>
                      <a:pt x="180" y="110"/>
                    </a:lnTo>
                    <a:lnTo>
                      <a:pt x="182" y="101"/>
                    </a:lnTo>
                    <a:lnTo>
                      <a:pt x="183" y="91"/>
                    </a:lnTo>
                    <a:lnTo>
                      <a:pt x="182" y="82"/>
                    </a:lnTo>
                    <a:lnTo>
                      <a:pt x="180" y="73"/>
                    </a:lnTo>
                    <a:lnTo>
                      <a:pt x="178" y="64"/>
                    </a:lnTo>
                    <a:lnTo>
                      <a:pt x="175" y="55"/>
                    </a:lnTo>
                    <a:lnTo>
                      <a:pt x="172" y="48"/>
                    </a:lnTo>
                    <a:lnTo>
                      <a:pt x="167" y="40"/>
                    </a:lnTo>
                    <a:lnTo>
                      <a:pt x="162" y="33"/>
                    </a:lnTo>
                    <a:lnTo>
                      <a:pt x="156" y="26"/>
                    </a:lnTo>
                    <a:lnTo>
                      <a:pt x="149" y="21"/>
                    </a:lnTo>
                    <a:lnTo>
                      <a:pt x="142" y="15"/>
                    </a:lnTo>
                    <a:lnTo>
                      <a:pt x="134" y="11"/>
                    </a:lnTo>
                    <a:lnTo>
                      <a:pt x="126" y="6"/>
                    </a:lnTo>
                    <a:lnTo>
                      <a:pt x="118" y="3"/>
                    </a:lnTo>
                    <a:lnTo>
                      <a:pt x="109" y="1"/>
                    </a:lnTo>
                    <a:lnTo>
                      <a:pt x="101" y="0"/>
                    </a:lnTo>
                    <a:lnTo>
                      <a:pt x="91" y="0"/>
                    </a:lnTo>
                    <a:lnTo>
                      <a:pt x="82" y="0"/>
                    </a:lnTo>
                    <a:lnTo>
                      <a:pt x="73" y="1"/>
                    </a:lnTo>
                    <a:lnTo>
                      <a:pt x="64" y="3"/>
                    </a:lnTo>
                    <a:lnTo>
                      <a:pt x="55" y="6"/>
                    </a:lnTo>
                    <a:lnTo>
                      <a:pt x="47" y="11"/>
                    </a:lnTo>
                    <a:lnTo>
                      <a:pt x="40" y="15"/>
                    </a:lnTo>
                    <a:lnTo>
                      <a:pt x="33" y="21"/>
                    </a:lnTo>
                    <a:lnTo>
                      <a:pt x="26" y="26"/>
                    </a:lnTo>
                    <a:lnTo>
                      <a:pt x="21" y="33"/>
                    </a:lnTo>
                    <a:lnTo>
                      <a:pt x="15" y="40"/>
                    </a:lnTo>
                    <a:lnTo>
                      <a:pt x="11" y="48"/>
                    </a:lnTo>
                    <a:lnTo>
                      <a:pt x="6" y="55"/>
                    </a:lnTo>
                    <a:lnTo>
                      <a:pt x="4" y="64"/>
                    </a:lnTo>
                    <a:lnTo>
                      <a:pt x="2" y="73"/>
                    </a:lnTo>
                    <a:lnTo>
                      <a:pt x="0" y="82"/>
                    </a:lnTo>
                    <a:lnTo>
                      <a:pt x="0" y="91"/>
                    </a:lnTo>
                    <a:lnTo>
                      <a:pt x="0" y="101"/>
                    </a:lnTo>
                    <a:lnTo>
                      <a:pt x="2" y="110"/>
                    </a:lnTo>
                    <a:lnTo>
                      <a:pt x="4" y="119"/>
                    </a:lnTo>
                    <a:lnTo>
                      <a:pt x="6" y="126"/>
                    </a:lnTo>
                    <a:lnTo>
                      <a:pt x="11" y="134"/>
                    </a:lnTo>
                    <a:lnTo>
                      <a:pt x="15" y="142"/>
                    </a:lnTo>
                    <a:lnTo>
                      <a:pt x="21" y="150"/>
                    </a:lnTo>
                    <a:lnTo>
                      <a:pt x="26" y="155"/>
                    </a:lnTo>
                    <a:lnTo>
                      <a:pt x="33" y="162"/>
                    </a:lnTo>
                    <a:lnTo>
                      <a:pt x="40" y="166"/>
                    </a:lnTo>
                    <a:lnTo>
                      <a:pt x="47" y="172"/>
                    </a:lnTo>
                    <a:lnTo>
                      <a:pt x="55" y="175"/>
                    </a:lnTo>
                    <a:lnTo>
                      <a:pt x="64" y="178"/>
                    </a:lnTo>
                    <a:lnTo>
                      <a:pt x="73" y="181"/>
                    </a:lnTo>
                    <a:lnTo>
                      <a:pt x="82" y="182"/>
                    </a:lnTo>
                    <a:lnTo>
                      <a:pt x="91" y="18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7" name="Freeform 106"/>
              <p:cNvSpPr>
                <a:spLocks/>
              </p:cNvSpPr>
              <p:nvPr/>
            </p:nvSpPr>
            <p:spPr bwMode="gray">
              <a:xfrm>
                <a:off x="12235265" y="2775899"/>
                <a:ext cx="203200" cy="33338"/>
              </a:xfrm>
              <a:custGeom>
                <a:avLst/>
                <a:gdLst/>
                <a:ahLst/>
                <a:cxnLst>
                  <a:cxn ang="0">
                    <a:pos x="1170" y="0"/>
                  </a:cxn>
                  <a:cxn ang="0">
                    <a:pos x="1192" y="2"/>
                  </a:cxn>
                  <a:cxn ang="0">
                    <a:pos x="1212" y="9"/>
                  </a:cxn>
                  <a:cxn ang="0">
                    <a:pos x="1231" y="19"/>
                  </a:cxn>
                  <a:cxn ang="0">
                    <a:pos x="1246" y="32"/>
                  </a:cxn>
                  <a:cxn ang="0">
                    <a:pos x="1259" y="48"/>
                  </a:cxn>
                  <a:cxn ang="0">
                    <a:pos x="1271" y="67"/>
                  </a:cxn>
                  <a:cxn ang="0">
                    <a:pos x="1276" y="87"/>
                  </a:cxn>
                  <a:cxn ang="0">
                    <a:pos x="1278" y="109"/>
                  </a:cxn>
                  <a:cxn ang="0">
                    <a:pos x="1276" y="131"/>
                  </a:cxn>
                  <a:cxn ang="0">
                    <a:pos x="1271" y="151"/>
                  </a:cxn>
                  <a:cxn ang="0">
                    <a:pos x="1259" y="170"/>
                  </a:cxn>
                  <a:cxn ang="0">
                    <a:pos x="1246" y="187"/>
                  </a:cxn>
                  <a:cxn ang="0">
                    <a:pos x="1231" y="200"/>
                  </a:cxn>
                  <a:cxn ang="0">
                    <a:pos x="1212" y="210"/>
                  </a:cxn>
                  <a:cxn ang="0">
                    <a:pos x="1192" y="215"/>
                  </a:cxn>
                  <a:cxn ang="0">
                    <a:pos x="1170" y="218"/>
                  </a:cxn>
                  <a:cxn ang="0">
                    <a:pos x="97" y="218"/>
                  </a:cxn>
                  <a:cxn ang="0">
                    <a:pos x="76" y="213"/>
                  </a:cxn>
                  <a:cxn ang="0">
                    <a:pos x="56" y="204"/>
                  </a:cxn>
                  <a:cxn ang="0">
                    <a:pos x="40" y="193"/>
                  </a:cxn>
                  <a:cxn ang="0">
                    <a:pos x="24" y="179"/>
                  </a:cxn>
                  <a:cxn ang="0">
                    <a:pos x="13" y="161"/>
                  </a:cxn>
                  <a:cxn ang="0">
                    <a:pos x="4" y="141"/>
                  </a:cxn>
                  <a:cxn ang="0">
                    <a:pos x="0" y="120"/>
                  </a:cxn>
                  <a:cxn ang="0">
                    <a:pos x="0" y="98"/>
                  </a:cxn>
                  <a:cxn ang="0">
                    <a:pos x="4" y="77"/>
                  </a:cxn>
                  <a:cxn ang="0">
                    <a:pos x="13" y="57"/>
                  </a:cxn>
                  <a:cxn ang="0">
                    <a:pos x="24" y="40"/>
                  </a:cxn>
                  <a:cxn ang="0">
                    <a:pos x="40" y="25"/>
                  </a:cxn>
                  <a:cxn ang="0">
                    <a:pos x="56" y="14"/>
                  </a:cxn>
                  <a:cxn ang="0">
                    <a:pos x="76" y="5"/>
                  </a:cxn>
                  <a:cxn ang="0">
                    <a:pos x="97" y="0"/>
                  </a:cxn>
                </a:cxnLst>
                <a:rect l="0" t="0" r="r" b="b"/>
                <a:pathLst>
                  <a:path w="1278" h="218">
                    <a:moveTo>
                      <a:pt x="108" y="0"/>
                    </a:moveTo>
                    <a:lnTo>
                      <a:pt x="1170" y="0"/>
                    </a:lnTo>
                    <a:lnTo>
                      <a:pt x="1181" y="0"/>
                    </a:lnTo>
                    <a:lnTo>
                      <a:pt x="1192" y="2"/>
                    </a:lnTo>
                    <a:lnTo>
                      <a:pt x="1202" y="5"/>
                    </a:lnTo>
                    <a:lnTo>
                      <a:pt x="1212" y="9"/>
                    </a:lnTo>
                    <a:lnTo>
                      <a:pt x="1222" y="14"/>
                    </a:lnTo>
                    <a:lnTo>
                      <a:pt x="1231" y="19"/>
                    </a:lnTo>
                    <a:lnTo>
                      <a:pt x="1238" y="25"/>
                    </a:lnTo>
                    <a:lnTo>
                      <a:pt x="1246" y="32"/>
                    </a:lnTo>
                    <a:lnTo>
                      <a:pt x="1254" y="40"/>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9"/>
                    </a:lnTo>
                    <a:lnTo>
                      <a:pt x="1246" y="187"/>
                    </a:lnTo>
                    <a:lnTo>
                      <a:pt x="1238" y="193"/>
                    </a:lnTo>
                    <a:lnTo>
                      <a:pt x="1231" y="200"/>
                    </a:lnTo>
                    <a:lnTo>
                      <a:pt x="1222" y="204"/>
                    </a:lnTo>
                    <a:lnTo>
                      <a:pt x="1212" y="210"/>
                    </a:lnTo>
                    <a:lnTo>
                      <a:pt x="1202" y="213"/>
                    </a:lnTo>
                    <a:lnTo>
                      <a:pt x="1192" y="215"/>
                    </a:lnTo>
                    <a:lnTo>
                      <a:pt x="1181" y="218"/>
                    </a:lnTo>
                    <a:lnTo>
                      <a:pt x="1170" y="218"/>
                    </a:lnTo>
                    <a:lnTo>
                      <a:pt x="108" y="218"/>
                    </a:lnTo>
                    <a:lnTo>
                      <a:pt x="97" y="218"/>
                    </a:lnTo>
                    <a:lnTo>
                      <a:pt x="86" y="215"/>
                    </a:lnTo>
                    <a:lnTo>
                      <a:pt x="76" y="213"/>
                    </a:lnTo>
                    <a:lnTo>
                      <a:pt x="66" y="210"/>
                    </a:lnTo>
                    <a:lnTo>
                      <a:pt x="56" y="204"/>
                    </a:lnTo>
                    <a:lnTo>
                      <a:pt x="47" y="200"/>
                    </a:lnTo>
                    <a:lnTo>
                      <a:pt x="40" y="193"/>
                    </a:lnTo>
                    <a:lnTo>
                      <a:pt x="32" y="187"/>
                    </a:lnTo>
                    <a:lnTo>
                      <a:pt x="24" y="179"/>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40"/>
                    </a:lnTo>
                    <a:lnTo>
                      <a:pt x="32" y="32"/>
                    </a:lnTo>
                    <a:lnTo>
                      <a:pt x="40" y="25"/>
                    </a:lnTo>
                    <a:lnTo>
                      <a:pt x="47" y="19"/>
                    </a:lnTo>
                    <a:lnTo>
                      <a:pt x="56" y="14"/>
                    </a:lnTo>
                    <a:lnTo>
                      <a:pt x="66" y="9"/>
                    </a:lnTo>
                    <a:lnTo>
                      <a:pt x="76" y="5"/>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8" name="Freeform 107"/>
              <p:cNvSpPr>
                <a:spLocks/>
              </p:cNvSpPr>
              <p:nvPr/>
            </p:nvSpPr>
            <p:spPr bwMode="gray">
              <a:xfrm>
                <a:off x="11619315" y="2775899"/>
                <a:ext cx="28575" cy="30163"/>
              </a:xfrm>
              <a:custGeom>
                <a:avLst/>
                <a:gdLst/>
                <a:ahLst/>
                <a:cxnLst>
                  <a:cxn ang="0">
                    <a:pos x="101" y="183"/>
                  </a:cxn>
                  <a:cxn ang="0">
                    <a:pos x="119" y="178"/>
                  </a:cxn>
                  <a:cxn ang="0">
                    <a:pos x="136" y="172"/>
                  </a:cxn>
                  <a:cxn ang="0">
                    <a:pos x="150" y="162"/>
                  </a:cxn>
                  <a:cxn ang="0">
                    <a:pos x="162" y="150"/>
                  </a:cxn>
                  <a:cxn ang="0">
                    <a:pos x="172" y="135"/>
                  </a:cxn>
                  <a:cxn ang="0">
                    <a:pos x="179" y="119"/>
                  </a:cxn>
                  <a:cxn ang="0">
                    <a:pos x="183" y="101"/>
                  </a:cxn>
                  <a:cxn ang="0">
                    <a:pos x="183" y="82"/>
                  </a:cxn>
                  <a:cxn ang="0">
                    <a:pos x="179" y="64"/>
                  </a:cxn>
                  <a:cxn ang="0">
                    <a:pos x="172" y="48"/>
                  </a:cxn>
                  <a:cxn ang="0">
                    <a:pos x="162" y="33"/>
                  </a:cxn>
                  <a:cxn ang="0">
                    <a:pos x="150" y="21"/>
                  </a:cxn>
                  <a:cxn ang="0">
                    <a:pos x="136" y="11"/>
                  </a:cxn>
                  <a:cxn ang="0">
                    <a:pos x="119" y="4"/>
                  </a:cxn>
                  <a:cxn ang="0">
                    <a:pos x="101" y="1"/>
                  </a:cxn>
                  <a:cxn ang="0">
                    <a:pos x="82" y="1"/>
                  </a:cxn>
                  <a:cxn ang="0">
                    <a:pos x="65" y="4"/>
                  </a:cxn>
                  <a:cxn ang="0">
                    <a:pos x="49" y="11"/>
                  </a:cxn>
                  <a:cxn ang="0">
                    <a:pos x="34" y="21"/>
                  </a:cxn>
                  <a:cxn ang="0">
                    <a:pos x="21" y="33"/>
                  </a:cxn>
                  <a:cxn ang="0">
                    <a:pos x="11" y="48"/>
                  </a:cxn>
                  <a:cxn ang="0">
                    <a:pos x="5" y="64"/>
                  </a:cxn>
                  <a:cxn ang="0">
                    <a:pos x="1" y="82"/>
                  </a:cxn>
                  <a:cxn ang="0">
                    <a:pos x="1" y="101"/>
                  </a:cxn>
                  <a:cxn ang="0">
                    <a:pos x="5" y="119"/>
                  </a:cxn>
                  <a:cxn ang="0">
                    <a:pos x="11" y="135"/>
                  </a:cxn>
                  <a:cxn ang="0">
                    <a:pos x="21" y="150"/>
                  </a:cxn>
                  <a:cxn ang="0">
                    <a:pos x="34" y="162"/>
                  </a:cxn>
                  <a:cxn ang="0">
                    <a:pos x="49" y="172"/>
                  </a:cxn>
                  <a:cxn ang="0">
                    <a:pos x="65" y="178"/>
                  </a:cxn>
                  <a:cxn ang="0">
                    <a:pos x="82" y="183"/>
                  </a:cxn>
                </a:cxnLst>
                <a:rect l="0" t="0" r="r" b="b"/>
                <a:pathLst>
                  <a:path w="183" h="183">
                    <a:moveTo>
                      <a:pt x="92" y="183"/>
                    </a:moveTo>
                    <a:lnTo>
                      <a:pt x="101" y="183"/>
                    </a:lnTo>
                    <a:lnTo>
                      <a:pt x="110" y="181"/>
                    </a:lnTo>
                    <a:lnTo>
                      <a:pt x="119" y="178"/>
                    </a:lnTo>
                    <a:lnTo>
                      <a:pt x="128" y="176"/>
                    </a:lnTo>
                    <a:lnTo>
                      <a:pt x="136" y="172"/>
                    </a:lnTo>
                    <a:lnTo>
                      <a:pt x="143" y="167"/>
                    </a:lnTo>
                    <a:lnTo>
                      <a:pt x="150" y="162"/>
                    </a:lnTo>
                    <a:lnTo>
                      <a:pt x="157" y="156"/>
                    </a:lnTo>
                    <a:lnTo>
                      <a:pt x="162" y="150"/>
                    </a:lnTo>
                    <a:lnTo>
                      <a:pt x="168" y="143"/>
                    </a:lnTo>
                    <a:lnTo>
                      <a:pt x="172" y="135"/>
                    </a:lnTo>
                    <a:lnTo>
                      <a:pt x="177" y="127"/>
                    </a:lnTo>
                    <a:lnTo>
                      <a:pt x="179" y="119"/>
                    </a:lnTo>
                    <a:lnTo>
                      <a:pt x="181" y="110"/>
                    </a:lnTo>
                    <a:lnTo>
                      <a:pt x="183" y="101"/>
                    </a:lnTo>
                    <a:lnTo>
                      <a:pt x="183" y="92"/>
                    </a:lnTo>
                    <a:lnTo>
                      <a:pt x="183" y="82"/>
                    </a:lnTo>
                    <a:lnTo>
                      <a:pt x="181" y="73"/>
                    </a:lnTo>
                    <a:lnTo>
                      <a:pt x="179" y="64"/>
                    </a:lnTo>
                    <a:lnTo>
                      <a:pt x="177" y="56"/>
                    </a:lnTo>
                    <a:lnTo>
                      <a:pt x="172" y="48"/>
                    </a:lnTo>
                    <a:lnTo>
                      <a:pt x="168" y="41"/>
                    </a:lnTo>
                    <a:lnTo>
                      <a:pt x="162" y="33"/>
                    </a:lnTo>
                    <a:lnTo>
                      <a:pt x="157" y="26"/>
                    </a:lnTo>
                    <a:lnTo>
                      <a:pt x="150" y="21"/>
                    </a:lnTo>
                    <a:lnTo>
                      <a:pt x="143" y="15"/>
                    </a:lnTo>
                    <a:lnTo>
                      <a:pt x="136" y="11"/>
                    </a:lnTo>
                    <a:lnTo>
                      <a:pt x="128" y="8"/>
                    </a:lnTo>
                    <a:lnTo>
                      <a:pt x="119" y="4"/>
                    </a:lnTo>
                    <a:lnTo>
                      <a:pt x="110" y="2"/>
                    </a:lnTo>
                    <a:lnTo>
                      <a:pt x="101" y="1"/>
                    </a:lnTo>
                    <a:lnTo>
                      <a:pt x="92" y="0"/>
                    </a:lnTo>
                    <a:lnTo>
                      <a:pt x="82" y="1"/>
                    </a:lnTo>
                    <a:lnTo>
                      <a:pt x="73" y="2"/>
                    </a:lnTo>
                    <a:lnTo>
                      <a:pt x="65" y="4"/>
                    </a:lnTo>
                    <a:lnTo>
                      <a:pt x="57" y="8"/>
                    </a:lnTo>
                    <a:lnTo>
                      <a:pt x="49" y="11"/>
                    </a:lnTo>
                    <a:lnTo>
                      <a:pt x="41" y="15"/>
                    </a:lnTo>
                    <a:lnTo>
                      <a:pt x="34" y="21"/>
                    </a:lnTo>
                    <a:lnTo>
                      <a:pt x="28" y="26"/>
                    </a:lnTo>
                    <a:lnTo>
                      <a:pt x="21" y="33"/>
                    </a:lnTo>
                    <a:lnTo>
                      <a:pt x="16" y="41"/>
                    </a:lnTo>
                    <a:lnTo>
                      <a:pt x="11" y="48"/>
                    </a:lnTo>
                    <a:lnTo>
                      <a:pt x="8" y="56"/>
                    </a:lnTo>
                    <a:lnTo>
                      <a:pt x="5" y="64"/>
                    </a:lnTo>
                    <a:lnTo>
                      <a:pt x="2" y="73"/>
                    </a:lnTo>
                    <a:lnTo>
                      <a:pt x="1" y="82"/>
                    </a:lnTo>
                    <a:lnTo>
                      <a:pt x="0" y="92"/>
                    </a:lnTo>
                    <a:lnTo>
                      <a:pt x="1" y="101"/>
                    </a:lnTo>
                    <a:lnTo>
                      <a:pt x="2" y="110"/>
                    </a:lnTo>
                    <a:lnTo>
                      <a:pt x="5" y="119"/>
                    </a:lnTo>
                    <a:lnTo>
                      <a:pt x="8" y="127"/>
                    </a:lnTo>
                    <a:lnTo>
                      <a:pt x="11" y="135"/>
                    </a:lnTo>
                    <a:lnTo>
                      <a:pt x="16" y="143"/>
                    </a:lnTo>
                    <a:lnTo>
                      <a:pt x="21" y="150"/>
                    </a:lnTo>
                    <a:lnTo>
                      <a:pt x="28" y="156"/>
                    </a:lnTo>
                    <a:lnTo>
                      <a:pt x="34" y="162"/>
                    </a:lnTo>
                    <a:lnTo>
                      <a:pt x="41" y="167"/>
                    </a:lnTo>
                    <a:lnTo>
                      <a:pt x="49" y="172"/>
                    </a:lnTo>
                    <a:lnTo>
                      <a:pt x="57" y="176"/>
                    </a:lnTo>
                    <a:lnTo>
                      <a:pt x="65" y="178"/>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9" name="Freeform 108"/>
              <p:cNvSpPr>
                <a:spLocks/>
              </p:cNvSpPr>
              <p:nvPr/>
            </p:nvSpPr>
            <p:spPr bwMode="gray">
              <a:xfrm>
                <a:off x="11659003" y="2775899"/>
                <a:ext cx="28575" cy="30163"/>
              </a:xfrm>
              <a:custGeom>
                <a:avLst/>
                <a:gdLst/>
                <a:ahLst/>
                <a:cxnLst>
                  <a:cxn ang="0">
                    <a:pos x="100" y="183"/>
                  </a:cxn>
                  <a:cxn ang="0">
                    <a:pos x="118" y="178"/>
                  </a:cxn>
                  <a:cxn ang="0">
                    <a:pos x="134"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4" y="11"/>
                  </a:cxn>
                  <a:cxn ang="0">
                    <a:pos x="118" y="4"/>
                  </a:cxn>
                  <a:cxn ang="0">
                    <a:pos x="100" y="1"/>
                  </a:cxn>
                  <a:cxn ang="0">
                    <a:pos x="81" y="1"/>
                  </a:cxn>
                  <a:cxn ang="0">
                    <a:pos x="63" y="4"/>
                  </a:cxn>
                  <a:cxn ang="0">
                    <a:pos x="48" y="11"/>
                  </a:cxn>
                  <a:cxn ang="0">
                    <a:pos x="32" y="21"/>
                  </a:cxn>
                  <a:cxn ang="0">
                    <a:pos x="20" y="33"/>
                  </a:cxn>
                  <a:cxn ang="0">
                    <a:pos x="10" y="48"/>
                  </a:cxn>
                  <a:cxn ang="0">
                    <a:pos x="4" y="64"/>
                  </a:cxn>
                  <a:cxn ang="0">
                    <a:pos x="0" y="82"/>
                  </a:cxn>
                  <a:cxn ang="0">
                    <a:pos x="0" y="101"/>
                  </a:cxn>
                  <a:cxn ang="0">
                    <a:pos x="4" y="119"/>
                  </a:cxn>
                  <a:cxn ang="0">
                    <a:pos x="10" y="135"/>
                  </a:cxn>
                  <a:cxn ang="0">
                    <a:pos x="20" y="150"/>
                  </a:cxn>
                  <a:cxn ang="0">
                    <a:pos x="32" y="162"/>
                  </a:cxn>
                  <a:cxn ang="0">
                    <a:pos x="48" y="172"/>
                  </a:cxn>
                  <a:cxn ang="0">
                    <a:pos x="63" y="178"/>
                  </a:cxn>
                  <a:cxn ang="0">
                    <a:pos x="81" y="183"/>
                  </a:cxn>
                </a:cxnLst>
                <a:rect l="0" t="0" r="r" b="b"/>
                <a:pathLst>
                  <a:path w="182" h="183">
                    <a:moveTo>
                      <a:pt x="91" y="183"/>
                    </a:moveTo>
                    <a:lnTo>
                      <a:pt x="100" y="183"/>
                    </a:lnTo>
                    <a:lnTo>
                      <a:pt x="109" y="181"/>
                    </a:lnTo>
                    <a:lnTo>
                      <a:pt x="118" y="178"/>
                    </a:lnTo>
                    <a:lnTo>
                      <a:pt x="127" y="176"/>
                    </a:lnTo>
                    <a:lnTo>
                      <a:pt x="134" y="172"/>
                    </a:lnTo>
                    <a:lnTo>
                      <a:pt x="142" y="167"/>
                    </a:lnTo>
                    <a:lnTo>
                      <a:pt x="149" y="162"/>
                    </a:lnTo>
                    <a:lnTo>
                      <a:pt x="155" y="156"/>
                    </a:lnTo>
                    <a:lnTo>
                      <a:pt x="161" y="150"/>
                    </a:lnTo>
                    <a:lnTo>
                      <a:pt x="167" y="143"/>
                    </a:lnTo>
                    <a:lnTo>
                      <a:pt x="171" y="135"/>
                    </a:lnTo>
                    <a:lnTo>
                      <a:pt x="175" y="127"/>
                    </a:lnTo>
                    <a:lnTo>
                      <a:pt x="179" y="119"/>
                    </a:lnTo>
                    <a:lnTo>
                      <a:pt x="181" y="110"/>
                    </a:lnTo>
                    <a:lnTo>
                      <a:pt x="182" y="101"/>
                    </a:lnTo>
                    <a:lnTo>
                      <a:pt x="182" y="92"/>
                    </a:lnTo>
                    <a:lnTo>
                      <a:pt x="182" y="82"/>
                    </a:lnTo>
                    <a:lnTo>
                      <a:pt x="181" y="73"/>
                    </a:lnTo>
                    <a:lnTo>
                      <a:pt x="179" y="64"/>
                    </a:lnTo>
                    <a:lnTo>
                      <a:pt x="175" y="56"/>
                    </a:lnTo>
                    <a:lnTo>
                      <a:pt x="171" y="48"/>
                    </a:lnTo>
                    <a:lnTo>
                      <a:pt x="167" y="41"/>
                    </a:lnTo>
                    <a:lnTo>
                      <a:pt x="161" y="33"/>
                    </a:lnTo>
                    <a:lnTo>
                      <a:pt x="155" y="26"/>
                    </a:lnTo>
                    <a:lnTo>
                      <a:pt x="149" y="21"/>
                    </a:lnTo>
                    <a:lnTo>
                      <a:pt x="142" y="15"/>
                    </a:lnTo>
                    <a:lnTo>
                      <a:pt x="134" y="11"/>
                    </a:lnTo>
                    <a:lnTo>
                      <a:pt x="127" y="8"/>
                    </a:lnTo>
                    <a:lnTo>
                      <a:pt x="118" y="4"/>
                    </a:lnTo>
                    <a:lnTo>
                      <a:pt x="109" y="2"/>
                    </a:lnTo>
                    <a:lnTo>
                      <a:pt x="100" y="1"/>
                    </a:lnTo>
                    <a:lnTo>
                      <a:pt x="91" y="0"/>
                    </a:lnTo>
                    <a:lnTo>
                      <a:pt x="81" y="1"/>
                    </a:lnTo>
                    <a:lnTo>
                      <a:pt x="72" y="2"/>
                    </a:lnTo>
                    <a:lnTo>
                      <a:pt x="63" y="4"/>
                    </a:lnTo>
                    <a:lnTo>
                      <a:pt x="56" y="8"/>
                    </a:lnTo>
                    <a:lnTo>
                      <a:pt x="48" y="11"/>
                    </a:lnTo>
                    <a:lnTo>
                      <a:pt x="40" y="15"/>
                    </a:lnTo>
                    <a:lnTo>
                      <a:pt x="32" y="21"/>
                    </a:lnTo>
                    <a:lnTo>
                      <a:pt x="27" y="26"/>
                    </a:lnTo>
                    <a:lnTo>
                      <a:pt x="20" y="33"/>
                    </a:lnTo>
                    <a:lnTo>
                      <a:pt x="16" y="41"/>
                    </a:lnTo>
                    <a:lnTo>
                      <a:pt x="10" y="48"/>
                    </a:lnTo>
                    <a:lnTo>
                      <a:pt x="7" y="56"/>
                    </a:lnTo>
                    <a:lnTo>
                      <a:pt x="4" y="64"/>
                    </a:lnTo>
                    <a:lnTo>
                      <a:pt x="1" y="73"/>
                    </a:lnTo>
                    <a:lnTo>
                      <a:pt x="0" y="82"/>
                    </a:lnTo>
                    <a:lnTo>
                      <a:pt x="0" y="92"/>
                    </a:lnTo>
                    <a:lnTo>
                      <a:pt x="0" y="101"/>
                    </a:lnTo>
                    <a:lnTo>
                      <a:pt x="1" y="110"/>
                    </a:lnTo>
                    <a:lnTo>
                      <a:pt x="4" y="119"/>
                    </a:lnTo>
                    <a:lnTo>
                      <a:pt x="7" y="127"/>
                    </a:lnTo>
                    <a:lnTo>
                      <a:pt x="10" y="135"/>
                    </a:lnTo>
                    <a:lnTo>
                      <a:pt x="16" y="143"/>
                    </a:lnTo>
                    <a:lnTo>
                      <a:pt x="20" y="150"/>
                    </a:lnTo>
                    <a:lnTo>
                      <a:pt x="27" y="156"/>
                    </a:lnTo>
                    <a:lnTo>
                      <a:pt x="32" y="162"/>
                    </a:lnTo>
                    <a:lnTo>
                      <a:pt x="40" y="167"/>
                    </a:lnTo>
                    <a:lnTo>
                      <a:pt x="48" y="172"/>
                    </a:lnTo>
                    <a:lnTo>
                      <a:pt x="56" y="176"/>
                    </a:lnTo>
                    <a:lnTo>
                      <a:pt x="63" y="178"/>
                    </a:lnTo>
                    <a:lnTo>
                      <a:pt x="72" y="181"/>
                    </a:lnTo>
                    <a:lnTo>
                      <a:pt x="81"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0" name="Freeform 109"/>
              <p:cNvSpPr>
                <a:spLocks/>
              </p:cNvSpPr>
              <p:nvPr/>
            </p:nvSpPr>
            <p:spPr bwMode="gray">
              <a:xfrm>
                <a:off x="11698690" y="2775899"/>
                <a:ext cx="30163" cy="30163"/>
              </a:xfrm>
              <a:custGeom>
                <a:avLst/>
                <a:gdLst/>
                <a:ahLst/>
                <a:cxnLst>
                  <a:cxn ang="0">
                    <a:pos x="100" y="183"/>
                  </a:cxn>
                  <a:cxn ang="0">
                    <a:pos x="118" y="178"/>
                  </a:cxn>
                  <a:cxn ang="0">
                    <a:pos x="134" y="172"/>
                  </a:cxn>
                  <a:cxn ang="0">
                    <a:pos x="149" y="162"/>
                  </a:cxn>
                  <a:cxn ang="0">
                    <a:pos x="162" y="150"/>
                  </a:cxn>
                  <a:cxn ang="0">
                    <a:pos x="171" y="135"/>
                  </a:cxn>
                  <a:cxn ang="0">
                    <a:pos x="179" y="119"/>
                  </a:cxn>
                  <a:cxn ang="0">
                    <a:pos x="182" y="101"/>
                  </a:cxn>
                  <a:cxn ang="0">
                    <a:pos x="182" y="82"/>
                  </a:cxn>
                  <a:cxn ang="0">
                    <a:pos x="179" y="64"/>
                  </a:cxn>
                  <a:cxn ang="0">
                    <a:pos x="171" y="48"/>
                  </a:cxn>
                  <a:cxn ang="0">
                    <a:pos x="162" y="33"/>
                  </a:cxn>
                  <a:cxn ang="0">
                    <a:pos x="149" y="21"/>
                  </a:cxn>
                  <a:cxn ang="0">
                    <a:pos x="134" y="11"/>
                  </a:cxn>
                  <a:cxn ang="0">
                    <a:pos x="118" y="4"/>
                  </a:cxn>
                  <a:cxn ang="0">
                    <a:pos x="100" y="1"/>
                  </a:cxn>
                  <a:cxn ang="0">
                    <a:pos x="82" y="1"/>
                  </a:cxn>
                  <a:cxn ang="0">
                    <a:pos x="64" y="4"/>
                  </a:cxn>
                  <a:cxn ang="0">
                    <a:pos x="48" y="11"/>
                  </a:cxn>
                  <a:cxn ang="0">
                    <a:pos x="33" y="21"/>
                  </a:cxn>
                  <a:cxn ang="0">
                    <a:pos x="20" y="33"/>
                  </a:cxn>
                  <a:cxn ang="0">
                    <a:pos x="11" y="48"/>
                  </a:cxn>
                  <a:cxn ang="0">
                    <a:pos x="3" y="64"/>
                  </a:cxn>
                  <a:cxn ang="0">
                    <a:pos x="0" y="82"/>
                  </a:cxn>
                  <a:cxn ang="0">
                    <a:pos x="0" y="101"/>
                  </a:cxn>
                  <a:cxn ang="0">
                    <a:pos x="3" y="119"/>
                  </a:cxn>
                  <a:cxn ang="0">
                    <a:pos x="11" y="135"/>
                  </a:cxn>
                  <a:cxn ang="0">
                    <a:pos x="20" y="150"/>
                  </a:cxn>
                  <a:cxn ang="0">
                    <a:pos x="33" y="162"/>
                  </a:cxn>
                  <a:cxn ang="0">
                    <a:pos x="48" y="172"/>
                  </a:cxn>
                  <a:cxn ang="0">
                    <a:pos x="64" y="178"/>
                  </a:cxn>
                  <a:cxn ang="0">
                    <a:pos x="82" y="183"/>
                  </a:cxn>
                </a:cxnLst>
                <a:rect l="0" t="0" r="r" b="b"/>
                <a:pathLst>
                  <a:path w="182" h="183">
                    <a:moveTo>
                      <a:pt x="91" y="183"/>
                    </a:moveTo>
                    <a:lnTo>
                      <a:pt x="100" y="183"/>
                    </a:lnTo>
                    <a:lnTo>
                      <a:pt x="110" y="181"/>
                    </a:lnTo>
                    <a:lnTo>
                      <a:pt x="118" y="178"/>
                    </a:lnTo>
                    <a:lnTo>
                      <a:pt x="126" y="176"/>
                    </a:lnTo>
                    <a:lnTo>
                      <a:pt x="134" y="172"/>
                    </a:lnTo>
                    <a:lnTo>
                      <a:pt x="142" y="167"/>
                    </a:lnTo>
                    <a:lnTo>
                      <a:pt x="149" y="162"/>
                    </a:lnTo>
                    <a:lnTo>
                      <a:pt x="155" y="156"/>
                    </a:lnTo>
                    <a:lnTo>
                      <a:pt x="162" y="150"/>
                    </a:lnTo>
                    <a:lnTo>
                      <a:pt x="166" y="143"/>
                    </a:lnTo>
                    <a:lnTo>
                      <a:pt x="171" y="135"/>
                    </a:lnTo>
                    <a:lnTo>
                      <a:pt x="175" y="127"/>
                    </a:lnTo>
                    <a:lnTo>
                      <a:pt x="179" y="119"/>
                    </a:lnTo>
                    <a:lnTo>
                      <a:pt x="181" y="110"/>
                    </a:lnTo>
                    <a:lnTo>
                      <a:pt x="182" y="101"/>
                    </a:lnTo>
                    <a:lnTo>
                      <a:pt x="182" y="92"/>
                    </a:lnTo>
                    <a:lnTo>
                      <a:pt x="182" y="82"/>
                    </a:lnTo>
                    <a:lnTo>
                      <a:pt x="181" y="73"/>
                    </a:lnTo>
                    <a:lnTo>
                      <a:pt x="179" y="64"/>
                    </a:lnTo>
                    <a:lnTo>
                      <a:pt x="175" y="56"/>
                    </a:lnTo>
                    <a:lnTo>
                      <a:pt x="171" y="48"/>
                    </a:lnTo>
                    <a:lnTo>
                      <a:pt x="166" y="41"/>
                    </a:lnTo>
                    <a:lnTo>
                      <a:pt x="162" y="33"/>
                    </a:lnTo>
                    <a:lnTo>
                      <a:pt x="155" y="26"/>
                    </a:lnTo>
                    <a:lnTo>
                      <a:pt x="149" y="21"/>
                    </a:lnTo>
                    <a:lnTo>
                      <a:pt x="142" y="15"/>
                    </a:lnTo>
                    <a:lnTo>
                      <a:pt x="134" y="11"/>
                    </a:lnTo>
                    <a:lnTo>
                      <a:pt x="126" y="8"/>
                    </a:lnTo>
                    <a:lnTo>
                      <a:pt x="118" y="4"/>
                    </a:lnTo>
                    <a:lnTo>
                      <a:pt x="110" y="2"/>
                    </a:lnTo>
                    <a:lnTo>
                      <a:pt x="100" y="1"/>
                    </a:lnTo>
                    <a:lnTo>
                      <a:pt x="91" y="0"/>
                    </a:lnTo>
                    <a:lnTo>
                      <a:pt x="82" y="1"/>
                    </a:lnTo>
                    <a:lnTo>
                      <a:pt x="72" y="2"/>
                    </a:lnTo>
                    <a:lnTo>
                      <a:pt x="64" y="4"/>
                    </a:lnTo>
                    <a:lnTo>
                      <a:pt x="55" y="8"/>
                    </a:lnTo>
                    <a:lnTo>
                      <a:pt x="48" y="11"/>
                    </a:lnTo>
                    <a:lnTo>
                      <a:pt x="40" y="15"/>
                    </a:lnTo>
                    <a:lnTo>
                      <a:pt x="33" y="21"/>
                    </a:lnTo>
                    <a:lnTo>
                      <a:pt x="27" y="26"/>
                    </a:lnTo>
                    <a:lnTo>
                      <a:pt x="20" y="33"/>
                    </a:lnTo>
                    <a:lnTo>
                      <a:pt x="16" y="41"/>
                    </a:lnTo>
                    <a:lnTo>
                      <a:pt x="11" y="48"/>
                    </a:lnTo>
                    <a:lnTo>
                      <a:pt x="7" y="56"/>
                    </a:lnTo>
                    <a:lnTo>
                      <a:pt x="3" y="64"/>
                    </a:lnTo>
                    <a:lnTo>
                      <a:pt x="1" y="73"/>
                    </a:lnTo>
                    <a:lnTo>
                      <a:pt x="0" y="82"/>
                    </a:lnTo>
                    <a:lnTo>
                      <a:pt x="0" y="92"/>
                    </a:lnTo>
                    <a:lnTo>
                      <a:pt x="0" y="101"/>
                    </a:lnTo>
                    <a:lnTo>
                      <a:pt x="1" y="110"/>
                    </a:lnTo>
                    <a:lnTo>
                      <a:pt x="3" y="119"/>
                    </a:lnTo>
                    <a:lnTo>
                      <a:pt x="7" y="127"/>
                    </a:lnTo>
                    <a:lnTo>
                      <a:pt x="11" y="135"/>
                    </a:lnTo>
                    <a:lnTo>
                      <a:pt x="16" y="143"/>
                    </a:lnTo>
                    <a:lnTo>
                      <a:pt x="20" y="150"/>
                    </a:lnTo>
                    <a:lnTo>
                      <a:pt x="27" y="156"/>
                    </a:lnTo>
                    <a:lnTo>
                      <a:pt x="33" y="162"/>
                    </a:lnTo>
                    <a:lnTo>
                      <a:pt x="40" y="167"/>
                    </a:lnTo>
                    <a:lnTo>
                      <a:pt x="48" y="172"/>
                    </a:lnTo>
                    <a:lnTo>
                      <a:pt x="55" y="176"/>
                    </a:lnTo>
                    <a:lnTo>
                      <a:pt x="64" y="178"/>
                    </a:lnTo>
                    <a:lnTo>
                      <a:pt x="72"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1" name="Freeform 110"/>
              <p:cNvSpPr>
                <a:spLocks/>
              </p:cNvSpPr>
              <p:nvPr/>
            </p:nvSpPr>
            <p:spPr bwMode="gray">
              <a:xfrm>
                <a:off x="11739965" y="2775899"/>
                <a:ext cx="28575" cy="30163"/>
              </a:xfrm>
              <a:custGeom>
                <a:avLst/>
                <a:gdLst/>
                <a:ahLst/>
                <a:cxnLst>
                  <a:cxn ang="0">
                    <a:pos x="101" y="183"/>
                  </a:cxn>
                  <a:cxn ang="0">
                    <a:pos x="118" y="178"/>
                  </a:cxn>
                  <a:cxn ang="0">
                    <a:pos x="134" y="172"/>
                  </a:cxn>
                  <a:cxn ang="0">
                    <a:pos x="148" y="162"/>
                  </a:cxn>
                  <a:cxn ang="0">
                    <a:pos x="162" y="150"/>
                  </a:cxn>
                  <a:cxn ang="0">
                    <a:pos x="172" y="135"/>
                  </a:cxn>
                  <a:cxn ang="0">
                    <a:pos x="178" y="119"/>
                  </a:cxn>
                  <a:cxn ang="0">
                    <a:pos x="182" y="101"/>
                  </a:cxn>
                  <a:cxn ang="0">
                    <a:pos x="182" y="82"/>
                  </a:cxn>
                  <a:cxn ang="0">
                    <a:pos x="178" y="64"/>
                  </a:cxn>
                  <a:cxn ang="0">
                    <a:pos x="172" y="48"/>
                  </a:cxn>
                  <a:cxn ang="0">
                    <a:pos x="162" y="33"/>
                  </a:cxn>
                  <a:cxn ang="0">
                    <a:pos x="148" y="21"/>
                  </a:cxn>
                  <a:cxn ang="0">
                    <a:pos x="134" y="11"/>
                  </a:cxn>
                  <a:cxn ang="0">
                    <a:pos x="118" y="4"/>
                  </a:cxn>
                  <a:cxn ang="0">
                    <a:pos x="101" y="1"/>
                  </a:cxn>
                  <a:cxn ang="0">
                    <a:pos x="82" y="1"/>
                  </a:cxn>
                  <a:cxn ang="0">
                    <a:pos x="64" y="4"/>
                  </a:cxn>
                  <a:cxn ang="0">
                    <a:pos x="48" y="11"/>
                  </a:cxn>
                  <a:cxn ang="0">
                    <a:pos x="33" y="21"/>
                  </a:cxn>
                  <a:cxn ang="0">
                    <a:pos x="21" y="33"/>
                  </a:cxn>
                  <a:cxn ang="0">
                    <a:pos x="11" y="48"/>
                  </a:cxn>
                  <a:cxn ang="0">
                    <a:pos x="3" y="64"/>
                  </a:cxn>
                  <a:cxn ang="0">
                    <a:pos x="0" y="82"/>
                  </a:cxn>
                  <a:cxn ang="0">
                    <a:pos x="0" y="101"/>
                  </a:cxn>
                  <a:cxn ang="0">
                    <a:pos x="3" y="119"/>
                  </a:cxn>
                  <a:cxn ang="0">
                    <a:pos x="11" y="135"/>
                  </a:cxn>
                  <a:cxn ang="0">
                    <a:pos x="21" y="150"/>
                  </a:cxn>
                  <a:cxn ang="0">
                    <a:pos x="33" y="162"/>
                  </a:cxn>
                  <a:cxn ang="0">
                    <a:pos x="48" y="172"/>
                  </a:cxn>
                  <a:cxn ang="0">
                    <a:pos x="64" y="178"/>
                  </a:cxn>
                  <a:cxn ang="0">
                    <a:pos x="82" y="183"/>
                  </a:cxn>
                </a:cxnLst>
                <a:rect l="0" t="0" r="r" b="b"/>
                <a:pathLst>
                  <a:path w="183" h="183">
                    <a:moveTo>
                      <a:pt x="91" y="183"/>
                    </a:moveTo>
                    <a:lnTo>
                      <a:pt x="101" y="183"/>
                    </a:lnTo>
                    <a:lnTo>
                      <a:pt x="110" y="181"/>
                    </a:lnTo>
                    <a:lnTo>
                      <a:pt x="118" y="178"/>
                    </a:lnTo>
                    <a:lnTo>
                      <a:pt x="126" y="176"/>
                    </a:lnTo>
                    <a:lnTo>
                      <a:pt x="134" y="172"/>
                    </a:lnTo>
                    <a:lnTo>
                      <a:pt x="142" y="167"/>
                    </a:lnTo>
                    <a:lnTo>
                      <a:pt x="148" y="162"/>
                    </a:lnTo>
                    <a:lnTo>
                      <a:pt x="155" y="156"/>
                    </a:lnTo>
                    <a:lnTo>
                      <a:pt x="162" y="150"/>
                    </a:lnTo>
                    <a:lnTo>
                      <a:pt x="166" y="143"/>
                    </a:lnTo>
                    <a:lnTo>
                      <a:pt x="172" y="135"/>
                    </a:lnTo>
                    <a:lnTo>
                      <a:pt x="175" y="127"/>
                    </a:lnTo>
                    <a:lnTo>
                      <a:pt x="178" y="119"/>
                    </a:lnTo>
                    <a:lnTo>
                      <a:pt x="181" y="110"/>
                    </a:lnTo>
                    <a:lnTo>
                      <a:pt x="182" y="101"/>
                    </a:lnTo>
                    <a:lnTo>
                      <a:pt x="183" y="92"/>
                    </a:lnTo>
                    <a:lnTo>
                      <a:pt x="182" y="82"/>
                    </a:lnTo>
                    <a:lnTo>
                      <a:pt x="181" y="73"/>
                    </a:lnTo>
                    <a:lnTo>
                      <a:pt x="178" y="64"/>
                    </a:lnTo>
                    <a:lnTo>
                      <a:pt x="175" y="56"/>
                    </a:lnTo>
                    <a:lnTo>
                      <a:pt x="172" y="48"/>
                    </a:lnTo>
                    <a:lnTo>
                      <a:pt x="166" y="41"/>
                    </a:lnTo>
                    <a:lnTo>
                      <a:pt x="162" y="33"/>
                    </a:lnTo>
                    <a:lnTo>
                      <a:pt x="155" y="26"/>
                    </a:lnTo>
                    <a:lnTo>
                      <a:pt x="148" y="21"/>
                    </a:lnTo>
                    <a:lnTo>
                      <a:pt x="142" y="15"/>
                    </a:lnTo>
                    <a:lnTo>
                      <a:pt x="134" y="11"/>
                    </a:lnTo>
                    <a:lnTo>
                      <a:pt x="126" y="8"/>
                    </a:lnTo>
                    <a:lnTo>
                      <a:pt x="118" y="4"/>
                    </a:lnTo>
                    <a:lnTo>
                      <a:pt x="110" y="2"/>
                    </a:lnTo>
                    <a:lnTo>
                      <a:pt x="101" y="1"/>
                    </a:lnTo>
                    <a:lnTo>
                      <a:pt x="91" y="0"/>
                    </a:lnTo>
                    <a:lnTo>
                      <a:pt x="82" y="1"/>
                    </a:lnTo>
                    <a:lnTo>
                      <a:pt x="73" y="2"/>
                    </a:lnTo>
                    <a:lnTo>
                      <a:pt x="64" y="4"/>
                    </a:lnTo>
                    <a:lnTo>
                      <a:pt x="55" y="8"/>
                    </a:lnTo>
                    <a:lnTo>
                      <a:pt x="48" y="11"/>
                    </a:lnTo>
                    <a:lnTo>
                      <a:pt x="40" y="15"/>
                    </a:lnTo>
                    <a:lnTo>
                      <a:pt x="33" y="21"/>
                    </a:lnTo>
                    <a:lnTo>
                      <a:pt x="26" y="26"/>
                    </a:lnTo>
                    <a:lnTo>
                      <a:pt x="21" y="33"/>
                    </a:lnTo>
                    <a:lnTo>
                      <a:pt x="15" y="41"/>
                    </a:lnTo>
                    <a:lnTo>
                      <a:pt x="11" y="48"/>
                    </a:lnTo>
                    <a:lnTo>
                      <a:pt x="6" y="56"/>
                    </a:lnTo>
                    <a:lnTo>
                      <a:pt x="3" y="64"/>
                    </a:lnTo>
                    <a:lnTo>
                      <a:pt x="1" y="73"/>
                    </a:lnTo>
                    <a:lnTo>
                      <a:pt x="0" y="82"/>
                    </a:lnTo>
                    <a:lnTo>
                      <a:pt x="0" y="92"/>
                    </a:lnTo>
                    <a:lnTo>
                      <a:pt x="0" y="101"/>
                    </a:lnTo>
                    <a:lnTo>
                      <a:pt x="1" y="110"/>
                    </a:lnTo>
                    <a:lnTo>
                      <a:pt x="3" y="119"/>
                    </a:lnTo>
                    <a:lnTo>
                      <a:pt x="6" y="127"/>
                    </a:lnTo>
                    <a:lnTo>
                      <a:pt x="11" y="135"/>
                    </a:lnTo>
                    <a:lnTo>
                      <a:pt x="15" y="143"/>
                    </a:lnTo>
                    <a:lnTo>
                      <a:pt x="21" y="150"/>
                    </a:lnTo>
                    <a:lnTo>
                      <a:pt x="26" y="156"/>
                    </a:lnTo>
                    <a:lnTo>
                      <a:pt x="33" y="162"/>
                    </a:lnTo>
                    <a:lnTo>
                      <a:pt x="40" y="167"/>
                    </a:lnTo>
                    <a:lnTo>
                      <a:pt x="48" y="172"/>
                    </a:lnTo>
                    <a:lnTo>
                      <a:pt x="55"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2" name="Freeform 111"/>
              <p:cNvSpPr>
                <a:spLocks/>
              </p:cNvSpPr>
              <p:nvPr/>
            </p:nvSpPr>
            <p:spPr bwMode="gray">
              <a:xfrm>
                <a:off x="11779653" y="2775899"/>
                <a:ext cx="28575" cy="30163"/>
              </a:xfrm>
              <a:custGeom>
                <a:avLst/>
                <a:gdLst/>
                <a:ahLst/>
                <a:cxnLst>
                  <a:cxn ang="0">
                    <a:pos x="101" y="183"/>
                  </a:cxn>
                  <a:cxn ang="0">
                    <a:pos x="118" y="178"/>
                  </a:cxn>
                  <a:cxn ang="0">
                    <a:pos x="134" y="172"/>
                  </a:cxn>
                  <a:cxn ang="0">
                    <a:pos x="149" y="162"/>
                  </a:cxn>
                  <a:cxn ang="0">
                    <a:pos x="162" y="150"/>
                  </a:cxn>
                  <a:cxn ang="0">
                    <a:pos x="172" y="135"/>
                  </a:cxn>
                  <a:cxn ang="0">
                    <a:pos x="178" y="119"/>
                  </a:cxn>
                  <a:cxn ang="0">
                    <a:pos x="182" y="101"/>
                  </a:cxn>
                  <a:cxn ang="0">
                    <a:pos x="182" y="82"/>
                  </a:cxn>
                  <a:cxn ang="0">
                    <a:pos x="178" y="64"/>
                  </a:cxn>
                  <a:cxn ang="0">
                    <a:pos x="172" y="48"/>
                  </a:cxn>
                  <a:cxn ang="0">
                    <a:pos x="162" y="33"/>
                  </a:cxn>
                  <a:cxn ang="0">
                    <a:pos x="149" y="21"/>
                  </a:cxn>
                  <a:cxn ang="0">
                    <a:pos x="134" y="11"/>
                  </a:cxn>
                  <a:cxn ang="0">
                    <a:pos x="118" y="4"/>
                  </a:cxn>
                  <a:cxn ang="0">
                    <a:pos x="101" y="1"/>
                  </a:cxn>
                  <a:cxn ang="0">
                    <a:pos x="82" y="1"/>
                  </a:cxn>
                  <a:cxn ang="0">
                    <a:pos x="64" y="4"/>
                  </a:cxn>
                  <a:cxn ang="0">
                    <a:pos x="47"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7" y="172"/>
                  </a:cxn>
                  <a:cxn ang="0">
                    <a:pos x="64" y="178"/>
                  </a:cxn>
                  <a:cxn ang="0">
                    <a:pos x="82" y="183"/>
                  </a:cxn>
                </a:cxnLst>
                <a:rect l="0" t="0" r="r" b="b"/>
                <a:pathLst>
                  <a:path w="183" h="183">
                    <a:moveTo>
                      <a:pt x="91" y="183"/>
                    </a:moveTo>
                    <a:lnTo>
                      <a:pt x="101" y="183"/>
                    </a:lnTo>
                    <a:lnTo>
                      <a:pt x="109" y="181"/>
                    </a:lnTo>
                    <a:lnTo>
                      <a:pt x="118" y="178"/>
                    </a:lnTo>
                    <a:lnTo>
                      <a:pt x="126" y="176"/>
                    </a:lnTo>
                    <a:lnTo>
                      <a:pt x="134" y="172"/>
                    </a:lnTo>
                    <a:lnTo>
                      <a:pt x="142" y="167"/>
                    </a:lnTo>
                    <a:lnTo>
                      <a:pt x="149" y="162"/>
                    </a:lnTo>
                    <a:lnTo>
                      <a:pt x="156" y="156"/>
                    </a:lnTo>
                    <a:lnTo>
                      <a:pt x="162" y="150"/>
                    </a:lnTo>
                    <a:lnTo>
                      <a:pt x="167" y="143"/>
                    </a:lnTo>
                    <a:lnTo>
                      <a:pt x="172" y="135"/>
                    </a:lnTo>
                    <a:lnTo>
                      <a:pt x="175" y="127"/>
                    </a:lnTo>
                    <a:lnTo>
                      <a:pt x="178" y="119"/>
                    </a:lnTo>
                    <a:lnTo>
                      <a:pt x="180" y="110"/>
                    </a:lnTo>
                    <a:lnTo>
                      <a:pt x="182" y="101"/>
                    </a:lnTo>
                    <a:lnTo>
                      <a:pt x="183" y="92"/>
                    </a:lnTo>
                    <a:lnTo>
                      <a:pt x="182" y="82"/>
                    </a:lnTo>
                    <a:lnTo>
                      <a:pt x="180" y="73"/>
                    </a:lnTo>
                    <a:lnTo>
                      <a:pt x="178" y="64"/>
                    </a:lnTo>
                    <a:lnTo>
                      <a:pt x="175" y="56"/>
                    </a:lnTo>
                    <a:lnTo>
                      <a:pt x="172" y="48"/>
                    </a:lnTo>
                    <a:lnTo>
                      <a:pt x="167" y="41"/>
                    </a:lnTo>
                    <a:lnTo>
                      <a:pt x="162" y="33"/>
                    </a:lnTo>
                    <a:lnTo>
                      <a:pt x="156" y="26"/>
                    </a:lnTo>
                    <a:lnTo>
                      <a:pt x="149" y="21"/>
                    </a:lnTo>
                    <a:lnTo>
                      <a:pt x="142" y="15"/>
                    </a:lnTo>
                    <a:lnTo>
                      <a:pt x="134" y="11"/>
                    </a:lnTo>
                    <a:lnTo>
                      <a:pt x="126" y="8"/>
                    </a:lnTo>
                    <a:lnTo>
                      <a:pt x="118" y="4"/>
                    </a:lnTo>
                    <a:lnTo>
                      <a:pt x="109" y="2"/>
                    </a:lnTo>
                    <a:lnTo>
                      <a:pt x="101" y="1"/>
                    </a:lnTo>
                    <a:lnTo>
                      <a:pt x="91" y="0"/>
                    </a:lnTo>
                    <a:lnTo>
                      <a:pt x="82" y="1"/>
                    </a:lnTo>
                    <a:lnTo>
                      <a:pt x="73" y="2"/>
                    </a:lnTo>
                    <a:lnTo>
                      <a:pt x="64" y="4"/>
                    </a:lnTo>
                    <a:lnTo>
                      <a:pt x="55" y="8"/>
                    </a:lnTo>
                    <a:lnTo>
                      <a:pt x="47" y="11"/>
                    </a:lnTo>
                    <a:lnTo>
                      <a:pt x="40" y="15"/>
                    </a:lnTo>
                    <a:lnTo>
                      <a:pt x="33" y="21"/>
                    </a:lnTo>
                    <a:lnTo>
                      <a:pt x="26" y="26"/>
                    </a:lnTo>
                    <a:lnTo>
                      <a:pt x="21" y="33"/>
                    </a:lnTo>
                    <a:lnTo>
                      <a:pt x="15" y="41"/>
                    </a:lnTo>
                    <a:lnTo>
                      <a:pt x="11" y="48"/>
                    </a:lnTo>
                    <a:lnTo>
                      <a:pt x="6" y="56"/>
                    </a:lnTo>
                    <a:lnTo>
                      <a:pt x="4" y="64"/>
                    </a:lnTo>
                    <a:lnTo>
                      <a:pt x="2" y="73"/>
                    </a:lnTo>
                    <a:lnTo>
                      <a:pt x="0" y="82"/>
                    </a:lnTo>
                    <a:lnTo>
                      <a:pt x="0" y="92"/>
                    </a:lnTo>
                    <a:lnTo>
                      <a:pt x="0" y="101"/>
                    </a:lnTo>
                    <a:lnTo>
                      <a:pt x="2" y="110"/>
                    </a:lnTo>
                    <a:lnTo>
                      <a:pt x="4" y="119"/>
                    </a:lnTo>
                    <a:lnTo>
                      <a:pt x="6" y="127"/>
                    </a:lnTo>
                    <a:lnTo>
                      <a:pt x="11" y="135"/>
                    </a:lnTo>
                    <a:lnTo>
                      <a:pt x="15" y="143"/>
                    </a:lnTo>
                    <a:lnTo>
                      <a:pt x="21" y="150"/>
                    </a:lnTo>
                    <a:lnTo>
                      <a:pt x="26" y="156"/>
                    </a:lnTo>
                    <a:lnTo>
                      <a:pt x="33" y="162"/>
                    </a:lnTo>
                    <a:lnTo>
                      <a:pt x="40" y="167"/>
                    </a:lnTo>
                    <a:lnTo>
                      <a:pt x="47" y="172"/>
                    </a:lnTo>
                    <a:lnTo>
                      <a:pt x="55" y="176"/>
                    </a:lnTo>
                    <a:lnTo>
                      <a:pt x="64" y="178"/>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3" name="Freeform 112"/>
              <p:cNvSpPr>
                <a:spLocks/>
              </p:cNvSpPr>
              <p:nvPr/>
            </p:nvSpPr>
            <p:spPr bwMode="gray">
              <a:xfrm>
                <a:off x="12235265" y="2963224"/>
                <a:ext cx="203200" cy="34925"/>
              </a:xfrm>
              <a:custGeom>
                <a:avLst/>
                <a:gdLst/>
                <a:ahLst/>
                <a:cxnLst>
                  <a:cxn ang="0">
                    <a:pos x="1170" y="0"/>
                  </a:cxn>
                  <a:cxn ang="0">
                    <a:pos x="1192" y="2"/>
                  </a:cxn>
                  <a:cxn ang="0">
                    <a:pos x="1212" y="9"/>
                  </a:cxn>
                  <a:cxn ang="0">
                    <a:pos x="1231" y="19"/>
                  </a:cxn>
                  <a:cxn ang="0">
                    <a:pos x="1246" y="32"/>
                  </a:cxn>
                  <a:cxn ang="0">
                    <a:pos x="1259" y="48"/>
                  </a:cxn>
                  <a:cxn ang="0">
                    <a:pos x="1271" y="66"/>
                  </a:cxn>
                  <a:cxn ang="0">
                    <a:pos x="1276" y="86"/>
                  </a:cxn>
                  <a:cxn ang="0">
                    <a:pos x="1278" y="109"/>
                  </a:cxn>
                  <a:cxn ang="0">
                    <a:pos x="1276" y="131"/>
                  </a:cxn>
                  <a:cxn ang="0">
                    <a:pos x="1271" y="151"/>
                  </a:cxn>
                  <a:cxn ang="0">
                    <a:pos x="1259" y="170"/>
                  </a:cxn>
                  <a:cxn ang="0">
                    <a:pos x="1246" y="185"/>
                  </a:cxn>
                  <a:cxn ang="0">
                    <a:pos x="1231" y="198"/>
                  </a:cxn>
                  <a:cxn ang="0">
                    <a:pos x="1212" y="209"/>
                  </a:cxn>
                  <a:cxn ang="0">
                    <a:pos x="1192" y="215"/>
                  </a:cxn>
                  <a:cxn ang="0">
                    <a:pos x="1170" y="217"/>
                  </a:cxn>
                  <a:cxn ang="0">
                    <a:pos x="97" y="217"/>
                  </a:cxn>
                  <a:cxn ang="0">
                    <a:pos x="76" y="213"/>
                  </a:cxn>
                  <a:cxn ang="0">
                    <a:pos x="56" y="204"/>
                  </a:cxn>
                  <a:cxn ang="0">
                    <a:pos x="40" y="193"/>
                  </a:cxn>
                  <a:cxn ang="0">
                    <a:pos x="24" y="177"/>
                  </a:cxn>
                  <a:cxn ang="0">
                    <a:pos x="13" y="161"/>
                  </a:cxn>
                  <a:cxn ang="0">
                    <a:pos x="4" y="141"/>
                  </a:cxn>
                  <a:cxn ang="0">
                    <a:pos x="0" y="120"/>
                  </a:cxn>
                  <a:cxn ang="0">
                    <a:pos x="0" y="97"/>
                  </a:cxn>
                  <a:cxn ang="0">
                    <a:pos x="4" y="76"/>
                  </a:cxn>
                  <a:cxn ang="0">
                    <a:pos x="13" y="56"/>
                  </a:cxn>
                  <a:cxn ang="0">
                    <a:pos x="24" y="40"/>
                  </a:cxn>
                  <a:cxn ang="0">
                    <a:pos x="40" y="24"/>
                  </a:cxn>
                  <a:cxn ang="0">
                    <a:pos x="56" y="13"/>
                  </a:cxn>
                  <a:cxn ang="0">
                    <a:pos x="76" y="4"/>
                  </a:cxn>
                  <a:cxn ang="0">
                    <a:pos x="97" y="0"/>
                  </a:cxn>
                </a:cxnLst>
                <a:rect l="0" t="0" r="r" b="b"/>
                <a:pathLst>
                  <a:path w="1278" h="217">
                    <a:moveTo>
                      <a:pt x="108" y="0"/>
                    </a:moveTo>
                    <a:lnTo>
                      <a:pt x="1170" y="0"/>
                    </a:lnTo>
                    <a:lnTo>
                      <a:pt x="1181" y="0"/>
                    </a:lnTo>
                    <a:lnTo>
                      <a:pt x="1192" y="2"/>
                    </a:lnTo>
                    <a:lnTo>
                      <a:pt x="1202" y="4"/>
                    </a:lnTo>
                    <a:lnTo>
                      <a:pt x="1212" y="9"/>
                    </a:lnTo>
                    <a:lnTo>
                      <a:pt x="1222" y="13"/>
                    </a:lnTo>
                    <a:lnTo>
                      <a:pt x="1231" y="19"/>
                    </a:lnTo>
                    <a:lnTo>
                      <a:pt x="1238" y="24"/>
                    </a:lnTo>
                    <a:lnTo>
                      <a:pt x="1246" y="32"/>
                    </a:lnTo>
                    <a:lnTo>
                      <a:pt x="1254" y="40"/>
                    </a:lnTo>
                    <a:lnTo>
                      <a:pt x="1259" y="48"/>
                    </a:lnTo>
                    <a:lnTo>
                      <a:pt x="1265" y="56"/>
                    </a:lnTo>
                    <a:lnTo>
                      <a:pt x="1271" y="66"/>
                    </a:lnTo>
                    <a:lnTo>
                      <a:pt x="1274" y="76"/>
                    </a:lnTo>
                    <a:lnTo>
                      <a:pt x="1276" y="86"/>
                    </a:lnTo>
                    <a:lnTo>
                      <a:pt x="1278" y="97"/>
                    </a:lnTo>
                    <a:lnTo>
                      <a:pt x="1278" y="109"/>
                    </a:lnTo>
                    <a:lnTo>
                      <a:pt x="1278" y="120"/>
                    </a:lnTo>
                    <a:lnTo>
                      <a:pt x="1276" y="131"/>
                    </a:lnTo>
                    <a:lnTo>
                      <a:pt x="1274" y="141"/>
                    </a:lnTo>
                    <a:lnTo>
                      <a:pt x="1271" y="151"/>
                    </a:lnTo>
                    <a:lnTo>
                      <a:pt x="1265" y="161"/>
                    </a:lnTo>
                    <a:lnTo>
                      <a:pt x="1259" y="170"/>
                    </a:lnTo>
                    <a:lnTo>
                      <a:pt x="1254" y="177"/>
                    </a:lnTo>
                    <a:lnTo>
                      <a:pt x="1246" y="185"/>
                    </a:lnTo>
                    <a:lnTo>
                      <a:pt x="1238" y="193"/>
                    </a:lnTo>
                    <a:lnTo>
                      <a:pt x="1231" y="198"/>
                    </a:lnTo>
                    <a:lnTo>
                      <a:pt x="1222" y="204"/>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4"/>
                    </a:lnTo>
                    <a:lnTo>
                      <a:pt x="47" y="198"/>
                    </a:lnTo>
                    <a:lnTo>
                      <a:pt x="40" y="193"/>
                    </a:lnTo>
                    <a:lnTo>
                      <a:pt x="32" y="185"/>
                    </a:lnTo>
                    <a:lnTo>
                      <a:pt x="24" y="177"/>
                    </a:lnTo>
                    <a:lnTo>
                      <a:pt x="19" y="170"/>
                    </a:lnTo>
                    <a:lnTo>
                      <a:pt x="13" y="161"/>
                    </a:lnTo>
                    <a:lnTo>
                      <a:pt x="9" y="151"/>
                    </a:lnTo>
                    <a:lnTo>
                      <a:pt x="4" y="141"/>
                    </a:lnTo>
                    <a:lnTo>
                      <a:pt x="2" y="131"/>
                    </a:lnTo>
                    <a:lnTo>
                      <a:pt x="0" y="120"/>
                    </a:lnTo>
                    <a:lnTo>
                      <a:pt x="0" y="109"/>
                    </a:lnTo>
                    <a:lnTo>
                      <a:pt x="0" y="97"/>
                    </a:lnTo>
                    <a:lnTo>
                      <a:pt x="2" y="86"/>
                    </a:lnTo>
                    <a:lnTo>
                      <a:pt x="4" y="76"/>
                    </a:lnTo>
                    <a:lnTo>
                      <a:pt x="9" y="66"/>
                    </a:lnTo>
                    <a:lnTo>
                      <a:pt x="13" y="56"/>
                    </a:lnTo>
                    <a:lnTo>
                      <a:pt x="19" y="48"/>
                    </a:lnTo>
                    <a:lnTo>
                      <a:pt x="24" y="40"/>
                    </a:lnTo>
                    <a:lnTo>
                      <a:pt x="32" y="32"/>
                    </a:lnTo>
                    <a:lnTo>
                      <a:pt x="40" y="24"/>
                    </a:lnTo>
                    <a:lnTo>
                      <a:pt x="47" y="19"/>
                    </a:lnTo>
                    <a:lnTo>
                      <a:pt x="56" y="13"/>
                    </a:lnTo>
                    <a:lnTo>
                      <a:pt x="66" y="9"/>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4" name="Freeform 113"/>
              <p:cNvSpPr>
                <a:spLocks/>
              </p:cNvSpPr>
              <p:nvPr/>
            </p:nvSpPr>
            <p:spPr bwMode="gray">
              <a:xfrm>
                <a:off x="11619315" y="2964812"/>
                <a:ext cx="28575" cy="28575"/>
              </a:xfrm>
              <a:custGeom>
                <a:avLst/>
                <a:gdLst/>
                <a:ahLst/>
                <a:cxnLst>
                  <a:cxn ang="0">
                    <a:pos x="101" y="182"/>
                  </a:cxn>
                  <a:cxn ang="0">
                    <a:pos x="119" y="179"/>
                  </a:cxn>
                  <a:cxn ang="0">
                    <a:pos x="136" y="172"/>
                  </a:cxn>
                  <a:cxn ang="0">
                    <a:pos x="150" y="162"/>
                  </a:cxn>
                  <a:cxn ang="0">
                    <a:pos x="162" y="150"/>
                  </a:cxn>
                  <a:cxn ang="0">
                    <a:pos x="172" y="136"/>
                  </a:cxn>
                  <a:cxn ang="0">
                    <a:pos x="179" y="119"/>
                  </a:cxn>
                  <a:cxn ang="0">
                    <a:pos x="183" y="101"/>
                  </a:cxn>
                  <a:cxn ang="0">
                    <a:pos x="183" y="83"/>
                  </a:cxn>
                  <a:cxn ang="0">
                    <a:pos x="179" y="65"/>
                  </a:cxn>
                  <a:cxn ang="0">
                    <a:pos x="172" y="48"/>
                  </a:cxn>
                  <a:cxn ang="0">
                    <a:pos x="162" y="34"/>
                  </a:cxn>
                  <a:cxn ang="0">
                    <a:pos x="150" y="22"/>
                  </a:cxn>
                  <a:cxn ang="0">
                    <a:pos x="136" y="12"/>
                  </a:cxn>
                  <a:cxn ang="0">
                    <a:pos x="119" y="5"/>
                  </a:cxn>
                  <a:cxn ang="0">
                    <a:pos x="101" y="2"/>
                  </a:cxn>
                  <a:cxn ang="0">
                    <a:pos x="82" y="2"/>
                  </a:cxn>
                  <a:cxn ang="0">
                    <a:pos x="65" y="5"/>
                  </a:cxn>
                  <a:cxn ang="0">
                    <a:pos x="49" y="12"/>
                  </a:cxn>
                  <a:cxn ang="0">
                    <a:pos x="34" y="22"/>
                  </a:cxn>
                  <a:cxn ang="0">
                    <a:pos x="21" y="34"/>
                  </a:cxn>
                  <a:cxn ang="0">
                    <a:pos x="11" y="48"/>
                  </a:cxn>
                  <a:cxn ang="0">
                    <a:pos x="5" y="65"/>
                  </a:cxn>
                  <a:cxn ang="0">
                    <a:pos x="1" y="83"/>
                  </a:cxn>
                  <a:cxn ang="0">
                    <a:pos x="1" y="101"/>
                  </a:cxn>
                  <a:cxn ang="0">
                    <a:pos x="5" y="119"/>
                  </a:cxn>
                  <a:cxn ang="0">
                    <a:pos x="11" y="136"/>
                  </a:cxn>
                  <a:cxn ang="0">
                    <a:pos x="21" y="150"/>
                  </a:cxn>
                  <a:cxn ang="0">
                    <a:pos x="34" y="162"/>
                  </a:cxn>
                  <a:cxn ang="0">
                    <a:pos x="49" y="172"/>
                  </a:cxn>
                  <a:cxn ang="0">
                    <a:pos x="65" y="179"/>
                  </a:cxn>
                  <a:cxn ang="0">
                    <a:pos x="82" y="182"/>
                  </a:cxn>
                </a:cxnLst>
                <a:rect l="0" t="0" r="r" b="b"/>
                <a:pathLst>
                  <a:path w="183" h="184">
                    <a:moveTo>
                      <a:pt x="92" y="184"/>
                    </a:moveTo>
                    <a:lnTo>
                      <a:pt x="101" y="182"/>
                    </a:lnTo>
                    <a:lnTo>
                      <a:pt x="110" y="181"/>
                    </a:lnTo>
                    <a:lnTo>
                      <a:pt x="119" y="179"/>
                    </a:lnTo>
                    <a:lnTo>
                      <a:pt x="128" y="176"/>
                    </a:lnTo>
                    <a:lnTo>
                      <a:pt x="136" y="172"/>
                    </a:lnTo>
                    <a:lnTo>
                      <a:pt x="143" y="168"/>
                    </a:lnTo>
                    <a:lnTo>
                      <a:pt x="150" y="162"/>
                    </a:lnTo>
                    <a:lnTo>
                      <a:pt x="157" y="157"/>
                    </a:lnTo>
                    <a:lnTo>
                      <a:pt x="162" y="150"/>
                    </a:lnTo>
                    <a:lnTo>
                      <a:pt x="168" y="144"/>
                    </a:lnTo>
                    <a:lnTo>
                      <a:pt x="172" y="136"/>
                    </a:lnTo>
                    <a:lnTo>
                      <a:pt x="177" y="128"/>
                    </a:lnTo>
                    <a:lnTo>
                      <a:pt x="179" y="119"/>
                    </a:lnTo>
                    <a:lnTo>
                      <a:pt x="181" y="110"/>
                    </a:lnTo>
                    <a:lnTo>
                      <a:pt x="183" y="101"/>
                    </a:lnTo>
                    <a:lnTo>
                      <a:pt x="183" y="93"/>
                    </a:lnTo>
                    <a:lnTo>
                      <a:pt x="183" y="83"/>
                    </a:lnTo>
                    <a:lnTo>
                      <a:pt x="181" y="74"/>
                    </a:lnTo>
                    <a:lnTo>
                      <a:pt x="179" y="65"/>
                    </a:lnTo>
                    <a:lnTo>
                      <a:pt x="177" y="57"/>
                    </a:lnTo>
                    <a:lnTo>
                      <a:pt x="172" y="48"/>
                    </a:lnTo>
                    <a:lnTo>
                      <a:pt x="168" y="42"/>
                    </a:lnTo>
                    <a:lnTo>
                      <a:pt x="162" y="34"/>
                    </a:lnTo>
                    <a:lnTo>
                      <a:pt x="157" y="27"/>
                    </a:lnTo>
                    <a:lnTo>
                      <a:pt x="150" y="22"/>
                    </a:lnTo>
                    <a:lnTo>
                      <a:pt x="143" y="16"/>
                    </a:lnTo>
                    <a:lnTo>
                      <a:pt x="136" y="12"/>
                    </a:lnTo>
                    <a:lnTo>
                      <a:pt x="128" y="8"/>
                    </a:lnTo>
                    <a:lnTo>
                      <a:pt x="119" y="5"/>
                    </a:lnTo>
                    <a:lnTo>
                      <a:pt x="110" y="3"/>
                    </a:lnTo>
                    <a:lnTo>
                      <a:pt x="101" y="2"/>
                    </a:lnTo>
                    <a:lnTo>
                      <a:pt x="92" y="0"/>
                    </a:lnTo>
                    <a:lnTo>
                      <a:pt x="82" y="2"/>
                    </a:lnTo>
                    <a:lnTo>
                      <a:pt x="73" y="3"/>
                    </a:lnTo>
                    <a:lnTo>
                      <a:pt x="65" y="5"/>
                    </a:lnTo>
                    <a:lnTo>
                      <a:pt x="57" y="8"/>
                    </a:lnTo>
                    <a:lnTo>
                      <a:pt x="49" y="12"/>
                    </a:lnTo>
                    <a:lnTo>
                      <a:pt x="41" y="16"/>
                    </a:lnTo>
                    <a:lnTo>
                      <a:pt x="34" y="22"/>
                    </a:lnTo>
                    <a:lnTo>
                      <a:pt x="28" y="27"/>
                    </a:lnTo>
                    <a:lnTo>
                      <a:pt x="21" y="34"/>
                    </a:lnTo>
                    <a:lnTo>
                      <a:pt x="16" y="42"/>
                    </a:lnTo>
                    <a:lnTo>
                      <a:pt x="11" y="48"/>
                    </a:lnTo>
                    <a:lnTo>
                      <a:pt x="8" y="57"/>
                    </a:lnTo>
                    <a:lnTo>
                      <a:pt x="5" y="65"/>
                    </a:lnTo>
                    <a:lnTo>
                      <a:pt x="2" y="74"/>
                    </a:lnTo>
                    <a:lnTo>
                      <a:pt x="1" y="83"/>
                    </a:lnTo>
                    <a:lnTo>
                      <a:pt x="0" y="93"/>
                    </a:lnTo>
                    <a:lnTo>
                      <a:pt x="1" y="101"/>
                    </a:lnTo>
                    <a:lnTo>
                      <a:pt x="2" y="110"/>
                    </a:lnTo>
                    <a:lnTo>
                      <a:pt x="5" y="119"/>
                    </a:lnTo>
                    <a:lnTo>
                      <a:pt x="8" y="128"/>
                    </a:lnTo>
                    <a:lnTo>
                      <a:pt x="11" y="136"/>
                    </a:lnTo>
                    <a:lnTo>
                      <a:pt x="16" y="144"/>
                    </a:lnTo>
                    <a:lnTo>
                      <a:pt x="21" y="150"/>
                    </a:lnTo>
                    <a:lnTo>
                      <a:pt x="28" y="157"/>
                    </a:lnTo>
                    <a:lnTo>
                      <a:pt x="34" y="162"/>
                    </a:lnTo>
                    <a:lnTo>
                      <a:pt x="41" y="168"/>
                    </a:lnTo>
                    <a:lnTo>
                      <a:pt x="49" y="172"/>
                    </a:lnTo>
                    <a:lnTo>
                      <a:pt x="57" y="176"/>
                    </a:lnTo>
                    <a:lnTo>
                      <a:pt x="65" y="179"/>
                    </a:lnTo>
                    <a:lnTo>
                      <a:pt x="73" y="181"/>
                    </a:lnTo>
                    <a:lnTo>
                      <a:pt x="82" y="182"/>
                    </a:lnTo>
                    <a:lnTo>
                      <a:pt x="92"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5" name="Freeform 114"/>
              <p:cNvSpPr>
                <a:spLocks/>
              </p:cNvSpPr>
              <p:nvPr/>
            </p:nvSpPr>
            <p:spPr bwMode="gray">
              <a:xfrm>
                <a:off x="11659003" y="2964812"/>
                <a:ext cx="28575" cy="28575"/>
              </a:xfrm>
              <a:custGeom>
                <a:avLst/>
                <a:gdLst/>
                <a:ahLst/>
                <a:cxnLst>
                  <a:cxn ang="0">
                    <a:pos x="100" y="182"/>
                  </a:cxn>
                  <a:cxn ang="0">
                    <a:pos x="118" y="179"/>
                  </a:cxn>
                  <a:cxn ang="0">
                    <a:pos x="134" y="172"/>
                  </a:cxn>
                  <a:cxn ang="0">
                    <a:pos x="149" y="162"/>
                  </a:cxn>
                  <a:cxn ang="0">
                    <a:pos x="161" y="150"/>
                  </a:cxn>
                  <a:cxn ang="0">
                    <a:pos x="171" y="136"/>
                  </a:cxn>
                  <a:cxn ang="0">
                    <a:pos x="179" y="119"/>
                  </a:cxn>
                  <a:cxn ang="0">
                    <a:pos x="182" y="101"/>
                  </a:cxn>
                  <a:cxn ang="0">
                    <a:pos x="182" y="83"/>
                  </a:cxn>
                  <a:cxn ang="0">
                    <a:pos x="179" y="65"/>
                  </a:cxn>
                  <a:cxn ang="0">
                    <a:pos x="171" y="48"/>
                  </a:cxn>
                  <a:cxn ang="0">
                    <a:pos x="161" y="34"/>
                  </a:cxn>
                  <a:cxn ang="0">
                    <a:pos x="149" y="22"/>
                  </a:cxn>
                  <a:cxn ang="0">
                    <a:pos x="134" y="12"/>
                  </a:cxn>
                  <a:cxn ang="0">
                    <a:pos x="118" y="5"/>
                  </a:cxn>
                  <a:cxn ang="0">
                    <a:pos x="100" y="2"/>
                  </a:cxn>
                  <a:cxn ang="0">
                    <a:pos x="81" y="2"/>
                  </a:cxn>
                  <a:cxn ang="0">
                    <a:pos x="63" y="5"/>
                  </a:cxn>
                  <a:cxn ang="0">
                    <a:pos x="48" y="12"/>
                  </a:cxn>
                  <a:cxn ang="0">
                    <a:pos x="32" y="22"/>
                  </a:cxn>
                  <a:cxn ang="0">
                    <a:pos x="20" y="34"/>
                  </a:cxn>
                  <a:cxn ang="0">
                    <a:pos x="10" y="48"/>
                  </a:cxn>
                  <a:cxn ang="0">
                    <a:pos x="4" y="65"/>
                  </a:cxn>
                  <a:cxn ang="0">
                    <a:pos x="0" y="83"/>
                  </a:cxn>
                  <a:cxn ang="0">
                    <a:pos x="0" y="101"/>
                  </a:cxn>
                  <a:cxn ang="0">
                    <a:pos x="4" y="119"/>
                  </a:cxn>
                  <a:cxn ang="0">
                    <a:pos x="10" y="136"/>
                  </a:cxn>
                  <a:cxn ang="0">
                    <a:pos x="20" y="150"/>
                  </a:cxn>
                  <a:cxn ang="0">
                    <a:pos x="32" y="162"/>
                  </a:cxn>
                  <a:cxn ang="0">
                    <a:pos x="48" y="172"/>
                  </a:cxn>
                  <a:cxn ang="0">
                    <a:pos x="63" y="179"/>
                  </a:cxn>
                  <a:cxn ang="0">
                    <a:pos x="81" y="182"/>
                  </a:cxn>
                </a:cxnLst>
                <a:rect l="0" t="0" r="r" b="b"/>
                <a:pathLst>
                  <a:path w="182" h="184">
                    <a:moveTo>
                      <a:pt x="91" y="184"/>
                    </a:moveTo>
                    <a:lnTo>
                      <a:pt x="100" y="182"/>
                    </a:lnTo>
                    <a:lnTo>
                      <a:pt x="109" y="181"/>
                    </a:lnTo>
                    <a:lnTo>
                      <a:pt x="118" y="179"/>
                    </a:lnTo>
                    <a:lnTo>
                      <a:pt x="127" y="176"/>
                    </a:lnTo>
                    <a:lnTo>
                      <a:pt x="134" y="172"/>
                    </a:lnTo>
                    <a:lnTo>
                      <a:pt x="142" y="168"/>
                    </a:lnTo>
                    <a:lnTo>
                      <a:pt x="149" y="162"/>
                    </a:lnTo>
                    <a:lnTo>
                      <a:pt x="155" y="157"/>
                    </a:lnTo>
                    <a:lnTo>
                      <a:pt x="161" y="150"/>
                    </a:lnTo>
                    <a:lnTo>
                      <a:pt x="167" y="144"/>
                    </a:lnTo>
                    <a:lnTo>
                      <a:pt x="171" y="136"/>
                    </a:lnTo>
                    <a:lnTo>
                      <a:pt x="175" y="128"/>
                    </a:lnTo>
                    <a:lnTo>
                      <a:pt x="179" y="119"/>
                    </a:lnTo>
                    <a:lnTo>
                      <a:pt x="181" y="110"/>
                    </a:lnTo>
                    <a:lnTo>
                      <a:pt x="182" y="101"/>
                    </a:lnTo>
                    <a:lnTo>
                      <a:pt x="182" y="93"/>
                    </a:lnTo>
                    <a:lnTo>
                      <a:pt x="182" y="83"/>
                    </a:lnTo>
                    <a:lnTo>
                      <a:pt x="181" y="74"/>
                    </a:lnTo>
                    <a:lnTo>
                      <a:pt x="179" y="65"/>
                    </a:lnTo>
                    <a:lnTo>
                      <a:pt x="175" y="57"/>
                    </a:lnTo>
                    <a:lnTo>
                      <a:pt x="171" y="48"/>
                    </a:lnTo>
                    <a:lnTo>
                      <a:pt x="167" y="42"/>
                    </a:lnTo>
                    <a:lnTo>
                      <a:pt x="161" y="34"/>
                    </a:lnTo>
                    <a:lnTo>
                      <a:pt x="155" y="27"/>
                    </a:lnTo>
                    <a:lnTo>
                      <a:pt x="149" y="22"/>
                    </a:lnTo>
                    <a:lnTo>
                      <a:pt x="142" y="16"/>
                    </a:lnTo>
                    <a:lnTo>
                      <a:pt x="134" y="12"/>
                    </a:lnTo>
                    <a:lnTo>
                      <a:pt x="127" y="8"/>
                    </a:lnTo>
                    <a:lnTo>
                      <a:pt x="118" y="5"/>
                    </a:lnTo>
                    <a:lnTo>
                      <a:pt x="109" y="3"/>
                    </a:lnTo>
                    <a:lnTo>
                      <a:pt x="100" y="2"/>
                    </a:lnTo>
                    <a:lnTo>
                      <a:pt x="91" y="0"/>
                    </a:lnTo>
                    <a:lnTo>
                      <a:pt x="81" y="2"/>
                    </a:lnTo>
                    <a:lnTo>
                      <a:pt x="72" y="3"/>
                    </a:lnTo>
                    <a:lnTo>
                      <a:pt x="63" y="5"/>
                    </a:lnTo>
                    <a:lnTo>
                      <a:pt x="56" y="8"/>
                    </a:lnTo>
                    <a:lnTo>
                      <a:pt x="48" y="12"/>
                    </a:lnTo>
                    <a:lnTo>
                      <a:pt x="40" y="16"/>
                    </a:lnTo>
                    <a:lnTo>
                      <a:pt x="32" y="22"/>
                    </a:lnTo>
                    <a:lnTo>
                      <a:pt x="27" y="27"/>
                    </a:lnTo>
                    <a:lnTo>
                      <a:pt x="20" y="34"/>
                    </a:lnTo>
                    <a:lnTo>
                      <a:pt x="16" y="42"/>
                    </a:lnTo>
                    <a:lnTo>
                      <a:pt x="10" y="48"/>
                    </a:lnTo>
                    <a:lnTo>
                      <a:pt x="7" y="57"/>
                    </a:lnTo>
                    <a:lnTo>
                      <a:pt x="4" y="65"/>
                    </a:lnTo>
                    <a:lnTo>
                      <a:pt x="1" y="74"/>
                    </a:lnTo>
                    <a:lnTo>
                      <a:pt x="0" y="83"/>
                    </a:lnTo>
                    <a:lnTo>
                      <a:pt x="0" y="93"/>
                    </a:lnTo>
                    <a:lnTo>
                      <a:pt x="0" y="101"/>
                    </a:lnTo>
                    <a:lnTo>
                      <a:pt x="1" y="110"/>
                    </a:lnTo>
                    <a:lnTo>
                      <a:pt x="4" y="119"/>
                    </a:lnTo>
                    <a:lnTo>
                      <a:pt x="7" y="128"/>
                    </a:lnTo>
                    <a:lnTo>
                      <a:pt x="10" y="136"/>
                    </a:lnTo>
                    <a:lnTo>
                      <a:pt x="16" y="144"/>
                    </a:lnTo>
                    <a:lnTo>
                      <a:pt x="20" y="150"/>
                    </a:lnTo>
                    <a:lnTo>
                      <a:pt x="27" y="157"/>
                    </a:lnTo>
                    <a:lnTo>
                      <a:pt x="32" y="162"/>
                    </a:lnTo>
                    <a:lnTo>
                      <a:pt x="40" y="168"/>
                    </a:lnTo>
                    <a:lnTo>
                      <a:pt x="48" y="172"/>
                    </a:lnTo>
                    <a:lnTo>
                      <a:pt x="56" y="176"/>
                    </a:lnTo>
                    <a:lnTo>
                      <a:pt x="63" y="179"/>
                    </a:lnTo>
                    <a:lnTo>
                      <a:pt x="72" y="181"/>
                    </a:lnTo>
                    <a:lnTo>
                      <a:pt x="81"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6" name="Freeform 115"/>
              <p:cNvSpPr>
                <a:spLocks/>
              </p:cNvSpPr>
              <p:nvPr/>
            </p:nvSpPr>
            <p:spPr bwMode="gray">
              <a:xfrm>
                <a:off x="11698690" y="2964812"/>
                <a:ext cx="30163" cy="28575"/>
              </a:xfrm>
              <a:custGeom>
                <a:avLst/>
                <a:gdLst/>
                <a:ahLst/>
                <a:cxnLst>
                  <a:cxn ang="0">
                    <a:pos x="100" y="182"/>
                  </a:cxn>
                  <a:cxn ang="0">
                    <a:pos x="118" y="179"/>
                  </a:cxn>
                  <a:cxn ang="0">
                    <a:pos x="134" y="172"/>
                  </a:cxn>
                  <a:cxn ang="0">
                    <a:pos x="149" y="162"/>
                  </a:cxn>
                  <a:cxn ang="0">
                    <a:pos x="162" y="150"/>
                  </a:cxn>
                  <a:cxn ang="0">
                    <a:pos x="171" y="136"/>
                  </a:cxn>
                  <a:cxn ang="0">
                    <a:pos x="179" y="119"/>
                  </a:cxn>
                  <a:cxn ang="0">
                    <a:pos x="182" y="101"/>
                  </a:cxn>
                  <a:cxn ang="0">
                    <a:pos x="182" y="83"/>
                  </a:cxn>
                  <a:cxn ang="0">
                    <a:pos x="179" y="65"/>
                  </a:cxn>
                  <a:cxn ang="0">
                    <a:pos x="171" y="48"/>
                  </a:cxn>
                  <a:cxn ang="0">
                    <a:pos x="162" y="34"/>
                  </a:cxn>
                  <a:cxn ang="0">
                    <a:pos x="149" y="22"/>
                  </a:cxn>
                  <a:cxn ang="0">
                    <a:pos x="134" y="12"/>
                  </a:cxn>
                  <a:cxn ang="0">
                    <a:pos x="118" y="5"/>
                  </a:cxn>
                  <a:cxn ang="0">
                    <a:pos x="100" y="2"/>
                  </a:cxn>
                  <a:cxn ang="0">
                    <a:pos x="82" y="2"/>
                  </a:cxn>
                  <a:cxn ang="0">
                    <a:pos x="64" y="5"/>
                  </a:cxn>
                  <a:cxn ang="0">
                    <a:pos x="48" y="12"/>
                  </a:cxn>
                  <a:cxn ang="0">
                    <a:pos x="33" y="22"/>
                  </a:cxn>
                  <a:cxn ang="0">
                    <a:pos x="20" y="34"/>
                  </a:cxn>
                  <a:cxn ang="0">
                    <a:pos x="11" y="48"/>
                  </a:cxn>
                  <a:cxn ang="0">
                    <a:pos x="3" y="65"/>
                  </a:cxn>
                  <a:cxn ang="0">
                    <a:pos x="0" y="83"/>
                  </a:cxn>
                  <a:cxn ang="0">
                    <a:pos x="0" y="101"/>
                  </a:cxn>
                  <a:cxn ang="0">
                    <a:pos x="3" y="119"/>
                  </a:cxn>
                  <a:cxn ang="0">
                    <a:pos x="11" y="136"/>
                  </a:cxn>
                  <a:cxn ang="0">
                    <a:pos x="20" y="150"/>
                  </a:cxn>
                  <a:cxn ang="0">
                    <a:pos x="33" y="162"/>
                  </a:cxn>
                  <a:cxn ang="0">
                    <a:pos x="48" y="172"/>
                  </a:cxn>
                  <a:cxn ang="0">
                    <a:pos x="64" y="179"/>
                  </a:cxn>
                  <a:cxn ang="0">
                    <a:pos x="82" y="182"/>
                  </a:cxn>
                </a:cxnLst>
                <a:rect l="0" t="0" r="r" b="b"/>
                <a:pathLst>
                  <a:path w="182" h="184">
                    <a:moveTo>
                      <a:pt x="91" y="184"/>
                    </a:moveTo>
                    <a:lnTo>
                      <a:pt x="100" y="182"/>
                    </a:lnTo>
                    <a:lnTo>
                      <a:pt x="110" y="181"/>
                    </a:lnTo>
                    <a:lnTo>
                      <a:pt x="118" y="179"/>
                    </a:lnTo>
                    <a:lnTo>
                      <a:pt x="126" y="176"/>
                    </a:lnTo>
                    <a:lnTo>
                      <a:pt x="134" y="172"/>
                    </a:lnTo>
                    <a:lnTo>
                      <a:pt x="142" y="168"/>
                    </a:lnTo>
                    <a:lnTo>
                      <a:pt x="149" y="162"/>
                    </a:lnTo>
                    <a:lnTo>
                      <a:pt x="155" y="157"/>
                    </a:lnTo>
                    <a:lnTo>
                      <a:pt x="162" y="150"/>
                    </a:lnTo>
                    <a:lnTo>
                      <a:pt x="166" y="144"/>
                    </a:lnTo>
                    <a:lnTo>
                      <a:pt x="171" y="136"/>
                    </a:lnTo>
                    <a:lnTo>
                      <a:pt x="175" y="128"/>
                    </a:lnTo>
                    <a:lnTo>
                      <a:pt x="179" y="119"/>
                    </a:lnTo>
                    <a:lnTo>
                      <a:pt x="181" y="110"/>
                    </a:lnTo>
                    <a:lnTo>
                      <a:pt x="182" y="101"/>
                    </a:lnTo>
                    <a:lnTo>
                      <a:pt x="182" y="93"/>
                    </a:lnTo>
                    <a:lnTo>
                      <a:pt x="182" y="83"/>
                    </a:lnTo>
                    <a:lnTo>
                      <a:pt x="181" y="74"/>
                    </a:lnTo>
                    <a:lnTo>
                      <a:pt x="179" y="65"/>
                    </a:lnTo>
                    <a:lnTo>
                      <a:pt x="175" y="57"/>
                    </a:lnTo>
                    <a:lnTo>
                      <a:pt x="171" y="48"/>
                    </a:lnTo>
                    <a:lnTo>
                      <a:pt x="166" y="42"/>
                    </a:lnTo>
                    <a:lnTo>
                      <a:pt x="162" y="34"/>
                    </a:lnTo>
                    <a:lnTo>
                      <a:pt x="155" y="27"/>
                    </a:lnTo>
                    <a:lnTo>
                      <a:pt x="149" y="22"/>
                    </a:lnTo>
                    <a:lnTo>
                      <a:pt x="142" y="16"/>
                    </a:lnTo>
                    <a:lnTo>
                      <a:pt x="134" y="12"/>
                    </a:lnTo>
                    <a:lnTo>
                      <a:pt x="126" y="8"/>
                    </a:lnTo>
                    <a:lnTo>
                      <a:pt x="118" y="5"/>
                    </a:lnTo>
                    <a:lnTo>
                      <a:pt x="110" y="3"/>
                    </a:lnTo>
                    <a:lnTo>
                      <a:pt x="100" y="2"/>
                    </a:lnTo>
                    <a:lnTo>
                      <a:pt x="91" y="0"/>
                    </a:lnTo>
                    <a:lnTo>
                      <a:pt x="82" y="2"/>
                    </a:lnTo>
                    <a:lnTo>
                      <a:pt x="72" y="3"/>
                    </a:lnTo>
                    <a:lnTo>
                      <a:pt x="64" y="5"/>
                    </a:lnTo>
                    <a:lnTo>
                      <a:pt x="55" y="8"/>
                    </a:lnTo>
                    <a:lnTo>
                      <a:pt x="48" y="12"/>
                    </a:lnTo>
                    <a:lnTo>
                      <a:pt x="40" y="16"/>
                    </a:lnTo>
                    <a:lnTo>
                      <a:pt x="33" y="22"/>
                    </a:lnTo>
                    <a:lnTo>
                      <a:pt x="27" y="27"/>
                    </a:lnTo>
                    <a:lnTo>
                      <a:pt x="20" y="34"/>
                    </a:lnTo>
                    <a:lnTo>
                      <a:pt x="16" y="42"/>
                    </a:lnTo>
                    <a:lnTo>
                      <a:pt x="11" y="48"/>
                    </a:lnTo>
                    <a:lnTo>
                      <a:pt x="7" y="57"/>
                    </a:lnTo>
                    <a:lnTo>
                      <a:pt x="3" y="65"/>
                    </a:lnTo>
                    <a:lnTo>
                      <a:pt x="1" y="74"/>
                    </a:lnTo>
                    <a:lnTo>
                      <a:pt x="0" y="83"/>
                    </a:lnTo>
                    <a:lnTo>
                      <a:pt x="0" y="93"/>
                    </a:lnTo>
                    <a:lnTo>
                      <a:pt x="0" y="101"/>
                    </a:lnTo>
                    <a:lnTo>
                      <a:pt x="1" y="110"/>
                    </a:lnTo>
                    <a:lnTo>
                      <a:pt x="3" y="119"/>
                    </a:lnTo>
                    <a:lnTo>
                      <a:pt x="7" y="128"/>
                    </a:lnTo>
                    <a:lnTo>
                      <a:pt x="11" y="136"/>
                    </a:lnTo>
                    <a:lnTo>
                      <a:pt x="16" y="144"/>
                    </a:lnTo>
                    <a:lnTo>
                      <a:pt x="20" y="150"/>
                    </a:lnTo>
                    <a:lnTo>
                      <a:pt x="27" y="157"/>
                    </a:lnTo>
                    <a:lnTo>
                      <a:pt x="33" y="162"/>
                    </a:lnTo>
                    <a:lnTo>
                      <a:pt x="40" y="168"/>
                    </a:lnTo>
                    <a:lnTo>
                      <a:pt x="48" y="172"/>
                    </a:lnTo>
                    <a:lnTo>
                      <a:pt x="55" y="176"/>
                    </a:lnTo>
                    <a:lnTo>
                      <a:pt x="64" y="179"/>
                    </a:lnTo>
                    <a:lnTo>
                      <a:pt x="72"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7" name="Freeform 116"/>
              <p:cNvSpPr>
                <a:spLocks/>
              </p:cNvSpPr>
              <p:nvPr/>
            </p:nvSpPr>
            <p:spPr bwMode="gray">
              <a:xfrm>
                <a:off x="11739965" y="2964812"/>
                <a:ext cx="28575" cy="28575"/>
              </a:xfrm>
              <a:custGeom>
                <a:avLst/>
                <a:gdLst/>
                <a:ahLst/>
                <a:cxnLst>
                  <a:cxn ang="0">
                    <a:pos x="101" y="182"/>
                  </a:cxn>
                  <a:cxn ang="0">
                    <a:pos x="118" y="179"/>
                  </a:cxn>
                  <a:cxn ang="0">
                    <a:pos x="134" y="172"/>
                  </a:cxn>
                  <a:cxn ang="0">
                    <a:pos x="148" y="162"/>
                  </a:cxn>
                  <a:cxn ang="0">
                    <a:pos x="162" y="150"/>
                  </a:cxn>
                  <a:cxn ang="0">
                    <a:pos x="172" y="136"/>
                  </a:cxn>
                  <a:cxn ang="0">
                    <a:pos x="178" y="119"/>
                  </a:cxn>
                  <a:cxn ang="0">
                    <a:pos x="182" y="101"/>
                  </a:cxn>
                  <a:cxn ang="0">
                    <a:pos x="182" y="83"/>
                  </a:cxn>
                  <a:cxn ang="0">
                    <a:pos x="178" y="65"/>
                  </a:cxn>
                  <a:cxn ang="0">
                    <a:pos x="172" y="48"/>
                  </a:cxn>
                  <a:cxn ang="0">
                    <a:pos x="162" y="34"/>
                  </a:cxn>
                  <a:cxn ang="0">
                    <a:pos x="148" y="22"/>
                  </a:cxn>
                  <a:cxn ang="0">
                    <a:pos x="134" y="12"/>
                  </a:cxn>
                  <a:cxn ang="0">
                    <a:pos x="118" y="5"/>
                  </a:cxn>
                  <a:cxn ang="0">
                    <a:pos x="101" y="2"/>
                  </a:cxn>
                  <a:cxn ang="0">
                    <a:pos x="82" y="2"/>
                  </a:cxn>
                  <a:cxn ang="0">
                    <a:pos x="64" y="5"/>
                  </a:cxn>
                  <a:cxn ang="0">
                    <a:pos x="48" y="12"/>
                  </a:cxn>
                  <a:cxn ang="0">
                    <a:pos x="33" y="22"/>
                  </a:cxn>
                  <a:cxn ang="0">
                    <a:pos x="21" y="34"/>
                  </a:cxn>
                  <a:cxn ang="0">
                    <a:pos x="11" y="48"/>
                  </a:cxn>
                  <a:cxn ang="0">
                    <a:pos x="3" y="65"/>
                  </a:cxn>
                  <a:cxn ang="0">
                    <a:pos x="0" y="83"/>
                  </a:cxn>
                  <a:cxn ang="0">
                    <a:pos x="0" y="101"/>
                  </a:cxn>
                  <a:cxn ang="0">
                    <a:pos x="3" y="119"/>
                  </a:cxn>
                  <a:cxn ang="0">
                    <a:pos x="11" y="136"/>
                  </a:cxn>
                  <a:cxn ang="0">
                    <a:pos x="21" y="150"/>
                  </a:cxn>
                  <a:cxn ang="0">
                    <a:pos x="33" y="162"/>
                  </a:cxn>
                  <a:cxn ang="0">
                    <a:pos x="48" y="172"/>
                  </a:cxn>
                  <a:cxn ang="0">
                    <a:pos x="64" y="179"/>
                  </a:cxn>
                  <a:cxn ang="0">
                    <a:pos x="82" y="182"/>
                  </a:cxn>
                </a:cxnLst>
                <a:rect l="0" t="0" r="r" b="b"/>
                <a:pathLst>
                  <a:path w="183" h="184">
                    <a:moveTo>
                      <a:pt x="91" y="184"/>
                    </a:moveTo>
                    <a:lnTo>
                      <a:pt x="101" y="182"/>
                    </a:lnTo>
                    <a:lnTo>
                      <a:pt x="110" y="181"/>
                    </a:lnTo>
                    <a:lnTo>
                      <a:pt x="118" y="179"/>
                    </a:lnTo>
                    <a:lnTo>
                      <a:pt x="126" y="176"/>
                    </a:lnTo>
                    <a:lnTo>
                      <a:pt x="134" y="172"/>
                    </a:lnTo>
                    <a:lnTo>
                      <a:pt x="142" y="168"/>
                    </a:lnTo>
                    <a:lnTo>
                      <a:pt x="148" y="162"/>
                    </a:lnTo>
                    <a:lnTo>
                      <a:pt x="155" y="157"/>
                    </a:lnTo>
                    <a:lnTo>
                      <a:pt x="162" y="150"/>
                    </a:lnTo>
                    <a:lnTo>
                      <a:pt x="166" y="144"/>
                    </a:lnTo>
                    <a:lnTo>
                      <a:pt x="172" y="136"/>
                    </a:lnTo>
                    <a:lnTo>
                      <a:pt x="175" y="128"/>
                    </a:lnTo>
                    <a:lnTo>
                      <a:pt x="178" y="119"/>
                    </a:lnTo>
                    <a:lnTo>
                      <a:pt x="181" y="110"/>
                    </a:lnTo>
                    <a:lnTo>
                      <a:pt x="182" y="101"/>
                    </a:lnTo>
                    <a:lnTo>
                      <a:pt x="183" y="93"/>
                    </a:lnTo>
                    <a:lnTo>
                      <a:pt x="182" y="83"/>
                    </a:lnTo>
                    <a:lnTo>
                      <a:pt x="181" y="74"/>
                    </a:lnTo>
                    <a:lnTo>
                      <a:pt x="178" y="65"/>
                    </a:lnTo>
                    <a:lnTo>
                      <a:pt x="175" y="57"/>
                    </a:lnTo>
                    <a:lnTo>
                      <a:pt x="172" y="48"/>
                    </a:lnTo>
                    <a:lnTo>
                      <a:pt x="166" y="42"/>
                    </a:lnTo>
                    <a:lnTo>
                      <a:pt x="162" y="34"/>
                    </a:lnTo>
                    <a:lnTo>
                      <a:pt x="155" y="27"/>
                    </a:lnTo>
                    <a:lnTo>
                      <a:pt x="148" y="22"/>
                    </a:lnTo>
                    <a:lnTo>
                      <a:pt x="142" y="16"/>
                    </a:lnTo>
                    <a:lnTo>
                      <a:pt x="134" y="12"/>
                    </a:lnTo>
                    <a:lnTo>
                      <a:pt x="126" y="8"/>
                    </a:lnTo>
                    <a:lnTo>
                      <a:pt x="118" y="5"/>
                    </a:lnTo>
                    <a:lnTo>
                      <a:pt x="110" y="3"/>
                    </a:lnTo>
                    <a:lnTo>
                      <a:pt x="101" y="2"/>
                    </a:lnTo>
                    <a:lnTo>
                      <a:pt x="91" y="0"/>
                    </a:lnTo>
                    <a:lnTo>
                      <a:pt x="82" y="2"/>
                    </a:lnTo>
                    <a:lnTo>
                      <a:pt x="73" y="3"/>
                    </a:lnTo>
                    <a:lnTo>
                      <a:pt x="64" y="5"/>
                    </a:lnTo>
                    <a:lnTo>
                      <a:pt x="55" y="8"/>
                    </a:lnTo>
                    <a:lnTo>
                      <a:pt x="48" y="12"/>
                    </a:lnTo>
                    <a:lnTo>
                      <a:pt x="40" y="16"/>
                    </a:lnTo>
                    <a:lnTo>
                      <a:pt x="33" y="22"/>
                    </a:lnTo>
                    <a:lnTo>
                      <a:pt x="26" y="27"/>
                    </a:lnTo>
                    <a:lnTo>
                      <a:pt x="21" y="34"/>
                    </a:lnTo>
                    <a:lnTo>
                      <a:pt x="15" y="42"/>
                    </a:lnTo>
                    <a:lnTo>
                      <a:pt x="11" y="48"/>
                    </a:lnTo>
                    <a:lnTo>
                      <a:pt x="6" y="57"/>
                    </a:lnTo>
                    <a:lnTo>
                      <a:pt x="3" y="65"/>
                    </a:lnTo>
                    <a:lnTo>
                      <a:pt x="1" y="74"/>
                    </a:lnTo>
                    <a:lnTo>
                      <a:pt x="0" y="83"/>
                    </a:lnTo>
                    <a:lnTo>
                      <a:pt x="0" y="93"/>
                    </a:lnTo>
                    <a:lnTo>
                      <a:pt x="0" y="101"/>
                    </a:lnTo>
                    <a:lnTo>
                      <a:pt x="1" y="110"/>
                    </a:lnTo>
                    <a:lnTo>
                      <a:pt x="3" y="119"/>
                    </a:lnTo>
                    <a:lnTo>
                      <a:pt x="6" y="128"/>
                    </a:lnTo>
                    <a:lnTo>
                      <a:pt x="11" y="136"/>
                    </a:lnTo>
                    <a:lnTo>
                      <a:pt x="15" y="144"/>
                    </a:lnTo>
                    <a:lnTo>
                      <a:pt x="21" y="150"/>
                    </a:lnTo>
                    <a:lnTo>
                      <a:pt x="26" y="157"/>
                    </a:lnTo>
                    <a:lnTo>
                      <a:pt x="33" y="162"/>
                    </a:lnTo>
                    <a:lnTo>
                      <a:pt x="40" y="168"/>
                    </a:lnTo>
                    <a:lnTo>
                      <a:pt x="48" y="172"/>
                    </a:lnTo>
                    <a:lnTo>
                      <a:pt x="55"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8" name="Freeform 117"/>
              <p:cNvSpPr>
                <a:spLocks/>
              </p:cNvSpPr>
              <p:nvPr/>
            </p:nvSpPr>
            <p:spPr bwMode="gray">
              <a:xfrm>
                <a:off x="11779653" y="2964812"/>
                <a:ext cx="28575" cy="28575"/>
              </a:xfrm>
              <a:custGeom>
                <a:avLst/>
                <a:gdLst/>
                <a:ahLst/>
                <a:cxnLst>
                  <a:cxn ang="0">
                    <a:pos x="101" y="182"/>
                  </a:cxn>
                  <a:cxn ang="0">
                    <a:pos x="118" y="179"/>
                  </a:cxn>
                  <a:cxn ang="0">
                    <a:pos x="134" y="172"/>
                  </a:cxn>
                  <a:cxn ang="0">
                    <a:pos x="149" y="162"/>
                  </a:cxn>
                  <a:cxn ang="0">
                    <a:pos x="162" y="150"/>
                  </a:cxn>
                  <a:cxn ang="0">
                    <a:pos x="172" y="136"/>
                  </a:cxn>
                  <a:cxn ang="0">
                    <a:pos x="178" y="119"/>
                  </a:cxn>
                  <a:cxn ang="0">
                    <a:pos x="182" y="101"/>
                  </a:cxn>
                  <a:cxn ang="0">
                    <a:pos x="182" y="83"/>
                  </a:cxn>
                  <a:cxn ang="0">
                    <a:pos x="178" y="65"/>
                  </a:cxn>
                  <a:cxn ang="0">
                    <a:pos x="172" y="48"/>
                  </a:cxn>
                  <a:cxn ang="0">
                    <a:pos x="162" y="34"/>
                  </a:cxn>
                  <a:cxn ang="0">
                    <a:pos x="149" y="22"/>
                  </a:cxn>
                  <a:cxn ang="0">
                    <a:pos x="134" y="12"/>
                  </a:cxn>
                  <a:cxn ang="0">
                    <a:pos x="118" y="5"/>
                  </a:cxn>
                  <a:cxn ang="0">
                    <a:pos x="101" y="2"/>
                  </a:cxn>
                  <a:cxn ang="0">
                    <a:pos x="82" y="2"/>
                  </a:cxn>
                  <a:cxn ang="0">
                    <a:pos x="64" y="5"/>
                  </a:cxn>
                  <a:cxn ang="0">
                    <a:pos x="47" y="12"/>
                  </a:cxn>
                  <a:cxn ang="0">
                    <a:pos x="33" y="22"/>
                  </a:cxn>
                  <a:cxn ang="0">
                    <a:pos x="21" y="34"/>
                  </a:cxn>
                  <a:cxn ang="0">
                    <a:pos x="11" y="48"/>
                  </a:cxn>
                  <a:cxn ang="0">
                    <a:pos x="4" y="65"/>
                  </a:cxn>
                  <a:cxn ang="0">
                    <a:pos x="0" y="83"/>
                  </a:cxn>
                  <a:cxn ang="0">
                    <a:pos x="0" y="101"/>
                  </a:cxn>
                  <a:cxn ang="0">
                    <a:pos x="4" y="119"/>
                  </a:cxn>
                  <a:cxn ang="0">
                    <a:pos x="11" y="136"/>
                  </a:cxn>
                  <a:cxn ang="0">
                    <a:pos x="21" y="150"/>
                  </a:cxn>
                  <a:cxn ang="0">
                    <a:pos x="33" y="162"/>
                  </a:cxn>
                  <a:cxn ang="0">
                    <a:pos x="47" y="172"/>
                  </a:cxn>
                  <a:cxn ang="0">
                    <a:pos x="64" y="179"/>
                  </a:cxn>
                  <a:cxn ang="0">
                    <a:pos x="82" y="182"/>
                  </a:cxn>
                </a:cxnLst>
                <a:rect l="0" t="0" r="r" b="b"/>
                <a:pathLst>
                  <a:path w="183" h="184">
                    <a:moveTo>
                      <a:pt x="91" y="184"/>
                    </a:moveTo>
                    <a:lnTo>
                      <a:pt x="101" y="182"/>
                    </a:lnTo>
                    <a:lnTo>
                      <a:pt x="109" y="181"/>
                    </a:lnTo>
                    <a:lnTo>
                      <a:pt x="118" y="179"/>
                    </a:lnTo>
                    <a:lnTo>
                      <a:pt x="126" y="176"/>
                    </a:lnTo>
                    <a:lnTo>
                      <a:pt x="134" y="172"/>
                    </a:lnTo>
                    <a:lnTo>
                      <a:pt x="142" y="168"/>
                    </a:lnTo>
                    <a:lnTo>
                      <a:pt x="149" y="162"/>
                    </a:lnTo>
                    <a:lnTo>
                      <a:pt x="156" y="157"/>
                    </a:lnTo>
                    <a:lnTo>
                      <a:pt x="162" y="150"/>
                    </a:lnTo>
                    <a:lnTo>
                      <a:pt x="167" y="144"/>
                    </a:lnTo>
                    <a:lnTo>
                      <a:pt x="172" y="136"/>
                    </a:lnTo>
                    <a:lnTo>
                      <a:pt x="175" y="128"/>
                    </a:lnTo>
                    <a:lnTo>
                      <a:pt x="178" y="119"/>
                    </a:lnTo>
                    <a:lnTo>
                      <a:pt x="180" y="110"/>
                    </a:lnTo>
                    <a:lnTo>
                      <a:pt x="182" y="101"/>
                    </a:lnTo>
                    <a:lnTo>
                      <a:pt x="183" y="93"/>
                    </a:lnTo>
                    <a:lnTo>
                      <a:pt x="182" y="83"/>
                    </a:lnTo>
                    <a:lnTo>
                      <a:pt x="180" y="74"/>
                    </a:lnTo>
                    <a:lnTo>
                      <a:pt x="178" y="65"/>
                    </a:lnTo>
                    <a:lnTo>
                      <a:pt x="175" y="57"/>
                    </a:lnTo>
                    <a:lnTo>
                      <a:pt x="172" y="48"/>
                    </a:lnTo>
                    <a:lnTo>
                      <a:pt x="167" y="42"/>
                    </a:lnTo>
                    <a:lnTo>
                      <a:pt x="162" y="34"/>
                    </a:lnTo>
                    <a:lnTo>
                      <a:pt x="156" y="27"/>
                    </a:lnTo>
                    <a:lnTo>
                      <a:pt x="149" y="22"/>
                    </a:lnTo>
                    <a:lnTo>
                      <a:pt x="142" y="16"/>
                    </a:lnTo>
                    <a:lnTo>
                      <a:pt x="134" y="12"/>
                    </a:lnTo>
                    <a:lnTo>
                      <a:pt x="126" y="8"/>
                    </a:lnTo>
                    <a:lnTo>
                      <a:pt x="118" y="5"/>
                    </a:lnTo>
                    <a:lnTo>
                      <a:pt x="109" y="3"/>
                    </a:lnTo>
                    <a:lnTo>
                      <a:pt x="101" y="2"/>
                    </a:lnTo>
                    <a:lnTo>
                      <a:pt x="91" y="0"/>
                    </a:lnTo>
                    <a:lnTo>
                      <a:pt x="82" y="2"/>
                    </a:lnTo>
                    <a:lnTo>
                      <a:pt x="73" y="3"/>
                    </a:lnTo>
                    <a:lnTo>
                      <a:pt x="64" y="5"/>
                    </a:lnTo>
                    <a:lnTo>
                      <a:pt x="55" y="8"/>
                    </a:lnTo>
                    <a:lnTo>
                      <a:pt x="47" y="12"/>
                    </a:lnTo>
                    <a:lnTo>
                      <a:pt x="40" y="16"/>
                    </a:lnTo>
                    <a:lnTo>
                      <a:pt x="33" y="22"/>
                    </a:lnTo>
                    <a:lnTo>
                      <a:pt x="26" y="27"/>
                    </a:lnTo>
                    <a:lnTo>
                      <a:pt x="21" y="34"/>
                    </a:lnTo>
                    <a:lnTo>
                      <a:pt x="15" y="42"/>
                    </a:lnTo>
                    <a:lnTo>
                      <a:pt x="11" y="48"/>
                    </a:lnTo>
                    <a:lnTo>
                      <a:pt x="6" y="57"/>
                    </a:lnTo>
                    <a:lnTo>
                      <a:pt x="4" y="65"/>
                    </a:lnTo>
                    <a:lnTo>
                      <a:pt x="2" y="74"/>
                    </a:lnTo>
                    <a:lnTo>
                      <a:pt x="0" y="83"/>
                    </a:lnTo>
                    <a:lnTo>
                      <a:pt x="0" y="93"/>
                    </a:lnTo>
                    <a:lnTo>
                      <a:pt x="0" y="101"/>
                    </a:lnTo>
                    <a:lnTo>
                      <a:pt x="2" y="110"/>
                    </a:lnTo>
                    <a:lnTo>
                      <a:pt x="4" y="119"/>
                    </a:lnTo>
                    <a:lnTo>
                      <a:pt x="6" y="128"/>
                    </a:lnTo>
                    <a:lnTo>
                      <a:pt x="11" y="136"/>
                    </a:lnTo>
                    <a:lnTo>
                      <a:pt x="15" y="144"/>
                    </a:lnTo>
                    <a:lnTo>
                      <a:pt x="21" y="150"/>
                    </a:lnTo>
                    <a:lnTo>
                      <a:pt x="26" y="157"/>
                    </a:lnTo>
                    <a:lnTo>
                      <a:pt x="33" y="162"/>
                    </a:lnTo>
                    <a:lnTo>
                      <a:pt x="40" y="168"/>
                    </a:lnTo>
                    <a:lnTo>
                      <a:pt x="47" y="172"/>
                    </a:lnTo>
                    <a:lnTo>
                      <a:pt x="55" y="176"/>
                    </a:lnTo>
                    <a:lnTo>
                      <a:pt x="64" y="179"/>
                    </a:lnTo>
                    <a:lnTo>
                      <a:pt x="73" y="181"/>
                    </a:lnTo>
                    <a:lnTo>
                      <a:pt x="82" y="182"/>
                    </a:lnTo>
                    <a:lnTo>
                      <a:pt x="91" y="184"/>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9" name="Freeform 118"/>
              <p:cNvSpPr>
                <a:spLocks/>
              </p:cNvSpPr>
              <p:nvPr/>
            </p:nvSpPr>
            <p:spPr bwMode="gray">
              <a:xfrm>
                <a:off x="12235265" y="3150549"/>
                <a:ext cx="203200" cy="34925"/>
              </a:xfrm>
              <a:custGeom>
                <a:avLst/>
                <a:gdLst/>
                <a:ahLst/>
                <a:cxnLst>
                  <a:cxn ang="0">
                    <a:pos x="1170" y="0"/>
                  </a:cxn>
                  <a:cxn ang="0">
                    <a:pos x="1192" y="3"/>
                  </a:cxn>
                  <a:cxn ang="0">
                    <a:pos x="1212" y="8"/>
                  </a:cxn>
                  <a:cxn ang="0">
                    <a:pos x="1231" y="19"/>
                  </a:cxn>
                  <a:cxn ang="0">
                    <a:pos x="1246" y="33"/>
                  </a:cxn>
                  <a:cxn ang="0">
                    <a:pos x="1259" y="48"/>
                  </a:cxn>
                  <a:cxn ang="0">
                    <a:pos x="1271" y="67"/>
                  </a:cxn>
                  <a:cxn ang="0">
                    <a:pos x="1276" y="87"/>
                  </a:cxn>
                  <a:cxn ang="0">
                    <a:pos x="1278" y="109"/>
                  </a:cxn>
                  <a:cxn ang="0">
                    <a:pos x="1276" y="131"/>
                  </a:cxn>
                  <a:cxn ang="0">
                    <a:pos x="1271" y="151"/>
                  </a:cxn>
                  <a:cxn ang="0">
                    <a:pos x="1259" y="170"/>
                  </a:cxn>
                  <a:cxn ang="0">
                    <a:pos x="1246" y="186"/>
                  </a:cxn>
                  <a:cxn ang="0">
                    <a:pos x="1231" y="199"/>
                  </a:cxn>
                  <a:cxn ang="0">
                    <a:pos x="1212" y="209"/>
                  </a:cxn>
                  <a:cxn ang="0">
                    <a:pos x="1192" y="216"/>
                  </a:cxn>
                  <a:cxn ang="0">
                    <a:pos x="1170" y="218"/>
                  </a:cxn>
                  <a:cxn ang="0">
                    <a:pos x="97" y="218"/>
                  </a:cxn>
                  <a:cxn ang="0">
                    <a:pos x="76" y="213"/>
                  </a:cxn>
                  <a:cxn ang="0">
                    <a:pos x="56" y="205"/>
                  </a:cxn>
                  <a:cxn ang="0">
                    <a:pos x="40" y="193"/>
                  </a:cxn>
                  <a:cxn ang="0">
                    <a:pos x="24" y="178"/>
                  </a:cxn>
                  <a:cxn ang="0">
                    <a:pos x="13" y="161"/>
                  </a:cxn>
                  <a:cxn ang="0">
                    <a:pos x="4" y="141"/>
                  </a:cxn>
                  <a:cxn ang="0">
                    <a:pos x="0" y="120"/>
                  </a:cxn>
                  <a:cxn ang="0">
                    <a:pos x="0" y="98"/>
                  </a:cxn>
                  <a:cxn ang="0">
                    <a:pos x="4" y="77"/>
                  </a:cxn>
                  <a:cxn ang="0">
                    <a:pos x="13" y="57"/>
                  </a:cxn>
                  <a:cxn ang="0">
                    <a:pos x="24" y="40"/>
                  </a:cxn>
                  <a:cxn ang="0">
                    <a:pos x="40" y="25"/>
                  </a:cxn>
                  <a:cxn ang="0">
                    <a:pos x="56" y="14"/>
                  </a:cxn>
                  <a:cxn ang="0">
                    <a:pos x="76" y="5"/>
                  </a:cxn>
                  <a:cxn ang="0">
                    <a:pos x="97" y="0"/>
                  </a:cxn>
                </a:cxnLst>
                <a:rect l="0" t="0" r="r" b="b"/>
                <a:pathLst>
                  <a:path w="1278" h="218">
                    <a:moveTo>
                      <a:pt x="108" y="0"/>
                    </a:moveTo>
                    <a:lnTo>
                      <a:pt x="1170" y="0"/>
                    </a:lnTo>
                    <a:lnTo>
                      <a:pt x="1181" y="0"/>
                    </a:lnTo>
                    <a:lnTo>
                      <a:pt x="1192" y="3"/>
                    </a:lnTo>
                    <a:lnTo>
                      <a:pt x="1202" y="5"/>
                    </a:lnTo>
                    <a:lnTo>
                      <a:pt x="1212" y="8"/>
                    </a:lnTo>
                    <a:lnTo>
                      <a:pt x="1222" y="14"/>
                    </a:lnTo>
                    <a:lnTo>
                      <a:pt x="1231" y="19"/>
                    </a:lnTo>
                    <a:lnTo>
                      <a:pt x="1238" y="25"/>
                    </a:lnTo>
                    <a:lnTo>
                      <a:pt x="1246" y="33"/>
                    </a:lnTo>
                    <a:lnTo>
                      <a:pt x="1254" y="40"/>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8"/>
                    </a:lnTo>
                    <a:lnTo>
                      <a:pt x="1246" y="186"/>
                    </a:lnTo>
                    <a:lnTo>
                      <a:pt x="1238" y="193"/>
                    </a:lnTo>
                    <a:lnTo>
                      <a:pt x="1231" y="199"/>
                    </a:lnTo>
                    <a:lnTo>
                      <a:pt x="1222" y="205"/>
                    </a:lnTo>
                    <a:lnTo>
                      <a:pt x="1212" y="209"/>
                    </a:lnTo>
                    <a:lnTo>
                      <a:pt x="1202" y="213"/>
                    </a:lnTo>
                    <a:lnTo>
                      <a:pt x="1192" y="216"/>
                    </a:lnTo>
                    <a:lnTo>
                      <a:pt x="1181" y="218"/>
                    </a:lnTo>
                    <a:lnTo>
                      <a:pt x="1170" y="218"/>
                    </a:lnTo>
                    <a:lnTo>
                      <a:pt x="108" y="218"/>
                    </a:lnTo>
                    <a:lnTo>
                      <a:pt x="97" y="218"/>
                    </a:lnTo>
                    <a:lnTo>
                      <a:pt x="86" y="216"/>
                    </a:lnTo>
                    <a:lnTo>
                      <a:pt x="76" y="213"/>
                    </a:lnTo>
                    <a:lnTo>
                      <a:pt x="66" y="209"/>
                    </a:lnTo>
                    <a:lnTo>
                      <a:pt x="56" y="205"/>
                    </a:lnTo>
                    <a:lnTo>
                      <a:pt x="47" y="199"/>
                    </a:lnTo>
                    <a:lnTo>
                      <a:pt x="40" y="193"/>
                    </a:lnTo>
                    <a:lnTo>
                      <a:pt x="32" y="186"/>
                    </a:lnTo>
                    <a:lnTo>
                      <a:pt x="24" y="178"/>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40"/>
                    </a:lnTo>
                    <a:lnTo>
                      <a:pt x="32" y="33"/>
                    </a:lnTo>
                    <a:lnTo>
                      <a:pt x="40" y="25"/>
                    </a:lnTo>
                    <a:lnTo>
                      <a:pt x="47" y="19"/>
                    </a:lnTo>
                    <a:lnTo>
                      <a:pt x="56" y="14"/>
                    </a:lnTo>
                    <a:lnTo>
                      <a:pt x="66" y="8"/>
                    </a:lnTo>
                    <a:lnTo>
                      <a:pt x="76" y="5"/>
                    </a:lnTo>
                    <a:lnTo>
                      <a:pt x="86" y="3"/>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0" name="Freeform 119"/>
              <p:cNvSpPr>
                <a:spLocks/>
              </p:cNvSpPr>
              <p:nvPr/>
            </p:nvSpPr>
            <p:spPr bwMode="gray">
              <a:xfrm>
                <a:off x="11619315" y="3152137"/>
                <a:ext cx="28575" cy="28575"/>
              </a:xfrm>
              <a:custGeom>
                <a:avLst/>
                <a:gdLst/>
                <a:ahLst/>
                <a:cxnLst>
                  <a:cxn ang="0">
                    <a:pos x="101" y="182"/>
                  </a:cxn>
                  <a:cxn ang="0">
                    <a:pos x="119" y="179"/>
                  </a:cxn>
                  <a:cxn ang="0">
                    <a:pos x="136" y="172"/>
                  </a:cxn>
                  <a:cxn ang="0">
                    <a:pos x="150" y="162"/>
                  </a:cxn>
                  <a:cxn ang="0">
                    <a:pos x="162" y="150"/>
                  </a:cxn>
                  <a:cxn ang="0">
                    <a:pos x="172" y="135"/>
                  </a:cxn>
                  <a:cxn ang="0">
                    <a:pos x="179" y="119"/>
                  </a:cxn>
                  <a:cxn ang="0">
                    <a:pos x="183" y="101"/>
                  </a:cxn>
                  <a:cxn ang="0">
                    <a:pos x="183" y="82"/>
                  </a:cxn>
                  <a:cxn ang="0">
                    <a:pos x="179" y="64"/>
                  </a:cxn>
                  <a:cxn ang="0">
                    <a:pos x="172" y="48"/>
                  </a:cxn>
                  <a:cxn ang="0">
                    <a:pos x="162" y="33"/>
                  </a:cxn>
                  <a:cxn ang="0">
                    <a:pos x="150" y="21"/>
                  </a:cxn>
                  <a:cxn ang="0">
                    <a:pos x="136" y="11"/>
                  </a:cxn>
                  <a:cxn ang="0">
                    <a:pos x="119" y="4"/>
                  </a:cxn>
                  <a:cxn ang="0">
                    <a:pos x="101" y="0"/>
                  </a:cxn>
                  <a:cxn ang="0">
                    <a:pos x="82" y="0"/>
                  </a:cxn>
                  <a:cxn ang="0">
                    <a:pos x="65" y="4"/>
                  </a:cxn>
                  <a:cxn ang="0">
                    <a:pos x="49" y="11"/>
                  </a:cxn>
                  <a:cxn ang="0">
                    <a:pos x="34" y="21"/>
                  </a:cxn>
                  <a:cxn ang="0">
                    <a:pos x="21" y="33"/>
                  </a:cxn>
                  <a:cxn ang="0">
                    <a:pos x="11" y="48"/>
                  </a:cxn>
                  <a:cxn ang="0">
                    <a:pos x="5" y="64"/>
                  </a:cxn>
                  <a:cxn ang="0">
                    <a:pos x="1" y="82"/>
                  </a:cxn>
                  <a:cxn ang="0">
                    <a:pos x="1" y="101"/>
                  </a:cxn>
                  <a:cxn ang="0">
                    <a:pos x="5" y="119"/>
                  </a:cxn>
                  <a:cxn ang="0">
                    <a:pos x="11" y="135"/>
                  </a:cxn>
                  <a:cxn ang="0">
                    <a:pos x="21" y="150"/>
                  </a:cxn>
                  <a:cxn ang="0">
                    <a:pos x="34" y="162"/>
                  </a:cxn>
                  <a:cxn ang="0">
                    <a:pos x="49" y="172"/>
                  </a:cxn>
                  <a:cxn ang="0">
                    <a:pos x="65" y="179"/>
                  </a:cxn>
                  <a:cxn ang="0">
                    <a:pos x="82" y="182"/>
                  </a:cxn>
                </a:cxnLst>
                <a:rect l="0" t="0" r="r" b="b"/>
                <a:pathLst>
                  <a:path w="183" h="183">
                    <a:moveTo>
                      <a:pt x="92" y="183"/>
                    </a:moveTo>
                    <a:lnTo>
                      <a:pt x="101" y="182"/>
                    </a:lnTo>
                    <a:lnTo>
                      <a:pt x="110" y="181"/>
                    </a:lnTo>
                    <a:lnTo>
                      <a:pt x="119" y="179"/>
                    </a:lnTo>
                    <a:lnTo>
                      <a:pt x="128" y="175"/>
                    </a:lnTo>
                    <a:lnTo>
                      <a:pt x="136" y="172"/>
                    </a:lnTo>
                    <a:lnTo>
                      <a:pt x="143" y="168"/>
                    </a:lnTo>
                    <a:lnTo>
                      <a:pt x="150" y="162"/>
                    </a:lnTo>
                    <a:lnTo>
                      <a:pt x="157" y="156"/>
                    </a:lnTo>
                    <a:lnTo>
                      <a:pt x="162" y="150"/>
                    </a:lnTo>
                    <a:lnTo>
                      <a:pt x="168" y="142"/>
                    </a:lnTo>
                    <a:lnTo>
                      <a:pt x="172" y="135"/>
                    </a:lnTo>
                    <a:lnTo>
                      <a:pt x="177" y="127"/>
                    </a:lnTo>
                    <a:lnTo>
                      <a:pt x="179" y="119"/>
                    </a:lnTo>
                    <a:lnTo>
                      <a:pt x="181" y="110"/>
                    </a:lnTo>
                    <a:lnTo>
                      <a:pt x="183" y="101"/>
                    </a:lnTo>
                    <a:lnTo>
                      <a:pt x="183" y="91"/>
                    </a:lnTo>
                    <a:lnTo>
                      <a:pt x="183" y="82"/>
                    </a:lnTo>
                    <a:lnTo>
                      <a:pt x="181" y="73"/>
                    </a:lnTo>
                    <a:lnTo>
                      <a:pt x="179" y="64"/>
                    </a:lnTo>
                    <a:lnTo>
                      <a:pt x="177" y="56"/>
                    </a:lnTo>
                    <a:lnTo>
                      <a:pt x="172" y="48"/>
                    </a:lnTo>
                    <a:lnTo>
                      <a:pt x="168" y="40"/>
                    </a:lnTo>
                    <a:lnTo>
                      <a:pt x="162" y="33"/>
                    </a:lnTo>
                    <a:lnTo>
                      <a:pt x="157" y="27"/>
                    </a:lnTo>
                    <a:lnTo>
                      <a:pt x="150" y="21"/>
                    </a:lnTo>
                    <a:lnTo>
                      <a:pt x="143" y="16"/>
                    </a:lnTo>
                    <a:lnTo>
                      <a:pt x="136" y="11"/>
                    </a:lnTo>
                    <a:lnTo>
                      <a:pt x="128" y="8"/>
                    </a:lnTo>
                    <a:lnTo>
                      <a:pt x="119" y="4"/>
                    </a:lnTo>
                    <a:lnTo>
                      <a:pt x="110" y="2"/>
                    </a:lnTo>
                    <a:lnTo>
                      <a:pt x="101" y="0"/>
                    </a:lnTo>
                    <a:lnTo>
                      <a:pt x="92" y="0"/>
                    </a:lnTo>
                    <a:lnTo>
                      <a:pt x="82" y="0"/>
                    </a:lnTo>
                    <a:lnTo>
                      <a:pt x="73" y="2"/>
                    </a:lnTo>
                    <a:lnTo>
                      <a:pt x="65" y="4"/>
                    </a:lnTo>
                    <a:lnTo>
                      <a:pt x="57" y="8"/>
                    </a:lnTo>
                    <a:lnTo>
                      <a:pt x="49" y="11"/>
                    </a:lnTo>
                    <a:lnTo>
                      <a:pt x="41" y="16"/>
                    </a:lnTo>
                    <a:lnTo>
                      <a:pt x="34" y="21"/>
                    </a:lnTo>
                    <a:lnTo>
                      <a:pt x="28" y="27"/>
                    </a:lnTo>
                    <a:lnTo>
                      <a:pt x="21" y="33"/>
                    </a:lnTo>
                    <a:lnTo>
                      <a:pt x="16" y="40"/>
                    </a:lnTo>
                    <a:lnTo>
                      <a:pt x="11" y="48"/>
                    </a:lnTo>
                    <a:lnTo>
                      <a:pt x="8" y="56"/>
                    </a:lnTo>
                    <a:lnTo>
                      <a:pt x="5" y="64"/>
                    </a:lnTo>
                    <a:lnTo>
                      <a:pt x="2" y="73"/>
                    </a:lnTo>
                    <a:lnTo>
                      <a:pt x="1" y="82"/>
                    </a:lnTo>
                    <a:lnTo>
                      <a:pt x="0" y="91"/>
                    </a:lnTo>
                    <a:lnTo>
                      <a:pt x="1" y="101"/>
                    </a:lnTo>
                    <a:lnTo>
                      <a:pt x="2" y="110"/>
                    </a:lnTo>
                    <a:lnTo>
                      <a:pt x="5" y="119"/>
                    </a:lnTo>
                    <a:lnTo>
                      <a:pt x="8" y="127"/>
                    </a:lnTo>
                    <a:lnTo>
                      <a:pt x="11" y="135"/>
                    </a:lnTo>
                    <a:lnTo>
                      <a:pt x="16" y="142"/>
                    </a:lnTo>
                    <a:lnTo>
                      <a:pt x="21" y="150"/>
                    </a:lnTo>
                    <a:lnTo>
                      <a:pt x="28" y="156"/>
                    </a:lnTo>
                    <a:lnTo>
                      <a:pt x="34" y="162"/>
                    </a:lnTo>
                    <a:lnTo>
                      <a:pt x="41" y="168"/>
                    </a:lnTo>
                    <a:lnTo>
                      <a:pt x="49" y="172"/>
                    </a:lnTo>
                    <a:lnTo>
                      <a:pt x="57" y="175"/>
                    </a:lnTo>
                    <a:lnTo>
                      <a:pt x="65"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1" name="Freeform 120"/>
              <p:cNvSpPr>
                <a:spLocks/>
              </p:cNvSpPr>
              <p:nvPr/>
            </p:nvSpPr>
            <p:spPr bwMode="gray">
              <a:xfrm>
                <a:off x="11659003" y="3152137"/>
                <a:ext cx="28575" cy="28575"/>
              </a:xfrm>
              <a:custGeom>
                <a:avLst/>
                <a:gdLst/>
                <a:ahLst/>
                <a:cxnLst>
                  <a:cxn ang="0">
                    <a:pos x="100" y="182"/>
                  </a:cxn>
                  <a:cxn ang="0">
                    <a:pos x="118" y="179"/>
                  </a:cxn>
                  <a:cxn ang="0">
                    <a:pos x="134" y="172"/>
                  </a:cxn>
                  <a:cxn ang="0">
                    <a:pos x="149" y="162"/>
                  </a:cxn>
                  <a:cxn ang="0">
                    <a:pos x="161" y="150"/>
                  </a:cxn>
                  <a:cxn ang="0">
                    <a:pos x="171" y="135"/>
                  </a:cxn>
                  <a:cxn ang="0">
                    <a:pos x="179" y="119"/>
                  </a:cxn>
                  <a:cxn ang="0">
                    <a:pos x="182" y="101"/>
                  </a:cxn>
                  <a:cxn ang="0">
                    <a:pos x="182" y="82"/>
                  </a:cxn>
                  <a:cxn ang="0">
                    <a:pos x="179" y="64"/>
                  </a:cxn>
                  <a:cxn ang="0">
                    <a:pos x="171" y="48"/>
                  </a:cxn>
                  <a:cxn ang="0">
                    <a:pos x="161" y="33"/>
                  </a:cxn>
                  <a:cxn ang="0">
                    <a:pos x="149" y="21"/>
                  </a:cxn>
                  <a:cxn ang="0">
                    <a:pos x="134" y="11"/>
                  </a:cxn>
                  <a:cxn ang="0">
                    <a:pos x="118" y="4"/>
                  </a:cxn>
                  <a:cxn ang="0">
                    <a:pos x="100" y="0"/>
                  </a:cxn>
                  <a:cxn ang="0">
                    <a:pos x="81" y="0"/>
                  </a:cxn>
                  <a:cxn ang="0">
                    <a:pos x="63" y="4"/>
                  </a:cxn>
                  <a:cxn ang="0">
                    <a:pos x="48" y="11"/>
                  </a:cxn>
                  <a:cxn ang="0">
                    <a:pos x="32" y="21"/>
                  </a:cxn>
                  <a:cxn ang="0">
                    <a:pos x="20" y="33"/>
                  </a:cxn>
                  <a:cxn ang="0">
                    <a:pos x="10" y="48"/>
                  </a:cxn>
                  <a:cxn ang="0">
                    <a:pos x="4" y="64"/>
                  </a:cxn>
                  <a:cxn ang="0">
                    <a:pos x="0" y="82"/>
                  </a:cxn>
                  <a:cxn ang="0">
                    <a:pos x="0" y="101"/>
                  </a:cxn>
                  <a:cxn ang="0">
                    <a:pos x="4" y="119"/>
                  </a:cxn>
                  <a:cxn ang="0">
                    <a:pos x="10" y="135"/>
                  </a:cxn>
                  <a:cxn ang="0">
                    <a:pos x="20" y="150"/>
                  </a:cxn>
                  <a:cxn ang="0">
                    <a:pos x="32" y="162"/>
                  </a:cxn>
                  <a:cxn ang="0">
                    <a:pos x="48" y="172"/>
                  </a:cxn>
                  <a:cxn ang="0">
                    <a:pos x="63" y="179"/>
                  </a:cxn>
                  <a:cxn ang="0">
                    <a:pos x="81" y="182"/>
                  </a:cxn>
                </a:cxnLst>
                <a:rect l="0" t="0" r="r" b="b"/>
                <a:pathLst>
                  <a:path w="182" h="183">
                    <a:moveTo>
                      <a:pt x="91" y="183"/>
                    </a:moveTo>
                    <a:lnTo>
                      <a:pt x="100" y="182"/>
                    </a:lnTo>
                    <a:lnTo>
                      <a:pt x="109" y="181"/>
                    </a:lnTo>
                    <a:lnTo>
                      <a:pt x="118" y="179"/>
                    </a:lnTo>
                    <a:lnTo>
                      <a:pt x="127" y="175"/>
                    </a:lnTo>
                    <a:lnTo>
                      <a:pt x="134" y="172"/>
                    </a:lnTo>
                    <a:lnTo>
                      <a:pt x="142" y="168"/>
                    </a:lnTo>
                    <a:lnTo>
                      <a:pt x="149" y="162"/>
                    </a:lnTo>
                    <a:lnTo>
                      <a:pt x="155" y="156"/>
                    </a:lnTo>
                    <a:lnTo>
                      <a:pt x="161" y="150"/>
                    </a:lnTo>
                    <a:lnTo>
                      <a:pt x="167" y="142"/>
                    </a:lnTo>
                    <a:lnTo>
                      <a:pt x="171" y="135"/>
                    </a:lnTo>
                    <a:lnTo>
                      <a:pt x="175" y="127"/>
                    </a:lnTo>
                    <a:lnTo>
                      <a:pt x="179" y="119"/>
                    </a:lnTo>
                    <a:lnTo>
                      <a:pt x="181" y="110"/>
                    </a:lnTo>
                    <a:lnTo>
                      <a:pt x="182" y="101"/>
                    </a:lnTo>
                    <a:lnTo>
                      <a:pt x="182" y="91"/>
                    </a:lnTo>
                    <a:lnTo>
                      <a:pt x="182" y="82"/>
                    </a:lnTo>
                    <a:lnTo>
                      <a:pt x="181" y="73"/>
                    </a:lnTo>
                    <a:lnTo>
                      <a:pt x="179" y="64"/>
                    </a:lnTo>
                    <a:lnTo>
                      <a:pt x="175" y="56"/>
                    </a:lnTo>
                    <a:lnTo>
                      <a:pt x="171" y="48"/>
                    </a:lnTo>
                    <a:lnTo>
                      <a:pt x="167" y="40"/>
                    </a:lnTo>
                    <a:lnTo>
                      <a:pt x="161" y="33"/>
                    </a:lnTo>
                    <a:lnTo>
                      <a:pt x="155" y="27"/>
                    </a:lnTo>
                    <a:lnTo>
                      <a:pt x="149" y="21"/>
                    </a:lnTo>
                    <a:lnTo>
                      <a:pt x="142" y="16"/>
                    </a:lnTo>
                    <a:lnTo>
                      <a:pt x="134" y="11"/>
                    </a:lnTo>
                    <a:lnTo>
                      <a:pt x="127" y="8"/>
                    </a:lnTo>
                    <a:lnTo>
                      <a:pt x="118" y="4"/>
                    </a:lnTo>
                    <a:lnTo>
                      <a:pt x="109" y="2"/>
                    </a:lnTo>
                    <a:lnTo>
                      <a:pt x="100" y="0"/>
                    </a:lnTo>
                    <a:lnTo>
                      <a:pt x="91" y="0"/>
                    </a:lnTo>
                    <a:lnTo>
                      <a:pt x="81" y="0"/>
                    </a:lnTo>
                    <a:lnTo>
                      <a:pt x="72" y="2"/>
                    </a:lnTo>
                    <a:lnTo>
                      <a:pt x="63" y="4"/>
                    </a:lnTo>
                    <a:lnTo>
                      <a:pt x="56" y="8"/>
                    </a:lnTo>
                    <a:lnTo>
                      <a:pt x="48" y="11"/>
                    </a:lnTo>
                    <a:lnTo>
                      <a:pt x="40" y="16"/>
                    </a:lnTo>
                    <a:lnTo>
                      <a:pt x="32" y="21"/>
                    </a:lnTo>
                    <a:lnTo>
                      <a:pt x="27" y="27"/>
                    </a:lnTo>
                    <a:lnTo>
                      <a:pt x="20" y="33"/>
                    </a:lnTo>
                    <a:lnTo>
                      <a:pt x="16" y="40"/>
                    </a:lnTo>
                    <a:lnTo>
                      <a:pt x="10" y="48"/>
                    </a:lnTo>
                    <a:lnTo>
                      <a:pt x="7" y="56"/>
                    </a:lnTo>
                    <a:lnTo>
                      <a:pt x="4" y="64"/>
                    </a:lnTo>
                    <a:lnTo>
                      <a:pt x="1" y="73"/>
                    </a:lnTo>
                    <a:lnTo>
                      <a:pt x="0" y="82"/>
                    </a:lnTo>
                    <a:lnTo>
                      <a:pt x="0" y="91"/>
                    </a:lnTo>
                    <a:lnTo>
                      <a:pt x="0" y="101"/>
                    </a:lnTo>
                    <a:lnTo>
                      <a:pt x="1" y="110"/>
                    </a:lnTo>
                    <a:lnTo>
                      <a:pt x="4" y="119"/>
                    </a:lnTo>
                    <a:lnTo>
                      <a:pt x="7" y="127"/>
                    </a:lnTo>
                    <a:lnTo>
                      <a:pt x="10" y="135"/>
                    </a:lnTo>
                    <a:lnTo>
                      <a:pt x="16" y="142"/>
                    </a:lnTo>
                    <a:lnTo>
                      <a:pt x="20" y="150"/>
                    </a:lnTo>
                    <a:lnTo>
                      <a:pt x="27" y="156"/>
                    </a:lnTo>
                    <a:lnTo>
                      <a:pt x="32" y="162"/>
                    </a:lnTo>
                    <a:lnTo>
                      <a:pt x="40" y="168"/>
                    </a:lnTo>
                    <a:lnTo>
                      <a:pt x="48" y="172"/>
                    </a:lnTo>
                    <a:lnTo>
                      <a:pt x="56" y="175"/>
                    </a:lnTo>
                    <a:lnTo>
                      <a:pt x="63" y="179"/>
                    </a:lnTo>
                    <a:lnTo>
                      <a:pt x="72" y="181"/>
                    </a:lnTo>
                    <a:lnTo>
                      <a:pt x="81"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2" name="Freeform 121"/>
              <p:cNvSpPr>
                <a:spLocks/>
              </p:cNvSpPr>
              <p:nvPr/>
            </p:nvSpPr>
            <p:spPr bwMode="gray">
              <a:xfrm>
                <a:off x="11698690" y="3152137"/>
                <a:ext cx="30163" cy="28575"/>
              </a:xfrm>
              <a:custGeom>
                <a:avLst/>
                <a:gdLst/>
                <a:ahLst/>
                <a:cxnLst>
                  <a:cxn ang="0">
                    <a:pos x="100" y="182"/>
                  </a:cxn>
                  <a:cxn ang="0">
                    <a:pos x="118" y="179"/>
                  </a:cxn>
                  <a:cxn ang="0">
                    <a:pos x="134" y="172"/>
                  </a:cxn>
                  <a:cxn ang="0">
                    <a:pos x="149" y="162"/>
                  </a:cxn>
                  <a:cxn ang="0">
                    <a:pos x="162" y="150"/>
                  </a:cxn>
                  <a:cxn ang="0">
                    <a:pos x="171" y="135"/>
                  </a:cxn>
                  <a:cxn ang="0">
                    <a:pos x="179" y="119"/>
                  </a:cxn>
                  <a:cxn ang="0">
                    <a:pos x="182" y="101"/>
                  </a:cxn>
                  <a:cxn ang="0">
                    <a:pos x="182" y="82"/>
                  </a:cxn>
                  <a:cxn ang="0">
                    <a:pos x="179" y="64"/>
                  </a:cxn>
                  <a:cxn ang="0">
                    <a:pos x="171" y="48"/>
                  </a:cxn>
                  <a:cxn ang="0">
                    <a:pos x="162" y="33"/>
                  </a:cxn>
                  <a:cxn ang="0">
                    <a:pos x="149" y="21"/>
                  </a:cxn>
                  <a:cxn ang="0">
                    <a:pos x="134" y="11"/>
                  </a:cxn>
                  <a:cxn ang="0">
                    <a:pos x="118" y="4"/>
                  </a:cxn>
                  <a:cxn ang="0">
                    <a:pos x="100" y="0"/>
                  </a:cxn>
                  <a:cxn ang="0">
                    <a:pos x="82" y="0"/>
                  </a:cxn>
                  <a:cxn ang="0">
                    <a:pos x="64" y="4"/>
                  </a:cxn>
                  <a:cxn ang="0">
                    <a:pos x="48" y="11"/>
                  </a:cxn>
                  <a:cxn ang="0">
                    <a:pos x="33" y="21"/>
                  </a:cxn>
                  <a:cxn ang="0">
                    <a:pos x="20" y="33"/>
                  </a:cxn>
                  <a:cxn ang="0">
                    <a:pos x="11" y="48"/>
                  </a:cxn>
                  <a:cxn ang="0">
                    <a:pos x="3" y="64"/>
                  </a:cxn>
                  <a:cxn ang="0">
                    <a:pos x="0" y="82"/>
                  </a:cxn>
                  <a:cxn ang="0">
                    <a:pos x="0" y="101"/>
                  </a:cxn>
                  <a:cxn ang="0">
                    <a:pos x="3" y="119"/>
                  </a:cxn>
                  <a:cxn ang="0">
                    <a:pos x="11" y="135"/>
                  </a:cxn>
                  <a:cxn ang="0">
                    <a:pos x="20" y="150"/>
                  </a:cxn>
                  <a:cxn ang="0">
                    <a:pos x="33" y="162"/>
                  </a:cxn>
                  <a:cxn ang="0">
                    <a:pos x="48" y="172"/>
                  </a:cxn>
                  <a:cxn ang="0">
                    <a:pos x="64" y="179"/>
                  </a:cxn>
                  <a:cxn ang="0">
                    <a:pos x="82" y="182"/>
                  </a:cxn>
                </a:cxnLst>
                <a:rect l="0" t="0" r="r" b="b"/>
                <a:pathLst>
                  <a:path w="182" h="183">
                    <a:moveTo>
                      <a:pt x="91" y="183"/>
                    </a:moveTo>
                    <a:lnTo>
                      <a:pt x="100" y="182"/>
                    </a:lnTo>
                    <a:lnTo>
                      <a:pt x="110" y="181"/>
                    </a:lnTo>
                    <a:lnTo>
                      <a:pt x="118" y="179"/>
                    </a:lnTo>
                    <a:lnTo>
                      <a:pt x="126" y="175"/>
                    </a:lnTo>
                    <a:lnTo>
                      <a:pt x="134" y="172"/>
                    </a:lnTo>
                    <a:lnTo>
                      <a:pt x="142" y="168"/>
                    </a:lnTo>
                    <a:lnTo>
                      <a:pt x="149" y="162"/>
                    </a:lnTo>
                    <a:lnTo>
                      <a:pt x="155" y="156"/>
                    </a:lnTo>
                    <a:lnTo>
                      <a:pt x="162" y="150"/>
                    </a:lnTo>
                    <a:lnTo>
                      <a:pt x="166" y="142"/>
                    </a:lnTo>
                    <a:lnTo>
                      <a:pt x="171" y="135"/>
                    </a:lnTo>
                    <a:lnTo>
                      <a:pt x="175" y="127"/>
                    </a:lnTo>
                    <a:lnTo>
                      <a:pt x="179" y="119"/>
                    </a:lnTo>
                    <a:lnTo>
                      <a:pt x="181" y="110"/>
                    </a:lnTo>
                    <a:lnTo>
                      <a:pt x="182" y="101"/>
                    </a:lnTo>
                    <a:lnTo>
                      <a:pt x="182" y="91"/>
                    </a:lnTo>
                    <a:lnTo>
                      <a:pt x="182" y="82"/>
                    </a:lnTo>
                    <a:lnTo>
                      <a:pt x="181" y="73"/>
                    </a:lnTo>
                    <a:lnTo>
                      <a:pt x="179" y="64"/>
                    </a:lnTo>
                    <a:lnTo>
                      <a:pt x="175" y="56"/>
                    </a:lnTo>
                    <a:lnTo>
                      <a:pt x="171" y="48"/>
                    </a:lnTo>
                    <a:lnTo>
                      <a:pt x="166" y="40"/>
                    </a:lnTo>
                    <a:lnTo>
                      <a:pt x="162" y="33"/>
                    </a:lnTo>
                    <a:lnTo>
                      <a:pt x="155" y="27"/>
                    </a:lnTo>
                    <a:lnTo>
                      <a:pt x="149" y="21"/>
                    </a:lnTo>
                    <a:lnTo>
                      <a:pt x="142" y="16"/>
                    </a:lnTo>
                    <a:lnTo>
                      <a:pt x="134" y="11"/>
                    </a:lnTo>
                    <a:lnTo>
                      <a:pt x="126" y="8"/>
                    </a:lnTo>
                    <a:lnTo>
                      <a:pt x="118" y="4"/>
                    </a:lnTo>
                    <a:lnTo>
                      <a:pt x="110" y="2"/>
                    </a:lnTo>
                    <a:lnTo>
                      <a:pt x="100" y="0"/>
                    </a:lnTo>
                    <a:lnTo>
                      <a:pt x="91" y="0"/>
                    </a:lnTo>
                    <a:lnTo>
                      <a:pt x="82" y="0"/>
                    </a:lnTo>
                    <a:lnTo>
                      <a:pt x="72" y="2"/>
                    </a:lnTo>
                    <a:lnTo>
                      <a:pt x="64" y="4"/>
                    </a:lnTo>
                    <a:lnTo>
                      <a:pt x="55" y="8"/>
                    </a:lnTo>
                    <a:lnTo>
                      <a:pt x="48" y="11"/>
                    </a:lnTo>
                    <a:lnTo>
                      <a:pt x="40" y="16"/>
                    </a:lnTo>
                    <a:lnTo>
                      <a:pt x="33" y="21"/>
                    </a:lnTo>
                    <a:lnTo>
                      <a:pt x="27" y="27"/>
                    </a:lnTo>
                    <a:lnTo>
                      <a:pt x="20" y="33"/>
                    </a:lnTo>
                    <a:lnTo>
                      <a:pt x="16" y="40"/>
                    </a:lnTo>
                    <a:lnTo>
                      <a:pt x="11" y="48"/>
                    </a:lnTo>
                    <a:lnTo>
                      <a:pt x="7" y="56"/>
                    </a:lnTo>
                    <a:lnTo>
                      <a:pt x="3" y="64"/>
                    </a:lnTo>
                    <a:lnTo>
                      <a:pt x="1" y="73"/>
                    </a:lnTo>
                    <a:lnTo>
                      <a:pt x="0" y="82"/>
                    </a:lnTo>
                    <a:lnTo>
                      <a:pt x="0" y="91"/>
                    </a:lnTo>
                    <a:lnTo>
                      <a:pt x="0" y="101"/>
                    </a:lnTo>
                    <a:lnTo>
                      <a:pt x="1" y="110"/>
                    </a:lnTo>
                    <a:lnTo>
                      <a:pt x="3" y="119"/>
                    </a:lnTo>
                    <a:lnTo>
                      <a:pt x="7" y="127"/>
                    </a:lnTo>
                    <a:lnTo>
                      <a:pt x="11" y="135"/>
                    </a:lnTo>
                    <a:lnTo>
                      <a:pt x="16" y="142"/>
                    </a:lnTo>
                    <a:lnTo>
                      <a:pt x="20" y="150"/>
                    </a:lnTo>
                    <a:lnTo>
                      <a:pt x="27" y="156"/>
                    </a:lnTo>
                    <a:lnTo>
                      <a:pt x="33" y="162"/>
                    </a:lnTo>
                    <a:lnTo>
                      <a:pt x="40" y="168"/>
                    </a:lnTo>
                    <a:lnTo>
                      <a:pt x="48" y="172"/>
                    </a:lnTo>
                    <a:lnTo>
                      <a:pt x="55" y="175"/>
                    </a:lnTo>
                    <a:lnTo>
                      <a:pt x="64" y="179"/>
                    </a:lnTo>
                    <a:lnTo>
                      <a:pt x="72"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3" name="Freeform 122"/>
              <p:cNvSpPr>
                <a:spLocks/>
              </p:cNvSpPr>
              <p:nvPr/>
            </p:nvSpPr>
            <p:spPr bwMode="gray">
              <a:xfrm>
                <a:off x="11739965" y="3152137"/>
                <a:ext cx="28575" cy="28575"/>
              </a:xfrm>
              <a:custGeom>
                <a:avLst/>
                <a:gdLst/>
                <a:ahLst/>
                <a:cxnLst>
                  <a:cxn ang="0">
                    <a:pos x="101" y="182"/>
                  </a:cxn>
                  <a:cxn ang="0">
                    <a:pos x="118" y="179"/>
                  </a:cxn>
                  <a:cxn ang="0">
                    <a:pos x="134" y="172"/>
                  </a:cxn>
                  <a:cxn ang="0">
                    <a:pos x="148" y="162"/>
                  </a:cxn>
                  <a:cxn ang="0">
                    <a:pos x="162" y="150"/>
                  </a:cxn>
                  <a:cxn ang="0">
                    <a:pos x="172" y="135"/>
                  </a:cxn>
                  <a:cxn ang="0">
                    <a:pos x="178" y="119"/>
                  </a:cxn>
                  <a:cxn ang="0">
                    <a:pos x="182" y="101"/>
                  </a:cxn>
                  <a:cxn ang="0">
                    <a:pos x="182" y="82"/>
                  </a:cxn>
                  <a:cxn ang="0">
                    <a:pos x="178" y="64"/>
                  </a:cxn>
                  <a:cxn ang="0">
                    <a:pos x="172" y="48"/>
                  </a:cxn>
                  <a:cxn ang="0">
                    <a:pos x="162" y="33"/>
                  </a:cxn>
                  <a:cxn ang="0">
                    <a:pos x="148" y="21"/>
                  </a:cxn>
                  <a:cxn ang="0">
                    <a:pos x="134" y="11"/>
                  </a:cxn>
                  <a:cxn ang="0">
                    <a:pos x="118" y="4"/>
                  </a:cxn>
                  <a:cxn ang="0">
                    <a:pos x="101" y="0"/>
                  </a:cxn>
                  <a:cxn ang="0">
                    <a:pos x="82" y="0"/>
                  </a:cxn>
                  <a:cxn ang="0">
                    <a:pos x="64" y="4"/>
                  </a:cxn>
                  <a:cxn ang="0">
                    <a:pos x="48" y="11"/>
                  </a:cxn>
                  <a:cxn ang="0">
                    <a:pos x="33" y="21"/>
                  </a:cxn>
                  <a:cxn ang="0">
                    <a:pos x="21" y="33"/>
                  </a:cxn>
                  <a:cxn ang="0">
                    <a:pos x="11" y="48"/>
                  </a:cxn>
                  <a:cxn ang="0">
                    <a:pos x="3" y="64"/>
                  </a:cxn>
                  <a:cxn ang="0">
                    <a:pos x="0" y="82"/>
                  </a:cxn>
                  <a:cxn ang="0">
                    <a:pos x="0" y="101"/>
                  </a:cxn>
                  <a:cxn ang="0">
                    <a:pos x="3" y="119"/>
                  </a:cxn>
                  <a:cxn ang="0">
                    <a:pos x="11" y="135"/>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8" y="179"/>
                    </a:lnTo>
                    <a:lnTo>
                      <a:pt x="126" y="175"/>
                    </a:lnTo>
                    <a:lnTo>
                      <a:pt x="134" y="172"/>
                    </a:lnTo>
                    <a:lnTo>
                      <a:pt x="142" y="168"/>
                    </a:lnTo>
                    <a:lnTo>
                      <a:pt x="148" y="162"/>
                    </a:lnTo>
                    <a:lnTo>
                      <a:pt x="155" y="156"/>
                    </a:lnTo>
                    <a:lnTo>
                      <a:pt x="162" y="150"/>
                    </a:lnTo>
                    <a:lnTo>
                      <a:pt x="166" y="142"/>
                    </a:lnTo>
                    <a:lnTo>
                      <a:pt x="172" y="135"/>
                    </a:lnTo>
                    <a:lnTo>
                      <a:pt x="175" y="127"/>
                    </a:lnTo>
                    <a:lnTo>
                      <a:pt x="178" y="119"/>
                    </a:lnTo>
                    <a:lnTo>
                      <a:pt x="181" y="110"/>
                    </a:lnTo>
                    <a:lnTo>
                      <a:pt x="182" y="101"/>
                    </a:lnTo>
                    <a:lnTo>
                      <a:pt x="183" y="91"/>
                    </a:lnTo>
                    <a:lnTo>
                      <a:pt x="182" y="82"/>
                    </a:lnTo>
                    <a:lnTo>
                      <a:pt x="181" y="73"/>
                    </a:lnTo>
                    <a:lnTo>
                      <a:pt x="178" y="64"/>
                    </a:lnTo>
                    <a:lnTo>
                      <a:pt x="175" y="56"/>
                    </a:lnTo>
                    <a:lnTo>
                      <a:pt x="172" y="48"/>
                    </a:lnTo>
                    <a:lnTo>
                      <a:pt x="166" y="40"/>
                    </a:lnTo>
                    <a:lnTo>
                      <a:pt x="162" y="33"/>
                    </a:lnTo>
                    <a:lnTo>
                      <a:pt x="155" y="27"/>
                    </a:lnTo>
                    <a:lnTo>
                      <a:pt x="148" y="21"/>
                    </a:lnTo>
                    <a:lnTo>
                      <a:pt x="142" y="16"/>
                    </a:lnTo>
                    <a:lnTo>
                      <a:pt x="134" y="11"/>
                    </a:lnTo>
                    <a:lnTo>
                      <a:pt x="126" y="8"/>
                    </a:lnTo>
                    <a:lnTo>
                      <a:pt x="118" y="4"/>
                    </a:lnTo>
                    <a:lnTo>
                      <a:pt x="110" y="2"/>
                    </a:lnTo>
                    <a:lnTo>
                      <a:pt x="101" y="0"/>
                    </a:lnTo>
                    <a:lnTo>
                      <a:pt x="91" y="0"/>
                    </a:lnTo>
                    <a:lnTo>
                      <a:pt x="82" y="0"/>
                    </a:lnTo>
                    <a:lnTo>
                      <a:pt x="73" y="2"/>
                    </a:lnTo>
                    <a:lnTo>
                      <a:pt x="64" y="4"/>
                    </a:lnTo>
                    <a:lnTo>
                      <a:pt x="55" y="8"/>
                    </a:lnTo>
                    <a:lnTo>
                      <a:pt x="48" y="11"/>
                    </a:lnTo>
                    <a:lnTo>
                      <a:pt x="40" y="16"/>
                    </a:lnTo>
                    <a:lnTo>
                      <a:pt x="33" y="21"/>
                    </a:lnTo>
                    <a:lnTo>
                      <a:pt x="26" y="27"/>
                    </a:lnTo>
                    <a:lnTo>
                      <a:pt x="21" y="33"/>
                    </a:lnTo>
                    <a:lnTo>
                      <a:pt x="15" y="40"/>
                    </a:lnTo>
                    <a:lnTo>
                      <a:pt x="11" y="48"/>
                    </a:lnTo>
                    <a:lnTo>
                      <a:pt x="6" y="56"/>
                    </a:lnTo>
                    <a:lnTo>
                      <a:pt x="3" y="64"/>
                    </a:lnTo>
                    <a:lnTo>
                      <a:pt x="1" y="73"/>
                    </a:lnTo>
                    <a:lnTo>
                      <a:pt x="0" y="82"/>
                    </a:lnTo>
                    <a:lnTo>
                      <a:pt x="0" y="91"/>
                    </a:lnTo>
                    <a:lnTo>
                      <a:pt x="0" y="101"/>
                    </a:lnTo>
                    <a:lnTo>
                      <a:pt x="1" y="110"/>
                    </a:lnTo>
                    <a:lnTo>
                      <a:pt x="3" y="119"/>
                    </a:lnTo>
                    <a:lnTo>
                      <a:pt x="6" y="127"/>
                    </a:lnTo>
                    <a:lnTo>
                      <a:pt x="11" y="135"/>
                    </a:lnTo>
                    <a:lnTo>
                      <a:pt x="15" y="142"/>
                    </a:lnTo>
                    <a:lnTo>
                      <a:pt x="21" y="150"/>
                    </a:lnTo>
                    <a:lnTo>
                      <a:pt x="26" y="156"/>
                    </a:lnTo>
                    <a:lnTo>
                      <a:pt x="33" y="162"/>
                    </a:lnTo>
                    <a:lnTo>
                      <a:pt x="40" y="168"/>
                    </a:lnTo>
                    <a:lnTo>
                      <a:pt x="48" y="172"/>
                    </a:lnTo>
                    <a:lnTo>
                      <a:pt x="55"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4" name="Freeform 123"/>
              <p:cNvSpPr>
                <a:spLocks/>
              </p:cNvSpPr>
              <p:nvPr/>
            </p:nvSpPr>
            <p:spPr bwMode="gray">
              <a:xfrm>
                <a:off x="11779653" y="3152137"/>
                <a:ext cx="28575" cy="28575"/>
              </a:xfrm>
              <a:custGeom>
                <a:avLst/>
                <a:gdLst/>
                <a:ahLst/>
                <a:cxnLst>
                  <a:cxn ang="0">
                    <a:pos x="101" y="182"/>
                  </a:cxn>
                  <a:cxn ang="0">
                    <a:pos x="118" y="179"/>
                  </a:cxn>
                  <a:cxn ang="0">
                    <a:pos x="134" y="172"/>
                  </a:cxn>
                  <a:cxn ang="0">
                    <a:pos x="149" y="162"/>
                  </a:cxn>
                  <a:cxn ang="0">
                    <a:pos x="162" y="150"/>
                  </a:cxn>
                  <a:cxn ang="0">
                    <a:pos x="172" y="135"/>
                  </a:cxn>
                  <a:cxn ang="0">
                    <a:pos x="178" y="119"/>
                  </a:cxn>
                  <a:cxn ang="0">
                    <a:pos x="182" y="101"/>
                  </a:cxn>
                  <a:cxn ang="0">
                    <a:pos x="182" y="82"/>
                  </a:cxn>
                  <a:cxn ang="0">
                    <a:pos x="178" y="64"/>
                  </a:cxn>
                  <a:cxn ang="0">
                    <a:pos x="172" y="48"/>
                  </a:cxn>
                  <a:cxn ang="0">
                    <a:pos x="162" y="33"/>
                  </a:cxn>
                  <a:cxn ang="0">
                    <a:pos x="149" y="21"/>
                  </a:cxn>
                  <a:cxn ang="0">
                    <a:pos x="134" y="11"/>
                  </a:cxn>
                  <a:cxn ang="0">
                    <a:pos x="118" y="4"/>
                  </a:cxn>
                  <a:cxn ang="0">
                    <a:pos x="101" y="0"/>
                  </a:cxn>
                  <a:cxn ang="0">
                    <a:pos x="82" y="0"/>
                  </a:cxn>
                  <a:cxn ang="0">
                    <a:pos x="64" y="4"/>
                  </a:cxn>
                  <a:cxn ang="0">
                    <a:pos x="47" y="11"/>
                  </a:cxn>
                  <a:cxn ang="0">
                    <a:pos x="33" y="21"/>
                  </a:cxn>
                  <a:cxn ang="0">
                    <a:pos x="21" y="33"/>
                  </a:cxn>
                  <a:cxn ang="0">
                    <a:pos x="11" y="48"/>
                  </a:cxn>
                  <a:cxn ang="0">
                    <a:pos x="4" y="64"/>
                  </a:cxn>
                  <a:cxn ang="0">
                    <a:pos x="0" y="82"/>
                  </a:cxn>
                  <a:cxn ang="0">
                    <a:pos x="0" y="101"/>
                  </a:cxn>
                  <a:cxn ang="0">
                    <a:pos x="4" y="119"/>
                  </a:cxn>
                  <a:cxn ang="0">
                    <a:pos x="11" y="135"/>
                  </a:cxn>
                  <a:cxn ang="0">
                    <a:pos x="21" y="150"/>
                  </a:cxn>
                  <a:cxn ang="0">
                    <a:pos x="33" y="162"/>
                  </a:cxn>
                  <a:cxn ang="0">
                    <a:pos x="47" y="172"/>
                  </a:cxn>
                  <a:cxn ang="0">
                    <a:pos x="64" y="179"/>
                  </a:cxn>
                  <a:cxn ang="0">
                    <a:pos x="82" y="182"/>
                  </a:cxn>
                </a:cxnLst>
                <a:rect l="0" t="0" r="r" b="b"/>
                <a:pathLst>
                  <a:path w="183" h="183">
                    <a:moveTo>
                      <a:pt x="91" y="183"/>
                    </a:moveTo>
                    <a:lnTo>
                      <a:pt x="101" y="182"/>
                    </a:lnTo>
                    <a:lnTo>
                      <a:pt x="109" y="181"/>
                    </a:lnTo>
                    <a:lnTo>
                      <a:pt x="118" y="179"/>
                    </a:lnTo>
                    <a:lnTo>
                      <a:pt x="126" y="175"/>
                    </a:lnTo>
                    <a:lnTo>
                      <a:pt x="134" y="172"/>
                    </a:lnTo>
                    <a:lnTo>
                      <a:pt x="142" y="168"/>
                    </a:lnTo>
                    <a:lnTo>
                      <a:pt x="149" y="162"/>
                    </a:lnTo>
                    <a:lnTo>
                      <a:pt x="156" y="156"/>
                    </a:lnTo>
                    <a:lnTo>
                      <a:pt x="162" y="150"/>
                    </a:lnTo>
                    <a:lnTo>
                      <a:pt x="167" y="142"/>
                    </a:lnTo>
                    <a:lnTo>
                      <a:pt x="172" y="135"/>
                    </a:lnTo>
                    <a:lnTo>
                      <a:pt x="175" y="127"/>
                    </a:lnTo>
                    <a:lnTo>
                      <a:pt x="178" y="119"/>
                    </a:lnTo>
                    <a:lnTo>
                      <a:pt x="180" y="110"/>
                    </a:lnTo>
                    <a:lnTo>
                      <a:pt x="182" y="101"/>
                    </a:lnTo>
                    <a:lnTo>
                      <a:pt x="183" y="91"/>
                    </a:lnTo>
                    <a:lnTo>
                      <a:pt x="182" y="82"/>
                    </a:lnTo>
                    <a:lnTo>
                      <a:pt x="180" y="73"/>
                    </a:lnTo>
                    <a:lnTo>
                      <a:pt x="178" y="64"/>
                    </a:lnTo>
                    <a:lnTo>
                      <a:pt x="175" y="56"/>
                    </a:lnTo>
                    <a:lnTo>
                      <a:pt x="172" y="48"/>
                    </a:lnTo>
                    <a:lnTo>
                      <a:pt x="167" y="40"/>
                    </a:lnTo>
                    <a:lnTo>
                      <a:pt x="162" y="33"/>
                    </a:lnTo>
                    <a:lnTo>
                      <a:pt x="156" y="27"/>
                    </a:lnTo>
                    <a:lnTo>
                      <a:pt x="149" y="21"/>
                    </a:lnTo>
                    <a:lnTo>
                      <a:pt x="142" y="16"/>
                    </a:lnTo>
                    <a:lnTo>
                      <a:pt x="134" y="11"/>
                    </a:lnTo>
                    <a:lnTo>
                      <a:pt x="126" y="8"/>
                    </a:lnTo>
                    <a:lnTo>
                      <a:pt x="118" y="4"/>
                    </a:lnTo>
                    <a:lnTo>
                      <a:pt x="109" y="2"/>
                    </a:lnTo>
                    <a:lnTo>
                      <a:pt x="101" y="0"/>
                    </a:lnTo>
                    <a:lnTo>
                      <a:pt x="91" y="0"/>
                    </a:lnTo>
                    <a:lnTo>
                      <a:pt x="82" y="0"/>
                    </a:lnTo>
                    <a:lnTo>
                      <a:pt x="73" y="2"/>
                    </a:lnTo>
                    <a:lnTo>
                      <a:pt x="64" y="4"/>
                    </a:lnTo>
                    <a:lnTo>
                      <a:pt x="55" y="8"/>
                    </a:lnTo>
                    <a:lnTo>
                      <a:pt x="47" y="11"/>
                    </a:lnTo>
                    <a:lnTo>
                      <a:pt x="40" y="16"/>
                    </a:lnTo>
                    <a:lnTo>
                      <a:pt x="33" y="21"/>
                    </a:lnTo>
                    <a:lnTo>
                      <a:pt x="26" y="27"/>
                    </a:lnTo>
                    <a:lnTo>
                      <a:pt x="21" y="33"/>
                    </a:lnTo>
                    <a:lnTo>
                      <a:pt x="15" y="40"/>
                    </a:lnTo>
                    <a:lnTo>
                      <a:pt x="11" y="48"/>
                    </a:lnTo>
                    <a:lnTo>
                      <a:pt x="6" y="56"/>
                    </a:lnTo>
                    <a:lnTo>
                      <a:pt x="4" y="64"/>
                    </a:lnTo>
                    <a:lnTo>
                      <a:pt x="2" y="73"/>
                    </a:lnTo>
                    <a:lnTo>
                      <a:pt x="0" y="82"/>
                    </a:lnTo>
                    <a:lnTo>
                      <a:pt x="0" y="91"/>
                    </a:lnTo>
                    <a:lnTo>
                      <a:pt x="0" y="101"/>
                    </a:lnTo>
                    <a:lnTo>
                      <a:pt x="2" y="110"/>
                    </a:lnTo>
                    <a:lnTo>
                      <a:pt x="4" y="119"/>
                    </a:lnTo>
                    <a:lnTo>
                      <a:pt x="6" y="127"/>
                    </a:lnTo>
                    <a:lnTo>
                      <a:pt x="11" y="135"/>
                    </a:lnTo>
                    <a:lnTo>
                      <a:pt x="15" y="142"/>
                    </a:lnTo>
                    <a:lnTo>
                      <a:pt x="21" y="150"/>
                    </a:lnTo>
                    <a:lnTo>
                      <a:pt x="26" y="156"/>
                    </a:lnTo>
                    <a:lnTo>
                      <a:pt x="33" y="162"/>
                    </a:lnTo>
                    <a:lnTo>
                      <a:pt x="40" y="168"/>
                    </a:lnTo>
                    <a:lnTo>
                      <a:pt x="47" y="172"/>
                    </a:lnTo>
                    <a:lnTo>
                      <a:pt x="55" y="175"/>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5" name="Freeform 124"/>
              <p:cNvSpPr>
                <a:spLocks/>
              </p:cNvSpPr>
              <p:nvPr/>
            </p:nvSpPr>
            <p:spPr bwMode="gray">
              <a:xfrm>
                <a:off x="12235265" y="3337874"/>
                <a:ext cx="203200" cy="34925"/>
              </a:xfrm>
              <a:custGeom>
                <a:avLst/>
                <a:gdLst/>
                <a:ahLst/>
                <a:cxnLst>
                  <a:cxn ang="0">
                    <a:pos x="1170" y="0"/>
                  </a:cxn>
                  <a:cxn ang="0">
                    <a:pos x="1192" y="2"/>
                  </a:cxn>
                  <a:cxn ang="0">
                    <a:pos x="1212" y="8"/>
                  </a:cxn>
                  <a:cxn ang="0">
                    <a:pos x="1231" y="18"/>
                  </a:cxn>
                  <a:cxn ang="0">
                    <a:pos x="1246" y="31"/>
                  </a:cxn>
                  <a:cxn ang="0">
                    <a:pos x="1259" y="48"/>
                  </a:cxn>
                  <a:cxn ang="0">
                    <a:pos x="1271" y="67"/>
                  </a:cxn>
                  <a:cxn ang="0">
                    <a:pos x="1276" y="87"/>
                  </a:cxn>
                  <a:cxn ang="0">
                    <a:pos x="1278" y="109"/>
                  </a:cxn>
                  <a:cxn ang="0">
                    <a:pos x="1276" y="131"/>
                  </a:cxn>
                  <a:cxn ang="0">
                    <a:pos x="1271" y="151"/>
                  </a:cxn>
                  <a:cxn ang="0">
                    <a:pos x="1259" y="170"/>
                  </a:cxn>
                  <a:cxn ang="0">
                    <a:pos x="1246" y="185"/>
                  </a:cxn>
                  <a:cxn ang="0">
                    <a:pos x="1231" y="199"/>
                  </a:cxn>
                  <a:cxn ang="0">
                    <a:pos x="1212" y="209"/>
                  </a:cxn>
                  <a:cxn ang="0">
                    <a:pos x="1192" y="215"/>
                  </a:cxn>
                  <a:cxn ang="0">
                    <a:pos x="1170" y="217"/>
                  </a:cxn>
                  <a:cxn ang="0">
                    <a:pos x="97" y="217"/>
                  </a:cxn>
                  <a:cxn ang="0">
                    <a:pos x="76" y="213"/>
                  </a:cxn>
                  <a:cxn ang="0">
                    <a:pos x="56" y="204"/>
                  </a:cxn>
                  <a:cxn ang="0">
                    <a:pos x="40" y="193"/>
                  </a:cxn>
                  <a:cxn ang="0">
                    <a:pos x="24" y="177"/>
                  </a:cxn>
                  <a:cxn ang="0">
                    <a:pos x="13" y="161"/>
                  </a:cxn>
                  <a:cxn ang="0">
                    <a:pos x="4" y="141"/>
                  </a:cxn>
                  <a:cxn ang="0">
                    <a:pos x="0" y="120"/>
                  </a:cxn>
                  <a:cxn ang="0">
                    <a:pos x="0" y="98"/>
                  </a:cxn>
                  <a:cxn ang="0">
                    <a:pos x="4" y="77"/>
                  </a:cxn>
                  <a:cxn ang="0">
                    <a:pos x="13" y="57"/>
                  </a:cxn>
                  <a:cxn ang="0">
                    <a:pos x="24" y="39"/>
                  </a:cxn>
                  <a:cxn ang="0">
                    <a:pos x="40" y="24"/>
                  </a:cxn>
                  <a:cxn ang="0">
                    <a:pos x="56" y="13"/>
                  </a:cxn>
                  <a:cxn ang="0">
                    <a:pos x="76" y="4"/>
                  </a:cxn>
                  <a:cxn ang="0">
                    <a:pos x="97" y="0"/>
                  </a:cxn>
                </a:cxnLst>
                <a:rect l="0" t="0" r="r" b="b"/>
                <a:pathLst>
                  <a:path w="1278" h="217">
                    <a:moveTo>
                      <a:pt x="108" y="0"/>
                    </a:moveTo>
                    <a:lnTo>
                      <a:pt x="1170" y="0"/>
                    </a:lnTo>
                    <a:lnTo>
                      <a:pt x="1181" y="0"/>
                    </a:lnTo>
                    <a:lnTo>
                      <a:pt x="1192" y="2"/>
                    </a:lnTo>
                    <a:lnTo>
                      <a:pt x="1202" y="4"/>
                    </a:lnTo>
                    <a:lnTo>
                      <a:pt x="1212" y="8"/>
                    </a:lnTo>
                    <a:lnTo>
                      <a:pt x="1222" y="13"/>
                    </a:lnTo>
                    <a:lnTo>
                      <a:pt x="1231" y="18"/>
                    </a:lnTo>
                    <a:lnTo>
                      <a:pt x="1238" y="24"/>
                    </a:lnTo>
                    <a:lnTo>
                      <a:pt x="1246" y="31"/>
                    </a:lnTo>
                    <a:lnTo>
                      <a:pt x="1254" y="39"/>
                    </a:lnTo>
                    <a:lnTo>
                      <a:pt x="1259" y="48"/>
                    </a:lnTo>
                    <a:lnTo>
                      <a:pt x="1265" y="57"/>
                    </a:lnTo>
                    <a:lnTo>
                      <a:pt x="1271" y="67"/>
                    </a:lnTo>
                    <a:lnTo>
                      <a:pt x="1274" y="77"/>
                    </a:lnTo>
                    <a:lnTo>
                      <a:pt x="1276" y="87"/>
                    </a:lnTo>
                    <a:lnTo>
                      <a:pt x="1278" y="98"/>
                    </a:lnTo>
                    <a:lnTo>
                      <a:pt x="1278" y="109"/>
                    </a:lnTo>
                    <a:lnTo>
                      <a:pt x="1278" y="120"/>
                    </a:lnTo>
                    <a:lnTo>
                      <a:pt x="1276" y="131"/>
                    </a:lnTo>
                    <a:lnTo>
                      <a:pt x="1274" y="141"/>
                    </a:lnTo>
                    <a:lnTo>
                      <a:pt x="1271" y="151"/>
                    </a:lnTo>
                    <a:lnTo>
                      <a:pt x="1265" y="161"/>
                    </a:lnTo>
                    <a:lnTo>
                      <a:pt x="1259" y="170"/>
                    </a:lnTo>
                    <a:lnTo>
                      <a:pt x="1254" y="177"/>
                    </a:lnTo>
                    <a:lnTo>
                      <a:pt x="1246" y="185"/>
                    </a:lnTo>
                    <a:lnTo>
                      <a:pt x="1238" y="193"/>
                    </a:lnTo>
                    <a:lnTo>
                      <a:pt x="1231" y="199"/>
                    </a:lnTo>
                    <a:lnTo>
                      <a:pt x="1222" y="204"/>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4"/>
                    </a:lnTo>
                    <a:lnTo>
                      <a:pt x="47" y="199"/>
                    </a:lnTo>
                    <a:lnTo>
                      <a:pt x="40" y="193"/>
                    </a:lnTo>
                    <a:lnTo>
                      <a:pt x="32" y="185"/>
                    </a:lnTo>
                    <a:lnTo>
                      <a:pt x="24" y="177"/>
                    </a:lnTo>
                    <a:lnTo>
                      <a:pt x="19" y="170"/>
                    </a:lnTo>
                    <a:lnTo>
                      <a:pt x="13" y="161"/>
                    </a:lnTo>
                    <a:lnTo>
                      <a:pt x="9" y="151"/>
                    </a:lnTo>
                    <a:lnTo>
                      <a:pt x="4" y="141"/>
                    </a:lnTo>
                    <a:lnTo>
                      <a:pt x="2" y="131"/>
                    </a:lnTo>
                    <a:lnTo>
                      <a:pt x="0" y="120"/>
                    </a:lnTo>
                    <a:lnTo>
                      <a:pt x="0" y="109"/>
                    </a:lnTo>
                    <a:lnTo>
                      <a:pt x="0" y="98"/>
                    </a:lnTo>
                    <a:lnTo>
                      <a:pt x="2" y="87"/>
                    </a:lnTo>
                    <a:lnTo>
                      <a:pt x="4" y="77"/>
                    </a:lnTo>
                    <a:lnTo>
                      <a:pt x="9" y="67"/>
                    </a:lnTo>
                    <a:lnTo>
                      <a:pt x="13" y="57"/>
                    </a:lnTo>
                    <a:lnTo>
                      <a:pt x="19" y="48"/>
                    </a:lnTo>
                    <a:lnTo>
                      <a:pt x="24" y="39"/>
                    </a:lnTo>
                    <a:lnTo>
                      <a:pt x="32" y="31"/>
                    </a:lnTo>
                    <a:lnTo>
                      <a:pt x="40" y="24"/>
                    </a:lnTo>
                    <a:lnTo>
                      <a:pt x="47" y="18"/>
                    </a:lnTo>
                    <a:lnTo>
                      <a:pt x="56" y="13"/>
                    </a:lnTo>
                    <a:lnTo>
                      <a:pt x="66" y="8"/>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6" name="Freeform 125"/>
              <p:cNvSpPr>
                <a:spLocks/>
              </p:cNvSpPr>
              <p:nvPr/>
            </p:nvSpPr>
            <p:spPr bwMode="gray">
              <a:xfrm>
                <a:off x="11619315" y="3339462"/>
                <a:ext cx="28575" cy="28575"/>
              </a:xfrm>
              <a:custGeom>
                <a:avLst/>
                <a:gdLst/>
                <a:ahLst/>
                <a:cxnLst>
                  <a:cxn ang="0">
                    <a:pos x="101" y="182"/>
                  </a:cxn>
                  <a:cxn ang="0">
                    <a:pos x="119" y="178"/>
                  </a:cxn>
                  <a:cxn ang="0">
                    <a:pos x="136" y="172"/>
                  </a:cxn>
                  <a:cxn ang="0">
                    <a:pos x="150" y="162"/>
                  </a:cxn>
                  <a:cxn ang="0">
                    <a:pos x="162" y="149"/>
                  </a:cxn>
                  <a:cxn ang="0">
                    <a:pos x="172" y="135"/>
                  </a:cxn>
                  <a:cxn ang="0">
                    <a:pos x="179" y="118"/>
                  </a:cxn>
                  <a:cxn ang="0">
                    <a:pos x="183" y="101"/>
                  </a:cxn>
                  <a:cxn ang="0">
                    <a:pos x="183" y="82"/>
                  </a:cxn>
                  <a:cxn ang="0">
                    <a:pos x="179" y="64"/>
                  </a:cxn>
                  <a:cxn ang="0">
                    <a:pos x="172" y="47"/>
                  </a:cxn>
                  <a:cxn ang="0">
                    <a:pos x="162" y="33"/>
                  </a:cxn>
                  <a:cxn ang="0">
                    <a:pos x="150" y="21"/>
                  </a:cxn>
                  <a:cxn ang="0">
                    <a:pos x="136" y="11"/>
                  </a:cxn>
                  <a:cxn ang="0">
                    <a:pos x="119" y="4"/>
                  </a:cxn>
                  <a:cxn ang="0">
                    <a:pos x="101" y="0"/>
                  </a:cxn>
                  <a:cxn ang="0">
                    <a:pos x="82" y="0"/>
                  </a:cxn>
                  <a:cxn ang="0">
                    <a:pos x="65" y="4"/>
                  </a:cxn>
                  <a:cxn ang="0">
                    <a:pos x="49" y="11"/>
                  </a:cxn>
                  <a:cxn ang="0">
                    <a:pos x="34" y="21"/>
                  </a:cxn>
                  <a:cxn ang="0">
                    <a:pos x="21" y="33"/>
                  </a:cxn>
                  <a:cxn ang="0">
                    <a:pos x="11" y="47"/>
                  </a:cxn>
                  <a:cxn ang="0">
                    <a:pos x="5" y="64"/>
                  </a:cxn>
                  <a:cxn ang="0">
                    <a:pos x="1" y="82"/>
                  </a:cxn>
                  <a:cxn ang="0">
                    <a:pos x="1" y="101"/>
                  </a:cxn>
                  <a:cxn ang="0">
                    <a:pos x="5" y="118"/>
                  </a:cxn>
                  <a:cxn ang="0">
                    <a:pos x="11" y="135"/>
                  </a:cxn>
                  <a:cxn ang="0">
                    <a:pos x="21" y="149"/>
                  </a:cxn>
                  <a:cxn ang="0">
                    <a:pos x="34" y="162"/>
                  </a:cxn>
                  <a:cxn ang="0">
                    <a:pos x="49" y="172"/>
                  </a:cxn>
                  <a:cxn ang="0">
                    <a:pos x="65" y="178"/>
                  </a:cxn>
                  <a:cxn ang="0">
                    <a:pos x="82" y="182"/>
                  </a:cxn>
                </a:cxnLst>
                <a:rect l="0" t="0" r="r" b="b"/>
                <a:pathLst>
                  <a:path w="183" h="183">
                    <a:moveTo>
                      <a:pt x="92" y="183"/>
                    </a:moveTo>
                    <a:lnTo>
                      <a:pt x="101" y="182"/>
                    </a:lnTo>
                    <a:lnTo>
                      <a:pt x="110" y="180"/>
                    </a:lnTo>
                    <a:lnTo>
                      <a:pt x="119" y="178"/>
                    </a:lnTo>
                    <a:lnTo>
                      <a:pt x="128" y="175"/>
                    </a:lnTo>
                    <a:lnTo>
                      <a:pt x="136" y="172"/>
                    </a:lnTo>
                    <a:lnTo>
                      <a:pt x="143" y="167"/>
                    </a:lnTo>
                    <a:lnTo>
                      <a:pt x="150" y="162"/>
                    </a:lnTo>
                    <a:lnTo>
                      <a:pt x="157" y="156"/>
                    </a:lnTo>
                    <a:lnTo>
                      <a:pt x="162" y="149"/>
                    </a:lnTo>
                    <a:lnTo>
                      <a:pt x="168" y="142"/>
                    </a:lnTo>
                    <a:lnTo>
                      <a:pt x="172" y="135"/>
                    </a:lnTo>
                    <a:lnTo>
                      <a:pt x="177" y="126"/>
                    </a:lnTo>
                    <a:lnTo>
                      <a:pt x="179" y="118"/>
                    </a:lnTo>
                    <a:lnTo>
                      <a:pt x="181" y="109"/>
                    </a:lnTo>
                    <a:lnTo>
                      <a:pt x="183" y="101"/>
                    </a:lnTo>
                    <a:lnTo>
                      <a:pt x="183" y="91"/>
                    </a:lnTo>
                    <a:lnTo>
                      <a:pt x="183" y="82"/>
                    </a:lnTo>
                    <a:lnTo>
                      <a:pt x="181" y="73"/>
                    </a:lnTo>
                    <a:lnTo>
                      <a:pt x="179" y="64"/>
                    </a:lnTo>
                    <a:lnTo>
                      <a:pt x="177" y="55"/>
                    </a:lnTo>
                    <a:lnTo>
                      <a:pt x="172" y="47"/>
                    </a:lnTo>
                    <a:lnTo>
                      <a:pt x="168" y="40"/>
                    </a:lnTo>
                    <a:lnTo>
                      <a:pt x="162" y="33"/>
                    </a:lnTo>
                    <a:lnTo>
                      <a:pt x="157" y="26"/>
                    </a:lnTo>
                    <a:lnTo>
                      <a:pt x="150" y="21"/>
                    </a:lnTo>
                    <a:lnTo>
                      <a:pt x="143" y="15"/>
                    </a:lnTo>
                    <a:lnTo>
                      <a:pt x="136" y="11"/>
                    </a:lnTo>
                    <a:lnTo>
                      <a:pt x="128" y="6"/>
                    </a:lnTo>
                    <a:lnTo>
                      <a:pt x="119" y="4"/>
                    </a:lnTo>
                    <a:lnTo>
                      <a:pt x="110" y="2"/>
                    </a:lnTo>
                    <a:lnTo>
                      <a:pt x="101" y="0"/>
                    </a:lnTo>
                    <a:lnTo>
                      <a:pt x="92" y="0"/>
                    </a:lnTo>
                    <a:lnTo>
                      <a:pt x="82" y="0"/>
                    </a:lnTo>
                    <a:lnTo>
                      <a:pt x="73" y="2"/>
                    </a:lnTo>
                    <a:lnTo>
                      <a:pt x="65" y="4"/>
                    </a:lnTo>
                    <a:lnTo>
                      <a:pt x="57" y="6"/>
                    </a:lnTo>
                    <a:lnTo>
                      <a:pt x="49" y="11"/>
                    </a:lnTo>
                    <a:lnTo>
                      <a:pt x="41" y="15"/>
                    </a:lnTo>
                    <a:lnTo>
                      <a:pt x="34" y="21"/>
                    </a:lnTo>
                    <a:lnTo>
                      <a:pt x="28" y="26"/>
                    </a:lnTo>
                    <a:lnTo>
                      <a:pt x="21" y="33"/>
                    </a:lnTo>
                    <a:lnTo>
                      <a:pt x="16" y="40"/>
                    </a:lnTo>
                    <a:lnTo>
                      <a:pt x="11" y="47"/>
                    </a:lnTo>
                    <a:lnTo>
                      <a:pt x="8" y="55"/>
                    </a:lnTo>
                    <a:lnTo>
                      <a:pt x="5" y="64"/>
                    </a:lnTo>
                    <a:lnTo>
                      <a:pt x="2" y="73"/>
                    </a:lnTo>
                    <a:lnTo>
                      <a:pt x="1" y="82"/>
                    </a:lnTo>
                    <a:lnTo>
                      <a:pt x="0" y="91"/>
                    </a:lnTo>
                    <a:lnTo>
                      <a:pt x="1" y="101"/>
                    </a:lnTo>
                    <a:lnTo>
                      <a:pt x="2" y="109"/>
                    </a:lnTo>
                    <a:lnTo>
                      <a:pt x="5" y="118"/>
                    </a:lnTo>
                    <a:lnTo>
                      <a:pt x="8" y="126"/>
                    </a:lnTo>
                    <a:lnTo>
                      <a:pt x="11" y="135"/>
                    </a:lnTo>
                    <a:lnTo>
                      <a:pt x="16" y="142"/>
                    </a:lnTo>
                    <a:lnTo>
                      <a:pt x="21" y="149"/>
                    </a:lnTo>
                    <a:lnTo>
                      <a:pt x="28" y="156"/>
                    </a:lnTo>
                    <a:lnTo>
                      <a:pt x="34" y="162"/>
                    </a:lnTo>
                    <a:lnTo>
                      <a:pt x="41" y="167"/>
                    </a:lnTo>
                    <a:lnTo>
                      <a:pt x="49" y="172"/>
                    </a:lnTo>
                    <a:lnTo>
                      <a:pt x="57" y="175"/>
                    </a:lnTo>
                    <a:lnTo>
                      <a:pt x="65" y="178"/>
                    </a:lnTo>
                    <a:lnTo>
                      <a:pt x="73" y="180"/>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7" name="Freeform 126"/>
              <p:cNvSpPr>
                <a:spLocks/>
              </p:cNvSpPr>
              <p:nvPr/>
            </p:nvSpPr>
            <p:spPr bwMode="gray">
              <a:xfrm>
                <a:off x="11659003" y="3339462"/>
                <a:ext cx="28575" cy="28575"/>
              </a:xfrm>
              <a:custGeom>
                <a:avLst/>
                <a:gdLst/>
                <a:ahLst/>
                <a:cxnLst>
                  <a:cxn ang="0">
                    <a:pos x="100" y="182"/>
                  </a:cxn>
                  <a:cxn ang="0">
                    <a:pos x="118" y="178"/>
                  </a:cxn>
                  <a:cxn ang="0">
                    <a:pos x="134" y="172"/>
                  </a:cxn>
                  <a:cxn ang="0">
                    <a:pos x="149" y="162"/>
                  </a:cxn>
                  <a:cxn ang="0">
                    <a:pos x="161" y="149"/>
                  </a:cxn>
                  <a:cxn ang="0">
                    <a:pos x="171" y="135"/>
                  </a:cxn>
                  <a:cxn ang="0">
                    <a:pos x="179" y="118"/>
                  </a:cxn>
                  <a:cxn ang="0">
                    <a:pos x="182" y="101"/>
                  </a:cxn>
                  <a:cxn ang="0">
                    <a:pos x="182" y="82"/>
                  </a:cxn>
                  <a:cxn ang="0">
                    <a:pos x="179" y="64"/>
                  </a:cxn>
                  <a:cxn ang="0">
                    <a:pos x="171" y="47"/>
                  </a:cxn>
                  <a:cxn ang="0">
                    <a:pos x="161" y="33"/>
                  </a:cxn>
                  <a:cxn ang="0">
                    <a:pos x="149" y="21"/>
                  </a:cxn>
                  <a:cxn ang="0">
                    <a:pos x="134" y="11"/>
                  </a:cxn>
                  <a:cxn ang="0">
                    <a:pos x="118" y="4"/>
                  </a:cxn>
                  <a:cxn ang="0">
                    <a:pos x="100" y="0"/>
                  </a:cxn>
                  <a:cxn ang="0">
                    <a:pos x="81" y="0"/>
                  </a:cxn>
                  <a:cxn ang="0">
                    <a:pos x="63" y="4"/>
                  </a:cxn>
                  <a:cxn ang="0">
                    <a:pos x="48" y="11"/>
                  </a:cxn>
                  <a:cxn ang="0">
                    <a:pos x="32" y="21"/>
                  </a:cxn>
                  <a:cxn ang="0">
                    <a:pos x="20" y="33"/>
                  </a:cxn>
                  <a:cxn ang="0">
                    <a:pos x="10" y="47"/>
                  </a:cxn>
                  <a:cxn ang="0">
                    <a:pos x="4" y="64"/>
                  </a:cxn>
                  <a:cxn ang="0">
                    <a:pos x="0" y="82"/>
                  </a:cxn>
                  <a:cxn ang="0">
                    <a:pos x="0" y="101"/>
                  </a:cxn>
                  <a:cxn ang="0">
                    <a:pos x="4" y="118"/>
                  </a:cxn>
                  <a:cxn ang="0">
                    <a:pos x="10" y="135"/>
                  </a:cxn>
                  <a:cxn ang="0">
                    <a:pos x="20" y="149"/>
                  </a:cxn>
                  <a:cxn ang="0">
                    <a:pos x="32" y="162"/>
                  </a:cxn>
                  <a:cxn ang="0">
                    <a:pos x="48" y="172"/>
                  </a:cxn>
                  <a:cxn ang="0">
                    <a:pos x="63" y="178"/>
                  </a:cxn>
                  <a:cxn ang="0">
                    <a:pos x="81" y="182"/>
                  </a:cxn>
                </a:cxnLst>
                <a:rect l="0" t="0" r="r" b="b"/>
                <a:pathLst>
                  <a:path w="182" h="183">
                    <a:moveTo>
                      <a:pt x="91" y="183"/>
                    </a:moveTo>
                    <a:lnTo>
                      <a:pt x="100" y="182"/>
                    </a:lnTo>
                    <a:lnTo>
                      <a:pt x="109" y="180"/>
                    </a:lnTo>
                    <a:lnTo>
                      <a:pt x="118" y="178"/>
                    </a:lnTo>
                    <a:lnTo>
                      <a:pt x="127" y="175"/>
                    </a:lnTo>
                    <a:lnTo>
                      <a:pt x="134" y="172"/>
                    </a:lnTo>
                    <a:lnTo>
                      <a:pt x="142" y="167"/>
                    </a:lnTo>
                    <a:lnTo>
                      <a:pt x="149" y="162"/>
                    </a:lnTo>
                    <a:lnTo>
                      <a:pt x="155" y="156"/>
                    </a:lnTo>
                    <a:lnTo>
                      <a:pt x="161" y="149"/>
                    </a:lnTo>
                    <a:lnTo>
                      <a:pt x="167" y="142"/>
                    </a:lnTo>
                    <a:lnTo>
                      <a:pt x="171" y="135"/>
                    </a:lnTo>
                    <a:lnTo>
                      <a:pt x="175" y="126"/>
                    </a:lnTo>
                    <a:lnTo>
                      <a:pt x="179" y="118"/>
                    </a:lnTo>
                    <a:lnTo>
                      <a:pt x="181" y="109"/>
                    </a:lnTo>
                    <a:lnTo>
                      <a:pt x="182" y="101"/>
                    </a:lnTo>
                    <a:lnTo>
                      <a:pt x="182" y="91"/>
                    </a:lnTo>
                    <a:lnTo>
                      <a:pt x="182" y="82"/>
                    </a:lnTo>
                    <a:lnTo>
                      <a:pt x="181" y="73"/>
                    </a:lnTo>
                    <a:lnTo>
                      <a:pt x="179" y="64"/>
                    </a:lnTo>
                    <a:lnTo>
                      <a:pt x="175" y="55"/>
                    </a:lnTo>
                    <a:lnTo>
                      <a:pt x="171" y="47"/>
                    </a:lnTo>
                    <a:lnTo>
                      <a:pt x="167" y="40"/>
                    </a:lnTo>
                    <a:lnTo>
                      <a:pt x="161" y="33"/>
                    </a:lnTo>
                    <a:lnTo>
                      <a:pt x="155" y="26"/>
                    </a:lnTo>
                    <a:lnTo>
                      <a:pt x="149" y="21"/>
                    </a:lnTo>
                    <a:lnTo>
                      <a:pt x="142" y="15"/>
                    </a:lnTo>
                    <a:lnTo>
                      <a:pt x="134" y="11"/>
                    </a:lnTo>
                    <a:lnTo>
                      <a:pt x="127" y="6"/>
                    </a:lnTo>
                    <a:lnTo>
                      <a:pt x="118" y="4"/>
                    </a:lnTo>
                    <a:lnTo>
                      <a:pt x="109" y="2"/>
                    </a:lnTo>
                    <a:lnTo>
                      <a:pt x="100" y="0"/>
                    </a:lnTo>
                    <a:lnTo>
                      <a:pt x="91" y="0"/>
                    </a:lnTo>
                    <a:lnTo>
                      <a:pt x="81" y="0"/>
                    </a:lnTo>
                    <a:lnTo>
                      <a:pt x="72" y="2"/>
                    </a:lnTo>
                    <a:lnTo>
                      <a:pt x="63" y="4"/>
                    </a:lnTo>
                    <a:lnTo>
                      <a:pt x="56" y="6"/>
                    </a:lnTo>
                    <a:lnTo>
                      <a:pt x="48" y="11"/>
                    </a:lnTo>
                    <a:lnTo>
                      <a:pt x="40" y="15"/>
                    </a:lnTo>
                    <a:lnTo>
                      <a:pt x="32" y="21"/>
                    </a:lnTo>
                    <a:lnTo>
                      <a:pt x="27" y="26"/>
                    </a:lnTo>
                    <a:lnTo>
                      <a:pt x="20" y="33"/>
                    </a:lnTo>
                    <a:lnTo>
                      <a:pt x="16" y="40"/>
                    </a:lnTo>
                    <a:lnTo>
                      <a:pt x="10" y="47"/>
                    </a:lnTo>
                    <a:lnTo>
                      <a:pt x="7" y="55"/>
                    </a:lnTo>
                    <a:lnTo>
                      <a:pt x="4" y="64"/>
                    </a:lnTo>
                    <a:lnTo>
                      <a:pt x="1" y="73"/>
                    </a:lnTo>
                    <a:lnTo>
                      <a:pt x="0" y="82"/>
                    </a:lnTo>
                    <a:lnTo>
                      <a:pt x="0" y="91"/>
                    </a:lnTo>
                    <a:lnTo>
                      <a:pt x="0" y="101"/>
                    </a:lnTo>
                    <a:lnTo>
                      <a:pt x="1" y="109"/>
                    </a:lnTo>
                    <a:lnTo>
                      <a:pt x="4" y="118"/>
                    </a:lnTo>
                    <a:lnTo>
                      <a:pt x="7" y="126"/>
                    </a:lnTo>
                    <a:lnTo>
                      <a:pt x="10" y="135"/>
                    </a:lnTo>
                    <a:lnTo>
                      <a:pt x="16" y="142"/>
                    </a:lnTo>
                    <a:lnTo>
                      <a:pt x="20" y="149"/>
                    </a:lnTo>
                    <a:lnTo>
                      <a:pt x="27" y="156"/>
                    </a:lnTo>
                    <a:lnTo>
                      <a:pt x="32" y="162"/>
                    </a:lnTo>
                    <a:lnTo>
                      <a:pt x="40" y="167"/>
                    </a:lnTo>
                    <a:lnTo>
                      <a:pt x="48" y="172"/>
                    </a:lnTo>
                    <a:lnTo>
                      <a:pt x="56" y="175"/>
                    </a:lnTo>
                    <a:lnTo>
                      <a:pt x="63" y="178"/>
                    </a:lnTo>
                    <a:lnTo>
                      <a:pt x="72" y="180"/>
                    </a:lnTo>
                    <a:lnTo>
                      <a:pt x="81"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8" name="Freeform 127"/>
              <p:cNvSpPr>
                <a:spLocks/>
              </p:cNvSpPr>
              <p:nvPr/>
            </p:nvSpPr>
            <p:spPr bwMode="gray">
              <a:xfrm>
                <a:off x="11698690" y="3339462"/>
                <a:ext cx="30163" cy="28575"/>
              </a:xfrm>
              <a:custGeom>
                <a:avLst/>
                <a:gdLst/>
                <a:ahLst/>
                <a:cxnLst>
                  <a:cxn ang="0">
                    <a:pos x="100" y="182"/>
                  </a:cxn>
                  <a:cxn ang="0">
                    <a:pos x="118" y="178"/>
                  </a:cxn>
                  <a:cxn ang="0">
                    <a:pos x="134" y="172"/>
                  </a:cxn>
                  <a:cxn ang="0">
                    <a:pos x="149" y="162"/>
                  </a:cxn>
                  <a:cxn ang="0">
                    <a:pos x="162" y="149"/>
                  </a:cxn>
                  <a:cxn ang="0">
                    <a:pos x="171" y="135"/>
                  </a:cxn>
                  <a:cxn ang="0">
                    <a:pos x="179" y="118"/>
                  </a:cxn>
                  <a:cxn ang="0">
                    <a:pos x="182" y="101"/>
                  </a:cxn>
                  <a:cxn ang="0">
                    <a:pos x="182" y="82"/>
                  </a:cxn>
                  <a:cxn ang="0">
                    <a:pos x="179" y="64"/>
                  </a:cxn>
                  <a:cxn ang="0">
                    <a:pos x="171" y="47"/>
                  </a:cxn>
                  <a:cxn ang="0">
                    <a:pos x="162" y="33"/>
                  </a:cxn>
                  <a:cxn ang="0">
                    <a:pos x="149" y="21"/>
                  </a:cxn>
                  <a:cxn ang="0">
                    <a:pos x="134" y="11"/>
                  </a:cxn>
                  <a:cxn ang="0">
                    <a:pos x="118" y="4"/>
                  </a:cxn>
                  <a:cxn ang="0">
                    <a:pos x="100" y="0"/>
                  </a:cxn>
                  <a:cxn ang="0">
                    <a:pos x="82" y="0"/>
                  </a:cxn>
                  <a:cxn ang="0">
                    <a:pos x="64" y="4"/>
                  </a:cxn>
                  <a:cxn ang="0">
                    <a:pos x="48" y="11"/>
                  </a:cxn>
                  <a:cxn ang="0">
                    <a:pos x="33" y="21"/>
                  </a:cxn>
                  <a:cxn ang="0">
                    <a:pos x="20" y="33"/>
                  </a:cxn>
                  <a:cxn ang="0">
                    <a:pos x="11" y="47"/>
                  </a:cxn>
                  <a:cxn ang="0">
                    <a:pos x="3" y="64"/>
                  </a:cxn>
                  <a:cxn ang="0">
                    <a:pos x="0" y="82"/>
                  </a:cxn>
                  <a:cxn ang="0">
                    <a:pos x="0" y="101"/>
                  </a:cxn>
                  <a:cxn ang="0">
                    <a:pos x="3" y="118"/>
                  </a:cxn>
                  <a:cxn ang="0">
                    <a:pos x="11" y="135"/>
                  </a:cxn>
                  <a:cxn ang="0">
                    <a:pos x="20" y="149"/>
                  </a:cxn>
                  <a:cxn ang="0">
                    <a:pos x="33" y="162"/>
                  </a:cxn>
                  <a:cxn ang="0">
                    <a:pos x="48" y="172"/>
                  </a:cxn>
                  <a:cxn ang="0">
                    <a:pos x="64" y="178"/>
                  </a:cxn>
                  <a:cxn ang="0">
                    <a:pos x="82" y="182"/>
                  </a:cxn>
                </a:cxnLst>
                <a:rect l="0" t="0" r="r" b="b"/>
                <a:pathLst>
                  <a:path w="182" h="183">
                    <a:moveTo>
                      <a:pt x="91" y="183"/>
                    </a:moveTo>
                    <a:lnTo>
                      <a:pt x="100" y="182"/>
                    </a:lnTo>
                    <a:lnTo>
                      <a:pt x="110" y="180"/>
                    </a:lnTo>
                    <a:lnTo>
                      <a:pt x="118" y="178"/>
                    </a:lnTo>
                    <a:lnTo>
                      <a:pt x="126" y="175"/>
                    </a:lnTo>
                    <a:lnTo>
                      <a:pt x="134" y="172"/>
                    </a:lnTo>
                    <a:lnTo>
                      <a:pt x="142" y="167"/>
                    </a:lnTo>
                    <a:lnTo>
                      <a:pt x="149" y="162"/>
                    </a:lnTo>
                    <a:lnTo>
                      <a:pt x="155" y="156"/>
                    </a:lnTo>
                    <a:lnTo>
                      <a:pt x="162" y="149"/>
                    </a:lnTo>
                    <a:lnTo>
                      <a:pt x="166" y="142"/>
                    </a:lnTo>
                    <a:lnTo>
                      <a:pt x="171" y="135"/>
                    </a:lnTo>
                    <a:lnTo>
                      <a:pt x="175" y="126"/>
                    </a:lnTo>
                    <a:lnTo>
                      <a:pt x="179" y="118"/>
                    </a:lnTo>
                    <a:lnTo>
                      <a:pt x="181" y="109"/>
                    </a:lnTo>
                    <a:lnTo>
                      <a:pt x="182" y="101"/>
                    </a:lnTo>
                    <a:lnTo>
                      <a:pt x="182" y="91"/>
                    </a:lnTo>
                    <a:lnTo>
                      <a:pt x="182" y="82"/>
                    </a:lnTo>
                    <a:lnTo>
                      <a:pt x="181" y="73"/>
                    </a:lnTo>
                    <a:lnTo>
                      <a:pt x="179" y="64"/>
                    </a:lnTo>
                    <a:lnTo>
                      <a:pt x="175" y="55"/>
                    </a:lnTo>
                    <a:lnTo>
                      <a:pt x="171" y="47"/>
                    </a:lnTo>
                    <a:lnTo>
                      <a:pt x="166" y="40"/>
                    </a:lnTo>
                    <a:lnTo>
                      <a:pt x="162" y="33"/>
                    </a:lnTo>
                    <a:lnTo>
                      <a:pt x="155" y="26"/>
                    </a:lnTo>
                    <a:lnTo>
                      <a:pt x="149" y="21"/>
                    </a:lnTo>
                    <a:lnTo>
                      <a:pt x="142" y="15"/>
                    </a:lnTo>
                    <a:lnTo>
                      <a:pt x="134" y="11"/>
                    </a:lnTo>
                    <a:lnTo>
                      <a:pt x="126" y="6"/>
                    </a:lnTo>
                    <a:lnTo>
                      <a:pt x="118" y="4"/>
                    </a:lnTo>
                    <a:lnTo>
                      <a:pt x="110" y="2"/>
                    </a:lnTo>
                    <a:lnTo>
                      <a:pt x="100" y="0"/>
                    </a:lnTo>
                    <a:lnTo>
                      <a:pt x="91" y="0"/>
                    </a:lnTo>
                    <a:lnTo>
                      <a:pt x="82" y="0"/>
                    </a:lnTo>
                    <a:lnTo>
                      <a:pt x="72" y="2"/>
                    </a:lnTo>
                    <a:lnTo>
                      <a:pt x="64" y="4"/>
                    </a:lnTo>
                    <a:lnTo>
                      <a:pt x="55" y="6"/>
                    </a:lnTo>
                    <a:lnTo>
                      <a:pt x="48" y="11"/>
                    </a:lnTo>
                    <a:lnTo>
                      <a:pt x="40" y="15"/>
                    </a:lnTo>
                    <a:lnTo>
                      <a:pt x="33" y="21"/>
                    </a:lnTo>
                    <a:lnTo>
                      <a:pt x="27" y="26"/>
                    </a:lnTo>
                    <a:lnTo>
                      <a:pt x="20" y="33"/>
                    </a:lnTo>
                    <a:lnTo>
                      <a:pt x="16" y="40"/>
                    </a:lnTo>
                    <a:lnTo>
                      <a:pt x="11" y="47"/>
                    </a:lnTo>
                    <a:lnTo>
                      <a:pt x="7" y="55"/>
                    </a:lnTo>
                    <a:lnTo>
                      <a:pt x="3" y="64"/>
                    </a:lnTo>
                    <a:lnTo>
                      <a:pt x="1" y="73"/>
                    </a:lnTo>
                    <a:lnTo>
                      <a:pt x="0" y="82"/>
                    </a:lnTo>
                    <a:lnTo>
                      <a:pt x="0" y="91"/>
                    </a:lnTo>
                    <a:lnTo>
                      <a:pt x="0" y="101"/>
                    </a:lnTo>
                    <a:lnTo>
                      <a:pt x="1" y="109"/>
                    </a:lnTo>
                    <a:lnTo>
                      <a:pt x="3" y="118"/>
                    </a:lnTo>
                    <a:lnTo>
                      <a:pt x="7" y="126"/>
                    </a:lnTo>
                    <a:lnTo>
                      <a:pt x="11" y="135"/>
                    </a:lnTo>
                    <a:lnTo>
                      <a:pt x="16" y="142"/>
                    </a:lnTo>
                    <a:lnTo>
                      <a:pt x="20" y="149"/>
                    </a:lnTo>
                    <a:lnTo>
                      <a:pt x="27" y="156"/>
                    </a:lnTo>
                    <a:lnTo>
                      <a:pt x="33" y="162"/>
                    </a:lnTo>
                    <a:lnTo>
                      <a:pt x="40" y="167"/>
                    </a:lnTo>
                    <a:lnTo>
                      <a:pt x="48" y="172"/>
                    </a:lnTo>
                    <a:lnTo>
                      <a:pt x="55" y="175"/>
                    </a:lnTo>
                    <a:lnTo>
                      <a:pt x="64" y="178"/>
                    </a:lnTo>
                    <a:lnTo>
                      <a:pt x="72"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9" name="Freeform 128"/>
              <p:cNvSpPr>
                <a:spLocks/>
              </p:cNvSpPr>
              <p:nvPr/>
            </p:nvSpPr>
            <p:spPr bwMode="gray">
              <a:xfrm>
                <a:off x="11739965" y="3339462"/>
                <a:ext cx="28575" cy="28575"/>
              </a:xfrm>
              <a:custGeom>
                <a:avLst/>
                <a:gdLst/>
                <a:ahLst/>
                <a:cxnLst>
                  <a:cxn ang="0">
                    <a:pos x="101" y="182"/>
                  </a:cxn>
                  <a:cxn ang="0">
                    <a:pos x="118" y="178"/>
                  </a:cxn>
                  <a:cxn ang="0">
                    <a:pos x="134" y="172"/>
                  </a:cxn>
                  <a:cxn ang="0">
                    <a:pos x="148" y="162"/>
                  </a:cxn>
                  <a:cxn ang="0">
                    <a:pos x="162" y="149"/>
                  </a:cxn>
                  <a:cxn ang="0">
                    <a:pos x="172" y="135"/>
                  </a:cxn>
                  <a:cxn ang="0">
                    <a:pos x="178" y="118"/>
                  </a:cxn>
                  <a:cxn ang="0">
                    <a:pos x="182" y="101"/>
                  </a:cxn>
                  <a:cxn ang="0">
                    <a:pos x="182" y="82"/>
                  </a:cxn>
                  <a:cxn ang="0">
                    <a:pos x="178" y="64"/>
                  </a:cxn>
                  <a:cxn ang="0">
                    <a:pos x="172" y="47"/>
                  </a:cxn>
                  <a:cxn ang="0">
                    <a:pos x="162" y="33"/>
                  </a:cxn>
                  <a:cxn ang="0">
                    <a:pos x="148" y="21"/>
                  </a:cxn>
                  <a:cxn ang="0">
                    <a:pos x="134" y="11"/>
                  </a:cxn>
                  <a:cxn ang="0">
                    <a:pos x="118" y="4"/>
                  </a:cxn>
                  <a:cxn ang="0">
                    <a:pos x="101" y="0"/>
                  </a:cxn>
                  <a:cxn ang="0">
                    <a:pos x="82" y="0"/>
                  </a:cxn>
                  <a:cxn ang="0">
                    <a:pos x="64" y="4"/>
                  </a:cxn>
                  <a:cxn ang="0">
                    <a:pos x="48" y="11"/>
                  </a:cxn>
                  <a:cxn ang="0">
                    <a:pos x="33" y="21"/>
                  </a:cxn>
                  <a:cxn ang="0">
                    <a:pos x="21" y="33"/>
                  </a:cxn>
                  <a:cxn ang="0">
                    <a:pos x="11" y="47"/>
                  </a:cxn>
                  <a:cxn ang="0">
                    <a:pos x="3" y="64"/>
                  </a:cxn>
                  <a:cxn ang="0">
                    <a:pos x="0" y="82"/>
                  </a:cxn>
                  <a:cxn ang="0">
                    <a:pos x="0" y="101"/>
                  </a:cxn>
                  <a:cxn ang="0">
                    <a:pos x="3" y="118"/>
                  </a:cxn>
                  <a:cxn ang="0">
                    <a:pos x="11" y="135"/>
                  </a:cxn>
                  <a:cxn ang="0">
                    <a:pos x="21" y="149"/>
                  </a:cxn>
                  <a:cxn ang="0">
                    <a:pos x="33" y="162"/>
                  </a:cxn>
                  <a:cxn ang="0">
                    <a:pos x="48" y="172"/>
                  </a:cxn>
                  <a:cxn ang="0">
                    <a:pos x="64" y="178"/>
                  </a:cxn>
                  <a:cxn ang="0">
                    <a:pos x="82" y="182"/>
                  </a:cxn>
                </a:cxnLst>
                <a:rect l="0" t="0" r="r" b="b"/>
                <a:pathLst>
                  <a:path w="183" h="183">
                    <a:moveTo>
                      <a:pt x="91" y="183"/>
                    </a:moveTo>
                    <a:lnTo>
                      <a:pt x="101" y="182"/>
                    </a:lnTo>
                    <a:lnTo>
                      <a:pt x="110" y="180"/>
                    </a:lnTo>
                    <a:lnTo>
                      <a:pt x="118" y="178"/>
                    </a:lnTo>
                    <a:lnTo>
                      <a:pt x="126" y="175"/>
                    </a:lnTo>
                    <a:lnTo>
                      <a:pt x="134" y="172"/>
                    </a:lnTo>
                    <a:lnTo>
                      <a:pt x="142" y="167"/>
                    </a:lnTo>
                    <a:lnTo>
                      <a:pt x="148" y="162"/>
                    </a:lnTo>
                    <a:lnTo>
                      <a:pt x="155" y="156"/>
                    </a:lnTo>
                    <a:lnTo>
                      <a:pt x="162" y="149"/>
                    </a:lnTo>
                    <a:lnTo>
                      <a:pt x="166" y="142"/>
                    </a:lnTo>
                    <a:lnTo>
                      <a:pt x="172" y="135"/>
                    </a:lnTo>
                    <a:lnTo>
                      <a:pt x="175" y="126"/>
                    </a:lnTo>
                    <a:lnTo>
                      <a:pt x="178" y="118"/>
                    </a:lnTo>
                    <a:lnTo>
                      <a:pt x="181" y="109"/>
                    </a:lnTo>
                    <a:lnTo>
                      <a:pt x="182" y="101"/>
                    </a:lnTo>
                    <a:lnTo>
                      <a:pt x="183" y="91"/>
                    </a:lnTo>
                    <a:lnTo>
                      <a:pt x="182" y="82"/>
                    </a:lnTo>
                    <a:lnTo>
                      <a:pt x="181" y="73"/>
                    </a:lnTo>
                    <a:lnTo>
                      <a:pt x="178" y="64"/>
                    </a:lnTo>
                    <a:lnTo>
                      <a:pt x="175" y="55"/>
                    </a:lnTo>
                    <a:lnTo>
                      <a:pt x="172" y="47"/>
                    </a:lnTo>
                    <a:lnTo>
                      <a:pt x="166" y="40"/>
                    </a:lnTo>
                    <a:lnTo>
                      <a:pt x="162" y="33"/>
                    </a:lnTo>
                    <a:lnTo>
                      <a:pt x="155" y="26"/>
                    </a:lnTo>
                    <a:lnTo>
                      <a:pt x="148" y="21"/>
                    </a:lnTo>
                    <a:lnTo>
                      <a:pt x="142" y="15"/>
                    </a:lnTo>
                    <a:lnTo>
                      <a:pt x="134" y="11"/>
                    </a:lnTo>
                    <a:lnTo>
                      <a:pt x="126" y="6"/>
                    </a:lnTo>
                    <a:lnTo>
                      <a:pt x="118" y="4"/>
                    </a:lnTo>
                    <a:lnTo>
                      <a:pt x="110" y="2"/>
                    </a:lnTo>
                    <a:lnTo>
                      <a:pt x="101" y="0"/>
                    </a:lnTo>
                    <a:lnTo>
                      <a:pt x="91" y="0"/>
                    </a:lnTo>
                    <a:lnTo>
                      <a:pt x="82" y="0"/>
                    </a:lnTo>
                    <a:lnTo>
                      <a:pt x="73" y="2"/>
                    </a:lnTo>
                    <a:lnTo>
                      <a:pt x="64" y="4"/>
                    </a:lnTo>
                    <a:lnTo>
                      <a:pt x="55" y="6"/>
                    </a:lnTo>
                    <a:lnTo>
                      <a:pt x="48" y="11"/>
                    </a:lnTo>
                    <a:lnTo>
                      <a:pt x="40" y="15"/>
                    </a:lnTo>
                    <a:lnTo>
                      <a:pt x="33" y="21"/>
                    </a:lnTo>
                    <a:lnTo>
                      <a:pt x="26" y="26"/>
                    </a:lnTo>
                    <a:lnTo>
                      <a:pt x="21" y="33"/>
                    </a:lnTo>
                    <a:lnTo>
                      <a:pt x="15" y="40"/>
                    </a:lnTo>
                    <a:lnTo>
                      <a:pt x="11" y="47"/>
                    </a:lnTo>
                    <a:lnTo>
                      <a:pt x="6" y="55"/>
                    </a:lnTo>
                    <a:lnTo>
                      <a:pt x="3" y="64"/>
                    </a:lnTo>
                    <a:lnTo>
                      <a:pt x="1" y="73"/>
                    </a:lnTo>
                    <a:lnTo>
                      <a:pt x="0" y="82"/>
                    </a:lnTo>
                    <a:lnTo>
                      <a:pt x="0" y="91"/>
                    </a:lnTo>
                    <a:lnTo>
                      <a:pt x="0" y="101"/>
                    </a:lnTo>
                    <a:lnTo>
                      <a:pt x="1" y="109"/>
                    </a:lnTo>
                    <a:lnTo>
                      <a:pt x="3" y="118"/>
                    </a:lnTo>
                    <a:lnTo>
                      <a:pt x="6" y="126"/>
                    </a:lnTo>
                    <a:lnTo>
                      <a:pt x="11" y="135"/>
                    </a:lnTo>
                    <a:lnTo>
                      <a:pt x="15" y="142"/>
                    </a:lnTo>
                    <a:lnTo>
                      <a:pt x="21" y="149"/>
                    </a:lnTo>
                    <a:lnTo>
                      <a:pt x="26" y="156"/>
                    </a:lnTo>
                    <a:lnTo>
                      <a:pt x="33" y="162"/>
                    </a:lnTo>
                    <a:lnTo>
                      <a:pt x="40" y="167"/>
                    </a:lnTo>
                    <a:lnTo>
                      <a:pt x="48" y="172"/>
                    </a:lnTo>
                    <a:lnTo>
                      <a:pt x="55"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0" name="Freeform 129"/>
              <p:cNvSpPr>
                <a:spLocks/>
              </p:cNvSpPr>
              <p:nvPr/>
            </p:nvSpPr>
            <p:spPr bwMode="gray">
              <a:xfrm>
                <a:off x="11779653" y="3339462"/>
                <a:ext cx="28575" cy="28575"/>
              </a:xfrm>
              <a:custGeom>
                <a:avLst/>
                <a:gdLst/>
                <a:ahLst/>
                <a:cxnLst>
                  <a:cxn ang="0">
                    <a:pos x="101" y="182"/>
                  </a:cxn>
                  <a:cxn ang="0">
                    <a:pos x="118" y="178"/>
                  </a:cxn>
                  <a:cxn ang="0">
                    <a:pos x="134" y="172"/>
                  </a:cxn>
                  <a:cxn ang="0">
                    <a:pos x="149" y="162"/>
                  </a:cxn>
                  <a:cxn ang="0">
                    <a:pos x="162" y="149"/>
                  </a:cxn>
                  <a:cxn ang="0">
                    <a:pos x="172" y="135"/>
                  </a:cxn>
                  <a:cxn ang="0">
                    <a:pos x="178" y="118"/>
                  </a:cxn>
                  <a:cxn ang="0">
                    <a:pos x="182" y="101"/>
                  </a:cxn>
                  <a:cxn ang="0">
                    <a:pos x="182" y="82"/>
                  </a:cxn>
                  <a:cxn ang="0">
                    <a:pos x="178" y="64"/>
                  </a:cxn>
                  <a:cxn ang="0">
                    <a:pos x="172" y="47"/>
                  </a:cxn>
                  <a:cxn ang="0">
                    <a:pos x="162" y="33"/>
                  </a:cxn>
                  <a:cxn ang="0">
                    <a:pos x="149" y="21"/>
                  </a:cxn>
                  <a:cxn ang="0">
                    <a:pos x="134" y="11"/>
                  </a:cxn>
                  <a:cxn ang="0">
                    <a:pos x="118" y="4"/>
                  </a:cxn>
                  <a:cxn ang="0">
                    <a:pos x="101" y="0"/>
                  </a:cxn>
                  <a:cxn ang="0">
                    <a:pos x="82" y="0"/>
                  </a:cxn>
                  <a:cxn ang="0">
                    <a:pos x="64" y="4"/>
                  </a:cxn>
                  <a:cxn ang="0">
                    <a:pos x="47" y="11"/>
                  </a:cxn>
                  <a:cxn ang="0">
                    <a:pos x="33" y="21"/>
                  </a:cxn>
                  <a:cxn ang="0">
                    <a:pos x="21" y="33"/>
                  </a:cxn>
                  <a:cxn ang="0">
                    <a:pos x="11" y="47"/>
                  </a:cxn>
                  <a:cxn ang="0">
                    <a:pos x="4" y="64"/>
                  </a:cxn>
                  <a:cxn ang="0">
                    <a:pos x="0" y="82"/>
                  </a:cxn>
                  <a:cxn ang="0">
                    <a:pos x="0" y="101"/>
                  </a:cxn>
                  <a:cxn ang="0">
                    <a:pos x="4" y="118"/>
                  </a:cxn>
                  <a:cxn ang="0">
                    <a:pos x="11" y="135"/>
                  </a:cxn>
                  <a:cxn ang="0">
                    <a:pos x="21" y="149"/>
                  </a:cxn>
                  <a:cxn ang="0">
                    <a:pos x="33" y="162"/>
                  </a:cxn>
                  <a:cxn ang="0">
                    <a:pos x="47" y="172"/>
                  </a:cxn>
                  <a:cxn ang="0">
                    <a:pos x="64" y="178"/>
                  </a:cxn>
                  <a:cxn ang="0">
                    <a:pos x="82" y="182"/>
                  </a:cxn>
                </a:cxnLst>
                <a:rect l="0" t="0" r="r" b="b"/>
                <a:pathLst>
                  <a:path w="183" h="183">
                    <a:moveTo>
                      <a:pt x="91" y="183"/>
                    </a:moveTo>
                    <a:lnTo>
                      <a:pt x="101" y="182"/>
                    </a:lnTo>
                    <a:lnTo>
                      <a:pt x="109" y="180"/>
                    </a:lnTo>
                    <a:lnTo>
                      <a:pt x="118" y="178"/>
                    </a:lnTo>
                    <a:lnTo>
                      <a:pt x="126" y="175"/>
                    </a:lnTo>
                    <a:lnTo>
                      <a:pt x="134" y="172"/>
                    </a:lnTo>
                    <a:lnTo>
                      <a:pt x="142" y="167"/>
                    </a:lnTo>
                    <a:lnTo>
                      <a:pt x="149" y="162"/>
                    </a:lnTo>
                    <a:lnTo>
                      <a:pt x="156" y="156"/>
                    </a:lnTo>
                    <a:lnTo>
                      <a:pt x="162" y="149"/>
                    </a:lnTo>
                    <a:lnTo>
                      <a:pt x="167" y="142"/>
                    </a:lnTo>
                    <a:lnTo>
                      <a:pt x="172" y="135"/>
                    </a:lnTo>
                    <a:lnTo>
                      <a:pt x="175" y="126"/>
                    </a:lnTo>
                    <a:lnTo>
                      <a:pt x="178" y="118"/>
                    </a:lnTo>
                    <a:lnTo>
                      <a:pt x="180" y="109"/>
                    </a:lnTo>
                    <a:lnTo>
                      <a:pt x="182" y="101"/>
                    </a:lnTo>
                    <a:lnTo>
                      <a:pt x="183" y="91"/>
                    </a:lnTo>
                    <a:lnTo>
                      <a:pt x="182" y="82"/>
                    </a:lnTo>
                    <a:lnTo>
                      <a:pt x="180" y="73"/>
                    </a:lnTo>
                    <a:lnTo>
                      <a:pt x="178" y="64"/>
                    </a:lnTo>
                    <a:lnTo>
                      <a:pt x="175" y="55"/>
                    </a:lnTo>
                    <a:lnTo>
                      <a:pt x="172" y="47"/>
                    </a:lnTo>
                    <a:lnTo>
                      <a:pt x="167" y="40"/>
                    </a:lnTo>
                    <a:lnTo>
                      <a:pt x="162" y="33"/>
                    </a:lnTo>
                    <a:lnTo>
                      <a:pt x="156" y="26"/>
                    </a:lnTo>
                    <a:lnTo>
                      <a:pt x="149" y="21"/>
                    </a:lnTo>
                    <a:lnTo>
                      <a:pt x="142" y="15"/>
                    </a:lnTo>
                    <a:lnTo>
                      <a:pt x="134" y="11"/>
                    </a:lnTo>
                    <a:lnTo>
                      <a:pt x="126" y="6"/>
                    </a:lnTo>
                    <a:lnTo>
                      <a:pt x="118" y="4"/>
                    </a:lnTo>
                    <a:lnTo>
                      <a:pt x="109" y="2"/>
                    </a:lnTo>
                    <a:lnTo>
                      <a:pt x="101" y="0"/>
                    </a:lnTo>
                    <a:lnTo>
                      <a:pt x="91" y="0"/>
                    </a:lnTo>
                    <a:lnTo>
                      <a:pt x="82" y="0"/>
                    </a:lnTo>
                    <a:lnTo>
                      <a:pt x="73" y="2"/>
                    </a:lnTo>
                    <a:lnTo>
                      <a:pt x="64" y="4"/>
                    </a:lnTo>
                    <a:lnTo>
                      <a:pt x="55" y="6"/>
                    </a:lnTo>
                    <a:lnTo>
                      <a:pt x="47" y="11"/>
                    </a:lnTo>
                    <a:lnTo>
                      <a:pt x="40" y="15"/>
                    </a:lnTo>
                    <a:lnTo>
                      <a:pt x="33" y="21"/>
                    </a:lnTo>
                    <a:lnTo>
                      <a:pt x="26" y="26"/>
                    </a:lnTo>
                    <a:lnTo>
                      <a:pt x="21" y="33"/>
                    </a:lnTo>
                    <a:lnTo>
                      <a:pt x="15" y="40"/>
                    </a:lnTo>
                    <a:lnTo>
                      <a:pt x="11" y="47"/>
                    </a:lnTo>
                    <a:lnTo>
                      <a:pt x="6" y="55"/>
                    </a:lnTo>
                    <a:lnTo>
                      <a:pt x="4" y="64"/>
                    </a:lnTo>
                    <a:lnTo>
                      <a:pt x="2" y="73"/>
                    </a:lnTo>
                    <a:lnTo>
                      <a:pt x="0" y="82"/>
                    </a:lnTo>
                    <a:lnTo>
                      <a:pt x="0" y="91"/>
                    </a:lnTo>
                    <a:lnTo>
                      <a:pt x="0" y="101"/>
                    </a:lnTo>
                    <a:lnTo>
                      <a:pt x="2" y="109"/>
                    </a:lnTo>
                    <a:lnTo>
                      <a:pt x="4" y="118"/>
                    </a:lnTo>
                    <a:lnTo>
                      <a:pt x="6" y="126"/>
                    </a:lnTo>
                    <a:lnTo>
                      <a:pt x="11" y="135"/>
                    </a:lnTo>
                    <a:lnTo>
                      <a:pt x="15" y="142"/>
                    </a:lnTo>
                    <a:lnTo>
                      <a:pt x="21" y="149"/>
                    </a:lnTo>
                    <a:lnTo>
                      <a:pt x="26" y="156"/>
                    </a:lnTo>
                    <a:lnTo>
                      <a:pt x="33" y="162"/>
                    </a:lnTo>
                    <a:lnTo>
                      <a:pt x="40" y="167"/>
                    </a:lnTo>
                    <a:lnTo>
                      <a:pt x="47" y="172"/>
                    </a:lnTo>
                    <a:lnTo>
                      <a:pt x="55" y="175"/>
                    </a:lnTo>
                    <a:lnTo>
                      <a:pt x="64" y="178"/>
                    </a:lnTo>
                    <a:lnTo>
                      <a:pt x="73" y="180"/>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1" name="Freeform 130"/>
              <p:cNvSpPr>
                <a:spLocks/>
              </p:cNvSpPr>
              <p:nvPr/>
            </p:nvSpPr>
            <p:spPr bwMode="gray">
              <a:xfrm>
                <a:off x="12235265" y="3526787"/>
                <a:ext cx="203200" cy="33338"/>
              </a:xfrm>
              <a:custGeom>
                <a:avLst/>
                <a:gdLst/>
                <a:ahLst/>
                <a:cxnLst>
                  <a:cxn ang="0">
                    <a:pos x="1170" y="0"/>
                  </a:cxn>
                  <a:cxn ang="0">
                    <a:pos x="1192" y="2"/>
                  </a:cxn>
                  <a:cxn ang="0">
                    <a:pos x="1212" y="7"/>
                  </a:cxn>
                  <a:cxn ang="0">
                    <a:pos x="1231" y="17"/>
                  </a:cxn>
                  <a:cxn ang="0">
                    <a:pos x="1246" y="31"/>
                  </a:cxn>
                  <a:cxn ang="0">
                    <a:pos x="1259" y="47"/>
                  </a:cxn>
                  <a:cxn ang="0">
                    <a:pos x="1271" y="66"/>
                  </a:cxn>
                  <a:cxn ang="0">
                    <a:pos x="1276" y="86"/>
                  </a:cxn>
                  <a:cxn ang="0">
                    <a:pos x="1278" y="108"/>
                  </a:cxn>
                  <a:cxn ang="0">
                    <a:pos x="1276" y="130"/>
                  </a:cxn>
                  <a:cxn ang="0">
                    <a:pos x="1271" y="150"/>
                  </a:cxn>
                  <a:cxn ang="0">
                    <a:pos x="1259" y="169"/>
                  </a:cxn>
                  <a:cxn ang="0">
                    <a:pos x="1246" y="185"/>
                  </a:cxn>
                  <a:cxn ang="0">
                    <a:pos x="1231" y="198"/>
                  </a:cxn>
                  <a:cxn ang="0">
                    <a:pos x="1212" y="208"/>
                  </a:cxn>
                  <a:cxn ang="0">
                    <a:pos x="1192" y="215"/>
                  </a:cxn>
                  <a:cxn ang="0">
                    <a:pos x="1170" y="217"/>
                  </a:cxn>
                  <a:cxn ang="0">
                    <a:pos x="97" y="216"/>
                  </a:cxn>
                  <a:cxn ang="0">
                    <a:pos x="76" y="213"/>
                  </a:cxn>
                  <a:cxn ang="0">
                    <a:pos x="56" y="204"/>
                  </a:cxn>
                  <a:cxn ang="0">
                    <a:pos x="40" y="192"/>
                  </a:cxn>
                  <a:cxn ang="0">
                    <a:pos x="24" y="177"/>
                  </a:cxn>
                  <a:cxn ang="0">
                    <a:pos x="13" y="159"/>
                  </a:cxn>
                  <a:cxn ang="0">
                    <a:pos x="4" y="140"/>
                  </a:cxn>
                  <a:cxn ang="0">
                    <a:pos x="0" y="119"/>
                  </a:cxn>
                  <a:cxn ang="0">
                    <a:pos x="0" y="97"/>
                  </a:cxn>
                  <a:cxn ang="0">
                    <a:pos x="4" y="76"/>
                  </a:cxn>
                  <a:cxn ang="0">
                    <a:pos x="13" y="56"/>
                  </a:cxn>
                  <a:cxn ang="0">
                    <a:pos x="24" y="38"/>
                  </a:cxn>
                  <a:cxn ang="0">
                    <a:pos x="40" y="24"/>
                  </a:cxn>
                  <a:cxn ang="0">
                    <a:pos x="56" y="12"/>
                  </a:cxn>
                  <a:cxn ang="0">
                    <a:pos x="76" y="4"/>
                  </a:cxn>
                  <a:cxn ang="0">
                    <a:pos x="97" y="0"/>
                  </a:cxn>
                </a:cxnLst>
                <a:rect l="0" t="0" r="r" b="b"/>
                <a:pathLst>
                  <a:path w="1278" h="217">
                    <a:moveTo>
                      <a:pt x="108" y="0"/>
                    </a:moveTo>
                    <a:lnTo>
                      <a:pt x="1170" y="0"/>
                    </a:lnTo>
                    <a:lnTo>
                      <a:pt x="1181" y="0"/>
                    </a:lnTo>
                    <a:lnTo>
                      <a:pt x="1192" y="2"/>
                    </a:lnTo>
                    <a:lnTo>
                      <a:pt x="1202" y="4"/>
                    </a:lnTo>
                    <a:lnTo>
                      <a:pt x="1212" y="7"/>
                    </a:lnTo>
                    <a:lnTo>
                      <a:pt x="1222" y="12"/>
                    </a:lnTo>
                    <a:lnTo>
                      <a:pt x="1231" y="17"/>
                    </a:lnTo>
                    <a:lnTo>
                      <a:pt x="1238" y="24"/>
                    </a:lnTo>
                    <a:lnTo>
                      <a:pt x="1246" y="31"/>
                    </a:lnTo>
                    <a:lnTo>
                      <a:pt x="1254" y="38"/>
                    </a:lnTo>
                    <a:lnTo>
                      <a:pt x="1259" y="47"/>
                    </a:lnTo>
                    <a:lnTo>
                      <a:pt x="1265" y="56"/>
                    </a:lnTo>
                    <a:lnTo>
                      <a:pt x="1271" y="66"/>
                    </a:lnTo>
                    <a:lnTo>
                      <a:pt x="1274" y="76"/>
                    </a:lnTo>
                    <a:lnTo>
                      <a:pt x="1276" y="86"/>
                    </a:lnTo>
                    <a:lnTo>
                      <a:pt x="1278" y="97"/>
                    </a:lnTo>
                    <a:lnTo>
                      <a:pt x="1278" y="108"/>
                    </a:lnTo>
                    <a:lnTo>
                      <a:pt x="1278" y="119"/>
                    </a:lnTo>
                    <a:lnTo>
                      <a:pt x="1276" y="130"/>
                    </a:lnTo>
                    <a:lnTo>
                      <a:pt x="1274" y="140"/>
                    </a:lnTo>
                    <a:lnTo>
                      <a:pt x="1271" y="150"/>
                    </a:lnTo>
                    <a:lnTo>
                      <a:pt x="1265" y="159"/>
                    </a:lnTo>
                    <a:lnTo>
                      <a:pt x="1259" y="169"/>
                    </a:lnTo>
                    <a:lnTo>
                      <a:pt x="1254" y="177"/>
                    </a:lnTo>
                    <a:lnTo>
                      <a:pt x="1246" y="185"/>
                    </a:lnTo>
                    <a:lnTo>
                      <a:pt x="1238" y="192"/>
                    </a:lnTo>
                    <a:lnTo>
                      <a:pt x="1231" y="198"/>
                    </a:lnTo>
                    <a:lnTo>
                      <a:pt x="1222" y="204"/>
                    </a:lnTo>
                    <a:lnTo>
                      <a:pt x="1212" y="208"/>
                    </a:lnTo>
                    <a:lnTo>
                      <a:pt x="1202" y="213"/>
                    </a:lnTo>
                    <a:lnTo>
                      <a:pt x="1192" y="215"/>
                    </a:lnTo>
                    <a:lnTo>
                      <a:pt x="1181" y="216"/>
                    </a:lnTo>
                    <a:lnTo>
                      <a:pt x="1170" y="217"/>
                    </a:lnTo>
                    <a:lnTo>
                      <a:pt x="108" y="217"/>
                    </a:lnTo>
                    <a:lnTo>
                      <a:pt x="97" y="216"/>
                    </a:lnTo>
                    <a:lnTo>
                      <a:pt x="86" y="215"/>
                    </a:lnTo>
                    <a:lnTo>
                      <a:pt x="76" y="213"/>
                    </a:lnTo>
                    <a:lnTo>
                      <a:pt x="66" y="208"/>
                    </a:lnTo>
                    <a:lnTo>
                      <a:pt x="56" y="204"/>
                    </a:lnTo>
                    <a:lnTo>
                      <a:pt x="47" y="198"/>
                    </a:lnTo>
                    <a:lnTo>
                      <a:pt x="40" y="192"/>
                    </a:lnTo>
                    <a:lnTo>
                      <a:pt x="32" y="185"/>
                    </a:lnTo>
                    <a:lnTo>
                      <a:pt x="24" y="177"/>
                    </a:lnTo>
                    <a:lnTo>
                      <a:pt x="19" y="169"/>
                    </a:lnTo>
                    <a:lnTo>
                      <a:pt x="13" y="159"/>
                    </a:lnTo>
                    <a:lnTo>
                      <a:pt x="9" y="150"/>
                    </a:lnTo>
                    <a:lnTo>
                      <a:pt x="4" y="140"/>
                    </a:lnTo>
                    <a:lnTo>
                      <a:pt x="2" y="130"/>
                    </a:lnTo>
                    <a:lnTo>
                      <a:pt x="0" y="119"/>
                    </a:lnTo>
                    <a:lnTo>
                      <a:pt x="0" y="108"/>
                    </a:lnTo>
                    <a:lnTo>
                      <a:pt x="0" y="97"/>
                    </a:lnTo>
                    <a:lnTo>
                      <a:pt x="2" y="86"/>
                    </a:lnTo>
                    <a:lnTo>
                      <a:pt x="4" y="76"/>
                    </a:lnTo>
                    <a:lnTo>
                      <a:pt x="9" y="66"/>
                    </a:lnTo>
                    <a:lnTo>
                      <a:pt x="13" y="56"/>
                    </a:lnTo>
                    <a:lnTo>
                      <a:pt x="19" y="47"/>
                    </a:lnTo>
                    <a:lnTo>
                      <a:pt x="24" y="38"/>
                    </a:lnTo>
                    <a:lnTo>
                      <a:pt x="32" y="31"/>
                    </a:lnTo>
                    <a:lnTo>
                      <a:pt x="40" y="24"/>
                    </a:lnTo>
                    <a:lnTo>
                      <a:pt x="47" y="17"/>
                    </a:lnTo>
                    <a:lnTo>
                      <a:pt x="56" y="12"/>
                    </a:lnTo>
                    <a:lnTo>
                      <a:pt x="66" y="7"/>
                    </a:lnTo>
                    <a:lnTo>
                      <a:pt x="76" y="4"/>
                    </a:lnTo>
                    <a:lnTo>
                      <a:pt x="86" y="2"/>
                    </a:lnTo>
                    <a:lnTo>
                      <a:pt x="97" y="0"/>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2" name="Freeform 131"/>
              <p:cNvSpPr>
                <a:spLocks/>
              </p:cNvSpPr>
              <p:nvPr/>
            </p:nvSpPr>
            <p:spPr bwMode="gray">
              <a:xfrm>
                <a:off x="11619315" y="3526787"/>
                <a:ext cx="28575" cy="30163"/>
              </a:xfrm>
              <a:custGeom>
                <a:avLst/>
                <a:gdLst/>
                <a:ahLst/>
                <a:cxnLst>
                  <a:cxn ang="0">
                    <a:pos x="101" y="182"/>
                  </a:cxn>
                  <a:cxn ang="0">
                    <a:pos x="119" y="179"/>
                  </a:cxn>
                  <a:cxn ang="0">
                    <a:pos x="136" y="172"/>
                  </a:cxn>
                  <a:cxn ang="0">
                    <a:pos x="150" y="162"/>
                  </a:cxn>
                  <a:cxn ang="0">
                    <a:pos x="162" y="150"/>
                  </a:cxn>
                  <a:cxn ang="0">
                    <a:pos x="172" y="134"/>
                  </a:cxn>
                  <a:cxn ang="0">
                    <a:pos x="179" y="119"/>
                  </a:cxn>
                  <a:cxn ang="0">
                    <a:pos x="183" y="101"/>
                  </a:cxn>
                  <a:cxn ang="0">
                    <a:pos x="183" y="82"/>
                  </a:cxn>
                  <a:cxn ang="0">
                    <a:pos x="179" y="65"/>
                  </a:cxn>
                  <a:cxn ang="0">
                    <a:pos x="172" y="48"/>
                  </a:cxn>
                  <a:cxn ang="0">
                    <a:pos x="162" y="34"/>
                  </a:cxn>
                  <a:cxn ang="0">
                    <a:pos x="150" y="21"/>
                  </a:cxn>
                  <a:cxn ang="0">
                    <a:pos x="136" y="11"/>
                  </a:cxn>
                  <a:cxn ang="0">
                    <a:pos x="119" y="5"/>
                  </a:cxn>
                  <a:cxn ang="0">
                    <a:pos x="101" y="0"/>
                  </a:cxn>
                  <a:cxn ang="0">
                    <a:pos x="82" y="0"/>
                  </a:cxn>
                  <a:cxn ang="0">
                    <a:pos x="65" y="5"/>
                  </a:cxn>
                  <a:cxn ang="0">
                    <a:pos x="49" y="11"/>
                  </a:cxn>
                  <a:cxn ang="0">
                    <a:pos x="34" y="21"/>
                  </a:cxn>
                  <a:cxn ang="0">
                    <a:pos x="21" y="34"/>
                  </a:cxn>
                  <a:cxn ang="0">
                    <a:pos x="11" y="48"/>
                  </a:cxn>
                  <a:cxn ang="0">
                    <a:pos x="5" y="65"/>
                  </a:cxn>
                  <a:cxn ang="0">
                    <a:pos x="1" y="82"/>
                  </a:cxn>
                  <a:cxn ang="0">
                    <a:pos x="1" y="101"/>
                  </a:cxn>
                  <a:cxn ang="0">
                    <a:pos x="5" y="119"/>
                  </a:cxn>
                  <a:cxn ang="0">
                    <a:pos x="11" y="134"/>
                  </a:cxn>
                  <a:cxn ang="0">
                    <a:pos x="21" y="150"/>
                  </a:cxn>
                  <a:cxn ang="0">
                    <a:pos x="34" y="162"/>
                  </a:cxn>
                  <a:cxn ang="0">
                    <a:pos x="49" y="172"/>
                  </a:cxn>
                  <a:cxn ang="0">
                    <a:pos x="65" y="179"/>
                  </a:cxn>
                  <a:cxn ang="0">
                    <a:pos x="82" y="182"/>
                  </a:cxn>
                </a:cxnLst>
                <a:rect l="0" t="0" r="r" b="b"/>
                <a:pathLst>
                  <a:path w="183" h="183">
                    <a:moveTo>
                      <a:pt x="92" y="183"/>
                    </a:moveTo>
                    <a:lnTo>
                      <a:pt x="101" y="182"/>
                    </a:lnTo>
                    <a:lnTo>
                      <a:pt x="110" y="181"/>
                    </a:lnTo>
                    <a:lnTo>
                      <a:pt x="119" y="179"/>
                    </a:lnTo>
                    <a:lnTo>
                      <a:pt x="128" y="176"/>
                    </a:lnTo>
                    <a:lnTo>
                      <a:pt x="136" y="172"/>
                    </a:lnTo>
                    <a:lnTo>
                      <a:pt x="143" y="168"/>
                    </a:lnTo>
                    <a:lnTo>
                      <a:pt x="150" y="162"/>
                    </a:lnTo>
                    <a:lnTo>
                      <a:pt x="157" y="156"/>
                    </a:lnTo>
                    <a:lnTo>
                      <a:pt x="162" y="150"/>
                    </a:lnTo>
                    <a:lnTo>
                      <a:pt x="168" y="142"/>
                    </a:lnTo>
                    <a:lnTo>
                      <a:pt x="172" y="134"/>
                    </a:lnTo>
                    <a:lnTo>
                      <a:pt x="177" y="127"/>
                    </a:lnTo>
                    <a:lnTo>
                      <a:pt x="179" y="119"/>
                    </a:lnTo>
                    <a:lnTo>
                      <a:pt x="181" y="110"/>
                    </a:lnTo>
                    <a:lnTo>
                      <a:pt x="183" y="101"/>
                    </a:lnTo>
                    <a:lnTo>
                      <a:pt x="183" y="91"/>
                    </a:lnTo>
                    <a:lnTo>
                      <a:pt x="183" y="82"/>
                    </a:lnTo>
                    <a:lnTo>
                      <a:pt x="181" y="73"/>
                    </a:lnTo>
                    <a:lnTo>
                      <a:pt x="179" y="65"/>
                    </a:lnTo>
                    <a:lnTo>
                      <a:pt x="177" y="56"/>
                    </a:lnTo>
                    <a:lnTo>
                      <a:pt x="172" y="48"/>
                    </a:lnTo>
                    <a:lnTo>
                      <a:pt x="168" y="40"/>
                    </a:lnTo>
                    <a:lnTo>
                      <a:pt x="162" y="34"/>
                    </a:lnTo>
                    <a:lnTo>
                      <a:pt x="157" y="27"/>
                    </a:lnTo>
                    <a:lnTo>
                      <a:pt x="150" y="21"/>
                    </a:lnTo>
                    <a:lnTo>
                      <a:pt x="143" y="16"/>
                    </a:lnTo>
                    <a:lnTo>
                      <a:pt x="136" y="11"/>
                    </a:lnTo>
                    <a:lnTo>
                      <a:pt x="128" y="7"/>
                    </a:lnTo>
                    <a:lnTo>
                      <a:pt x="119" y="5"/>
                    </a:lnTo>
                    <a:lnTo>
                      <a:pt x="110" y="2"/>
                    </a:lnTo>
                    <a:lnTo>
                      <a:pt x="101" y="0"/>
                    </a:lnTo>
                    <a:lnTo>
                      <a:pt x="92" y="0"/>
                    </a:lnTo>
                    <a:lnTo>
                      <a:pt x="82" y="0"/>
                    </a:lnTo>
                    <a:lnTo>
                      <a:pt x="73" y="2"/>
                    </a:lnTo>
                    <a:lnTo>
                      <a:pt x="65" y="5"/>
                    </a:lnTo>
                    <a:lnTo>
                      <a:pt x="57" y="7"/>
                    </a:lnTo>
                    <a:lnTo>
                      <a:pt x="49" y="11"/>
                    </a:lnTo>
                    <a:lnTo>
                      <a:pt x="41" y="16"/>
                    </a:lnTo>
                    <a:lnTo>
                      <a:pt x="34" y="21"/>
                    </a:lnTo>
                    <a:lnTo>
                      <a:pt x="28" y="27"/>
                    </a:lnTo>
                    <a:lnTo>
                      <a:pt x="21" y="34"/>
                    </a:lnTo>
                    <a:lnTo>
                      <a:pt x="16" y="40"/>
                    </a:lnTo>
                    <a:lnTo>
                      <a:pt x="11" y="48"/>
                    </a:lnTo>
                    <a:lnTo>
                      <a:pt x="8" y="56"/>
                    </a:lnTo>
                    <a:lnTo>
                      <a:pt x="5" y="65"/>
                    </a:lnTo>
                    <a:lnTo>
                      <a:pt x="2" y="73"/>
                    </a:lnTo>
                    <a:lnTo>
                      <a:pt x="1" y="82"/>
                    </a:lnTo>
                    <a:lnTo>
                      <a:pt x="0" y="91"/>
                    </a:lnTo>
                    <a:lnTo>
                      <a:pt x="1" y="101"/>
                    </a:lnTo>
                    <a:lnTo>
                      <a:pt x="2" y="110"/>
                    </a:lnTo>
                    <a:lnTo>
                      <a:pt x="5" y="119"/>
                    </a:lnTo>
                    <a:lnTo>
                      <a:pt x="8" y="127"/>
                    </a:lnTo>
                    <a:lnTo>
                      <a:pt x="11" y="134"/>
                    </a:lnTo>
                    <a:lnTo>
                      <a:pt x="16" y="142"/>
                    </a:lnTo>
                    <a:lnTo>
                      <a:pt x="21" y="150"/>
                    </a:lnTo>
                    <a:lnTo>
                      <a:pt x="28" y="156"/>
                    </a:lnTo>
                    <a:lnTo>
                      <a:pt x="34" y="162"/>
                    </a:lnTo>
                    <a:lnTo>
                      <a:pt x="41" y="168"/>
                    </a:lnTo>
                    <a:lnTo>
                      <a:pt x="49" y="172"/>
                    </a:lnTo>
                    <a:lnTo>
                      <a:pt x="57" y="176"/>
                    </a:lnTo>
                    <a:lnTo>
                      <a:pt x="65" y="179"/>
                    </a:lnTo>
                    <a:lnTo>
                      <a:pt x="73" y="181"/>
                    </a:lnTo>
                    <a:lnTo>
                      <a:pt x="82" y="182"/>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3" name="Freeform 132"/>
              <p:cNvSpPr>
                <a:spLocks/>
              </p:cNvSpPr>
              <p:nvPr/>
            </p:nvSpPr>
            <p:spPr bwMode="gray">
              <a:xfrm>
                <a:off x="11659003" y="3526787"/>
                <a:ext cx="28575" cy="30163"/>
              </a:xfrm>
              <a:custGeom>
                <a:avLst/>
                <a:gdLst/>
                <a:ahLst/>
                <a:cxnLst>
                  <a:cxn ang="0">
                    <a:pos x="100" y="182"/>
                  </a:cxn>
                  <a:cxn ang="0">
                    <a:pos x="118" y="179"/>
                  </a:cxn>
                  <a:cxn ang="0">
                    <a:pos x="134" y="172"/>
                  </a:cxn>
                  <a:cxn ang="0">
                    <a:pos x="149" y="162"/>
                  </a:cxn>
                  <a:cxn ang="0">
                    <a:pos x="161" y="150"/>
                  </a:cxn>
                  <a:cxn ang="0">
                    <a:pos x="171" y="134"/>
                  </a:cxn>
                  <a:cxn ang="0">
                    <a:pos x="179" y="119"/>
                  </a:cxn>
                  <a:cxn ang="0">
                    <a:pos x="182" y="101"/>
                  </a:cxn>
                  <a:cxn ang="0">
                    <a:pos x="182" y="82"/>
                  </a:cxn>
                  <a:cxn ang="0">
                    <a:pos x="179" y="65"/>
                  </a:cxn>
                  <a:cxn ang="0">
                    <a:pos x="171" y="48"/>
                  </a:cxn>
                  <a:cxn ang="0">
                    <a:pos x="161" y="34"/>
                  </a:cxn>
                  <a:cxn ang="0">
                    <a:pos x="149" y="21"/>
                  </a:cxn>
                  <a:cxn ang="0">
                    <a:pos x="134" y="11"/>
                  </a:cxn>
                  <a:cxn ang="0">
                    <a:pos x="118" y="5"/>
                  </a:cxn>
                  <a:cxn ang="0">
                    <a:pos x="100" y="0"/>
                  </a:cxn>
                  <a:cxn ang="0">
                    <a:pos x="81" y="0"/>
                  </a:cxn>
                  <a:cxn ang="0">
                    <a:pos x="63" y="5"/>
                  </a:cxn>
                  <a:cxn ang="0">
                    <a:pos x="48" y="11"/>
                  </a:cxn>
                  <a:cxn ang="0">
                    <a:pos x="32" y="21"/>
                  </a:cxn>
                  <a:cxn ang="0">
                    <a:pos x="20" y="34"/>
                  </a:cxn>
                  <a:cxn ang="0">
                    <a:pos x="10" y="48"/>
                  </a:cxn>
                  <a:cxn ang="0">
                    <a:pos x="4" y="65"/>
                  </a:cxn>
                  <a:cxn ang="0">
                    <a:pos x="0" y="82"/>
                  </a:cxn>
                  <a:cxn ang="0">
                    <a:pos x="0" y="101"/>
                  </a:cxn>
                  <a:cxn ang="0">
                    <a:pos x="4" y="119"/>
                  </a:cxn>
                  <a:cxn ang="0">
                    <a:pos x="10" y="134"/>
                  </a:cxn>
                  <a:cxn ang="0">
                    <a:pos x="20" y="150"/>
                  </a:cxn>
                  <a:cxn ang="0">
                    <a:pos x="32" y="162"/>
                  </a:cxn>
                  <a:cxn ang="0">
                    <a:pos x="48" y="172"/>
                  </a:cxn>
                  <a:cxn ang="0">
                    <a:pos x="63" y="179"/>
                  </a:cxn>
                  <a:cxn ang="0">
                    <a:pos x="81" y="182"/>
                  </a:cxn>
                </a:cxnLst>
                <a:rect l="0" t="0" r="r" b="b"/>
                <a:pathLst>
                  <a:path w="182" h="183">
                    <a:moveTo>
                      <a:pt x="91" y="183"/>
                    </a:moveTo>
                    <a:lnTo>
                      <a:pt x="100" y="182"/>
                    </a:lnTo>
                    <a:lnTo>
                      <a:pt x="109" y="181"/>
                    </a:lnTo>
                    <a:lnTo>
                      <a:pt x="118" y="179"/>
                    </a:lnTo>
                    <a:lnTo>
                      <a:pt x="127" y="176"/>
                    </a:lnTo>
                    <a:lnTo>
                      <a:pt x="134" y="172"/>
                    </a:lnTo>
                    <a:lnTo>
                      <a:pt x="142" y="168"/>
                    </a:lnTo>
                    <a:lnTo>
                      <a:pt x="149" y="162"/>
                    </a:lnTo>
                    <a:lnTo>
                      <a:pt x="155" y="156"/>
                    </a:lnTo>
                    <a:lnTo>
                      <a:pt x="161" y="150"/>
                    </a:lnTo>
                    <a:lnTo>
                      <a:pt x="167" y="142"/>
                    </a:lnTo>
                    <a:lnTo>
                      <a:pt x="171" y="134"/>
                    </a:lnTo>
                    <a:lnTo>
                      <a:pt x="175" y="127"/>
                    </a:lnTo>
                    <a:lnTo>
                      <a:pt x="179" y="119"/>
                    </a:lnTo>
                    <a:lnTo>
                      <a:pt x="181" y="110"/>
                    </a:lnTo>
                    <a:lnTo>
                      <a:pt x="182" y="101"/>
                    </a:lnTo>
                    <a:lnTo>
                      <a:pt x="182" y="91"/>
                    </a:lnTo>
                    <a:lnTo>
                      <a:pt x="182" y="82"/>
                    </a:lnTo>
                    <a:lnTo>
                      <a:pt x="181" y="73"/>
                    </a:lnTo>
                    <a:lnTo>
                      <a:pt x="179" y="65"/>
                    </a:lnTo>
                    <a:lnTo>
                      <a:pt x="175" y="56"/>
                    </a:lnTo>
                    <a:lnTo>
                      <a:pt x="171" y="48"/>
                    </a:lnTo>
                    <a:lnTo>
                      <a:pt x="167" y="40"/>
                    </a:lnTo>
                    <a:lnTo>
                      <a:pt x="161" y="34"/>
                    </a:lnTo>
                    <a:lnTo>
                      <a:pt x="155" y="27"/>
                    </a:lnTo>
                    <a:lnTo>
                      <a:pt x="149" y="21"/>
                    </a:lnTo>
                    <a:lnTo>
                      <a:pt x="142" y="16"/>
                    </a:lnTo>
                    <a:lnTo>
                      <a:pt x="134" y="11"/>
                    </a:lnTo>
                    <a:lnTo>
                      <a:pt x="127" y="7"/>
                    </a:lnTo>
                    <a:lnTo>
                      <a:pt x="118" y="5"/>
                    </a:lnTo>
                    <a:lnTo>
                      <a:pt x="109" y="2"/>
                    </a:lnTo>
                    <a:lnTo>
                      <a:pt x="100" y="0"/>
                    </a:lnTo>
                    <a:lnTo>
                      <a:pt x="91" y="0"/>
                    </a:lnTo>
                    <a:lnTo>
                      <a:pt x="81" y="0"/>
                    </a:lnTo>
                    <a:lnTo>
                      <a:pt x="72" y="2"/>
                    </a:lnTo>
                    <a:lnTo>
                      <a:pt x="63" y="5"/>
                    </a:lnTo>
                    <a:lnTo>
                      <a:pt x="56" y="7"/>
                    </a:lnTo>
                    <a:lnTo>
                      <a:pt x="48" y="11"/>
                    </a:lnTo>
                    <a:lnTo>
                      <a:pt x="40" y="16"/>
                    </a:lnTo>
                    <a:lnTo>
                      <a:pt x="32" y="21"/>
                    </a:lnTo>
                    <a:lnTo>
                      <a:pt x="27" y="27"/>
                    </a:lnTo>
                    <a:lnTo>
                      <a:pt x="20" y="34"/>
                    </a:lnTo>
                    <a:lnTo>
                      <a:pt x="16" y="40"/>
                    </a:lnTo>
                    <a:lnTo>
                      <a:pt x="10" y="48"/>
                    </a:lnTo>
                    <a:lnTo>
                      <a:pt x="7" y="56"/>
                    </a:lnTo>
                    <a:lnTo>
                      <a:pt x="4" y="65"/>
                    </a:lnTo>
                    <a:lnTo>
                      <a:pt x="1" y="73"/>
                    </a:lnTo>
                    <a:lnTo>
                      <a:pt x="0" y="82"/>
                    </a:lnTo>
                    <a:lnTo>
                      <a:pt x="0" y="91"/>
                    </a:lnTo>
                    <a:lnTo>
                      <a:pt x="0" y="101"/>
                    </a:lnTo>
                    <a:lnTo>
                      <a:pt x="1" y="110"/>
                    </a:lnTo>
                    <a:lnTo>
                      <a:pt x="4" y="119"/>
                    </a:lnTo>
                    <a:lnTo>
                      <a:pt x="7" y="127"/>
                    </a:lnTo>
                    <a:lnTo>
                      <a:pt x="10" y="134"/>
                    </a:lnTo>
                    <a:lnTo>
                      <a:pt x="16" y="142"/>
                    </a:lnTo>
                    <a:lnTo>
                      <a:pt x="20" y="150"/>
                    </a:lnTo>
                    <a:lnTo>
                      <a:pt x="27" y="156"/>
                    </a:lnTo>
                    <a:lnTo>
                      <a:pt x="32" y="162"/>
                    </a:lnTo>
                    <a:lnTo>
                      <a:pt x="40" y="168"/>
                    </a:lnTo>
                    <a:lnTo>
                      <a:pt x="48" y="172"/>
                    </a:lnTo>
                    <a:lnTo>
                      <a:pt x="56" y="176"/>
                    </a:lnTo>
                    <a:lnTo>
                      <a:pt x="63" y="179"/>
                    </a:lnTo>
                    <a:lnTo>
                      <a:pt x="72" y="181"/>
                    </a:lnTo>
                    <a:lnTo>
                      <a:pt x="81"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4" name="Freeform 133"/>
              <p:cNvSpPr>
                <a:spLocks/>
              </p:cNvSpPr>
              <p:nvPr/>
            </p:nvSpPr>
            <p:spPr bwMode="gray">
              <a:xfrm>
                <a:off x="11698690" y="3526787"/>
                <a:ext cx="30163" cy="30163"/>
              </a:xfrm>
              <a:custGeom>
                <a:avLst/>
                <a:gdLst/>
                <a:ahLst/>
                <a:cxnLst>
                  <a:cxn ang="0">
                    <a:pos x="100" y="182"/>
                  </a:cxn>
                  <a:cxn ang="0">
                    <a:pos x="118" y="179"/>
                  </a:cxn>
                  <a:cxn ang="0">
                    <a:pos x="134" y="172"/>
                  </a:cxn>
                  <a:cxn ang="0">
                    <a:pos x="149" y="162"/>
                  </a:cxn>
                  <a:cxn ang="0">
                    <a:pos x="162" y="150"/>
                  </a:cxn>
                  <a:cxn ang="0">
                    <a:pos x="171" y="134"/>
                  </a:cxn>
                  <a:cxn ang="0">
                    <a:pos x="179" y="119"/>
                  </a:cxn>
                  <a:cxn ang="0">
                    <a:pos x="182" y="101"/>
                  </a:cxn>
                  <a:cxn ang="0">
                    <a:pos x="182" y="82"/>
                  </a:cxn>
                  <a:cxn ang="0">
                    <a:pos x="179" y="65"/>
                  </a:cxn>
                  <a:cxn ang="0">
                    <a:pos x="171" y="48"/>
                  </a:cxn>
                  <a:cxn ang="0">
                    <a:pos x="162" y="34"/>
                  </a:cxn>
                  <a:cxn ang="0">
                    <a:pos x="149" y="21"/>
                  </a:cxn>
                  <a:cxn ang="0">
                    <a:pos x="134" y="11"/>
                  </a:cxn>
                  <a:cxn ang="0">
                    <a:pos x="118" y="5"/>
                  </a:cxn>
                  <a:cxn ang="0">
                    <a:pos x="100" y="0"/>
                  </a:cxn>
                  <a:cxn ang="0">
                    <a:pos x="82" y="0"/>
                  </a:cxn>
                  <a:cxn ang="0">
                    <a:pos x="64" y="5"/>
                  </a:cxn>
                  <a:cxn ang="0">
                    <a:pos x="48" y="11"/>
                  </a:cxn>
                  <a:cxn ang="0">
                    <a:pos x="33" y="21"/>
                  </a:cxn>
                  <a:cxn ang="0">
                    <a:pos x="20" y="34"/>
                  </a:cxn>
                  <a:cxn ang="0">
                    <a:pos x="11" y="48"/>
                  </a:cxn>
                  <a:cxn ang="0">
                    <a:pos x="3" y="65"/>
                  </a:cxn>
                  <a:cxn ang="0">
                    <a:pos x="0" y="82"/>
                  </a:cxn>
                  <a:cxn ang="0">
                    <a:pos x="0" y="101"/>
                  </a:cxn>
                  <a:cxn ang="0">
                    <a:pos x="3" y="119"/>
                  </a:cxn>
                  <a:cxn ang="0">
                    <a:pos x="11" y="134"/>
                  </a:cxn>
                  <a:cxn ang="0">
                    <a:pos x="20" y="150"/>
                  </a:cxn>
                  <a:cxn ang="0">
                    <a:pos x="33" y="162"/>
                  </a:cxn>
                  <a:cxn ang="0">
                    <a:pos x="48" y="172"/>
                  </a:cxn>
                  <a:cxn ang="0">
                    <a:pos x="64" y="179"/>
                  </a:cxn>
                  <a:cxn ang="0">
                    <a:pos x="82" y="182"/>
                  </a:cxn>
                </a:cxnLst>
                <a:rect l="0" t="0" r="r" b="b"/>
                <a:pathLst>
                  <a:path w="182" h="183">
                    <a:moveTo>
                      <a:pt x="91" y="183"/>
                    </a:moveTo>
                    <a:lnTo>
                      <a:pt x="100" y="182"/>
                    </a:lnTo>
                    <a:lnTo>
                      <a:pt x="110" y="181"/>
                    </a:lnTo>
                    <a:lnTo>
                      <a:pt x="118" y="179"/>
                    </a:lnTo>
                    <a:lnTo>
                      <a:pt x="126" y="176"/>
                    </a:lnTo>
                    <a:lnTo>
                      <a:pt x="134" y="172"/>
                    </a:lnTo>
                    <a:lnTo>
                      <a:pt x="142" y="168"/>
                    </a:lnTo>
                    <a:lnTo>
                      <a:pt x="149" y="162"/>
                    </a:lnTo>
                    <a:lnTo>
                      <a:pt x="155" y="156"/>
                    </a:lnTo>
                    <a:lnTo>
                      <a:pt x="162" y="150"/>
                    </a:lnTo>
                    <a:lnTo>
                      <a:pt x="166" y="142"/>
                    </a:lnTo>
                    <a:lnTo>
                      <a:pt x="171" y="134"/>
                    </a:lnTo>
                    <a:lnTo>
                      <a:pt x="175" y="127"/>
                    </a:lnTo>
                    <a:lnTo>
                      <a:pt x="179" y="119"/>
                    </a:lnTo>
                    <a:lnTo>
                      <a:pt x="181" y="110"/>
                    </a:lnTo>
                    <a:lnTo>
                      <a:pt x="182" y="101"/>
                    </a:lnTo>
                    <a:lnTo>
                      <a:pt x="182" y="91"/>
                    </a:lnTo>
                    <a:lnTo>
                      <a:pt x="182" y="82"/>
                    </a:lnTo>
                    <a:lnTo>
                      <a:pt x="181" y="73"/>
                    </a:lnTo>
                    <a:lnTo>
                      <a:pt x="179" y="65"/>
                    </a:lnTo>
                    <a:lnTo>
                      <a:pt x="175" y="56"/>
                    </a:lnTo>
                    <a:lnTo>
                      <a:pt x="171" y="48"/>
                    </a:lnTo>
                    <a:lnTo>
                      <a:pt x="166" y="40"/>
                    </a:lnTo>
                    <a:lnTo>
                      <a:pt x="162" y="34"/>
                    </a:lnTo>
                    <a:lnTo>
                      <a:pt x="155" y="27"/>
                    </a:lnTo>
                    <a:lnTo>
                      <a:pt x="149" y="21"/>
                    </a:lnTo>
                    <a:lnTo>
                      <a:pt x="142" y="16"/>
                    </a:lnTo>
                    <a:lnTo>
                      <a:pt x="134" y="11"/>
                    </a:lnTo>
                    <a:lnTo>
                      <a:pt x="126" y="7"/>
                    </a:lnTo>
                    <a:lnTo>
                      <a:pt x="118" y="5"/>
                    </a:lnTo>
                    <a:lnTo>
                      <a:pt x="110" y="2"/>
                    </a:lnTo>
                    <a:lnTo>
                      <a:pt x="100" y="0"/>
                    </a:lnTo>
                    <a:lnTo>
                      <a:pt x="91" y="0"/>
                    </a:lnTo>
                    <a:lnTo>
                      <a:pt x="82" y="0"/>
                    </a:lnTo>
                    <a:lnTo>
                      <a:pt x="72" y="2"/>
                    </a:lnTo>
                    <a:lnTo>
                      <a:pt x="64" y="5"/>
                    </a:lnTo>
                    <a:lnTo>
                      <a:pt x="55" y="7"/>
                    </a:lnTo>
                    <a:lnTo>
                      <a:pt x="48" y="11"/>
                    </a:lnTo>
                    <a:lnTo>
                      <a:pt x="40" y="16"/>
                    </a:lnTo>
                    <a:lnTo>
                      <a:pt x="33" y="21"/>
                    </a:lnTo>
                    <a:lnTo>
                      <a:pt x="27" y="27"/>
                    </a:lnTo>
                    <a:lnTo>
                      <a:pt x="20" y="34"/>
                    </a:lnTo>
                    <a:lnTo>
                      <a:pt x="16" y="40"/>
                    </a:lnTo>
                    <a:lnTo>
                      <a:pt x="11" y="48"/>
                    </a:lnTo>
                    <a:lnTo>
                      <a:pt x="7" y="56"/>
                    </a:lnTo>
                    <a:lnTo>
                      <a:pt x="3" y="65"/>
                    </a:lnTo>
                    <a:lnTo>
                      <a:pt x="1" y="73"/>
                    </a:lnTo>
                    <a:lnTo>
                      <a:pt x="0" y="82"/>
                    </a:lnTo>
                    <a:lnTo>
                      <a:pt x="0" y="91"/>
                    </a:lnTo>
                    <a:lnTo>
                      <a:pt x="0" y="101"/>
                    </a:lnTo>
                    <a:lnTo>
                      <a:pt x="1" y="110"/>
                    </a:lnTo>
                    <a:lnTo>
                      <a:pt x="3" y="119"/>
                    </a:lnTo>
                    <a:lnTo>
                      <a:pt x="7" y="127"/>
                    </a:lnTo>
                    <a:lnTo>
                      <a:pt x="11" y="134"/>
                    </a:lnTo>
                    <a:lnTo>
                      <a:pt x="16" y="142"/>
                    </a:lnTo>
                    <a:lnTo>
                      <a:pt x="20" y="150"/>
                    </a:lnTo>
                    <a:lnTo>
                      <a:pt x="27" y="156"/>
                    </a:lnTo>
                    <a:lnTo>
                      <a:pt x="33" y="162"/>
                    </a:lnTo>
                    <a:lnTo>
                      <a:pt x="40" y="168"/>
                    </a:lnTo>
                    <a:lnTo>
                      <a:pt x="48" y="172"/>
                    </a:lnTo>
                    <a:lnTo>
                      <a:pt x="55" y="176"/>
                    </a:lnTo>
                    <a:lnTo>
                      <a:pt x="64" y="179"/>
                    </a:lnTo>
                    <a:lnTo>
                      <a:pt x="72"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5" name="Freeform 134"/>
              <p:cNvSpPr>
                <a:spLocks/>
              </p:cNvSpPr>
              <p:nvPr/>
            </p:nvSpPr>
            <p:spPr bwMode="gray">
              <a:xfrm>
                <a:off x="11739965" y="3526787"/>
                <a:ext cx="28575" cy="30163"/>
              </a:xfrm>
              <a:custGeom>
                <a:avLst/>
                <a:gdLst/>
                <a:ahLst/>
                <a:cxnLst>
                  <a:cxn ang="0">
                    <a:pos x="101" y="182"/>
                  </a:cxn>
                  <a:cxn ang="0">
                    <a:pos x="118" y="179"/>
                  </a:cxn>
                  <a:cxn ang="0">
                    <a:pos x="134" y="172"/>
                  </a:cxn>
                  <a:cxn ang="0">
                    <a:pos x="148" y="162"/>
                  </a:cxn>
                  <a:cxn ang="0">
                    <a:pos x="162" y="150"/>
                  </a:cxn>
                  <a:cxn ang="0">
                    <a:pos x="172" y="134"/>
                  </a:cxn>
                  <a:cxn ang="0">
                    <a:pos x="178" y="119"/>
                  </a:cxn>
                  <a:cxn ang="0">
                    <a:pos x="182" y="101"/>
                  </a:cxn>
                  <a:cxn ang="0">
                    <a:pos x="182" y="82"/>
                  </a:cxn>
                  <a:cxn ang="0">
                    <a:pos x="178" y="65"/>
                  </a:cxn>
                  <a:cxn ang="0">
                    <a:pos x="172" y="48"/>
                  </a:cxn>
                  <a:cxn ang="0">
                    <a:pos x="162" y="34"/>
                  </a:cxn>
                  <a:cxn ang="0">
                    <a:pos x="148" y="21"/>
                  </a:cxn>
                  <a:cxn ang="0">
                    <a:pos x="134" y="11"/>
                  </a:cxn>
                  <a:cxn ang="0">
                    <a:pos x="118" y="5"/>
                  </a:cxn>
                  <a:cxn ang="0">
                    <a:pos x="101" y="0"/>
                  </a:cxn>
                  <a:cxn ang="0">
                    <a:pos x="82" y="0"/>
                  </a:cxn>
                  <a:cxn ang="0">
                    <a:pos x="64" y="5"/>
                  </a:cxn>
                  <a:cxn ang="0">
                    <a:pos x="48" y="11"/>
                  </a:cxn>
                  <a:cxn ang="0">
                    <a:pos x="33" y="21"/>
                  </a:cxn>
                  <a:cxn ang="0">
                    <a:pos x="21" y="34"/>
                  </a:cxn>
                  <a:cxn ang="0">
                    <a:pos x="11" y="48"/>
                  </a:cxn>
                  <a:cxn ang="0">
                    <a:pos x="3" y="65"/>
                  </a:cxn>
                  <a:cxn ang="0">
                    <a:pos x="0" y="82"/>
                  </a:cxn>
                  <a:cxn ang="0">
                    <a:pos x="0" y="101"/>
                  </a:cxn>
                  <a:cxn ang="0">
                    <a:pos x="3" y="119"/>
                  </a:cxn>
                  <a:cxn ang="0">
                    <a:pos x="11" y="134"/>
                  </a:cxn>
                  <a:cxn ang="0">
                    <a:pos x="21" y="150"/>
                  </a:cxn>
                  <a:cxn ang="0">
                    <a:pos x="33" y="162"/>
                  </a:cxn>
                  <a:cxn ang="0">
                    <a:pos x="48" y="172"/>
                  </a:cxn>
                  <a:cxn ang="0">
                    <a:pos x="64" y="179"/>
                  </a:cxn>
                  <a:cxn ang="0">
                    <a:pos x="82" y="182"/>
                  </a:cxn>
                </a:cxnLst>
                <a:rect l="0" t="0" r="r" b="b"/>
                <a:pathLst>
                  <a:path w="183" h="183">
                    <a:moveTo>
                      <a:pt x="91" y="183"/>
                    </a:moveTo>
                    <a:lnTo>
                      <a:pt x="101" y="182"/>
                    </a:lnTo>
                    <a:lnTo>
                      <a:pt x="110" y="181"/>
                    </a:lnTo>
                    <a:lnTo>
                      <a:pt x="118" y="179"/>
                    </a:lnTo>
                    <a:lnTo>
                      <a:pt x="126" y="176"/>
                    </a:lnTo>
                    <a:lnTo>
                      <a:pt x="134" y="172"/>
                    </a:lnTo>
                    <a:lnTo>
                      <a:pt x="142" y="168"/>
                    </a:lnTo>
                    <a:lnTo>
                      <a:pt x="148" y="162"/>
                    </a:lnTo>
                    <a:lnTo>
                      <a:pt x="155" y="156"/>
                    </a:lnTo>
                    <a:lnTo>
                      <a:pt x="162" y="150"/>
                    </a:lnTo>
                    <a:lnTo>
                      <a:pt x="166" y="142"/>
                    </a:lnTo>
                    <a:lnTo>
                      <a:pt x="172" y="134"/>
                    </a:lnTo>
                    <a:lnTo>
                      <a:pt x="175" y="127"/>
                    </a:lnTo>
                    <a:lnTo>
                      <a:pt x="178" y="119"/>
                    </a:lnTo>
                    <a:lnTo>
                      <a:pt x="181" y="110"/>
                    </a:lnTo>
                    <a:lnTo>
                      <a:pt x="182" y="101"/>
                    </a:lnTo>
                    <a:lnTo>
                      <a:pt x="183" y="91"/>
                    </a:lnTo>
                    <a:lnTo>
                      <a:pt x="182" y="82"/>
                    </a:lnTo>
                    <a:lnTo>
                      <a:pt x="181" y="73"/>
                    </a:lnTo>
                    <a:lnTo>
                      <a:pt x="178" y="65"/>
                    </a:lnTo>
                    <a:lnTo>
                      <a:pt x="175" y="56"/>
                    </a:lnTo>
                    <a:lnTo>
                      <a:pt x="172" y="48"/>
                    </a:lnTo>
                    <a:lnTo>
                      <a:pt x="166" y="40"/>
                    </a:lnTo>
                    <a:lnTo>
                      <a:pt x="162" y="34"/>
                    </a:lnTo>
                    <a:lnTo>
                      <a:pt x="155" y="27"/>
                    </a:lnTo>
                    <a:lnTo>
                      <a:pt x="148" y="21"/>
                    </a:lnTo>
                    <a:lnTo>
                      <a:pt x="142" y="16"/>
                    </a:lnTo>
                    <a:lnTo>
                      <a:pt x="134" y="11"/>
                    </a:lnTo>
                    <a:lnTo>
                      <a:pt x="126" y="7"/>
                    </a:lnTo>
                    <a:lnTo>
                      <a:pt x="118" y="5"/>
                    </a:lnTo>
                    <a:lnTo>
                      <a:pt x="110" y="2"/>
                    </a:lnTo>
                    <a:lnTo>
                      <a:pt x="101" y="0"/>
                    </a:lnTo>
                    <a:lnTo>
                      <a:pt x="91" y="0"/>
                    </a:lnTo>
                    <a:lnTo>
                      <a:pt x="82" y="0"/>
                    </a:lnTo>
                    <a:lnTo>
                      <a:pt x="73" y="2"/>
                    </a:lnTo>
                    <a:lnTo>
                      <a:pt x="64" y="5"/>
                    </a:lnTo>
                    <a:lnTo>
                      <a:pt x="55" y="7"/>
                    </a:lnTo>
                    <a:lnTo>
                      <a:pt x="48" y="11"/>
                    </a:lnTo>
                    <a:lnTo>
                      <a:pt x="40" y="16"/>
                    </a:lnTo>
                    <a:lnTo>
                      <a:pt x="33" y="21"/>
                    </a:lnTo>
                    <a:lnTo>
                      <a:pt x="26" y="27"/>
                    </a:lnTo>
                    <a:lnTo>
                      <a:pt x="21" y="34"/>
                    </a:lnTo>
                    <a:lnTo>
                      <a:pt x="15" y="40"/>
                    </a:lnTo>
                    <a:lnTo>
                      <a:pt x="11" y="48"/>
                    </a:lnTo>
                    <a:lnTo>
                      <a:pt x="6" y="56"/>
                    </a:lnTo>
                    <a:lnTo>
                      <a:pt x="3" y="65"/>
                    </a:lnTo>
                    <a:lnTo>
                      <a:pt x="1" y="73"/>
                    </a:lnTo>
                    <a:lnTo>
                      <a:pt x="0" y="82"/>
                    </a:lnTo>
                    <a:lnTo>
                      <a:pt x="0" y="91"/>
                    </a:lnTo>
                    <a:lnTo>
                      <a:pt x="0" y="101"/>
                    </a:lnTo>
                    <a:lnTo>
                      <a:pt x="1" y="110"/>
                    </a:lnTo>
                    <a:lnTo>
                      <a:pt x="3" y="119"/>
                    </a:lnTo>
                    <a:lnTo>
                      <a:pt x="6" y="127"/>
                    </a:lnTo>
                    <a:lnTo>
                      <a:pt x="11" y="134"/>
                    </a:lnTo>
                    <a:lnTo>
                      <a:pt x="15" y="142"/>
                    </a:lnTo>
                    <a:lnTo>
                      <a:pt x="21" y="150"/>
                    </a:lnTo>
                    <a:lnTo>
                      <a:pt x="26" y="156"/>
                    </a:lnTo>
                    <a:lnTo>
                      <a:pt x="33" y="162"/>
                    </a:lnTo>
                    <a:lnTo>
                      <a:pt x="40" y="168"/>
                    </a:lnTo>
                    <a:lnTo>
                      <a:pt x="48" y="172"/>
                    </a:lnTo>
                    <a:lnTo>
                      <a:pt x="55"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6" name="Freeform 135"/>
              <p:cNvSpPr>
                <a:spLocks/>
              </p:cNvSpPr>
              <p:nvPr/>
            </p:nvSpPr>
            <p:spPr bwMode="gray">
              <a:xfrm>
                <a:off x="11779653" y="3526787"/>
                <a:ext cx="28575" cy="30163"/>
              </a:xfrm>
              <a:custGeom>
                <a:avLst/>
                <a:gdLst/>
                <a:ahLst/>
                <a:cxnLst>
                  <a:cxn ang="0">
                    <a:pos x="101" y="182"/>
                  </a:cxn>
                  <a:cxn ang="0">
                    <a:pos x="118" y="179"/>
                  </a:cxn>
                  <a:cxn ang="0">
                    <a:pos x="134" y="172"/>
                  </a:cxn>
                  <a:cxn ang="0">
                    <a:pos x="149" y="162"/>
                  </a:cxn>
                  <a:cxn ang="0">
                    <a:pos x="162" y="150"/>
                  </a:cxn>
                  <a:cxn ang="0">
                    <a:pos x="172" y="134"/>
                  </a:cxn>
                  <a:cxn ang="0">
                    <a:pos x="178" y="119"/>
                  </a:cxn>
                  <a:cxn ang="0">
                    <a:pos x="182" y="101"/>
                  </a:cxn>
                  <a:cxn ang="0">
                    <a:pos x="182" y="82"/>
                  </a:cxn>
                  <a:cxn ang="0">
                    <a:pos x="178" y="65"/>
                  </a:cxn>
                  <a:cxn ang="0">
                    <a:pos x="172" y="48"/>
                  </a:cxn>
                  <a:cxn ang="0">
                    <a:pos x="162" y="34"/>
                  </a:cxn>
                  <a:cxn ang="0">
                    <a:pos x="149" y="21"/>
                  </a:cxn>
                  <a:cxn ang="0">
                    <a:pos x="134" y="11"/>
                  </a:cxn>
                  <a:cxn ang="0">
                    <a:pos x="118" y="5"/>
                  </a:cxn>
                  <a:cxn ang="0">
                    <a:pos x="101" y="0"/>
                  </a:cxn>
                  <a:cxn ang="0">
                    <a:pos x="82" y="0"/>
                  </a:cxn>
                  <a:cxn ang="0">
                    <a:pos x="64" y="5"/>
                  </a:cxn>
                  <a:cxn ang="0">
                    <a:pos x="47" y="11"/>
                  </a:cxn>
                  <a:cxn ang="0">
                    <a:pos x="33" y="21"/>
                  </a:cxn>
                  <a:cxn ang="0">
                    <a:pos x="21" y="34"/>
                  </a:cxn>
                  <a:cxn ang="0">
                    <a:pos x="11" y="48"/>
                  </a:cxn>
                  <a:cxn ang="0">
                    <a:pos x="4" y="65"/>
                  </a:cxn>
                  <a:cxn ang="0">
                    <a:pos x="0" y="82"/>
                  </a:cxn>
                  <a:cxn ang="0">
                    <a:pos x="0" y="101"/>
                  </a:cxn>
                  <a:cxn ang="0">
                    <a:pos x="4" y="119"/>
                  </a:cxn>
                  <a:cxn ang="0">
                    <a:pos x="11" y="134"/>
                  </a:cxn>
                  <a:cxn ang="0">
                    <a:pos x="21" y="150"/>
                  </a:cxn>
                  <a:cxn ang="0">
                    <a:pos x="33" y="162"/>
                  </a:cxn>
                  <a:cxn ang="0">
                    <a:pos x="47" y="172"/>
                  </a:cxn>
                  <a:cxn ang="0">
                    <a:pos x="64" y="179"/>
                  </a:cxn>
                  <a:cxn ang="0">
                    <a:pos x="82" y="182"/>
                  </a:cxn>
                </a:cxnLst>
                <a:rect l="0" t="0" r="r" b="b"/>
                <a:pathLst>
                  <a:path w="183" h="183">
                    <a:moveTo>
                      <a:pt x="91" y="183"/>
                    </a:moveTo>
                    <a:lnTo>
                      <a:pt x="101" y="182"/>
                    </a:lnTo>
                    <a:lnTo>
                      <a:pt x="109" y="181"/>
                    </a:lnTo>
                    <a:lnTo>
                      <a:pt x="118" y="179"/>
                    </a:lnTo>
                    <a:lnTo>
                      <a:pt x="126" y="176"/>
                    </a:lnTo>
                    <a:lnTo>
                      <a:pt x="134" y="172"/>
                    </a:lnTo>
                    <a:lnTo>
                      <a:pt x="142" y="168"/>
                    </a:lnTo>
                    <a:lnTo>
                      <a:pt x="149" y="162"/>
                    </a:lnTo>
                    <a:lnTo>
                      <a:pt x="156" y="156"/>
                    </a:lnTo>
                    <a:lnTo>
                      <a:pt x="162" y="150"/>
                    </a:lnTo>
                    <a:lnTo>
                      <a:pt x="167" y="142"/>
                    </a:lnTo>
                    <a:lnTo>
                      <a:pt x="172" y="134"/>
                    </a:lnTo>
                    <a:lnTo>
                      <a:pt x="175" y="127"/>
                    </a:lnTo>
                    <a:lnTo>
                      <a:pt x="178" y="119"/>
                    </a:lnTo>
                    <a:lnTo>
                      <a:pt x="180" y="110"/>
                    </a:lnTo>
                    <a:lnTo>
                      <a:pt x="182" y="101"/>
                    </a:lnTo>
                    <a:lnTo>
                      <a:pt x="183" y="91"/>
                    </a:lnTo>
                    <a:lnTo>
                      <a:pt x="182" y="82"/>
                    </a:lnTo>
                    <a:lnTo>
                      <a:pt x="180" y="73"/>
                    </a:lnTo>
                    <a:lnTo>
                      <a:pt x="178" y="65"/>
                    </a:lnTo>
                    <a:lnTo>
                      <a:pt x="175" y="56"/>
                    </a:lnTo>
                    <a:lnTo>
                      <a:pt x="172" y="48"/>
                    </a:lnTo>
                    <a:lnTo>
                      <a:pt x="167" y="40"/>
                    </a:lnTo>
                    <a:lnTo>
                      <a:pt x="162" y="34"/>
                    </a:lnTo>
                    <a:lnTo>
                      <a:pt x="156" y="27"/>
                    </a:lnTo>
                    <a:lnTo>
                      <a:pt x="149" y="21"/>
                    </a:lnTo>
                    <a:lnTo>
                      <a:pt x="142" y="16"/>
                    </a:lnTo>
                    <a:lnTo>
                      <a:pt x="134" y="11"/>
                    </a:lnTo>
                    <a:lnTo>
                      <a:pt x="126" y="7"/>
                    </a:lnTo>
                    <a:lnTo>
                      <a:pt x="118" y="5"/>
                    </a:lnTo>
                    <a:lnTo>
                      <a:pt x="109" y="2"/>
                    </a:lnTo>
                    <a:lnTo>
                      <a:pt x="101" y="0"/>
                    </a:lnTo>
                    <a:lnTo>
                      <a:pt x="91" y="0"/>
                    </a:lnTo>
                    <a:lnTo>
                      <a:pt x="82" y="0"/>
                    </a:lnTo>
                    <a:lnTo>
                      <a:pt x="73" y="2"/>
                    </a:lnTo>
                    <a:lnTo>
                      <a:pt x="64" y="5"/>
                    </a:lnTo>
                    <a:lnTo>
                      <a:pt x="55" y="7"/>
                    </a:lnTo>
                    <a:lnTo>
                      <a:pt x="47" y="11"/>
                    </a:lnTo>
                    <a:lnTo>
                      <a:pt x="40" y="16"/>
                    </a:lnTo>
                    <a:lnTo>
                      <a:pt x="33" y="21"/>
                    </a:lnTo>
                    <a:lnTo>
                      <a:pt x="26" y="27"/>
                    </a:lnTo>
                    <a:lnTo>
                      <a:pt x="21" y="34"/>
                    </a:lnTo>
                    <a:lnTo>
                      <a:pt x="15" y="40"/>
                    </a:lnTo>
                    <a:lnTo>
                      <a:pt x="11" y="48"/>
                    </a:lnTo>
                    <a:lnTo>
                      <a:pt x="6" y="56"/>
                    </a:lnTo>
                    <a:lnTo>
                      <a:pt x="4" y="65"/>
                    </a:lnTo>
                    <a:lnTo>
                      <a:pt x="2" y="73"/>
                    </a:lnTo>
                    <a:lnTo>
                      <a:pt x="0" y="82"/>
                    </a:lnTo>
                    <a:lnTo>
                      <a:pt x="0" y="91"/>
                    </a:lnTo>
                    <a:lnTo>
                      <a:pt x="0" y="101"/>
                    </a:lnTo>
                    <a:lnTo>
                      <a:pt x="2" y="110"/>
                    </a:lnTo>
                    <a:lnTo>
                      <a:pt x="4" y="119"/>
                    </a:lnTo>
                    <a:lnTo>
                      <a:pt x="6" y="127"/>
                    </a:lnTo>
                    <a:lnTo>
                      <a:pt x="11" y="134"/>
                    </a:lnTo>
                    <a:lnTo>
                      <a:pt x="15" y="142"/>
                    </a:lnTo>
                    <a:lnTo>
                      <a:pt x="21" y="150"/>
                    </a:lnTo>
                    <a:lnTo>
                      <a:pt x="26" y="156"/>
                    </a:lnTo>
                    <a:lnTo>
                      <a:pt x="33" y="162"/>
                    </a:lnTo>
                    <a:lnTo>
                      <a:pt x="40" y="168"/>
                    </a:lnTo>
                    <a:lnTo>
                      <a:pt x="47" y="172"/>
                    </a:lnTo>
                    <a:lnTo>
                      <a:pt x="55" y="176"/>
                    </a:lnTo>
                    <a:lnTo>
                      <a:pt x="64" y="179"/>
                    </a:lnTo>
                    <a:lnTo>
                      <a:pt x="73" y="181"/>
                    </a:lnTo>
                    <a:lnTo>
                      <a:pt x="82" y="182"/>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7" name="Freeform 136"/>
              <p:cNvSpPr>
                <a:spLocks/>
              </p:cNvSpPr>
              <p:nvPr/>
            </p:nvSpPr>
            <p:spPr bwMode="gray">
              <a:xfrm>
                <a:off x="12235265" y="2586987"/>
                <a:ext cx="203200" cy="34925"/>
              </a:xfrm>
              <a:custGeom>
                <a:avLst/>
                <a:gdLst/>
                <a:ahLst/>
                <a:cxnLst>
                  <a:cxn ang="0">
                    <a:pos x="1170" y="0"/>
                  </a:cxn>
                  <a:cxn ang="0">
                    <a:pos x="1192" y="2"/>
                  </a:cxn>
                  <a:cxn ang="0">
                    <a:pos x="1212" y="8"/>
                  </a:cxn>
                  <a:cxn ang="0">
                    <a:pos x="1231" y="18"/>
                  </a:cxn>
                  <a:cxn ang="0">
                    <a:pos x="1246" y="32"/>
                  </a:cxn>
                  <a:cxn ang="0">
                    <a:pos x="1259" y="47"/>
                  </a:cxn>
                  <a:cxn ang="0">
                    <a:pos x="1271" y="66"/>
                  </a:cxn>
                  <a:cxn ang="0">
                    <a:pos x="1276" y="87"/>
                  </a:cxn>
                  <a:cxn ang="0">
                    <a:pos x="1278" y="108"/>
                  </a:cxn>
                  <a:cxn ang="0">
                    <a:pos x="1276" y="131"/>
                  </a:cxn>
                  <a:cxn ang="0">
                    <a:pos x="1271" y="150"/>
                  </a:cxn>
                  <a:cxn ang="0">
                    <a:pos x="1259" y="169"/>
                  </a:cxn>
                  <a:cxn ang="0">
                    <a:pos x="1246" y="186"/>
                  </a:cxn>
                  <a:cxn ang="0">
                    <a:pos x="1231" y="199"/>
                  </a:cxn>
                  <a:cxn ang="0">
                    <a:pos x="1212" y="209"/>
                  </a:cxn>
                  <a:cxn ang="0">
                    <a:pos x="1192" y="215"/>
                  </a:cxn>
                  <a:cxn ang="0">
                    <a:pos x="1170" y="217"/>
                  </a:cxn>
                  <a:cxn ang="0">
                    <a:pos x="97" y="217"/>
                  </a:cxn>
                  <a:cxn ang="0">
                    <a:pos x="76" y="213"/>
                  </a:cxn>
                  <a:cxn ang="0">
                    <a:pos x="56" y="205"/>
                  </a:cxn>
                  <a:cxn ang="0">
                    <a:pos x="40" y="193"/>
                  </a:cxn>
                  <a:cxn ang="0">
                    <a:pos x="24" y="178"/>
                  </a:cxn>
                  <a:cxn ang="0">
                    <a:pos x="13" y="160"/>
                  </a:cxn>
                  <a:cxn ang="0">
                    <a:pos x="4" y="141"/>
                  </a:cxn>
                  <a:cxn ang="0">
                    <a:pos x="0" y="119"/>
                  </a:cxn>
                  <a:cxn ang="0">
                    <a:pos x="0" y="97"/>
                  </a:cxn>
                  <a:cxn ang="0">
                    <a:pos x="4" y="76"/>
                  </a:cxn>
                  <a:cxn ang="0">
                    <a:pos x="13" y="57"/>
                  </a:cxn>
                  <a:cxn ang="0">
                    <a:pos x="24" y="40"/>
                  </a:cxn>
                  <a:cxn ang="0">
                    <a:pos x="40" y="25"/>
                  </a:cxn>
                  <a:cxn ang="0">
                    <a:pos x="56" y="13"/>
                  </a:cxn>
                  <a:cxn ang="0">
                    <a:pos x="76" y="4"/>
                  </a:cxn>
                  <a:cxn ang="0">
                    <a:pos x="97" y="1"/>
                  </a:cxn>
                </a:cxnLst>
                <a:rect l="0" t="0" r="r" b="b"/>
                <a:pathLst>
                  <a:path w="1278" h="217">
                    <a:moveTo>
                      <a:pt x="108" y="0"/>
                    </a:moveTo>
                    <a:lnTo>
                      <a:pt x="1170" y="0"/>
                    </a:lnTo>
                    <a:lnTo>
                      <a:pt x="1181" y="1"/>
                    </a:lnTo>
                    <a:lnTo>
                      <a:pt x="1192" y="2"/>
                    </a:lnTo>
                    <a:lnTo>
                      <a:pt x="1202" y="4"/>
                    </a:lnTo>
                    <a:lnTo>
                      <a:pt x="1212" y="8"/>
                    </a:lnTo>
                    <a:lnTo>
                      <a:pt x="1222" y="13"/>
                    </a:lnTo>
                    <a:lnTo>
                      <a:pt x="1231" y="18"/>
                    </a:lnTo>
                    <a:lnTo>
                      <a:pt x="1238" y="25"/>
                    </a:lnTo>
                    <a:lnTo>
                      <a:pt x="1246" y="32"/>
                    </a:lnTo>
                    <a:lnTo>
                      <a:pt x="1254" y="40"/>
                    </a:lnTo>
                    <a:lnTo>
                      <a:pt x="1259" y="47"/>
                    </a:lnTo>
                    <a:lnTo>
                      <a:pt x="1265" y="57"/>
                    </a:lnTo>
                    <a:lnTo>
                      <a:pt x="1271" y="66"/>
                    </a:lnTo>
                    <a:lnTo>
                      <a:pt x="1274" y="76"/>
                    </a:lnTo>
                    <a:lnTo>
                      <a:pt x="1276" y="87"/>
                    </a:lnTo>
                    <a:lnTo>
                      <a:pt x="1278" y="97"/>
                    </a:lnTo>
                    <a:lnTo>
                      <a:pt x="1278" y="108"/>
                    </a:lnTo>
                    <a:lnTo>
                      <a:pt x="1278" y="119"/>
                    </a:lnTo>
                    <a:lnTo>
                      <a:pt x="1276" y="131"/>
                    </a:lnTo>
                    <a:lnTo>
                      <a:pt x="1274" y="141"/>
                    </a:lnTo>
                    <a:lnTo>
                      <a:pt x="1271" y="150"/>
                    </a:lnTo>
                    <a:lnTo>
                      <a:pt x="1265" y="160"/>
                    </a:lnTo>
                    <a:lnTo>
                      <a:pt x="1259" y="169"/>
                    </a:lnTo>
                    <a:lnTo>
                      <a:pt x="1254" y="178"/>
                    </a:lnTo>
                    <a:lnTo>
                      <a:pt x="1246" y="186"/>
                    </a:lnTo>
                    <a:lnTo>
                      <a:pt x="1238" y="193"/>
                    </a:lnTo>
                    <a:lnTo>
                      <a:pt x="1231" y="199"/>
                    </a:lnTo>
                    <a:lnTo>
                      <a:pt x="1222" y="205"/>
                    </a:lnTo>
                    <a:lnTo>
                      <a:pt x="1212" y="209"/>
                    </a:lnTo>
                    <a:lnTo>
                      <a:pt x="1202" y="213"/>
                    </a:lnTo>
                    <a:lnTo>
                      <a:pt x="1192" y="215"/>
                    </a:lnTo>
                    <a:lnTo>
                      <a:pt x="1181" y="217"/>
                    </a:lnTo>
                    <a:lnTo>
                      <a:pt x="1170" y="217"/>
                    </a:lnTo>
                    <a:lnTo>
                      <a:pt x="108" y="217"/>
                    </a:lnTo>
                    <a:lnTo>
                      <a:pt x="97" y="217"/>
                    </a:lnTo>
                    <a:lnTo>
                      <a:pt x="86" y="215"/>
                    </a:lnTo>
                    <a:lnTo>
                      <a:pt x="76" y="213"/>
                    </a:lnTo>
                    <a:lnTo>
                      <a:pt x="66" y="209"/>
                    </a:lnTo>
                    <a:lnTo>
                      <a:pt x="56" y="205"/>
                    </a:lnTo>
                    <a:lnTo>
                      <a:pt x="47" y="199"/>
                    </a:lnTo>
                    <a:lnTo>
                      <a:pt x="40" y="193"/>
                    </a:lnTo>
                    <a:lnTo>
                      <a:pt x="32" y="186"/>
                    </a:lnTo>
                    <a:lnTo>
                      <a:pt x="24" y="178"/>
                    </a:lnTo>
                    <a:lnTo>
                      <a:pt x="19" y="169"/>
                    </a:lnTo>
                    <a:lnTo>
                      <a:pt x="13" y="160"/>
                    </a:lnTo>
                    <a:lnTo>
                      <a:pt x="9" y="150"/>
                    </a:lnTo>
                    <a:lnTo>
                      <a:pt x="4" y="141"/>
                    </a:lnTo>
                    <a:lnTo>
                      <a:pt x="2" y="131"/>
                    </a:lnTo>
                    <a:lnTo>
                      <a:pt x="0" y="119"/>
                    </a:lnTo>
                    <a:lnTo>
                      <a:pt x="0" y="108"/>
                    </a:lnTo>
                    <a:lnTo>
                      <a:pt x="0" y="97"/>
                    </a:lnTo>
                    <a:lnTo>
                      <a:pt x="2" y="87"/>
                    </a:lnTo>
                    <a:lnTo>
                      <a:pt x="4" y="76"/>
                    </a:lnTo>
                    <a:lnTo>
                      <a:pt x="9" y="66"/>
                    </a:lnTo>
                    <a:lnTo>
                      <a:pt x="13" y="57"/>
                    </a:lnTo>
                    <a:lnTo>
                      <a:pt x="19" y="47"/>
                    </a:lnTo>
                    <a:lnTo>
                      <a:pt x="24" y="40"/>
                    </a:lnTo>
                    <a:lnTo>
                      <a:pt x="32" y="32"/>
                    </a:lnTo>
                    <a:lnTo>
                      <a:pt x="40" y="25"/>
                    </a:lnTo>
                    <a:lnTo>
                      <a:pt x="47" y="18"/>
                    </a:lnTo>
                    <a:lnTo>
                      <a:pt x="56" y="13"/>
                    </a:lnTo>
                    <a:lnTo>
                      <a:pt x="66" y="8"/>
                    </a:lnTo>
                    <a:lnTo>
                      <a:pt x="76" y="4"/>
                    </a:lnTo>
                    <a:lnTo>
                      <a:pt x="86" y="2"/>
                    </a:lnTo>
                    <a:lnTo>
                      <a:pt x="97" y="1"/>
                    </a:lnTo>
                    <a:lnTo>
                      <a:pt x="108"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8" name="Freeform 137"/>
              <p:cNvSpPr>
                <a:spLocks/>
              </p:cNvSpPr>
              <p:nvPr/>
            </p:nvSpPr>
            <p:spPr bwMode="gray">
              <a:xfrm>
                <a:off x="11619315" y="2588574"/>
                <a:ext cx="28575" cy="28575"/>
              </a:xfrm>
              <a:custGeom>
                <a:avLst/>
                <a:gdLst/>
                <a:ahLst/>
                <a:cxnLst>
                  <a:cxn ang="0">
                    <a:pos x="101" y="183"/>
                  </a:cxn>
                  <a:cxn ang="0">
                    <a:pos x="119" y="179"/>
                  </a:cxn>
                  <a:cxn ang="0">
                    <a:pos x="136" y="172"/>
                  </a:cxn>
                  <a:cxn ang="0">
                    <a:pos x="150" y="162"/>
                  </a:cxn>
                  <a:cxn ang="0">
                    <a:pos x="162" y="150"/>
                  </a:cxn>
                  <a:cxn ang="0">
                    <a:pos x="172" y="136"/>
                  </a:cxn>
                  <a:cxn ang="0">
                    <a:pos x="179" y="119"/>
                  </a:cxn>
                  <a:cxn ang="0">
                    <a:pos x="183" y="101"/>
                  </a:cxn>
                  <a:cxn ang="0">
                    <a:pos x="183" y="82"/>
                  </a:cxn>
                  <a:cxn ang="0">
                    <a:pos x="179" y="65"/>
                  </a:cxn>
                  <a:cxn ang="0">
                    <a:pos x="172" y="49"/>
                  </a:cxn>
                  <a:cxn ang="0">
                    <a:pos x="162" y="34"/>
                  </a:cxn>
                  <a:cxn ang="0">
                    <a:pos x="150" y="21"/>
                  </a:cxn>
                  <a:cxn ang="0">
                    <a:pos x="136" y="11"/>
                  </a:cxn>
                  <a:cxn ang="0">
                    <a:pos x="119" y="5"/>
                  </a:cxn>
                  <a:cxn ang="0">
                    <a:pos x="101" y="1"/>
                  </a:cxn>
                  <a:cxn ang="0">
                    <a:pos x="82" y="1"/>
                  </a:cxn>
                  <a:cxn ang="0">
                    <a:pos x="65" y="5"/>
                  </a:cxn>
                  <a:cxn ang="0">
                    <a:pos x="49" y="11"/>
                  </a:cxn>
                  <a:cxn ang="0">
                    <a:pos x="34" y="21"/>
                  </a:cxn>
                  <a:cxn ang="0">
                    <a:pos x="21" y="34"/>
                  </a:cxn>
                  <a:cxn ang="0">
                    <a:pos x="11" y="49"/>
                  </a:cxn>
                  <a:cxn ang="0">
                    <a:pos x="5" y="65"/>
                  </a:cxn>
                  <a:cxn ang="0">
                    <a:pos x="1" y="82"/>
                  </a:cxn>
                  <a:cxn ang="0">
                    <a:pos x="1" y="101"/>
                  </a:cxn>
                  <a:cxn ang="0">
                    <a:pos x="5" y="119"/>
                  </a:cxn>
                  <a:cxn ang="0">
                    <a:pos x="11" y="136"/>
                  </a:cxn>
                  <a:cxn ang="0">
                    <a:pos x="21" y="150"/>
                  </a:cxn>
                  <a:cxn ang="0">
                    <a:pos x="34" y="162"/>
                  </a:cxn>
                  <a:cxn ang="0">
                    <a:pos x="49" y="172"/>
                  </a:cxn>
                  <a:cxn ang="0">
                    <a:pos x="65" y="179"/>
                  </a:cxn>
                  <a:cxn ang="0">
                    <a:pos x="82" y="183"/>
                  </a:cxn>
                </a:cxnLst>
                <a:rect l="0" t="0" r="r" b="b"/>
                <a:pathLst>
                  <a:path w="183" h="183">
                    <a:moveTo>
                      <a:pt x="92" y="183"/>
                    </a:moveTo>
                    <a:lnTo>
                      <a:pt x="101" y="183"/>
                    </a:lnTo>
                    <a:lnTo>
                      <a:pt x="110" y="181"/>
                    </a:lnTo>
                    <a:lnTo>
                      <a:pt x="119" y="179"/>
                    </a:lnTo>
                    <a:lnTo>
                      <a:pt x="128" y="177"/>
                    </a:lnTo>
                    <a:lnTo>
                      <a:pt x="136" y="172"/>
                    </a:lnTo>
                    <a:lnTo>
                      <a:pt x="143" y="168"/>
                    </a:lnTo>
                    <a:lnTo>
                      <a:pt x="150" y="162"/>
                    </a:lnTo>
                    <a:lnTo>
                      <a:pt x="157" y="157"/>
                    </a:lnTo>
                    <a:lnTo>
                      <a:pt x="162" y="150"/>
                    </a:lnTo>
                    <a:lnTo>
                      <a:pt x="168" y="143"/>
                    </a:lnTo>
                    <a:lnTo>
                      <a:pt x="172" y="136"/>
                    </a:lnTo>
                    <a:lnTo>
                      <a:pt x="177" y="128"/>
                    </a:lnTo>
                    <a:lnTo>
                      <a:pt x="179" y="119"/>
                    </a:lnTo>
                    <a:lnTo>
                      <a:pt x="181" y="110"/>
                    </a:lnTo>
                    <a:lnTo>
                      <a:pt x="183" y="101"/>
                    </a:lnTo>
                    <a:lnTo>
                      <a:pt x="183" y="92"/>
                    </a:lnTo>
                    <a:lnTo>
                      <a:pt x="183" y="82"/>
                    </a:lnTo>
                    <a:lnTo>
                      <a:pt x="181" y="73"/>
                    </a:lnTo>
                    <a:lnTo>
                      <a:pt x="179" y="65"/>
                    </a:lnTo>
                    <a:lnTo>
                      <a:pt x="177" y="57"/>
                    </a:lnTo>
                    <a:lnTo>
                      <a:pt x="172" y="49"/>
                    </a:lnTo>
                    <a:lnTo>
                      <a:pt x="168" y="41"/>
                    </a:lnTo>
                    <a:lnTo>
                      <a:pt x="162" y="34"/>
                    </a:lnTo>
                    <a:lnTo>
                      <a:pt x="157" y="28"/>
                    </a:lnTo>
                    <a:lnTo>
                      <a:pt x="150" y="21"/>
                    </a:lnTo>
                    <a:lnTo>
                      <a:pt x="143" y="16"/>
                    </a:lnTo>
                    <a:lnTo>
                      <a:pt x="136" y="11"/>
                    </a:lnTo>
                    <a:lnTo>
                      <a:pt x="128" y="8"/>
                    </a:lnTo>
                    <a:lnTo>
                      <a:pt x="119" y="5"/>
                    </a:lnTo>
                    <a:lnTo>
                      <a:pt x="110" y="2"/>
                    </a:lnTo>
                    <a:lnTo>
                      <a:pt x="101" y="1"/>
                    </a:lnTo>
                    <a:lnTo>
                      <a:pt x="92" y="0"/>
                    </a:lnTo>
                    <a:lnTo>
                      <a:pt x="82" y="1"/>
                    </a:lnTo>
                    <a:lnTo>
                      <a:pt x="73" y="2"/>
                    </a:lnTo>
                    <a:lnTo>
                      <a:pt x="65" y="5"/>
                    </a:lnTo>
                    <a:lnTo>
                      <a:pt x="57" y="8"/>
                    </a:lnTo>
                    <a:lnTo>
                      <a:pt x="49" y="11"/>
                    </a:lnTo>
                    <a:lnTo>
                      <a:pt x="41" y="16"/>
                    </a:lnTo>
                    <a:lnTo>
                      <a:pt x="34" y="21"/>
                    </a:lnTo>
                    <a:lnTo>
                      <a:pt x="28" y="28"/>
                    </a:lnTo>
                    <a:lnTo>
                      <a:pt x="21" y="34"/>
                    </a:lnTo>
                    <a:lnTo>
                      <a:pt x="16" y="41"/>
                    </a:lnTo>
                    <a:lnTo>
                      <a:pt x="11" y="49"/>
                    </a:lnTo>
                    <a:lnTo>
                      <a:pt x="8" y="57"/>
                    </a:lnTo>
                    <a:lnTo>
                      <a:pt x="5" y="65"/>
                    </a:lnTo>
                    <a:lnTo>
                      <a:pt x="2" y="73"/>
                    </a:lnTo>
                    <a:lnTo>
                      <a:pt x="1" y="82"/>
                    </a:lnTo>
                    <a:lnTo>
                      <a:pt x="0" y="92"/>
                    </a:lnTo>
                    <a:lnTo>
                      <a:pt x="1" y="101"/>
                    </a:lnTo>
                    <a:lnTo>
                      <a:pt x="2" y="110"/>
                    </a:lnTo>
                    <a:lnTo>
                      <a:pt x="5" y="119"/>
                    </a:lnTo>
                    <a:lnTo>
                      <a:pt x="8" y="128"/>
                    </a:lnTo>
                    <a:lnTo>
                      <a:pt x="11" y="136"/>
                    </a:lnTo>
                    <a:lnTo>
                      <a:pt x="16" y="143"/>
                    </a:lnTo>
                    <a:lnTo>
                      <a:pt x="21" y="150"/>
                    </a:lnTo>
                    <a:lnTo>
                      <a:pt x="28" y="157"/>
                    </a:lnTo>
                    <a:lnTo>
                      <a:pt x="34" y="162"/>
                    </a:lnTo>
                    <a:lnTo>
                      <a:pt x="41" y="168"/>
                    </a:lnTo>
                    <a:lnTo>
                      <a:pt x="49" y="172"/>
                    </a:lnTo>
                    <a:lnTo>
                      <a:pt x="57" y="177"/>
                    </a:lnTo>
                    <a:lnTo>
                      <a:pt x="65" y="179"/>
                    </a:lnTo>
                    <a:lnTo>
                      <a:pt x="73" y="181"/>
                    </a:lnTo>
                    <a:lnTo>
                      <a:pt x="82" y="183"/>
                    </a:lnTo>
                    <a:lnTo>
                      <a:pt x="92"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9" name="Freeform 138"/>
              <p:cNvSpPr>
                <a:spLocks/>
              </p:cNvSpPr>
              <p:nvPr/>
            </p:nvSpPr>
            <p:spPr bwMode="gray">
              <a:xfrm>
                <a:off x="11659003" y="2588574"/>
                <a:ext cx="28575" cy="28575"/>
              </a:xfrm>
              <a:custGeom>
                <a:avLst/>
                <a:gdLst/>
                <a:ahLst/>
                <a:cxnLst>
                  <a:cxn ang="0">
                    <a:pos x="100" y="183"/>
                  </a:cxn>
                  <a:cxn ang="0">
                    <a:pos x="118" y="179"/>
                  </a:cxn>
                  <a:cxn ang="0">
                    <a:pos x="134" y="172"/>
                  </a:cxn>
                  <a:cxn ang="0">
                    <a:pos x="149" y="162"/>
                  </a:cxn>
                  <a:cxn ang="0">
                    <a:pos x="161" y="150"/>
                  </a:cxn>
                  <a:cxn ang="0">
                    <a:pos x="171" y="136"/>
                  </a:cxn>
                  <a:cxn ang="0">
                    <a:pos x="179" y="119"/>
                  </a:cxn>
                  <a:cxn ang="0">
                    <a:pos x="182" y="101"/>
                  </a:cxn>
                  <a:cxn ang="0">
                    <a:pos x="182" y="82"/>
                  </a:cxn>
                  <a:cxn ang="0">
                    <a:pos x="179" y="65"/>
                  </a:cxn>
                  <a:cxn ang="0">
                    <a:pos x="171" y="49"/>
                  </a:cxn>
                  <a:cxn ang="0">
                    <a:pos x="161" y="34"/>
                  </a:cxn>
                  <a:cxn ang="0">
                    <a:pos x="149" y="21"/>
                  </a:cxn>
                  <a:cxn ang="0">
                    <a:pos x="134" y="11"/>
                  </a:cxn>
                  <a:cxn ang="0">
                    <a:pos x="118" y="5"/>
                  </a:cxn>
                  <a:cxn ang="0">
                    <a:pos x="100" y="1"/>
                  </a:cxn>
                  <a:cxn ang="0">
                    <a:pos x="81" y="1"/>
                  </a:cxn>
                  <a:cxn ang="0">
                    <a:pos x="63" y="5"/>
                  </a:cxn>
                  <a:cxn ang="0">
                    <a:pos x="48" y="11"/>
                  </a:cxn>
                  <a:cxn ang="0">
                    <a:pos x="32" y="21"/>
                  </a:cxn>
                  <a:cxn ang="0">
                    <a:pos x="20" y="34"/>
                  </a:cxn>
                  <a:cxn ang="0">
                    <a:pos x="10" y="49"/>
                  </a:cxn>
                  <a:cxn ang="0">
                    <a:pos x="4" y="65"/>
                  </a:cxn>
                  <a:cxn ang="0">
                    <a:pos x="0" y="82"/>
                  </a:cxn>
                  <a:cxn ang="0">
                    <a:pos x="0" y="101"/>
                  </a:cxn>
                  <a:cxn ang="0">
                    <a:pos x="4" y="119"/>
                  </a:cxn>
                  <a:cxn ang="0">
                    <a:pos x="10" y="136"/>
                  </a:cxn>
                  <a:cxn ang="0">
                    <a:pos x="20" y="150"/>
                  </a:cxn>
                  <a:cxn ang="0">
                    <a:pos x="32" y="162"/>
                  </a:cxn>
                  <a:cxn ang="0">
                    <a:pos x="48" y="172"/>
                  </a:cxn>
                  <a:cxn ang="0">
                    <a:pos x="63" y="179"/>
                  </a:cxn>
                  <a:cxn ang="0">
                    <a:pos x="81" y="183"/>
                  </a:cxn>
                </a:cxnLst>
                <a:rect l="0" t="0" r="r" b="b"/>
                <a:pathLst>
                  <a:path w="182" h="183">
                    <a:moveTo>
                      <a:pt x="91" y="183"/>
                    </a:moveTo>
                    <a:lnTo>
                      <a:pt x="100" y="183"/>
                    </a:lnTo>
                    <a:lnTo>
                      <a:pt x="109" y="181"/>
                    </a:lnTo>
                    <a:lnTo>
                      <a:pt x="118" y="179"/>
                    </a:lnTo>
                    <a:lnTo>
                      <a:pt x="127" y="177"/>
                    </a:lnTo>
                    <a:lnTo>
                      <a:pt x="134" y="172"/>
                    </a:lnTo>
                    <a:lnTo>
                      <a:pt x="142" y="168"/>
                    </a:lnTo>
                    <a:lnTo>
                      <a:pt x="149" y="162"/>
                    </a:lnTo>
                    <a:lnTo>
                      <a:pt x="155" y="157"/>
                    </a:lnTo>
                    <a:lnTo>
                      <a:pt x="161" y="150"/>
                    </a:lnTo>
                    <a:lnTo>
                      <a:pt x="167" y="143"/>
                    </a:lnTo>
                    <a:lnTo>
                      <a:pt x="171" y="136"/>
                    </a:lnTo>
                    <a:lnTo>
                      <a:pt x="175" y="128"/>
                    </a:lnTo>
                    <a:lnTo>
                      <a:pt x="179" y="119"/>
                    </a:lnTo>
                    <a:lnTo>
                      <a:pt x="181" y="110"/>
                    </a:lnTo>
                    <a:lnTo>
                      <a:pt x="182" y="101"/>
                    </a:lnTo>
                    <a:lnTo>
                      <a:pt x="182" y="92"/>
                    </a:lnTo>
                    <a:lnTo>
                      <a:pt x="182" y="82"/>
                    </a:lnTo>
                    <a:lnTo>
                      <a:pt x="181" y="73"/>
                    </a:lnTo>
                    <a:lnTo>
                      <a:pt x="179" y="65"/>
                    </a:lnTo>
                    <a:lnTo>
                      <a:pt x="175" y="57"/>
                    </a:lnTo>
                    <a:lnTo>
                      <a:pt x="171" y="49"/>
                    </a:lnTo>
                    <a:lnTo>
                      <a:pt x="167" y="41"/>
                    </a:lnTo>
                    <a:lnTo>
                      <a:pt x="161" y="34"/>
                    </a:lnTo>
                    <a:lnTo>
                      <a:pt x="155" y="28"/>
                    </a:lnTo>
                    <a:lnTo>
                      <a:pt x="149" y="21"/>
                    </a:lnTo>
                    <a:lnTo>
                      <a:pt x="142" y="16"/>
                    </a:lnTo>
                    <a:lnTo>
                      <a:pt x="134" y="11"/>
                    </a:lnTo>
                    <a:lnTo>
                      <a:pt x="127" y="8"/>
                    </a:lnTo>
                    <a:lnTo>
                      <a:pt x="118" y="5"/>
                    </a:lnTo>
                    <a:lnTo>
                      <a:pt x="109" y="2"/>
                    </a:lnTo>
                    <a:lnTo>
                      <a:pt x="100" y="1"/>
                    </a:lnTo>
                    <a:lnTo>
                      <a:pt x="91" y="0"/>
                    </a:lnTo>
                    <a:lnTo>
                      <a:pt x="81" y="1"/>
                    </a:lnTo>
                    <a:lnTo>
                      <a:pt x="72" y="2"/>
                    </a:lnTo>
                    <a:lnTo>
                      <a:pt x="63" y="5"/>
                    </a:lnTo>
                    <a:lnTo>
                      <a:pt x="56" y="8"/>
                    </a:lnTo>
                    <a:lnTo>
                      <a:pt x="48" y="11"/>
                    </a:lnTo>
                    <a:lnTo>
                      <a:pt x="40" y="16"/>
                    </a:lnTo>
                    <a:lnTo>
                      <a:pt x="32" y="21"/>
                    </a:lnTo>
                    <a:lnTo>
                      <a:pt x="27" y="28"/>
                    </a:lnTo>
                    <a:lnTo>
                      <a:pt x="20" y="34"/>
                    </a:lnTo>
                    <a:lnTo>
                      <a:pt x="16" y="41"/>
                    </a:lnTo>
                    <a:lnTo>
                      <a:pt x="10" y="49"/>
                    </a:lnTo>
                    <a:lnTo>
                      <a:pt x="7" y="57"/>
                    </a:lnTo>
                    <a:lnTo>
                      <a:pt x="4" y="65"/>
                    </a:lnTo>
                    <a:lnTo>
                      <a:pt x="1" y="73"/>
                    </a:lnTo>
                    <a:lnTo>
                      <a:pt x="0" y="82"/>
                    </a:lnTo>
                    <a:lnTo>
                      <a:pt x="0" y="92"/>
                    </a:lnTo>
                    <a:lnTo>
                      <a:pt x="0" y="101"/>
                    </a:lnTo>
                    <a:lnTo>
                      <a:pt x="1" y="110"/>
                    </a:lnTo>
                    <a:lnTo>
                      <a:pt x="4" y="119"/>
                    </a:lnTo>
                    <a:lnTo>
                      <a:pt x="7" y="128"/>
                    </a:lnTo>
                    <a:lnTo>
                      <a:pt x="10" y="136"/>
                    </a:lnTo>
                    <a:lnTo>
                      <a:pt x="16" y="143"/>
                    </a:lnTo>
                    <a:lnTo>
                      <a:pt x="20" y="150"/>
                    </a:lnTo>
                    <a:lnTo>
                      <a:pt x="27" y="157"/>
                    </a:lnTo>
                    <a:lnTo>
                      <a:pt x="32" y="162"/>
                    </a:lnTo>
                    <a:lnTo>
                      <a:pt x="40" y="168"/>
                    </a:lnTo>
                    <a:lnTo>
                      <a:pt x="48" y="172"/>
                    </a:lnTo>
                    <a:lnTo>
                      <a:pt x="56" y="177"/>
                    </a:lnTo>
                    <a:lnTo>
                      <a:pt x="63" y="179"/>
                    </a:lnTo>
                    <a:lnTo>
                      <a:pt x="72" y="181"/>
                    </a:lnTo>
                    <a:lnTo>
                      <a:pt x="81"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0" name="Freeform 139"/>
              <p:cNvSpPr>
                <a:spLocks/>
              </p:cNvSpPr>
              <p:nvPr/>
            </p:nvSpPr>
            <p:spPr bwMode="gray">
              <a:xfrm>
                <a:off x="11698690" y="2588574"/>
                <a:ext cx="30163" cy="28575"/>
              </a:xfrm>
              <a:custGeom>
                <a:avLst/>
                <a:gdLst/>
                <a:ahLst/>
                <a:cxnLst>
                  <a:cxn ang="0">
                    <a:pos x="100" y="183"/>
                  </a:cxn>
                  <a:cxn ang="0">
                    <a:pos x="118" y="179"/>
                  </a:cxn>
                  <a:cxn ang="0">
                    <a:pos x="134" y="172"/>
                  </a:cxn>
                  <a:cxn ang="0">
                    <a:pos x="149" y="162"/>
                  </a:cxn>
                  <a:cxn ang="0">
                    <a:pos x="162" y="150"/>
                  </a:cxn>
                  <a:cxn ang="0">
                    <a:pos x="171" y="136"/>
                  </a:cxn>
                  <a:cxn ang="0">
                    <a:pos x="179" y="119"/>
                  </a:cxn>
                  <a:cxn ang="0">
                    <a:pos x="182" y="101"/>
                  </a:cxn>
                  <a:cxn ang="0">
                    <a:pos x="182" y="82"/>
                  </a:cxn>
                  <a:cxn ang="0">
                    <a:pos x="179" y="65"/>
                  </a:cxn>
                  <a:cxn ang="0">
                    <a:pos x="171" y="49"/>
                  </a:cxn>
                  <a:cxn ang="0">
                    <a:pos x="162" y="34"/>
                  </a:cxn>
                  <a:cxn ang="0">
                    <a:pos x="149" y="21"/>
                  </a:cxn>
                  <a:cxn ang="0">
                    <a:pos x="134" y="11"/>
                  </a:cxn>
                  <a:cxn ang="0">
                    <a:pos x="118" y="5"/>
                  </a:cxn>
                  <a:cxn ang="0">
                    <a:pos x="100" y="1"/>
                  </a:cxn>
                  <a:cxn ang="0">
                    <a:pos x="82" y="1"/>
                  </a:cxn>
                  <a:cxn ang="0">
                    <a:pos x="64" y="5"/>
                  </a:cxn>
                  <a:cxn ang="0">
                    <a:pos x="48" y="11"/>
                  </a:cxn>
                  <a:cxn ang="0">
                    <a:pos x="33" y="21"/>
                  </a:cxn>
                  <a:cxn ang="0">
                    <a:pos x="20" y="34"/>
                  </a:cxn>
                  <a:cxn ang="0">
                    <a:pos x="11" y="49"/>
                  </a:cxn>
                  <a:cxn ang="0">
                    <a:pos x="3" y="65"/>
                  </a:cxn>
                  <a:cxn ang="0">
                    <a:pos x="0" y="82"/>
                  </a:cxn>
                  <a:cxn ang="0">
                    <a:pos x="0" y="101"/>
                  </a:cxn>
                  <a:cxn ang="0">
                    <a:pos x="3" y="119"/>
                  </a:cxn>
                  <a:cxn ang="0">
                    <a:pos x="11" y="136"/>
                  </a:cxn>
                  <a:cxn ang="0">
                    <a:pos x="20" y="150"/>
                  </a:cxn>
                  <a:cxn ang="0">
                    <a:pos x="33" y="162"/>
                  </a:cxn>
                  <a:cxn ang="0">
                    <a:pos x="48" y="172"/>
                  </a:cxn>
                  <a:cxn ang="0">
                    <a:pos x="64" y="179"/>
                  </a:cxn>
                  <a:cxn ang="0">
                    <a:pos x="82" y="183"/>
                  </a:cxn>
                </a:cxnLst>
                <a:rect l="0" t="0" r="r" b="b"/>
                <a:pathLst>
                  <a:path w="182" h="183">
                    <a:moveTo>
                      <a:pt x="91" y="183"/>
                    </a:moveTo>
                    <a:lnTo>
                      <a:pt x="100" y="183"/>
                    </a:lnTo>
                    <a:lnTo>
                      <a:pt x="110" y="181"/>
                    </a:lnTo>
                    <a:lnTo>
                      <a:pt x="118" y="179"/>
                    </a:lnTo>
                    <a:lnTo>
                      <a:pt x="126" y="177"/>
                    </a:lnTo>
                    <a:lnTo>
                      <a:pt x="134" y="172"/>
                    </a:lnTo>
                    <a:lnTo>
                      <a:pt x="142" y="168"/>
                    </a:lnTo>
                    <a:lnTo>
                      <a:pt x="149" y="162"/>
                    </a:lnTo>
                    <a:lnTo>
                      <a:pt x="155" y="157"/>
                    </a:lnTo>
                    <a:lnTo>
                      <a:pt x="162" y="150"/>
                    </a:lnTo>
                    <a:lnTo>
                      <a:pt x="166" y="143"/>
                    </a:lnTo>
                    <a:lnTo>
                      <a:pt x="171" y="136"/>
                    </a:lnTo>
                    <a:lnTo>
                      <a:pt x="175" y="128"/>
                    </a:lnTo>
                    <a:lnTo>
                      <a:pt x="179" y="119"/>
                    </a:lnTo>
                    <a:lnTo>
                      <a:pt x="181" y="110"/>
                    </a:lnTo>
                    <a:lnTo>
                      <a:pt x="182" y="101"/>
                    </a:lnTo>
                    <a:lnTo>
                      <a:pt x="182" y="92"/>
                    </a:lnTo>
                    <a:lnTo>
                      <a:pt x="182" y="82"/>
                    </a:lnTo>
                    <a:lnTo>
                      <a:pt x="181" y="73"/>
                    </a:lnTo>
                    <a:lnTo>
                      <a:pt x="179" y="65"/>
                    </a:lnTo>
                    <a:lnTo>
                      <a:pt x="175" y="57"/>
                    </a:lnTo>
                    <a:lnTo>
                      <a:pt x="171" y="49"/>
                    </a:lnTo>
                    <a:lnTo>
                      <a:pt x="166" y="41"/>
                    </a:lnTo>
                    <a:lnTo>
                      <a:pt x="162" y="34"/>
                    </a:lnTo>
                    <a:lnTo>
                      <a:pt x="155" y="28"/>
                    </a:lnTo>
                    <a:lnTo>
                      <a:pt x="149" y="21"/>
                    </a:lnTo>
                    <a:lnTo>
                      <a:pt x="142" y="16"/>
                    </a:lnTo>
                    <a:lnTo>
                      <a:pt x="134" y="11"/>
                    </a:lnTo>
                    <a:lnTo>
                      <a:pt x="126" y="8"/>
                    </a:lnTo>
                    <a:lnTo>
                      <a:pt x="118" y="5"/>
                    </a:lnTo>
                    <a:lnTo>
                      <a:pt x="110" y="2"/>
                    </a:lnTo>
                    <a:lnTo>
                      <a:pt x="100" y="1"/>
                    </a:lnTo>
                    <a:lnTo>
                      <a:pt x="91" y="0"/>
                    </a:lnTo>
                    <a:lnTo>
                      <a:pt x="82" y="1"/>
                    </a:lnTo>
                    <a:lnTo>
                      <a:pt x="72" y="2"/>
                    </a:lnTo>
                    <a:lnTo>
                      <a:pt x="64" y="5"/>
                    </a:lnTo>
                    <a:lnTo>
                      <a:pt x="55" y="8"/>
                    </a:lnTo>
                    <a:lnTo>
                      <a:pt x="48" y="11"/>
                    </a:lnTo>
                    <a:lnTo>
                      <a:pt x="40" y="16"/>
                    </a:lnTo>
                    <a:lnTo>
                      <a:pt x="33" y="21"/>
                    </a:lnTo>
                    <a:lnTo>
                      <a:pt x="27" y="28"/>
                    </a:lnTo>
                    <a:lnTo>
                      <a:pt x="20" y="34"/>
                    </a:lnTo>
                    <a:lnTo>
                      <a:pt x="16" y="41"/>
                    </a:lnTo>
                    <a:lnTo>
                      <a:pt x="11" y="49"/>
                    </a:lnTo>
                    <a:lnTo>
                      <a:pt x="7" y="57"/>
                    </a:lnTo>
                    <a:lnTo>
                      <a:pt x="3" y="65"/>
                    </a:lnTo>
                    <a:lnTo>
                      <a:pt x="1" y="73"/>
                    </a:lnTo>
                    <a:lnTo>
                      <a:pt x="0" y="82"/>
                    </a:lnTo>
                    <a:lnTo>
                      <a:pt x="0" y="92"/>
                    </a:lnTo>
                    <a:lnTo>
                      <a:pt x="0" y="101"/>
                    </a:lnTo>
                    <a:lnTo>
                      <a:pt x="1" y="110"/>
                    </a:lnTo>
                    <a:lnTo>
                      <a:pt x="3" y="119"/>
                    </a:lnTo>
                    <a:lnTo>
                      <a:pt x="7" y="128"/>
                    </a:lnTo>
                    <a:lnTo>
                      <a:pt x="11" y="136"/>
                    </a:lnTo>
                    <a:lnTo>
                      <a:pt x="16" y="143"/>
                    </a:lnTo>
                    <a:lnTo>
                      <a:pt x="20" y="150"/>
                    </a:lnTo>
                    <a:lnTo>
                      <a:pt x="27" y="157"/>
                    </a:lnTo>
                    <a:lnTo>
                      <a:pt x="33" y="162"/>
                    </a:lnTo>
                    <a:lnTo>
                      <a:pt x="40" y="168"/>
                    </a:lnTo>
                    <a:lnTo>
                      <a:pt x="48" y="172"/>
                    </a:lnTo>
                    <a:lnTo>
                      <a:pt x="55" y="177"/>
                    </a:lnTo>
                    <a:lnTo>
                      <a:pt x="64" y="179"/>
                    </a:lnTo>
                    <a:lnTo>
                      <a:pt x="72"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1" name="Freeform 140"/>
              <p:cNvSpPr>
                <a:spLocks/>
              </p:cNvSpPr>
              <p:nvPr/>
            </p:nvSpPr>
            <p:spPr bwMode="gray">
              <a:xfrm>
                <a:off x="11739965" y="2588574"/>
                <a:ext cx="28575" cy="28575"/>
              </a:xfrm>
              <a:custGeom>
                <a:avLst/>
                <a:gdLst/>
                <a:ahLst/>
                <a:cxnLst>
                  <a:cxn ang="0">
                    <a:pos x="101" y="183"/>
                  </a:cxn>
                  <a:cxn ang="0">
                    <a:pos x="118" y="179"/>
                  </a:cxn>
                  <a:cxn ang="0">
                    <a:pos x="134" y="172"/>
                  </a:cxn>
                  <a:cxn ang="0">
                    <a:pos x="148" y="162"/>
                  </a:cxn>
                  <a:cxn ang="0">
                    <a:pos x="162" y="150"/>
                  </a:cxn>
                  <a:cxn ang="0">
                    <a:pos x="172" y="136"/>
                  </a:cxn>
                  <a:cxn ang="0">
                    <a:pos x="178" y="119"/>
                  </a:cxn>
                  <a:cxn ang="0">
                    <a:pos x="182" y="101"/>
                  </a:cxn>
                  <a:cxn ang="0">
                    <a:pos x="182" y="82"/>
                  </a:cxn>
                  <a:cxn ang="0">
                    <a:pos x="178" y="65"/>
                  </a:cxn>
                  <a:cxn ang="0">
                    <a:pos x="172" y="49"/>
                  </a:cxn>
                  <a:cxn ang="0">
                    <a:pos x="162" y="34"/>
                  </a:cxn>
                  <a:cxn ang="0">
                    <a:pos x="148" y="21"/>
                  </a:cxn>
                  <a:cxn ang="0">
                    <a:pos x="134" y="11"/>
                  </a:cxn>
                  <a:cxn ang="0">
                    <a:pos x="118" y="5"/>
                  </a:cxn>
                  <a:cxn ang="0">
                    <a:pos x="101" y="1"/>
                  </a:cxn>
                  <a:cxn ang="0">
                    <a:pos x="82" y="1"/>
                  </a:cxn>
                  <a:cxn ang="0">
                    <a:pos x="64" y="5"/>
                  </a:cxn>
                  <a:cxn ang="0">
                    <a:pos x="48" y="11"/>
                  </a:cxn>
                  <a:cxn ang="0">
                    <a:pos x="33" y="21"/>
                  </a:cxn>
                  <a:cxn ang="0">
                    <a:pos x="21" y="34"/>
                  </a:cxn>
                  <a:cxn ang="0">
                    <a:pos x="11" y="49"/>
                  </a:cxn>
                  <a:cxn ang="0">
                    <a:pos x="3" y="65"/>
                  </a:cxn>
                  <a:cxn ang="0">
                    <a:pos x="0" y="82"/>
                  </a:cxn>
                  <a:cxn ang="0">
                    <a:pos x="0" y="101"/>
                  </a:cxn>
                  <a:cxn ang="0">
                    <a:pos x="3" y="119"/>
                  </a:cxn>
                  <a:cxn ang="0">
                    <a:pos x="11" y="136"/>
                  </a:cxn>
                  <a:cxn ang="0">
                    <a:pos x="21" y="150"/>
                  </a:cxn>
                  <a:cxn ang="0">
                    <a:pos x="33" y="162"/>
                  </a:cxn>
                  <a:cxn ang="0">
                    <a:pos x="48" y="172"/>
                  </a:cxn>
                  <a:cxn ang="0">
                    <a:pos x="64" y="179"/>
                  </a:cxn>
                  <a:cxn ang="0">
                    <a:pos x="82" y="183"/>
                  </a:cxn>
                </a:cxnLst>
                <a:rect l="0" t="0" r="r" b="b"/>
                <a:pathLst>
                  <a:path w="183" h="183">
                    <a:moveTo>
                      <a:pt x="91" y="183"/>
                    </a:moveTo>
                    <a:lnTo>
                      <a:pt x="101" y="183"/>
                    </a:lnTo>
                    <a:lnTo>
                      <a:pt x="110" y="181"/>
                    </a:lnTo>
                    <a:lnTo>
                      <a:pt x="118" y="179"/>
                    </a:lnTo>
                    <a:lnTo>
                      <a:pt x="126" y="177"/>
                    </a:lnTo>
                    <a:lnTo>
                      <a:pt x="134" y="172"/>
                    </a:lnTo>
                    <a:lnTo>
                      <a:pt x="142" y="168"/>
                    </a:lnTo>
                    <a:lnTo>
                      <a:pt x="148" y="162"/>
                    </a:lnTo>
                    <a:lnTo>
                      <a:pt x="155" y="157"/>
                    </a:lnTo>
                    <a:lnTo>
                      <a:pt x="162" y="150"/>
                    </a:lnTo>
                    <a:lnTo>
                      <a:pt x="166" y="143"/>
                    </a:lnTo>
                    <a:lnTo>
                      <a:pt x="172" y="136"/>
                    </a:lnTo>
                    <a:lnTo>
                      <a:pt x="175" y="128"/>
                    </a:lnTo>
                    <a:lnTo>
                      <a:pt x="178" y="119"/>
                    </a:lnTo>
                    <a:lnTo>
                      <a:pt x="181" y="110"/>
                    </a:lnTo>
                    <a:lnTo>
                      <a:pt x="182" y="101"/>
                    </a:lnTo>
                    <a:lnTo>
                      <a:pt x="183" y="92"/>
                    </a:lnTo>
                    <a:lnTo>
                      <a:pt x="182" y="82"/>
                    </a:lnTo>
                    <a:lnTo>
                      <a:pt x="181" y="73"/>
                    </a:lnTo>
                    <a:lnTo>
                      <a:pt x="178" y="65"/>
                    </a:lnTo>
                    <a:lnTo>
                      <a:pt x="175" y="57"/>
                    </a:lnTo>
                    <a:lnTo>
                      <a:pt x="172" y="49"/>
                    </a:lnTo>
                    <a:lnTo>
                      <a:pt x="166" y="41"/>
                    </a:lnTo>
                    <a:lnTo>
                      <a:pt x="162" y="34"/>
                    </a:lnTo>
                    <a:lnTo>
                      <a:pt x="155" y="28"/>
                    </a:lnTo>
                    <a:lnTo>
                      <a:pt x="148" y="21"/>
                    </a:lnTo>
                    <a:lnTo>
                      <a:pt x="142" y="16"/>
                    </a:lnTo>
                    <a:lnTo>
                      <a:pt x="134" y="11"/>
                    </a:lnTo>
                    <a:lnTo>
                      <a:pt x="126" y="8"/>
                    </a:lnTo>
                    <a:lnTo>
                      <a:pt x="118" y="5"/>
                    </a:lnTo>
                    <a:lnTo>
                      <a:pt x="110" y="2"/>
                    </a:lnTo>
                    <a:lnTo>
                      <a:pt x="101" y="1"/>
                    </a:lnTo>
                    <a:lnTo>
                      <a:pt x="91" y="0"/>
                    </a:lnTo>
                    <a:lnTo>
                      <a:pt x="82" y="1"/>
                    </a:lnTo>
                    <a:lnTo>
                      <a:pt x="73" y="2"/>
                    </a:lnTo>
                    <a:lnTo>
                      <a:pt x="64" y="5"/>
                    </a:lnTo>
                    <a:lnTo>
                      <a:pt x="55" y="8"/>
                    </a:lnTo>
                    <a:lnTo>
                      <a:pt x="48" y="11"/>
                    </a:lnTo>
                    <a:lnTo>
                      <a:pt x="40" y="16"/>
                    </a:lnTo>
                    <a:lnTo>
                      <a:pt x="33" y="21"/>
                    </a:lnTo>
                    <a:lnTo>
                      <a:pt x="26" y="28"/>
                    </a:lnTo>
                    <a:lnTo>
                      <a:pt x="21" y="34"/>
                    </a:lnTo>
                    <a:lnTo>
                      <a:pt x="15" y="41"/>
                    </a:lnTo>
                    <a:lnTo>
                      <a:pt x="11" y="49"/>
                    </a:lnTo>
                    <a:lnTo>
                      <a:pt x="6" y="57"/>
                    </a:lnTo>
                    <a:lnTo>
                      <a:pt x="3" y="65"/>
                    </a:lnTo>
                    <a:lnTo>
                      <a:pt x="1" y="73"/>
                    </a:lnTo>
                    <a:lnTo>
                      <a:pt x="0" y="82"/>
                    </a:lnTo>
                    <a:lnTo>
                      <a:pt x="0" y="92"/>
                    </a:lnTo>
                    <a:lnTo>
                      <a:pt x="0" y="101"/>
                    </a:lnTo>
                    <a:lnTo>
                      <a:pt x="1" y="110"/>
                    </a:lnTo>
                    <a:lnTo>
                      <a:pt x="3" y="119"/>
                    </a:lnTo>
                    <a:lnTo>
                      <a:pt x="6" y="128"/>
                    </a:lnTo>
                    <a:lnTo>
                      <a:pt x="11" y="136"/>
                    </a:lnTo>
                    <a:lnTo>
                      <a:pt x="15" y="143"/>
                    </a:lnTo>
                    <a:lnTo>
                      <a:pt x="21" y="150"/>
                    </a:lnTo>
                    <a:lnTo>
                      <a:pt x="26" y="157"/>
                    </a:lnTo>
                    <a:lnTo>
                      <a:pt x="33" y="162"/>
                    </a:lnTo>
                    <a:lnTo>
                      <a:pt x="40" y="168"/>
                    </a:lnTo>
                    <a:lnTo>
                      <a:pt x="48" y="172"/>
                    </a:lnTo>
                    <a:lnTo>
                      <a:pt x="55"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2" name="Freeform 141"/>
              <p:cNvSpPr>
                <a:spLocks/>
              </p:cNvSpPr>
              <p:nvPr/>
            </p:nvSpPr>
            <p:spPr bwMode="gray">
              <a:xfrm>
                <a:off x="11779653" y="2588574"/>
                <a:ext cx="28575" cy="28575"/>
              </a:xfrm>
              <a:custGeom>
                <a:avLst/>
                <a:gdLst/>
                <a:ahLst/>
                <a:cxnLst>
                  <a:cxn ang="0">
                    <a:pos x="101" y="183"/>
                  </a:cxn>
                  <a:cxn ang="0">
                    <a:pos x="118" y="179"/>
                  </a:cxn>
                  <a:cxn ang="0">
                    <a:pos x="134" y="172"/>
                  </a:cxn>
                  <a:cxn ang="0">
                    <a:pos x="149" y="162"/>
                  </a:cxn>
                  <a:cxn ang="0">
                    <a:pos x="162" y="150"/>
                  </a:cxn>
                  <a:cxn ang="0">
                    <a:pos x="172" y="136"/>
                  </a:cxn>
                  <a:cxn ang="0">
                    <a:pos x="178" y="119"/>
                  </a:cxn>
                  <a:cxn ang="0">
                    <a:pos x="182" y="101"/>
                  </a:cxn>
                  <a:cxn ang="0">
                    <a:pos x="182" y="82"/>
                  </a:cxn>
                  <a:cxn ang="0">
                    <a:pos x="178" y="65"/>
                  </a:cxn>
                  <a:cxn ang="0">
                    <a:pos x="172" y="49"/>
                  </a:cxn>
                  <a:cxn ang="0">
                    <a:pos x="162" y="34"/>
                  </a:cxn>
                  <a:cxn ang="0">
                    <a:pos x="149" y="21"/>
                  </a:cxn>
                  <a:cxn ang="0">
                    <a:pos x="134" y="11"/>
                  </a:cxn>
                  <a:cxn ang="0">
                    <a:pos x="118" y="5"/>
                  </a:cxn>
                  <a:cxn ang="0">
                    <a:pos x="101" y="1"/>
                  </a:cxn>
                  <a:cxn ang="0">
                    <a:pos x="82" y="1"/>
                  </a:cxn>
                  <a:cxn ang="0">
                    <a:pos x="64" y="5"/>
                  </a:cxn>
                  <a:cxn ang="0">
                    <a:pos x="47" y="11"/>
                  </a:cxn>
                  <a:cxn ang="0">
                    <a:pos x="33" y="21"/>
                  </a:cxn>
                  <a:cxn ang="0">
                    <a:pos x="21" y="34"/>
                  </a:cxn>
                  <a:cxn ang="0">
                    <a:pos x="11" y="49"/>
                  </a:cxn>
                  <a:cxn ang="0">
                    <a:pos x="4" y="65"/>
                  </a:cxn>
                  <a:cxn ang="0">
                    <a:pos x="0" y="82"/>
                  </a:cxn>
                  <a:cxn ang="0">
                    <a:pos x="0" y="101"/>
                  </a:cxn>
                  <a:cxn ang="0">
                    <a:pos x="4" y="119"/>
                  </a:cxn>
                  <a:cxn ang="0">
                    <a:pos x="11" y="136"/>
                  </a:cxn>
                  <a:cxn ang="0">
                    <a:pos x="21" y="150"/>
                  </a:cxn>
                  <a:cxn ang="0">
                    <a:pos x="33" y="162"/>
                  </a:cxn>
                  <a:cxn ang="0">
                    <a:pos x="47" y="172"/>
                  </a:cxn>
                  <a:cxn ang="0">
                    <a:pos x="64" y="179"/>
                  </a:cxn>
                  <a:cxn ang="0">
                    <a:pos x="82" y="183"/>
                  </a:cxn>
                </a:cxnLst>
                <a:rect l="0" t="0" r="r" b="b"/>
                <a:pathLst>
                  <a:path w="183" h="183">
                    <a:moveTo>
                      <a:pt x="91" y="183"/>
                    </a:moveTo>
                    <a:lnTo>
                      <a:pt x="101" y="183"/>
                    </a:lnTo>
                    <a:lnTo>
                      <a:pt x="109" y="181"/>
                    </a:lnTo>
                    <a:lnTo>
                      <a:pt x="118" y="179"/>
                    </a:lnTo>
                    <a:lnTo>
                      <a:pt x="126" y="177"/>
                    </a:lnTo>
                    <a:lnTo>
                      <a:pt x="134" y="172"/>
                    </a:lnTo>
                    <a:lnTo>
                      <a:pt x="142" y="168"/>
                    </a:lnTo>
                    <a:lnTo>
                      <a:pt x="149" y="162"/>
                    </a:lnTo>
                    <a:lnTo>
                      <a:pt x="156" y="157"/>
                    </a:lnTo>
                    <a:lnTo>
                      <a:pt x="162" y="150"/>
                    </a:lnTo>
                    <a:lnTo>
                      <a:pt x="167" y="143"/>
                    </a:lnTo>
                    <a:lnTo>
                      <a:pt x="172" y="136"/>
                    </a:lnTo>
                    <a:lnTo>
                      <a:pt x="175" y="128"/>
                    </a:lnTo>
                    <a:lnTo>
                      <a:pt x="178" y="119"/>
                    </a:lnTo>
                    <a:lnTo>
                      <a:pt x="180" y="110"/>
                    </a:lnTo>
                    <a:lnTo>
                      <a:pt x="182" y="101"/>
                    </a:lnTo>
                    <a:lnTo>
                      <a:pt x="183" y="92"/>
                    </a:lnTo>
                    <a:lnTo>
                      <a:pt x="182" y="82"/>
                    </a:lnTo>
                    <a:lnTo>
                      <a:pt x="180" y="73"/>
                    </a:lnTo>
                    <a:lnTo>
                      <a:pt x="178" y="65"/>
                    </a:lnTo>
                    <a:lnTo>
                      <a:pt x="175" y="57"/>
                    </a:lnTo>
                    <a:lnTo>
                      <a:pt x="172" y="49"/>
                    </a:lnTo>
                    <a:lnTo>
                      <a:pt x="167" y="41"/>
                    </a:lnTo>
                    <a:lnTo>
                      <a:pt x="162" y="34"/>
                    </a:lnTo>
                    <a:lnTo>
                      <a:pt x="156" y="28"/>
                    </a:lnTo>
                    <a:lnTo>
                      <a:pt x="149" y="21"/>
                    </a:lnTo>
                    <a:lnTo>
                      <a:pt x="142" y="16"/>
                    </a:lnTo>
                    <a:lnTo>
                      <a:pt x="134" y="11"/>
                    </a:lnTo>
                    <a:lnTo>
                      <a:pt x="126" y="8"/>
                    </a:lnTo>
                    <a:lnTo>
                      <a:pt x="118" y="5"/>
                    </a:lnTo>
                    <a:lnTo>
                      <a:pt x="109" y="2"/>
                    </a:lnTo>
                    <a:lnTo>
                      <a:pt x="101" y="1"/>
                    </a:lnTo>
                    <a:lnTo>
                      <a:pt x="91" y="0"/>
                    </a:lnTo>
                    <a:lnTo>
                      <a:pt x="82" y="1"/>
                    </a:lnTo>
                    <a:lnTo>
                      <a:pt x="73" y="2"/>
                    </a:lnTo>
                    <a:lnTo>
                      <a:pt x="64" y="5"/>
                    </a:lnTo>
                    <a:lnTo>
                      <a:pt x="55" y="8"/>
                    </a:lnTo>
                    <a:lnTo>
                      <a:pt x="47" y="11"/>
                    </a:lnTo>
                    <a:lnTo>
                      <a:pt x="40" y="16"/>
                    </a:lnTo>
                    <a:lnTo>
                      <a:pt x="33" y="21"/>
                    </a:lnTo>
                    <a:lnTo>
                      <a:pt x="26" y="28"/>
                    </a:lnTo>
                    <a:lnTo>
                      <a:pt x="21" y="34"/>
                    </a:lnTo>
                    <a:lnTo>
                      <a:pt x="15" y="41"/>
                    </a:lnTo>
                    <a:lnTo>
                      <a:pt x="11" y="49"/>
                    </a:lnTo>
                    <a:lnTo>
                      <a:pt x="6" y="57"/>
                    </a:lnTo>
                    <a:lnTo>
                      <a:pt x="4" y="65"/>
                    </a:lnTo>
                    <a:lnTo>
                      <a:pt x="2" y="73"/>
                    </a:lnTo>
                    <a:lnTo>
                      <a:pt x="0" y="82"/>
                    </a:lnTo>
                    <a:lnTo>
                      <a:pt x="0" y="92"/>
                    </a:lnTo>
                    <a:lnTo>
                      <a:pt x="0" y="101"/>
                    </a:lnTo>
                    <a:lnTo>
                      <a:pt x="2" y="110"/>
                    </a:lnTo>
                    <a:lnTo>
                      <a:pt x="4" y="119"/>
                    </a:lnTo>
                    <a:lnTo>
                      <a:pt x="6" y="128"/>
                    </a:lnTo>
                    <a:lnTo>
                      <a:pt x="11" y="136"/>
                    </a:lnTo>
                    <a:lnTo>
                      <a:pt x="15" y="143"/>
                    </a:lnTo>
                    <a:lnTo>
                      <a:pt x="21" y="150"/>
                    </a:lnTo>
                    <a:lnTo>
                      <a:pt x="26" y="157"/>
                    </a:lnTo>
                    <a:lnTo>
                      <a:pt x="33" y="162"/>
                    </a:lnTo>
                    <a:lnTo>
                      <a:pt x="40" y="168"/>
                    </a:lnTo>
                    <a:lnTo>
                      <a:pt x="47" y="172"/>
                    </a:lnTo>
                    <a:lnTo>
                      <a:pt x="55" y="177"/>
                    </a:lnTo>
                    <a:lnTo>
                      <a:pt x="64" y="179"/>
                    </a:lnTo>
                    <a:lnTo>
                      <a:pt x="73" y="181"/>
                    </a:lnTo>
                    <a:lnTo>
                      <a:pt x="82" y="183"/>
                    </a:lnTo>
                    <a:lnTo>
                      <a:pt x="91" y="18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3" name="Freeform 142"/>
              <p:cNvSpPr>
                <a:spLocks noEditPoints="1"/>
              </p:cNvSpPr>
              <p:nvPr/>
            </p:nvSpPr>
            <p:spPr bwMode="gray">
              <a:xfrm>
                <a:off x="11451040" y="1826574"/>
                <a:ext cx="1163638" cy="2817813"/>
              </a:xfrm>
              <a:custGeom>
                <a:avLst/>
                <a:gdLst/>
                <a:ahLst/>
                <a:cxnLst>
                  <a:cxn ang="0">
                    <a:pos x="7278" y="17716"/>
                  </a:cxn>
                  <a:cxn ang="0">
                    <a:pos x="8" y="108"/>
                  </a:cxn>
                  <a:cxn ang="0">
                    <a:pos x="6789" y="11256"/>
                  </a:cxn>
                  <a:cxn ang="0">
                    <a:pos x="6875" y="12138"/>
                  </a:cxn>
                  <a:cxn ang="0">
                    <a:pos x="664" y="12286"/>
                  </a:cxn>
                  <a:cxn ang="0">
                    <a:pos x="438" y="12054"/>
                  </a:cxn>
                  <a:cxn ang="0">
                    <a:pos x="626" y="11218"/>
                  </a:cxn>
                  <a:cxn ang="0">
                    <a:pos x="6850" y="10134"/>
                  </a:cxn>
                  <a:cxn ang="0">
                    <a:pos x="6826" y="11025"/>
                  </a:cxn>
                  <a:cxn ang="0">
                    <a:pos x="578" y="11077"/>
                  </a:cxn>
                  <a:cxn ang="0">
                    <a:pos x="446" y="10211"/>
                  </a:cxn>
                  <a:cxn ang="0">
                    <a:pos x="705" y="8842"/>
                  </a:cxn>
                  <a:cxn ang="0">
                    <a:pos x="6887" y="9028"/>
                  </a:cxn>
                  <a:cxn ang="0">
                    <a:pos x="6755" y="9895"/>
                  </a:cxn>
                  <a:cxn ang="0">
                    <a:pos x="507" y="9842"/>
                  </a:cxn>
                  <a:cxn ang="0">
                    <a:pos x="484" y="8952"/>
                  </a:cxn>
                  <a:cxn ang="0">
                    <a:pos x="6708" y="7670"/>
                  </a:cxn>
                  <a:cxn ang="0">
                    <a:pos x="6895" y="8507"/>
                  </a:cxn>
                  <a:cxn ang="0">
                    <a:pos x="6669" y="8739"/>
                  </a:cxn>
                  <a:cxn ang="0">
                    <a:pos x="459" y="8590"/>
                  </a:cxn>
                  <a:cxn ang="0">
                    <a:pos x="546" y="7709"/>
                  </a:cxn>
                  <a:cxn ang="0">
                    <a:pos x="6789" y="6526"/>
                  </a:cxn>
                  <a:cxn ang="0">
                    <a:pos x="6875" y="7407"/>
                  </a:cxn>
                  <a:cxn ang="0">
                    <a:pos x="664" y="7556"/>
                  </a:cxn>
                  <a:cxn ang="0">
                    <a:pos x="438" y="7324"/>
                  </a:cxn>
                  <a:cxn ang="0">
                    <a:pos x="626" y="6488"/>
                  </a:cxn>
                  <a:cxn ang="0">
                    <a:pos x="6850" y="5404"/>
                  </a:cxn>
                  <a:cxn ang="0">
                    <a:pos x="6826" y="6296"/>
                  </a:cxn>
                  <a:cxn ang="0">
                    <a:pos x="578" y="6347"/>
                  </a:cxn>
                  <a:cxn ang="0">
                    <a:pos x="446" y="5480"/>
                  </a:cxn>
                  <a:cxn ang="0">
                    <a:pos x="705" y="4111"/>
                  </a:cxn>
                  <a:cxn ang="0">
                    <a:pos x="6887" y="4298"/>
                  </a:cxn>
                  <a:cxn ang="0">
                    <a:pos x="6755" y="5164"/>
                  </a:cxn>
                  <a:cxn ang="0">
                    <a:pos x="507" y="5113"/>
                  </a:cxn>
                  <a:cxn ang="0">
                    <a:pos x="484" y="4221"/>
                  </a:cxn>
                  <a:cxn ang="0">
                    <a:pos x="3868" y="13193"/>
                  </a:cxn>
                  <a:cxn ang="0">
                    <a:pos x="4227" y="13800"/>
                  </a:cxn>
                  <a:cxn ang="0">
                    <a:pos x="3706" y="14270"/>
                  </a:cxn>
                  <a:cxn ang="0">
                    <a:pos x="3139" y="13854"/>
                  </a:cxn>
                  <a:cxn ang="0">
                    <a:pos x="3438" y="13214"/>
                  </a:cxn>
                  <a:cxn ang="0">
                    <a:pos x="5725" y="15090"/>
                  </a:cxn>
                  <a:cxn ang="0">
                    <a:pos x="1625" y="15153"/>
                  </a:cxn>
                  <a:cxn ang="0">
                    <a:pos x="5640" y="15449"/>
                  </a:cxn>
                  <a:cxn ang="0">
                    <a:pos x="5600" y="15705"/>
                  </a:cxn>
                  <a:cxn ang="0">
                    <a:pos x="1659" y="15469"/>
                  </a:cxn>
                  <a:cxn ang="0">
                    <a:pos x="5723" y="16082"/>
                  </a:cxn>
                  <a:cxn ang="0">
                    <a:pos x="1615" y="16095"/>
                  </a:cxn>
                  <a:cxn ang="0">
                    <a:pos x="6708" y="2941"/>
                  </a:cxn>
                  <a:cxn ang="0">
                    <a:pos x="6895" y="3776"/>
                  </a:cxn>
                  <a:cxn ang="0">
                    <a:pos x="6669" y="4009"/>
                  </a:cxn>
                  <a:cxn ang="0">
                    <a:pos x="459" y="3861"/>
                  </a:cxn>
                  <a:cxn ang="0">
                    <a:pos x="546" y="2979"/>
                  </a:cxn>
                  <a:cxn ang="0">
                    <a:pos x="6789" y="1796"/>
                  </a:cxn>
                  <a:cxn ang="0">
                    <a:pos x="6875" y="2678"/>
                  </a:cxn>
                  <a:cxn ang="0">
                    <a:pos x="664" y="2827"/>
                  </a:cxn>
                  <a:cxn ang="0">
                    <a:pos x="438" y="2594"/>
                  </a:cxn>
                  <a:cxn ang="0">
                    <a:pos x="626" y="1758"/>
                  </a:cxn>
                  <a:cxn ang="0">
                    <a:pos x="6850" y="673"/>
                  </a:cxn>
                  <a:cxn ang="0">
                    <a:pos x="6826" y="1565"/>
                  </a:cxn>
                  <a:cxn ang="0">
                    <a:pos x="578" y="1617"/>
                  </a:cxn>
                  <a:cxn ang="0">
                    <a:pos x="446" y="750"/>
                  </a:cxn>
                </a:cxnLst>
                <a:rect l="0" t="0" r="r" b="b"/>
                <a:pathLst>
                  <a:path w="7333" h="17750">
                    <a:moveTo>
                      <a:pt x="152" y="0"/>
                    </a:moveTo>
                    <a:lnTo>
                      <a:pt x="7181" y="0"/>
                    </a:lnTo>
                    <a:lnTo>
                      <a:pt x="7197" y="1"/>
                    </a:lnTo>
                    <a:lnTo>
                      <a:pt x="7211" y="3"/>
                    </a:lnTo>
                    <a:lnTo>
                      <a:pt x="7227" y="7"/>
                    </a:lnTo>
                    <a:lnTo>
                      <a:pt x="7240" y="12"/>
                    </a:lnTo>
                    <a:lnTo>
                      <a:pt x="7253" y="19"/>
                    </a:lnTo>
                    <a:lnTo>
                      <a:pt x="7265" y="27"/>
                    </a:lnTo>
                    <a:lnTo>
                      <a:pt x="7278" y="36"/>
                    </a:lnTo>
                    <a:lnTo>
                      <a:pt x="7289" y="44"/>
                    </a:lnTo>
                    <a:lnTo>
                      <a:pt x="7299" y="55"/>
                    </a:lnTo>
                    <a:lnTo>
                      <a:pt x="7306" y="68"/>
                    </a:lnTo>
                    <a:lnTo>
                      <a:pt x="7314" y="80"/>
                    </a:lnTo>
                    <a:lnTo>
                      <a:pt x="7321" y="93"/>
                    </a:lnTo>
                    <a:lnTo>
                      <a:pt x="7326" y="108"/>
                    </a:lnTo>
                    <a:lnTo>
                      <a:pt x="7330" y="122"/>
                    </a:lnTo>
                    <a:lnTo>
                      <a:pt x="7332" y="138"/>
                    </a:lnTo>
                    <a:lnTo>
                      <a:pt x="7333" y="153"/>
                    </a:lnTo>
                    <a:lnTo>
                      <a:pt x="7333" y="17597"/>
                    </a:lnTo>
                    <a:lnTo>
                      <a:pt x="7332" y="17612"/>
                    </a:lnTo>
                    <a:lnTo>
                      <a:pt x="7330" y="17628"/>
                    </a:lnTo>
                    <a:lnTo>
                      <a:pt x="7326" y="17642"/>
                    </a:lnTo>
                    <a:lnTo>
                      <a:pt x="7321" y="17657"/>
                    </a:lnTo>
                    <a:lnTo>
                      <a:pt x="7314" y="17670"/>
                    </a:lnTo>
                    <a:lnTo>
                      <a:pt x="7306" y="17682"/>
                    </a:lnTo>
                    <a:lnTo>
                      <a:pt x="7299" y="17695"/>
                    </a:lnTo>
                    <a:lnTo>
                      <a:pt x="7289" y="17706"/>
                    </a:lnTo>
                    <a:lnTo>
                      <a:pt x="7278" y="17716"/>
                    </a:lnTo>
                    <a:lnTo>
                      <a:pt x="7265" y="17723"/>
                    </a:lnTo>
                    <a:lnTo>
                      <a:pt x="7253" y="17731"/>
                    </a:lnTo>
                    <a:lnTo>
                      <a:pt x="7240" y="17738"/>
                    </a:lnTo>
                    <a:lnTo>
                      <a:pt x="7227" y="17743"/>
                    </a:lnTo>
                    <a:lnTo>
                      <a:pt x="7211" y="17747"/>
                    </a:lnTo>
                    <a:lnTo>
                      <a:pt x="7197" y="17749"/>
                    </a:lnTo>
                    <a:lnTo>
                      <a:pt x="7181" y="17750"/>
                    </a:lnTo>
                    <a:lnTo>
                      <a:pt x="152" y="17750"/>
                    </a:lnTo>
                    <a:lnTo>
                      <a:pt x="137" y="17749"/>
                    </a:lnTo>
                    <a:lnTo>
                      <a:pt x="122" y="17747"/>
                    </a:lnTo>
                    <a:lnTo>
                      <a:pt x="108" y="17743"/>
                    </a:lnTo>
                    <a:lnTo>
                      <a:pt x="93" y="17738"/>
                    </a:lnTo>
                    <a:lnTo>
                      <a:pt x="80" y="17731"/>
                    </a:lnTo>
                    <a:lnTo>
                      <a:pt x="68" y="17723"/>
                    </a:lnTo>
                    <a:lnTo>
                      <a:pt x="56" y="17716"/>
                    </a:lnTo>
                    <a:lnTo>
                      <a:pt x="46" y="17706"/>
                    </a:lnTo>
                    <a:lnTo>
                      <a:pt x="36" y="17695"/>
                    </a:lnTo>
                    <a:lnTo>
                      <a:pt x="27" y="17682"/>
                    </a:lnTo>
                    <a:lnTo>
                      <a:pt x="19" y="17670"/>
                    </a:lnTo>
                    <a:lnTo>
                      <a:pt x="12" y="17657"/>
                    </a:lnTo>
                    <a:lnTo>
                      <a:pt x="8" y="17642"/>
                    </a:lnTo>
                    <a:lnTo>
                      <a:pt x="4" y="17628"/>
                    </a:lnTo>
                    <a:lnTo>
                      <a:pt x="1" y="17612"/>
                    </a:lnTo>
                    <a:lnTo>
                      <a:pt x="0" y="17597"/>
                    </a:lnTo>
                    <a:lnTo>
                      <a:pt x="0" y="153"/>
                    </a:lnTo>
                    <a:lnTo>
                      <a:pt x="1" y="138"/>
                    </a:lnTo>
                    <a:lnTo>
                      <a:pt x="4" y="122"/>
                    </a:lnTo>
                    <a:lnTo>
                      <a:pt x="8" y="108"/>
                    </a:lnTo>
                    <a:lnTo>
                      <a:pt x="12" y="93"/>
                    </a:lnTo>
                    <a:lnTo>
                      <a:pt x="19" y="80"/>
                    </a:lnTo>
                    <a:lnTo>
                      <a:pt x="27" y="68"/>
                    </a:lnTo>
                    <a:lnTo>
                      <a:pt x="36" y="55"/>
                    </a:lnTo>
                    <a:lnTo>
                      <a:pt x="46" y="44"/>
                    </a:lnTo>
                    <a:lnTo>
                      <a:pt x="56" y="36"/>
                    </a:lnTo>
                    <a:lnTo>
                      <a:pt x="68" y="27"/>
                    </a:lnTo>
                    <a:lnTo>
                      <a:pt x="80" y="19"/>
                    </a:lnTo>
                    <a:lnTo>
                      <a:pt x="93" y="12"/>
                    </a:lnTo>
                    <a:lnTo>
                      <a:pt x="108" y="7"/>
                    </a:lnTo>
                    <a:lnTo>
                      <a:pt x="122" y="3"/>
                    </a:lnTo>
                    <a:lnTo>
                      <a:pt x="137" y="1"/>
                    </a:lnTo>
                    <a:lnTo>
                      <a:pt x="152" y="0"/>
                    </a:lnTo>
                    <a:close/>
                    <a:moveTo>
                      <a:pt x="705" y="11207"/>
                    </a:moveTo>
                    <a:lnTo>
                      <a:pt x="6629" y="11207"/>
                    </a:lnTo>
                    <a:lnTo>
                      <a:pt x="6642" y="11207"/>
                    </a:lnTo>
                    <a:lnTo>
                      <a:pt x="6655" y="11208"/>
                    </a:lnTo>
                    <a:lnTo>
                      <a:pt x="6669" y="11209"/>
                    </a:lnTo>
                    <a:lnTo>
                      <a:pt x="6682" y="11211"/>
                    </a:lnTo>
                    <a:lnTo>
                      <a:pt x="6695" y="11215"/>
                    </a:lnTo>
                    <a:lnTo>
                      <a:pt x="6708" y="11218"/>
                    </a:lnTo>
                    <a:lnTo>
                      <a:pt x="6720" y="11221"/>
                    </a:lnTo>
                    <a:lnTo>
                      <a:pt x="6732" y="11226"/>
                    </a:lnTo>
                    <a:lnTo>
                      <a:pt x="6744" y="11231"/>
                    </a:lnTo>
                    <a:lnTo>
                      <a:pt x="6755" y="11237"/>
                    </a:lnTo>
                    <a:lnTo>
                      <a:pt x="6766" y="11242"/>
                    </a:lnTo>
                    <a:lnTo>
                      <a:pt x="6777" y="11249"/>
                    </a:lnTo>
                    <a:lnTo>
                      <a:pt x="6789" y="11256"/>
                    </a:lnTo>
                    <a:lnTo>
                      <a:pt x="6799" y="11263"/>
                    </a:lnTo>
                    <a:lnTo>
                      <a:pt x="6809" y="11271"/>
                    </a:lnTo>
                    <a:lnTo>
                      <a:pt x="6817" y="11279"/>
                    </a:lnTo>
                    <a:lnTo>
                      <a:pt x="6826" y="11288"/>
                    </a:lnTo>
                    <a:lnTo>
                      <a:pt x="6834" y="11297"/>
                    </a:lnTo>
                    <a:lnTo>
                      <a:pt x="6843" y="11307"/>
                    </a:lnTo>
                    <a:lnTo>
                      <a:pt x="6850" y="11316"/>
                    </a:lnTo>
                    <a:lnTo>
                      <a:pt x="6857" y="11327"/>
                    </a:lnTo>
                    <a:lnTo>
                      <a:pt x="6863" y="11337"/>
                    </a:lnTo>
                    <a:lnTo>
                      <a:pt x="6870" y="11348"/>
                    </a:lnTo>
                    <a:lnTo>
                      <a:pt x="6875" y="11358"/>
                    </a:lnTo>
                    <a:lnTo>
                      <a:pt x="6879" y="11370"/>
                    </a:lnTo>
                    <a:lnTo>
                      <a:pt x="6884" y="11381"/>
                    </a:lnTo>
                    <a:lnTo>
                      <a:pt x="6887" y="11392"/>
                    </a:lnTo>
                    <a:lnTo>
                      <a:pt x="6891" y="11404"/>
                    </a:lnTo>
                    <a:lnTo>
                      <a:pt x="6893" y="11417"/>
                    </a:lnTo>
                    <a:lnTo>
                      <a:pt x="6894" y="11429"/>
                    </a:lnTo>
                    <a:lnTo>
                      <a:pt x="6895" y="11442"/>
                    </a:lnTo>
                    <a:lnTo>
                      <a:pt x="6896" y="11454"/>
                    </a:lnTo>
                    <a:lnTo>
                      <a:pt x="6896" y="12041"/>
                    </a:lnTo>
                    <a:lnTo>
                      <a:pt x="6895" y="12054"/>
                    </a:lnTo>
                    <a:lnTo>
                      <a:pt x="6894" y="12067"/>
                    </a:lnTo>
                    <a:lnTo>
                      <a:pt x="6893" y="12079"/>
                    </a:lnTo>
                    <a:lnTo>
                      <a:pt x="6891" y="12091"/>
                    </a:lnTo>
                    <a:lnTo>
                      <a:pt x="6887" y="12103"/>
                    </a:lnTo>
                    <a:lnTo>
                      <a:pt x="6884" y="12115"/>
                    </a:lnTo>
                    <a:lnTo>
                      <a:pt x="6879" y="12127"/>
                    </a:lnTo>
                    <a:lnTo>
                      <a:pt x="6875" y="12138"/>
                    </a:lnTo>
                    <a:lnTo>
                      <a:pt x="6870" y="12149"/>
                    </a:lnTo>
                    <a:lnTo>
                      <a:pt x="6863" y="12160"/>
                    </a:lnTo>
                    <a:lnTo>
                      <a:pt x="6857" y="12170"/>
                    </a:lnTo>
                    <a:lnTo>
                      <a:pt x="6850" y="12180"/>
                    </a:lnTo>
                    <a:lnTo>
                      <a:pt x="6843" y="12190"/>
                    </a:lnTo>
                    <a:lnTo>
                      <a:pt x="6834" y="12199"/>
                    </a:lnTo>
                    <a:lnTo>
                      <a:pt x="6826" y="12208"/>
                    </a:lnTo>
                    <a:lnTo>
                      <a:pt x="6817" y="12216"/>
                    </a:lnTo>
                    <a:lnTo>
                      <a:pt x="6809" y="12224"/>
                    </a:lnTo>
                    <a:lnTo>
                      <a:pt x="6799" y="12232"/>
                    </a:lnTo>
                    <a:lnTo>
                      <a:pt x="6789" y="12240"/>
                    </a:lnTo>
                    <a:lnTo>
                      <a:pt x="6777" y="12246"/>
                    </a:lnTo>
                    <a:lnTo>
                      <a:pt x="6766" y="12253"/>
                    </a:lnTo>
                    <a:lnTo>
                      <a:pt x="6755" y="12260"/>
                    </a:lnTo>
                    <a:lnTo>
                      <a:pt x="6744" y="12265"/>
                    </a:lnTo>
                    <a:lnTo>
                      <a:pt x="6732" y="12270"/>
                    </a:lnTo>
                    <a:lnTo>
                      <a:pt x="6720" y="12274"/>
                    </a:lnTo>
                    <a:lnTo>
                      <a:pt x="6708" y="12279"/>
                    </a:lnTo>
                    <a:lnTo>
                      <a:pt x="6695" y="12282"/>
                    </a:lnTo>
                    <a:lnTo>
                      <a:pt x="6682" y="12284"/>
                    </a:lnTo>
                    <a:lnTo>
                      <a:pt x="6669" y="12286"/>
                    </a:lnTo>
                    <a:lnTo>
                      <a:pt x="6655" y="12287"/>
                    </a:lnTo>
                    <a:lnTo>
                      <a:pt x="6642" y="12289"/>
                    </a:lnTo>
                    <a:lnTo>
                      <a:pt x="6629" y="12290"/>
                    </a:lnTo>
                    <a:lnTo>
                      <a:pt x="705" y="12290"/>
                    </a:lnTo>
                    <a:lnTo>
                      <a:pt x="691" y="12289"/>
                    </a:lnTo>
                    <a:lnTo>
                      <a:pt x="678" y="12287"/>
                    </a:lnTo>
                    <a:lnTo>
                      <a:pt x="664" y="12286"/>
                    </a:lnTo>
                    <a:lnTo>
                      <a:pt x="651" y="12284"/>
                    </a:lnTo>
                    <a:lnTo>
                      <a:pt x="638" y="12282"/>
                    </a:lnTo>
                    <a:lnTo>
                      <a:pt x="626" y="12279"/>
                    </a:lnTo>
                    <a:lnTo>
                      <a:pt x="613" y="12274"/>
                    </a:lnTo>
                    <a:lnTo>
                      <a:pt x="601" y="12270"/>
                    </a:lnTo>
                    <a:lnTo>
                      <a:pt x="589" y="12265"/>
                    </a:lnTo>
                    <a:lnTo>
                      <a:pt x="578" y="12260"/>
                    </a:lnTo>
                    <a:lnTo>
                      <a:pt x="567" y="12253"/>
                    </a:lnTo>
                    <a:lnTo>
                      <a:pt x="556" y="12246"/>
                    </a:lnTo>
                    <a:lnTo>
                      <a:pt x="546" y="12240"/>
                    </a:lnTo>
                    <a:lnTo>
                      <a:pt x="536" y="12232"/>
                    </a:lnTo>
                    <a:lnTo>
                      <a:pt x="526" y="12224"/>
                    </a:lnTo>
                    <a:lnTo>
                      <a:pt x="516" y="12216"/>
                    </a:lnTo>
                    <a:lnTo>
                      <a:pt x="507" y="12208"/>
                    </a:lnTo>
                    <a:lnTo>
                      <a:pt x="499" y="12199"/>
                    </a:lnTo>
                    <a:lnTo>
                      <a:pt x="491" y="12190"/>
                    </a:lnTo>
                    <a:lnTo>
                      <a:pt x="484" y="12180"/>
                    </a:lnTo>
                    <a:lnTo>
                      <a:pt x="477" y="12170"/>
                    </a:lnTo>
                    <a:lnTo>
                      <a:pt x="470" y="12160"/>
                    </a:lnTo>
                    <a:lnTo>
                      <a:pt x="464" y="12149"/>
                    </a:lnTo>
                    <a:lnTo>
                      <a:pt x="459" y="12138"/>
                    </a:lnTo>
                    <a:lnTo>
                      <a:pt x="454" y="12127"/>
                    </a:lnTo>
                    <a:lnTo>
                      <a:pt x="450" y="12115"/>
                    </a:lnTo>
                    <a:lnTo>
                      <a:pt x="446" y="12103"/>
                    </a:lnTo>
                    <a:lnTo>
                      <a:pt x="444" y="12091"/>
                    </a:lnTo>
                    <a:lnTo>
                      <a:pt x="440" y="12079"/>
                    </a:lnTo>
                    <a:lnTo>
                      <a:pt x="439" y="12067"/>
                    </a:lnTo>
                    <a:lnTo>
                      <a:pt x="438" y="12054"/>
                    </a:lnTo>
                    <a:lnTo>
                      <a:pt x="438" y="12041"/>
                    </a:lnTo>
                    <a:lnTo>
                      <a:pt x="438" y="11454"/>
                    </a:lnTo>
                    <a:lnTo>
                      <a:pt x="438" y="11442"/>
                    </a:lnTo>
                    <a:lnTo>
                      <a:pt x="439" y="11429"/>
                    </a:lnTo>
                    <a:lnTo>
                      <a:pt x="440" y="11417"/>
                    </a:lnTo>
                    <a:lnTo>
                      <a:pt x="444" y="11404"/>
                    </a:lnTo>
                    <a:lnTo>
                      <a:pt x="446" y="11392"/>
                    </a:lnTo>
                    <a:lnTo>
                      <a:pt x="450" y="11381"/>
                    </a:lnTo>
                    <a:lnTo>
                      <a:pt x="454" y="11370"/>
                    </a:lnTo>
                    <a:lnTo>
                      <a:pt x="459" y="11358"/>
                    </a:lnTo>
                    <a:lnTo>
                      <a:pt x="464" y="11348"/>
                    </a:lnTo>
                    <a:lnTo>
                      <a:pt x="470" y="11337"/>
                    </a:lnTo>
                    <a:lnTo>
                      <a:pt x="477" y="11327"/>
                    </a:lnTo>
                    <a:lnTo>
                      <a:pt x="484" y="11316"/>
                    </a:lnTo>
                    <a:lnTo>
                      <a:pt x="491" y="11307"/>
                    </a:lnTo>
                    <a:lnTo>
                      <a:pt x="499" y="11297"/>
                    </a:lnTo>
                    <a:lnTo>
                      <a:pt x="507" y="11288"/>
                    </a:lnTo>
                    <a:lnTo>
                      <a:pt x="516" y="11279"/>
                    </a:lnTo>
                    <a:lnTo>
                      <a:pt x="526" y="11271"/>
                    </a:lnTo>
                    <a:lnTo>
                      <a:pt x="536" y="11263"/>
                    </a:lnTo>
                    <a:lnTo>
                      <a:pt x="546" y="11256"/>
                    </a:lnTo>
                    <a:lnTo>
                      <a:pt x="556" y="11249"/>
                    </a:lnTo>
                    <a:lnTo>
                      <a:pt x="567" y="11242"/>
                    </a:lnTo>
                    <a:lnTo>
                      <a:pt x="578" y="11237"/>
                    </a:lnTo>
                    <a:lnTo>
                      <a:pt x="589" y="11231"/>
                    </a:lnTo>
                    <a:lnTo>
                      <a:pt x="601" y="11226"/>
                    </a:lnTo>
                    <a:lnTo>
                      <a:pt x="613" y="11221"/>
                    </a:lnTo>
                    <a:lnTo>
                      <a:pt x="626" y="11218"/>
                    </a:lnTo>
                    <a:lnTo>
                      <a:pt x="638" y="11215"/>
                    </a:lnTo>
                    <a:lnTo>
                      <a:pt x="651" y="11211"/>
                    </a:lnTo>
                    <a:lnTo>
                      <a:pt x="664" y="11209"/>
                    </a:lnTo>
                    <a:lnTo>
                      <a:pt x="678" y="11208"/>
                    </a:lnTo>
                    <a:lnTo>
                      <a:pt x="691" y="11207"/>
                    </a:lnTo>
                    <a:lnTo>
                      <a:pt x="705" y="11207"/>
                    </a:lnTo>
                    <a:close/>
                    <a:moveTo>
                      <a:pt x="705" y="10024"/>
                    </a:moveTo>
                    <a:lnTo>
                      <a:pt x="6629" y="10024"/>
                    </a:lnTo>
                    <a:lnTo>
                      <a:pt x="6642" y="10024"/>
                    </a:lnTo>
                    <a:lnTo>
                      <a:pt x="6655" y="10025"/>
                    </a:lnTo>
                    <a:lnTo>
                      <a:pt x="6669" y="10027"/>
                    </a:lnTo>
                    <a:lnTo>
                      <a:pt x="6682" y="10029"/>
                    </a:lnTo>
                    <a:lnTo>
                      <a:pt x="6695" y="10032"/>
                    </a:lnTo>
                    <a:lnTo>
                      <a:pt x="6708" y="10035"/>
                    </a:lnTo>
                    <a:lnTo>
                      <a:pt x="6720" y="10039"/>
                    </a:lnTo>
                    <a:lnTo>
                      <a:pt x="6732" y="10043"/>
                    </a:lnTo>
                    <a:lnTo>
                      <a:pt x="6744" y="10049"/>
                    </a:lnTo>
                    <a:lnTo>
                      <a:pt x="6755" y="10054"/>
                    </a:lnTo>
                    <a:lnTo>
                      <a:pt x="6766" y="10060"/>
                    </a:lnTo>
                    <a:lnTo>
                      <a:pt x="6777" y="10066"/>
                    </a:lnTo>
                    <a:lnTo>
                      <a:pt x="6789" y="10073"/>
                    </a:lnTo>
                    <a:lnTo>
                      <a:pt x="6799" y="10081"/>
                    </a:lnTo>
                    <a:lnTo>
                      <a:pt x="6809" y="10089"/>
                    </a:lnTo>
                    <a:lnTo>
                      <a:pt x="6817" y="10096"/>
                    </a:lnTo>
                    <a:lnTo>
                      <a:pt x="6826" y="10105"/>
                    </a:lnTo>
                    <a:lnTo>
                      <a:pt x="6834" y="10114"/>
                    </a:lnTo>
                    <a:lnTo>
                      <a:pt x="6843" y="10124"/>
                    </a:lnTo>
                    <a:lnTo>
                      <a:pt x="6850" y="10134"/>
                    </a:lnTo>
                    <a:lnTo>
                      <a:pt x="6857" y="10144"/>
                    </a:lnTo>
                    <a:lnTo>
                      <a:pt x="6863" y="10154"/>
                    </a:lnTo>
                    <a:lnTo>
                      <a:pt x="6870" y="10165"/>
                    </a:lnTo>
                    <a:lnTo>
                      <a:pt x="6875" y="10175"/>
                    </a:lnTo>
                    <a:lnTo>
                      <a:pt x="6879" y="10187"/>
                    </a:lnTo>
                    <a:lnTo>
                      <a:pt x="6884" y="10198"/>
                    </a:lnTo>
                    <a:lnTo>
                      <a:pt x="6887" y="10211"/>
                    </a:lnTo>
                    <a:lnTo>
                      <a:pt x="6891" y="10222"/>
                    </a:lnTo>
                    <a:lnTo>
                      <a:pt x="6893" y="10234"/>
                    </a:lnTo>
                    <a:lnTo>
                      <a:pt x="6894" y="10246"/>
                    </a:lnTo>
                    <a:lnTo>
                      <a:pt x="6895" y="10260"/>
                    </a:lnTo>
                    <a:lnTo>
                      <a:pt x="6896" y="10272"/>
                    </a:lnTo>
                    <a:lnTo>
                      <a:pt x="6896" y="10859"/>
                    </a:lnTo>
                    <a:lnTo>
                      <a:pt x="6895" y="10872"/>
                    </a:lnTo>
                    <a:lnTo>
                      <a:pt x="6894" y="10884"/>
                    </a:lnTo>
                    <a:lnTo>
                      <a:pt x="6893" y="10896"/>
                    </a:lnTo>
                    <a:lnTo>
                      <a:pt x="6891" y="10908"/>
                    </a:lnTo>
                    <a:lnTo>
                      <a:pt x="6887" y="10921"/>
                    </a:lnTo>
                    <a:lnTo>
                      <a:pt x="6884" y="10933"/>
                    </a:lnTo>
                    <a:lnTo>
                      <a:pt x="6879" y="10944"/>
                    </a:lnTo>
                    <a:lnTo>
                      <a:pt x="6875" y="10955"/>
                    </a:lnTo>
                    <a:lnTo>
                      <a:pt x="6870" y="10966"/>
                    </a:lnTo>
                    <a:lnTo>
                      <a:pt x="6863" y="10977"/>
                    </a:lnTo>
                    <a:lnTo>
                      <a:pt x="6857" y="10987"/>
                    </a:lnTo>
                    <a:lnTo>
                      <a:pt x="6850" y="10997"/>
                    </a:lnTo>
                    <a:lnTo>
                      <a:pt x="6843" y="11007"/>
                    </a:lnTo>
                    <a:lnTo>
                      <a:pt x="6834" y="11016"/>
                    </a:lnTo>
                    <a:lnTo>
                      <a:pt x="6826" y="11025"/>
                    </a:lnTo>
                    <a:lnTo>
                      <a:pt x="6817" y="11034"/>
                    </a:lnTo>
                    <a:lnTo>
                      <a:pt x="6809" y="11043"/>
                    </a:lnTo>
                    <a:lnTo>
                      <a:pt x="6799" y="11050"/>
                    </a:lnTo>
                    <a:lnTo>
                      <a:pt x="6789" y="11057"/>
                    </a:lnTo>
                    <a:lnTo>
                      <a:pt x="6777" y="11064"/>
                    </a:lnTo>
                    <a:lnTo>
                      <a:pt x="6766" y="11070"/>
                    </a:lnTo>
                    <a:lnTo>
                      <a:pt x="6755" y="11077"/>
                    </a:lnTo>
                    <a:lnTo>
                      <a:pt x="6744" y="11083"/>
                    </a:lnTo>
                    <a:lnTo>
                      <a:pt x="6732" y="11087"/>
                    </a:lnTo>
                    <a:lnTo>
                      <a:pt x="6720" y="11092"/>
                    </a:lnTo>
                    <a:lnTo>
                      <a:pt x="6708" y="11096"/>
                    </a:lnTo>
                    <a:lnTo>
                      <a:pt x="6695" y="11099"/>
                    </a:lnTo>
                    <a:lnTo>
                      <a:pt x="6682" y="11102"/>
                    </a:lnTo>
                    <a:lnTo>
                      <a:pt x="6669" y="11104"/>
                    </a:lnTo>
                    <a:lnTo>
                      <a:pt x="6655" y="11106"/>
                    </a:lnTo>
                    <a:lnTo>
                      <a:pt x="6642" y="11106"/>
                    </a:lnTo>
                    <a:lnTo>
                      <a:pt x="6629" y="11107"/>
                    </a:lnTo>
                    <a:lnTo>
                      <a:pt x="705" y="11107"/>
                    </a:lnTo>
                    <a:lnTo>
                      <a:pt x="691" y="11106"/>
                    </a:lnTo>
                    <a:lnTo>
                      <a:pt x="678" y="11106"/>
                    </a:lnTo>
                    <a:lnTo>
                      <a:pt x="664" y="11104"/>
                    </a:lnTo>
                    <a:lnTo>
                      <a:pt x="651" y="11102"/>
                    </a:lnTo>
                    <a:lnTo>
                      <a:pt x="638" y="11099"/>
                    </a:lnTo>
                    <a:lnTo>
                      <a:pt x="626" y="11096"/>
                    </a:lnTo>
                    <a:lnTo>
                      <a:pt x="613" y="11092"/>
                    </a:lnTo>
                    <a:lnTo>
                      <a:pt x="601" y="11087"/>
                    </a:lnTo>
                    <a:lnTo>
                      <a:pt x="589" y="11083"/>
                    </a:lnTo>
                    <a:lnTo>
                      <a:pt x="578" y="11077"/>
                    </a:lnTo>
                    <a:lnTo>
                      <a:pt x="567" y="11070"/>
                    </a:lnTo>
                    <a:lnTo>
                      <a:pt x="556" y="11064"/>
                    </a:lnTo>
                    <a:lnTo>
                      <a:pt x="546" y="11057"/>
                    </a:lnTo>
                    <a:lnTo>
                      <a:pt x="536" y="11050"/>
                    </a:lnTo>
                    <a:lnTo>
                      <a:pt x="526" y="11043"/>
                    </a:lnTo>
                    <a:lnTo>
                      <a:pt x="516" y="11034"/>
                    </a:lnTo>
                    <a:lnTo>
                      <a:pt x="507" y="11025"/>
                    </a:lnTo>
                    <a:lnTo>
                      <a:pt x="499" y="11016"/>
                    </a:lnTo>
                    <a:lnTo>
                      <a:pt x="491" y="11007"/>
                    </a:lnTo>
                    <a:lnTo>
                      <a:pt x="484" y="10997"/>
                    </a:lnTo>
                    <a:lnTo>
                      <a:pt x="477" y="10987"/>
                    </a:lnTo>
                    <a:lnTo>
                      <a:pt x="470" y="10977"/>
                    </a:lnTo>
                    <a:lnTo>
                      <a:pt x="464" y="10966"/>
                    </a:lnTo>
                    <a:lnTo>
                      <a:pt x="459" y="10955"/>
                    </a:lnTo>
                    <a:lnTo>
                      <a:pt x="454" y="10944"/>
                    </a:lnTo>
                    <a:lnTo>
                      <a:pt x="450" y="10933"/>
                    </a:lnTo>
                    <a:lnTo>
                      <a:pt x="446" y="10921"/>
                    </a:lnTo>
                    <a:lnTo>
                      <a:pt x="444" y="10908"/>
                    </a:lnTo>
                    <a:lnTo>
                      <a:pt x="440" y="10896"/>
                    </a:lnTo>
                    <a:lnTo>
                      <a:pt x="439" y="10884"/>
                    </a:lnTo>
                    <a:lnTo>
                      <a:pt x="438" y="10872"/>
                    </a:lnTo>
                    <a:lnTo>
                      <a:pt x="438" y="10859"/>
                    </a:lnTo>
                    <a:lnTo>
                      <a:pt x="438" y="10272"/>
                    </a:lnTo>
                    <a:lnTo>
                      <a:pt x="438" y="10260"/>
                    </a:lnTo>
                    <a:lnTo>
                      <a:pt x="439" y="10246"/>
                    </a:lnTo>
                    <a:lnTo>
                      <a:pt x="440" y="10234"/>
                    </a:lnTo>
                    <a:lnTo>
                      <a:pt x="444" y="10222"/>
                    </a:lnTo>
                    <a:lnTo>
                      <a:pt x="446" y="10211"/>
                    </a:lnTo>
                    <a:lnTo>
                      <a:pt x="450" y="10198"/>
                    </a:lnTo>
                    <a:lnTo>
                      <a:pt x="454" y="10187"/>
                    </a:lnTo>
                    <a:lnTo>
                      <a:pt x="459" y="10175"/>
                    </a:lnTo>
                    <a:lnTo>
                      <a:pt x="464" y="10165"/>
                    </a:lnTo>
                    <a:lnTo>
                      <a:pt x="470" y="10154"/>
                    </a:lnTo>
                    <a:lnTo>
                      <a:pt x="477" y="10144"/>
                    </a:lnTo>
                    <a:lnTo>
                      <a:pt x="484" y="10134"/>
                    </a:lnTo>
                    <a:lnTo>
                      <a:pt x="491" y="10124"/>
                    </a:lnTo>
                    <a:lnTo>
                      <a:pt x="499" y="10114"/>
                    </a:lnTo>
                    <a:lnTo>
                      <a:pt x="507" y="10105"/>
                    </a:lnTo>
                    <a:lnTo>
                      <a:pt x="516" y="10096"/>
                    </a:lnTo>
                    <a:lnTo>
                      <a:pt x="526" y="10089"/>
                    </a:lnTo>
                    <a:lnTo>
                      <a:pt x="536" y="10081"/>
                    </a:lnTo>
                    <a:lnTo>
                      <a:pt x="546" y="10073"/>
                    </a:lnTo>
                    <a:lnTo>
                      <a:pt x="556" y="10066"/>
                    </a:lnTo>
                    <a:lnTo>
                      <a:pt x="567" y="10060"/>
                    </a:lnTo>
                    <a:lnTo>
                      <a:pt x="578" y="10054"/>
                    </a:lnTo>
                    <a:lnTo>
                      <a:pt x="589" y="10049"/>
                    </a:lnTo>
                    <a:lnTo>
                      <a:pt x="601" y="10043"/>
                    </a:lnTo>
                    <a:lnTo>
                      <a:pt x="613" y="10039"/>
                    </a:lnTo>
                    <a:lnTo>
                      <a:pt x="626" y="10035"/>
                    </a:lnTo>
                    <a:lnTo>
                      <a:pt x="638" y="10032"/>
                    </a:lnTo>
                    <a:lnTo>
                      <a:pt x="651" y="10029"/>
                    </a:lnTo>
                    <a:lnTo>
                      <a:pt x="664" y="10027"/>
                    </a:lnTo>
                    <a:lnTo>
                      <a:pt x="678" y="10025"/>
                    </a:lnTo>
                    <a:lnTo>
                      <a:pt x="691" y="10024"/>
                    </a:lnTo>
                    <a:lnTo>
                      <a:pt x="705" y="10024"/>
                    </a:lnTo>
                    <a:close/>
                    <a:moveTo>
                      <a:pt x="705" y="8842"/>
                    </a:moveTo>
                    <a:lnTo>
                      <a:pt x="6629" y="8842"/>
                    </a:lnTo>
                    <a:lnTo>
                      <a:pt x="6642" y="8842"/>
                    </a:lnTo>
                    <a:lnTo>
                      <a:pt x="6655" y="8843"/>
                    </a:lnTo>
                    <a:lnTo>
                      <a:pt x="6669" y="8845"/>
                    </a:lnTo>
                    <a:lnTo>
                      <a:pt x="6682" y="8846"/>
                    </a:lnTo>
                    <a:lnTo>
                      <a:pt x="6695" y="8849"/>
                    </a:lnTo>
                    <a:lnTo>
                      <a:pt x="6708" y="8853"/>
                    </a:lnTo>
                    <a:lnTo>
                      <a:pt x="6720" y="8857"/>
                    </a:lnTo>
                    <a:lnTo>
                      <a:pt x="6732" y="8862"/>
                    </a:lnTo>
                    <a:lnTo>
                      <a:pt x="6744" y="8866"/>
                    </a:lnTo>
                    <a:lnTo>
                      <a:pt x="6755" y="8872"/>
                    </a:lnTo>
                    <a:lnTo>
                      <a:pt x="6766" y="8877"/>
                    </a:lnTo>
                    <a:lnTo>
                      <a:pt x="6777" y="8884"/>
                    </a:lnTo>
                    <a:lnTo>
                      <a:pt x="6789" y="8891"/>
                    </a:lnTo>
                    <a:lnTo>
                      <a:pt x="6799" y="8898"/>
                    </a:lnTo>
                    <a:lnTo>
                      <a:pt x="6809" y="8906"/>
                    </a:lnTo>
                    <a:lnTo>
                      <a:pt x="6817" y="8915"/>
                    </a:lnTo>
                    <a:lnTo>
                      <a:pt x="6826" y="8923"/>
                    </a:lnTo>
                    <a:lnTo>
                      <a:pt x="6834" y="8932"/>
                    </a:lnTo>
                    <a:lnTo>
                      <a:pt x="6843" y="8942"/>
                    </a:lnTo>
                    <a:lnTo>
                      <a:pt x="6850" y="8952"/>
                    </a:lnTo>
                    <a:lnTo>
                      <a:pt x="6857" y="8962"/>
                    </a:lnTo>
                    <a:lnTo>
                      <a:pt x="6863" y="8972"/>
                    </a:lnTo>
                    <a:lnTo>
                      <a:pt x="6870" y="8983"/>
                    </a:lnTo>
                    <a:lnTo>
                      <a:pt x="6875" y="8994"/>
                    </a:lnTo>
                    <a:lnTo>
                      <a:pt x="6879" y="9005"/>
                    </a:lnTo>
                    <a:lnTo>
                      <a:pt x="6884" y="9016"/>
                    </a:lnTo>
                    <a:lnTo>
                      <a:pt x="6887" y="9028"/>
                    </a:lnTo>
                    <a:lnTo>
                      <a:pt x="6891" y="9039"/>
                    </a:lnTo>
                    <a:lnTo>
                      <a:pt x="6893" y="9051"/>
                    </a:lnTo>
                    <a:lnTo>
                      <a:pt x="6894" y="9065"/>
                    </a:lnTo>
                    <a:lnTo>
                      <a:pt x="6895" y="9077"/>
                    </a:lnTo>
                    <a:lnTo>
                      <a:pt x="6896" y="9089"/>
                    </a:lnTo>
                    <a:lnTo>
                      <a:pt x="6896" y="9676"/>
                    </a:lnTo>
                    <a:lnTo>
                      <a:pt x="6895" y="9689"/>
                    </a:lnTo>
                    <a:lnTo>
                      <a:pt x="6894" y="9701"/>
                    </a:lnTo>
                    <a:lnTo>
                      <a:pt x="6893" y="9714"/>
                    </a:lnTo>
                    <a:lnTo>
                      <a:pt x="6891" y="9726"/>
                    </a:lnTo>
                    <a:lnTo>
                      <a:pt x="6887" y="9738"/>
                    </a:lnTo>
                    <a:lnTo>
                      <a:pt x="6884" y="9750"/>
                    </a:lnTo>
                    <a:lnTo>
                      <a:pt x="6879" y="9761"/>
                    </a:lnTo>
                    <a:lnTo>
                      <a:pt x="6875" y="9772"/>
                    </a:lnTo>
                    <a:lnTo>
                      <a:pt x="6870" y="9784"/>
                    </a:lnTo>
                    <a:lnTo>
                      <a:pt x="6863" y="9795"/>
                    </a:lnTo>
                    <a:lnTo>
                      <a:pt x="6857" y="9805"/>
                    </a:lnTo>
                    <a:lnTo>
                      <a:pt x="6850" y="9815"/>
                    </a:lnTo>
                    <a:lnTo>
                      <a:pt x="6843" y="9825"/>
                    </a:lnTo>
                    <a:lnTo>
                      <a:pt x="6834" y="9834"/>
                    </a:lnTo>
                    <a:lnTo>
                      <a:pt x="6826" y="9842"/>
                    </a:lnTo>
                    <a:lnTo>
                      <a:pt x="6817" y="9851"/>
                    </a:lnTo>
                    <a:lnTo>
                      <a:pt x="6809" y="9860"/>
                    </a:lnTo>
                    <a:lnTo>
                      <a:pt x="6799" y="9868"/>
                    </a:lnTo>
                    <a:lnTo>
                      <a:pt x="6789" y="9875"/>
                    </a:lnTo>
                    <a:lnTo>
                      <a:pt x="6777" y="9882"/>
                    </a:lnTo>
                    <a:lnTo>
                      <a:pt x="6766" y="9888"/>
                    </a:lnTo>
                    <a:lnTo>
                      <a:pt x="6755" y="9895"/>
                    </a:lnTo>
                    <a:lnTo>
                      <a:pt x="6744" y="9900"/>
                    </a:lnTo>
                    <a:lnTo>
                      <a:pt x="6732" y="9905"/>
                    </a:lnTo>
                    <a:lnTo>
                      <a:pt x="6720" y="9909"/>
                    </a:lnTo>
                    <a:lnTo>
                      <a:pt x="6708" y="9913"/>
                    </a:lnTo>
                    <a:lnTo>
                      <a:pt x="6695" y="9917"/>
                    </a:lnTo>
                    <a:lnTo>
                      <a:pt x="6682" y="9919"/>
                    </a:lnTo>
                    <a:lnTo>
                      <a:pt x="6669" y="9921"/>
                    </a:lnTo>
                    <a:lnTo>
                      <a:pt x="6655" y="9923"/>
                    </a:lnTo>
                    <a:lnTo>
                      <a:pt x="6642" y="9924"/>
                    </a:lnTo>
                    <a:lnTo>
                      <a:pt x="6629" y="9924"/>
                    </a:lnTo>
                    <a:lnTo>
                      <a:pt x="705" y="9924"/>
                    </a:lnTo>
                    <a:lnTo>
                      <a:pt x="691" y="9924"/>
                    </a:lnTo>
                    <a:lnTo>
                      <a:pt x="678" y="9923"/>
                    </a:lnTo>
                    <a:lnTo>
                      <a:pt x="664" y="9921"/>
                    </a:lnTo>
                    <a:lnTo>
                      <a:pt x="651" y="9919"/>
                    </a:lnTo>
                    <a:lnTo>
                      <a:pt x="638" y="9917"/>
                    </a:lnTo>
                    <a:lnTo>
                      <a:pt x="626" y="9913"/>
                    </a:lnTo>
                    <a:lnTo>
                      <a:pt x="613" y="9909"/>
                    </a:lnTo>
                    <a:lnTo>
                      <a:pt x="601" y="9905"/>
                    </a:lnTo>
                    <a:lnTo>
                      <a:pt x="589" y="9900"/>
                    </a:lnTo>
                    <a:lnTo>
                      <a:pt x="578" y="9895"/>
                    </a:lnTo>
                    <a:lnTo>
                      <a:pt x="567" y="9888"/>
                    </a:lnTo>
                    <a:lnTo>
                      <a:pt x="556" y="9882"/>
                    </a:lnTo>
                    <a:lnTo>
                      <a:pt x="546" y="9875"/>
                    </a:lnTo>
                    <a:lnTo>
                      <a:pt x="536" y="9868"/>
                    </a:lnTo>
                    <a:lnTo>
                      <a:pt x="526" y="9860"/>
                    </a:lnTo>
                    <a:lnTo>
                      <a:pt x="516" y="9851"/>
                    </a:lnTo>
                    <a:lnTo>
                      <a:pt x="507" y="9842"/>
                    </a:lnTo>
                    <a:lnTo>
                      <a:pt x="499" y="9834"/>
                    </a:lnTo>
                    <a:lnTo>
                      <a:pt x="491" y="9825"/>
                    </a:lnTo>
                    <a:lnTo>
                      <a:pt x="484" y="9815"/>
                    </a:lnTo>
                    <a:lnTo>
                      <a:pt x="477" y="9805"/>
                    </a:lnTo>
                    <a:lnTo>
                      <a:pt x="470" y="9795"/>
                    </a:lnTo>
                    <a:lnTo>
                      <a:pt x="464" y="9784"/>
                    </a:lnTo>
                    <a:lnTo>
                      <a:pt x="459" y="9772"/>
                    </a:lnTo>
                    <a:lnTo>
                      <a:pt x="454" y="9761"/>
                    </a:lnTo>
                    <a:lnTo>
                      <a:pt x="450" y="9750"/>
                    </a:lnTo>
                    <a:lnTo>
                      <a:pt x="446" y="9738"/>
                    </a:lnTo>
                    <a:lnTo>
                      <a:pt x="444" y="9726"/>
                    </a:lnTo>
                    <a:lnTo>
                      <a:pt x="440" y="9714"/>
                    </a:lnTo>
                    <a:lnTo>
                      <a:pt x="439" y="9701"/>
                    </a:lnTo>
                    <a:lnTo>
                      <a:pt x="438" y="9689"/>
                    </a:lnTo>
                    <a:lnTo>
                      <a:pt x="438" y="9676"/>
                    </a:lnTo>
                    <a:lnTo>
                      <a:pt x="438" y="9089"/>
                    </a:lnTo>
                    <a:lnTo>
                      <a:pt x="438" y="9077"/>
                    </a:lnTo>
                    <a:lnTo>
                      <a:pt x="439" y="9065"/>
                    </a:lnTo>
                    <a:lnTo>
                      <a:pt x="440" y="9051"/>
                    </a:lnTo>
                    <a:lnTo>
                      <a:pt x="444" y="9039"/>
                    </a:lnTo>
                    <a:lnTo>
                      <a:pt x="446" y="9028"/>
                    </a:lnTo>
                    <a:lnTo>
                      <a:pt x="450" y="9016"/>
                    </a:lnTo>
                    <a:lnTo>
                      <a:pt x="454" y="9005"/>
                    </a:lnTo>
                    <a:lnTo>
                      <a:pt x="459" y="8994"/>
                    </a:lnTo>
                    <a:lnTo>
                      <a:pt x="464" y="8983"/>
                    </a:lnTo>
                    <a:lnTo>
                      <a:pt x="470" y="8972"/>
                    </a:lnTo>
                    <a:lnTo>
                      <a:pt x="477" y="8962"/>
                    </a:lnTo>
                    <a:lnTo>
                      <a:pt x="484" y="8952"/>
                    </a:lnTo>
                    <a:lnTo>
                      <a:pt x="491" y="8942"/>
                    </a:lnTo>
                    <a:lnTo>
                      <a:pt x="499" y="8932"/>
                    </a:lnTo>
                    <a:lnTo>
                      <a:pt x="507" y="8923"/>
                    </a:lnTo>
                    <a:lnTo>
                      <a:pt x="516" y="8915"/>
                    </a:lnTo>
                    <a:lnTo>
                      <a:pt x="526" y="8906"/>
                    </a:lnTo>
                    <a:lnTo>
                      <a:pt x="536" y="8898"/>
                    </a:lnTo>
                    <a:lnTo>
                      <a:pt x="546" y="8891"/>
                    </a:lnTo>
                    <a:lnTo>
                      <a:pt x="556" y="8884"/>
                    </a:lnTo>
                    <a:lnTo>
                      <a:pt x="567" y="8877"/>
                    </a:lnTo>
                    <a:lnTo>
                      <a:pt x="578" y="8872"/>
                    </a:lnTo>
                    <a:lnTo>
                      <a:pt x="589" y="8866"/>
                    </a:lnTo>
                    <a:lnTo>
                      <a:pt x="601" y="8862"/>
                    </a:lnTo>
                    <a:lnTo>
                      <a:pt x="613" y="8857"/>
                    </a:lnTo>
                    <a:lnTo>
                      <a:pt x="626" y="8853"/>
                    </a:lnTo>
                    <a:lnTo>
                      <a:pt x="638" y="8849"/>
                    </a:lnTo>
                    <a:lnTo>
                      <a:pt x="651" y="8846"/>
                    </a:lnTo>
                    <a:lnTo>
                      <a:pt x="664" y="8845"/>
                    </a:lnTo>
                    <a:lnTo>
                      <a:pt x="678" y="8843"/>
                    </a:lnTo>
                    <a:lnTo>
                      <a:pt x="691" y="8842"/>
                    </a:lnTo>
                    <a:lnTo>
                      <a:pt x="705" y="8842"/>
                    </a:lnTo>
                    <a:close/>
                    <a:moveTo>
                      <a:pt x="705" y="7659"/>
                    </a:moveTo>
                    <a:lnTo>
                      <a:pt x="6629" y="7659"/>
                    </a:lnTo>
                    <a:lnTo>
                      <a:pt x="6642" y="7659"/>
                    </a:lnTo>
                    <a:lnTo>
                      <a:pt x="6655" y="7660"/>
                    </a:lnTo>
                    <a:lnTo>
                      <a:pt x="6669" y="7662"/>
                    </a:lnTo>
                    <a:lnTo>
                      <a:pt x="6682" y="7665"/>
                    </a:lnTo>
                    <a:lnTo>
                      <a:pt x="6695" y="7667"/>
                    </a:lnTo>
                    <a:lnTo>
                      <a:pt x="6708" y="7670"/>
                    </a:lnTo>
                    <a:lnTo>
                      <a:pt x="6720" y="7675"/>
                    </a:lnTo>
                    <a:lnTo>
                      <a:pt x="6732" y="7679"/>
                    </a:lnTo>
                    <a:lnTo>
                      <a:pt x="6744" y="7684"/>
                    </a:lnTo>
                    <a:lnTo>
                      <a:pt x="6755" y="7689"/>
                    </a:lnTo>
                    <a:lnTo>
                      <a:pt x="6766" y="7696"/>
                    </a:lnTo>
                    <a:lnTo>
                      <a:pt x="6777" y="7701"/>
                    </a:lnTo>
                    <a:lnTo>
                      <a:pt x="6789" y="7709"/>
                    </a:lnTo>
                    <a:lnTo>
                      <a:pt x="6799" y="7716"/>
                    </a:lnTo>
                    <a:lnTo>
                      <a:pt x="6809" y="7723"/>
                    </a:lnTo>
                    <a:lnTo>
                      <a:pt x="6817" y="7732"/>
                    </a:lnTo>
                    <a:lnTo>
                      <a:pt x="6826" y="7740"/>
                    </a:lnTo>
                    <a:lnTo>
                      <a:pt x="6834" y="7750"/>
                    </a:lnTo>
                    <a:lnTo>
                      <a:pt x="6843" y="7759"/>
                    </a:lnTo>
                    <a:lnTo>
                      <a:pt x="6850" y="7769"/>
                    </a:lnTo>
                    <a:lnTo>
                      <a:pt x="6857" y="7779"/>
                    </a:lnTo>
                    <a:lnTo>
                      <a:pt x="6863" y="7789"/>
                    </a:lnTo>
                    <a:lnTo>
                      <a:pt x="6870" y="7800"/>
                    </a:lnTo>
                    <a:lnTo>
                      <a:pt x="6875" y="7811"/>
                    </a:lnTo>
                    <a:lnTo>
                      <a:pt x="6879" y="7822"/>
                    </a:lnTo>
                    <a:lnTo>
                      <a:pt x="6884" y="7833"/>
                    </a:lnTo>
                    <a:lnTo>
                      <a:pt x="6887" y="7846"/>
                    </a:lnTo>
                    <a:lnTo>
                      <a:pt x="6891" y="7858"/>
                    </a:lnTo>
                    <a:lnTo>
                      <a:pt x="6893" y="7870"/>
                    </a:lnTo>
                    <a:lnTo>
                      <a:pt x="6894" y="7882"/>
                    </a:lnTo>
                    <a:lnTo>
                      <a:pt x="6895" y="7894"/>
                    </a:lnTo>
                    <a:lnTo>
                      <a:pt x="6896" y="7907"/>
                    </a:lnTo>
                    <a:lnTo>
                      <a:pt x="6896" y="8494"/>
                    </a:lnTo>
                    <a:lnTo>
                      <a:pt x="6895" y="8507"/>
                    </a:lnTo>
                    <a:lnTo>
                      <a:pt x="6894" y="8519"/>
                    </a:lnTo>
                    <a:lnTo>
                      <a:pt x="6893" y="8531"/>
                    </a:lnTo>
                    <a:lnTo>
                      <a:pt x="6891" y="8543"/>
                    </a:lnTo>
                    <a:lnTo>
                      <a:pt x="6887" y="8556"/>
                    </a:lnTo>
                    <a:lnTo>
                      <a:pt x="6884" y="8568"/>
                    </a:lnTo>
                    <a:lnTo>
                      <a:pt x="6879" y="8579"/>
                    </a:lnTo>
                    <a:lnTo>
                      <a:pt x="6875" y="8590"/>
                    </a:lnTo>
                    <a:lnTo>
                      <a:pt x="6870" y="8601"/>
                    </a:lnTo>
                    <a:lnTo>
                      <a:pt x="6863" y="8612"/>
                    </a:lnTo>
                    <a:lnTo>
                      <a:pt x="6857" y="8622"/>
                    </a:lnTo>
                    <a:lnTo>
                      <a:pt x="6850" y="8632"/>
                    </a:lnTo>
                    <a:lnTo>
                      <a:pt x="6843" y="8642"/>
                    </a:lnTo>
                    <a:lnTo>
                      <a:pt x="6834" y="8651"/>
                    </a:lnTo>
                    <a:lnTo>
                      <a:pt x="6826" y="8661"/>
                    </a:lnTo>
                    <a:lnTo>
                      <a:pt x="6817" y="8669"/>
                    </a:lnTo>
                    <a:lnTo>
                      <a:pt x="6809" y="8678"/>
                    </a:lnTo>
                    <a:lnTo>
                      <a:pt x="6799" y="8685"/>
                    </a:lnTo>
                    <a:lnTo>
                      <a:pt x="6789" y="8692"/>
                    </a:lnTo>
                    <a:lnTo>
                      <a:pt x="6777" y="8700"/>
                    </a:lnTo>
                    <a:lnTo>
                      <a:pt x="6766" y="8706"/>
                    </a:lnTo>
                    <a:lnTo>
                      <a:pt x="6755" y="8712"/>
                    </a:lnTo>
                    <a:lnTo>
                      <a:pt x="6744" y="8717"/>
                    </a:lnTo>
                    <a:lnTo>
                      <a:pt x="6732" y="8722"/>
                    </a:lnTo>
                    <a:lnTo>
                      <a:pt x="6720" y="8726"/>
                    </a:lnTo>
                    <a:lnTo>
                      <a:pt x="6708" y="8731"/>
                    </a:lnTo>
                    <a:lnTo>
                      <a:pt x="6695" y="8734"/>
                    </a:lnTo>
                    <a:lnTo>
                      <a:pt x="6682" y="8736"/>
                    </a:lnTo>
                    <a:lnTo>
                      <a:pt x="6669" y="8739"/>
                    </a:lnTo>
                    <a:lnTo>
                      <a:pt x="6655" y="8741"/>
                    </a:lnTo>
                    <a:lnTo>
                      <a:pt x="6642" y="8742"/>
                    </a:lnTo>
                    <a:lnTo>
                      <a:pt x="6629" y="8742"/>
                    </a:lnTo>
                    <a:lnTo>
                      <a:pt x="705" y="8742"/>
                    </a:lnTo>
                    <a:lnTo>
                      <a:pt x="691" y="8742"/>
                    </a:lnTo>
                    <a:lnTo>
                      <a:pt x="678" y="8741"/>
                    </a:lnTo>
                    <a:lnTo>
                      <a:pt x="664" y="8739"/>
                    </a:lnTo>
                    <a:lnTo>
                      <a:pt x="651" y="8736"/>
                    </a:lnTo>
                    <a:lnTo>
                      <a:pt x="638" y="8734"/>
                    </a:lnTo>
                    <a:lnTo>
                      <a:pt x="626" y="8731"/>
                    </a:lnTo>
                    <a:lnTo>
                      <a:pt x="613" y="8726"/>
                    </a:lnTo>
                    <a:lnTo>
                      <a:pt x="601" y="8722"/>
                    </a:lnTo>
                    <a:lnTo>
                      <a:pt x="589" y="8717"/>
                    </a:lnTo>
                    <a:lnTo>
                      <a:pt x="578" y="8712"/>
                    </a:lnTo>
                    <a:lnTo>
                      <a:pt x="567" y="8706"/>
                    </a:lnTo>
                    <a:lnTo>
                      <a:pt x="556" y="8700"/>
                    </a:lnTo>
                    <a:lnTo>
                      <a:pt x="546" y="8692"/>
                    </a:lnTo>
                    <a:lnTo>
                      <a:pt x="536" y="8685"/>
                    </a:lnTo>
                    <a:lnTo>
                      <a:pt x="526" y="8678"/>
                    </a:lnTo>
                    <a:lnTo>
                      <a:pt x="516" y="8669"/>
                    </a:lnTo>
                    <a:lnTo>
                      <a:pt x="507" y="8661"/>
                    </a:lnTo>
                    <a:lnTo>
                      <a:pt x="499" y="8651"/>
                    </a:lnTo>
                    <a:lnTo>
                      <a:pt x="491" y="8642"/>
                    </a:lnTo>
                    <a:lnTo>
                      <a:pt x="484" y="8632"/>
                    </a:lnTo>
                    <a:lnTo>
                      <a:pt x="477" y="8622"/>
                    </a:lnTo>
                    <a:lnTo>
                      <a:pt x="470" y="8612"/>
                    </a:lnTo>
                    <a:lnTo>
                      <a:pt x="464" y="8601"/>
                    </a:lnTo>
                    <a:lnTo>
                      <a:pt x="459" y="8590"/>
                    </a:lnTo>
                    <a:lnTo>
                      <a:pt x="454" y="8579"/>
                    </a:lnTo>
                    <a:lnTo>
                      <a:pt x="450" y="8568"/>
                    </a:lnTo>
                    <a:lnTo>
                      <a:pt x="446" y="8556"/>
                    </a:lnTo>
                    <a:lnTo>
                      <a:pt x="444" y="8543"/>
                    </a:lnTo>
                    <a:lnTo>
                      <a:pt x="440" y="8531"/>
                    </a:lnTo>
                    <a:lnTo>
                      <a:pt x="439" y="8519"/>
                    </a:lnTo>
                    <a:lnTo>
                      <a:pt x="438" y="8507"/>
                    </a:lnTo>
                    <a:lnTo>
                      <a:pt x="438" y="8494"/>
                    </a:lnTo>
                    <a:lnTo>
                      <a:pt x="438" y="7907"/>
                    </a:lnTo>
                    <a:lnTo>
                      <a:pt x="438" y="7894"/>
                    </a:lnTo>
                    <a:lnTo>
                      <a:pt x="439" y="7882"/>
                    </a:lnTo>
                    <a:lnTo>
                      <a:pt x="440" y="7870"/>
                    </a:lnTo>
                    <a:lnTo>
                      <a:pt x="444" y="7858"/>
                    </a:lnTo>
                    <a:lnTo>
                      <a:pt x="446" y="7846"/>
                    </a:lnTo>
                    <a:lnTo>
                      <a:pt x="450" y="7833"/>
                    </a:lnTo>
                    <a:lnTo>
                      <a:pt x="454" y="7822"/>
                    </a:lnTo>
                    <a:lnTo>
                      <a:pt x="459" y="7811"/>
                    </a:lnTo>
                    <a:lnTo>
                      <a:pt x="464" y="7800"/>
                    </a:lnTo>
                    <a:lnTo>
                      <a:pt x="470" y="7789"/>
                    </a:lnTo>
                    <a:lnTo>
                      <a:pt x="477" y="7779"/>
                    </a:lnTo>
                    <a:lnTo>
                      <a:pt x="484" y="7769"/>
                    </a:lnTo>
                    <a:lnTo>
                      <a:pt x="491" y="7759"/>
                    </a:lnTo>
                    <a:lnTo>
                      <a:pt x="499" y="7750"/>
                    </a:lnTo>
                    <a:lnTo>
                      <a:pt x="507" y="7740"/>
                    </a:lnTo>
                    <a:lnTo>
                      <a:pt x="516" y="7732"/>
                    </a:lnTo>
                    <a:lnTo>
                      <a:pt x="526" y="7723"/>
                    </a:lnTo>
                    <a:lnTo>
                      <a:pt x="536" y="7716"/>
                    </a:lnTo>
                    <a:lnTo>
                      <a:pt x="546" y="7709"/>
                    </a:lnTo>
                    <a:lnTo>
                      <a:pt x="556" y="7701"/>
                    </a:lnTo>
                    <a:lnTo>
                      <a:pt x="567" y="7696"/>
                    </a:lnTo>
                    <a:lnTo>
                      <a:pt x="578" y="7689"/>
                    </a:lnTo>
                    <a:lnTo>
                      <a:pt x="589" y="7684"/>
                    </a:lnTo>
                    <a:lnTo>
                      <a:pt x="601" y="7679"/>
                    </a:lnTo>
                    <a:lnTo>
                      <a:pt x="613" y="7675"/>
                    </a:lnTo>
                    <a:lnTo>
                      <a:pt x="626" y="7670"/>
                    </a:lnTo>
                    <a:lnTo>
                      <a:pt x="638" y="7667"/>
                    </a:lnTo>
                    <a:lnTo>
                      <a:pt x="651" y="7665"/>
                    </a:lnTo>
                    <a:lnTo>
                      <a:pt x="664" y="7662"/>
                    </a:lnTo>
                    <a:lnTo>
                      <a:pt x="678" y="7660"/>
                    </a:lnTo>
                    <a:lnTo>
                      <a:pt x="691" y="7659"/>
                    </a:lnTo>
                    <a:lnTo>
                      <a:pt x="705" y="7659"/>
                    </a:lnTo>
                    <a:close/>
                    <a:moveTo>
                      <a:pt x="705" y="6477"/>
                    </a:moveTo>
                    <a:lnTo>
                      <a:pt x="6629" y="6477"/>
                    </a:lnTo>
                    <a:lnTo>
                      <a:pt x="6642" y="6477"/>
                    </a:lnTo>
                    <a:lnTo>
                      <a:pt x="6655" y="6478"/>
                    </a:lnTo>
                    <a:lnTo>
                      <a:pt x="6669" y="6480"/>
                    </a:lnTo>
                    <a:lnTo>
                      <a:pt x="6682" y="6482"/>
                    </a:lnTo>
                    <a:lnTo>
                      <a:pt x="6695" y="6484"/>
                    </a:lnTo>
                    <a:lnTo>
                      <a:pt x="6708" y="6488"/>
                    </a:lnTo>
                    <a:lnTo>
                      <a:pt x="6720" y="6492"/>
                    </a:lnTo>
                    <a:lnTo>
                      <a:pt x="6732" y="6497"/>
                    </a:lnTo>
                    <a:lnTo>
                      <a:pt x="6744" y="6501"/>
                    </a:lnTo>
                    <a:lnTo>
                      <a:pt x="6755" y="6506"/>
                    </a:lnTo>
                    <a:lnTo>
                      <a:pt x="6766" y="6513"/>
                    </a:lnTo>
                    <a:lnTo>
                      <a:pt x="6777" y="6519"/>
                    </a:lnTo>
                    <a:lnTo>
                      <a:pt x="6789" y="6526"/>
                    </a:lnTo>
                    <a:lnTo>
                      <a:pt x="6799" y="6533"/>
                    </a:lnTo>
                    <a:lnTo>
                      <a:pt x="6809" y="6541"/>
                    </a:lnTo>
                    <a:lnTo>
                      <a:pt x="6817" y="6550"/>
                    </a:lnTo>
                    <a:lnTo>
                      <a:pt x="6826" y="6559"/>
                    </a:lnTo>
                    <a:lnTo>
                      <a:pt x="6834" y="6568"/>
                    </a:lnTo>
                    <a:lnTo>
                      <a:pt x="6843" y="6576"/>
                    </a:lnTo>
                    <a:lnTo>
                      <a:pt x="6850" y="6586"/>
                    </a:lnTo>
                    <a:lnTo>
                      <a:pt x="6857" y="6596"/>
                    </a:lnTo>
                    <a:lnTo>
                      <a:pt x="6863" y="6606"/>
                    </a:lnTo>
                    <a:lnTo>
                      <a:pt x="6870" y="6617"/>
                    </a:lnTo>
                    <a:lnTo>
                      <a:pt x="6875" y="6629"/>
                    </a:lnTo>
                    <a:lnTo>
                      <a:pt x="6879" y="6640"/>
                    </a:lnTo>
                    <a:lnTo>
                      <a:pt x="6884" y="6651"/>
                    </a:lnTo>
                    <a:lnTo>
                      <a:pt x="6887" y="6663"/>
                    </a:lnTo>
                    <a:lnTo>
                      <a:pt x="6891" y="6675"/>
                    </a:lnTo>
                    <a:lnTo>
                      <a:pt x="6893" y="6687"/>
                    </a:lnTo>
                    <a:lnTo>
                      <a:pt x="6894" y="6700"/>
                    </a:lnTo>
                    <a:lnTo>
                      <a:pt x="6895" y="6712"/>
                    </a:lnTo>
                    <a:lnTo>
                      <a:pt x="6896" y="6725"/>
                    </a:lnTo>
                    <a:lnTo>
                      <a:pt x="6896" y="7312"/>
                    </a:lnTo>
                    <a:lnTo>
                      <a:pt x="6895" y="7324"/>
                    </a:lnTo>
                    <a:lnTo>
                      <a:pt x="6894" y="7336"/>
                    </a:lnTo>
                    <a:lnTo>
                      <a:pt x="6893" y="7350"/>
                    </a:lnTo>
                    <a:lnTo>
                      <a:pt x="6891" y="7362"/>
                    </a:lnTo>
                    <a:lnTo>
                      <a:pt x="6887" y="7373"/>
                    </a:lnTo>
                    <a:lnTo>
                      <a:pt x="6884" y="7385"/>
                    </a:lnTo>
                    <a:lnTo>
                      <a:pt x="6879" y="7396"/>
                    </a:lnTo>
                    <a:lnTo>
                      <a:pt x="6875" y="7407"/>
                    </a:lnTo>
                    <a:lnTo>
                      <a:pt x="6870" y="7418"/>
                    </a:lnTo>
                    <a:lnTo>
                      <a:pt x="6863" y="7429"/>
                    </a:lnTo>
                    <a:lnTo>
                      <a:pt x="6857" y="7439"/>
                    </a:lnTo>
                    <a:lnTo>
                      <a:pt x="6850" y="7449"/>
                    </a:lnTo>
                    <a:lnTo>
                      <a:pt x="6843" y="7459"/>
                    </a:lnTo>
                    <a:lnTo>
                      <a:pt x="6834" y="7469"/>
                    </a:lnTo>
                    <a:lnTo>
                      <a:pt x="6826" y="7478"/>
                    </a:lnTo>
                    <a:lnTo>
                      <a:pt x="6817" y="7486"/>
                    </a:lnTo>
                    <a:lnTo>
                      <a:pt x="6809" y="7495"/>
                    </a:lnTo>
                    <a:lnTo>
                      <a:pt x="6799" y="7503"/>
                    </a:lnTo>
                    <a:lnTo>
                      <a:pt x="6789" y="7510"/>
                    </a:lnTo>
                    <a:lnTo>
                      <a:pt x="6777" y="7517"/>
                    </a:lnTo>
                    <a:lnTo>
                      <a:pt x="6766" y="7524"/>
                    </a:lnTo>
                    <a:lnTo>
                      <a:pt x="6755" y="7529"/>
                    </a:lnTo>
                    <a:lnTo>
                      <a:pt x="6744" y="7535"/>
                    </a:lnTo>
                    <a:lnTo>
                      <a:pt x="6732" y="7539"/>
                    </a:lnTo>
                    <a:lnTo>
                      <a:pt x="6720" y="7544"/>
                    </a:lnTo>
                    <a:lnTo>
                      <a:pt x="6708" y="7548"/>
                    </a:lnTo>
                    <a:lnTo>
                      <a:pt x="6695" y="7552"/>
                    </a:lnTo>
                    <a:lnTo>
                      <a:pt x="6682" y="7554"/>
                    </a:lnTo>
                    <a:lnTo>
                      <a:pt x="6669" y="7556"/>
                    </a:lnTo>
                    <a:lnTo>
                      <a:pt x="6655" y="7558"/>
                    </a:lnTo>
                    <a:lnTo>
                      <a:pt x="6642" y="7559"/>
                    </a:lnTo>
                    <a:lnTo>
                      <a:pt x="6629" y="7559"/>
                    </a:lnTo>
                    <a:lnTo>
                      <a:pt x="705" y="7559"/>
                    </a:lnTo>
                    <a:lnTo>
                      <a:pt x="691" y="7559"/>
                    </a:lnTo>
                    <a:lnTo>
                      <a:pt x="678" y="7558"/>
                    </a:lnTo>
                    <a:lnTo>
                      <a:pt x="664" y="7556"/>
                    </a:lnTo>
                    <a:lnTo>
                      <a:pt x="651" y="7554"/>
                    </a:lnTo>
                    <a:lnTo>
                      <a:pt x="638" y="7552"/>
                    </a:lnTo>
                    <a:lnTo>
                      <a:pt x="626" y="7548"/>
                    </a:lnTo>
                    <a:lnTo>
                      <a:pt x="613" y="7544"/>
                    </a:lnTo>
                    <a:lnTo>
                      <a:pt x="601" y="7539"/>
                    </a:lnTo>
                    <a:lnTo>
                      <a:pt x="589" y="7535"/>
                    </a:lnTo>
                    <a:lnTo>
                      <a:pt x="578" y="7529"/>
                    </a:lnTo>
                    <a:lnTo>
                      <a:pt x="567" y="7524"/>
                    </a:lnTo>
                    <a:lnTo>
                      <a:pt x="556" y="7517"/>
                    </a:lnTo>
                    <a:lnTo>
                      <a:pt x="546" y="7510"/>
                    </a:lnTo>
                    <a:lnTo>
                      <a:pt x="536" y="7503"/>
                    </a:lnTo>
                    <a:lnTo>
                      <a:pt x="526" y="7495"/>
                    </a:lnTo>
                    <a:lnTo>
                      <a:pt x="516" y="7486"/>
                    </a:lnTo>
                    <a:lnTo>
                      <a:pt x="507" y="7478"/>
                    </a:lnTo>
                    <a:lnTo>
                      <a:pt x="499" y="7469"/>
                    </a:lnTo>
                    <a:lnTo>
                      <a:pt x="491" y="7459"/>
                    </a:lnTo>
                    <a:lnTo>
                      <a:pt x="484" y="7449"/>
                    </a:lnTo>
                    <a:lnTo>
                      <a:pt x="477" y="7439"/>
                    </a:lnTo>
                    <a:lnTo>
                      <a:pt x="470" y="7429"/>
                    </a:lnTo>
                    <a:lnTo>
                      <a:pt x="464" y="7418"/>
                    </a:lnTo>
                    <a:lnTo>
                      <a:pt x="459" y="7407"/>
                    </a:lnTo>
                    <a:lnTo>
                      <a:pt x="454" y="7396"/>
                    </a:lnTo>
                    <a:lnTo>
                      <a:pt x="450" y="7385"/>
                    </a:lnTo>
                    <a:lnTo>
                      <a:pt x="446" y="7373"/>
                    </a:lnTo>
                    <a:lnTo>
                      <a:pt x="444" y="7362"/>
                    </a:lnTo>
                    <a:lnTo>
                      <a:pt x="440" y="7350"/>
                    </a:lnTo>
                    <a:lnTo>
                      <a:pt x="439" y="7336"/>
                    </a:lnTo>
                    <a:lnTo>
                      <a:pt x="438" y="7324"/>
                    </a:lnTo>
                    <a:lnTo>
                      <a:pt x="438" y="7312"/>
                    </a:lnTo>
                    <a:lnTo>
                      <a:pt x="438" y="6725"/>
                    </a:lnTo>
                    <a:lnTo>
                      <a:pt x="438" y="6712"/>
                    </a:lnTo>
                    <a:lnTo>
                      <a:pt x="439" y="6700"/>
                    </a:lnTo>
                    <a:lnTo>
                      <a:pt x="440" y="6687"/>
                    </a:lnTo>
                    <a:lnTo>
                      <a:pt x="444" y="6675"/>
                    </a:lnTo>
                    <a:lnTo>
                      <a:pt x="446" y="6663"/>
                    </a:lnTo>
                    <a:lnTo>
                      <a:pt x="450" y="6651"/>
                    </a:lnTo>
                    <a:lnTo>
                      <a:pt x="454" y="6640"/>
                    </a:lnTo>
                    <a:lnTo>
                      <a:pt x="459" y="6629"/>
                    </a:lnTo>
                    <a:lnTo>
                      <a:pt x="464" y="6617"/>
                    </a:lnTo>
                    <a:lnTo>
                      <a:pt x="470" y="6606"/>
                    </a:lnTo>
                    <a:lnTo>
                      <a:pt x="477" y="6596"/>
                    </a:lnTo>
                    <a:lnTo>
                      <a:pt x="484" y="6586"/>
                    </a:lnTo>
                    <a:lnTo>
                      <a:pt x="491" y="6576"/>
                    </a:lnTo>
                    <a:lnTo>
                      <a:pt x="499" y="6568"/>
                    </a:lnTo>
                    <a:lnTo>
                      <a:pt x="507" y="6559"/>
                    </a:lnTo>
                    <a:lnTo>
                      <a:pt x="516" y="6550"/>
                    </a:lnTo>
                    <a:lnTo>
                      <a:pt x="526" y="6541"/>
                    </a:lnTo>
                    <a:lnTo>
                      <a:pt x="536" y="6533"/>
                    </a:lnTo>
                    <a:lnTo>
                      <a:pt x="546" y="6526"/>
                    </a:lnTo>
                    <a:lnTo>
                      <a:pt x="556" y="6519"/>
                    </a:lnTo>
                    <a:lnTo>
                      <a:pt x="567" y="6513"/>
                    </a:lnTo>
                    <a:lnTo>
                      <a:pt x="578" y="6506"/>
                    </a:lnTo>
                    <a:lnTo>
                      <a:pt x="589" y="6501"/>
                    </a:lnTo>
                    <a:lnTo>
                      <a:pt x="601" y="6497"/>
                    </a:lnTo>
                    <a:lnTo>
                      <a:pt x="613" y="6492"/>
                    </a:lnTo>
                    <a:lnTo>
                      <a:pt x="626" y="6488"/>
                    </a:lnTo>
                    <a:lnTo>
                      <a:pt x="638" y="6484"/>
                    </a:lnTo>
                    <a:lnTo>
                      <a:pt x="651" y="6482"/>
                    </a:lnTo>
                    <a:lnTo>
                      <a:pt x="664" y="6480"/>
                    </a:lnTo>
                    <a:lnTo>
                      <a:pt x="678" y="6478"/>
                    </a:lnTo>
                    <a:lnTo>
                      <a:pt x="691" y="6477"/>
                    </a:lnTo>
                    <a:lnTo>
                      <a:pt x="705" y="6477"/>
                    </a:lnTo>
                    <a:close/>
                    <a:moveTo>
                      <a:pt x="705" y="5294"/>
                    </a:moveTo>
                    <a:lnTo>
                      <a:pt x="6629" y="5294"/>
                    </a:lnTo>
                    <a:lnTo>
                      <a:pt x="6642" y="5295"/>
                    </a:lnTo>
                    <a:lnTo>
                      <a:pt x="6655" y="5295"/>
                    </a:lnTo>
                    <a:lnTo>
                      <a:pt x="6669" y="5297"/>
                    </a:lnTo>
                    <a:lnTo>
                      <a:pt x="6682" y="5299"/>
                    </a:lnTo>
                    <a:lnTo>
                      <a:pt x="6695" y="5302"/>
                    </a:lnTo>
                    <a:lnTo>
                      <a:pt x="6708" y="5305"/>
                    </a:lnTo>
                    <a:lnTo>
                      <a:pt x="6720" y="5309"/>
                    </a:lnTo>
                    <a:lnTo>
                      <a:pt x="6732" y="5314"/>
                    </a:lnTo>
                    <a:lnTo>
                      <a:pt x="6744" y="5318"/>
                    </a:lnTo>
                    <a:lnTo>
                      <a:pt x="6755" y="5324"/>
                    </a:lnTo>
                    <a:lnTo>
                      <a:pt x="6766" y="5331"/>
                    </a:lnTo>
                    <a:lnTo>
                      <a:pt x="6777" y="5337"/>
                    </a:lnTo>
                    <a:lnTo>
                      <a:pt x="6789" y="5344"/>
                    </a:lnTo>
                    <a:lnTo>
                      <a:pt x="6799" y="5351"/>
                    </a:lnTo>
                    <a:lnTo>
                      <a:pt x="6809" y="5358"/>
                    </a:lnTo>
                    <a:lnTo>
                      <a:pt x="6817" y="5367"/>
                    </a:lnTo>
                    <a:lnTo>
                      <a:pt x="6826" y="5376"/>
                    </a:lnTo>
                    <a:lnTo>
                      <a:pt x="6834" y="5385"/>
                    </a:lnTo>
                    <a:lnTo>
                      <a:pt x="6843" y="5394"/>
                    </a:lnTo>
                    <a:lnTo>
                      <a:pt x="6850" y="5404"/>
                    </a:lnTo>
                    <a:lnTo>
                      <a:pt x="6857" y="5414"/>
                    </a:lnTo>
                    <a:lnTo>
                      <a:pt x="6863" y="5424"/>
                    </a:lnTo>
                    <a:lnTo>
                      <a:pt x="6870" y="5435"/>
                    </a:lnTo>
                    <a:lnTo>
                      <a:pt x="6875" y="5446"/>
                    </a:lnTo>
                    <a:lnTo>
                      <a:pt x="6879" y="5457"/>
                    </a:lnTo>
                    <a:lnTo>
                      <a:pt x="6884" y="5468"/>
                    </a:lnTo>
                    <a:lnTo>
                      <a:pt x="6887" y="5480"/>
                    </a:lnTo>
                    <a:lnTo>
                      <a:pt x="6891" y="5493"/>
                    </a:lnTo>
                    <a:lnTo>
                      <a:pt x="6893" y="5505"/>
                    </a:lnTo>
                    <a:lnTo>
                      <a:pt x="6894" y="5517"/>
                    </a:lnTo>
                    <a:lnTo>
                      <a:pt x="6895" y="5529"/>
                    </a:lnTo>
                    <a:lnTo>
                      <a:pt x="6896" y="5542"/>
                    </a:lnTo>
                    <a:lnTo>
                      <a:pt x="6896" y="6129"/>
                    </a:lnTo>
                    <a:lnTo>
                      <a:pt x="6895" y="6142"/>
                    </a:lnTo>
                    <a:lnTo>
                      <a:pt x="6894" y="6155"/>
                    </a:lnTo>
                    <a:lnTo>
                      <a:pt x="6893" y="6167"/>
                    </a:lnTo>
                    <a:lnTo>
                      <a:pt x="6891" y="6179"/>
                    </a:lnTo>
                    <a:lnTo>
                      <a:pt x="6887" y="6190"/>
                    </a:lnTo>
                    <a:lnTo>
                      <a:pt x="6884" y="6203"/>
                    </a:lnTo>
                    <a:lnTo>
                      <a:pt x="6879" y="6214"/>
                    </a:lnTo>
                    <a:lnTo>
                      <a:pt x="6875" y="6226"/>
                    </a:lnTo>
                    <a:lnTo>
                      <a:pt x="6870" y="6236"/>
                    </a:lnTo>
                    <a:lnTo>
                      <a:pt x="6863" y="6247"/>
                    </a:lnTo>
                    <a:lnTo>
                      <a:pt x="6857" y="6257"/>
                    </a:lnTo>
                    <a:lnTo>
                      <a:pt x="6850" y="6267"/>
                    </a:lnTo>
                    <a:lnTo>
                      <a:pt x="6843" y="6277"/>
                    </a:lnTo>
                    <a:lnTo>
                      <a:pt x="6834" y="6287"/>
                    </a:lnTo>
                    <a:lnTo>
                      <a:pt x="6826" y="6296"/>
                    </a:lnTo>
                    <a:lnTo>
                      <a:pt x="6817" y="6305"/>
                    </a:lnTo>
                    <a:lnTo>
                      <a:pt x="6809" y="6312"/>
                    </a:lnTo>
                    <a:lnTo>
                      <a:pt x="6799" y="6320"/>
                    </a:lnTo>
                    <a:lnTo>
                      <a:pt x="6789" y="6328"/>
                    </a:lnTo>
                    <a:lnTo>
                      <a:pt x="6777" y="6335"/>
                    </a:lnTo>
                    <a:lnTo>
                      <a:pt x="6766" y="6341"/>
                    </a:lnTo>
                    <a:lnTo>
                      <a:pt x="6755" y="6347"/>
                    </a:lnTo>
                    <a:lnTo>
                      <a:pt x="6744" y="6352"/>
                    </a:lnTo>
                    <a:lnTo>
                      <a:pt x="6732" y="6358"/>
                    </a:lnTo>
                    <a:lnTo>
                      <a:pt x="6720" y="6362"/>
                    </a:lnTo>
                    <a:lnTo>
                      <a:pt x="6708" y="6366"/>
                    </a:lnTo>
                    <a:lnTo>
                      <a:pt x="6695" y="6369"/>
                    </a:lnTo>
                    <a:lnTo>
                      <a:pt x="6682" y="6372"/>
                    </a:lnTo>
                    <a:lnTo>
                      <a:pt x="6669" y="6374"/>
                    </a:lnTo>
                    <a:lnTo>
                      <a:pt x="6655" y="6376"/>
                    </a:lnTo>
                    <a:lnTo>
                      <a:pt x="6642" y="6377"/>
                    </a:lnTo>
                    <a:lnTo>
                      <a:pt x="6629" y="6377"/>
                    </a:lnTo>
                    <a:lnTo>
                      <a:pt x="705" y="6377"/>
                    </a:lnTo>
                    <a:lnTo>
                      <a:pt x="691" y="6377"/>
                    </a:lnTo>
                    <a:lnTo>
                      <a:pt x="678" y="6376"/>
                    </a:lnTo>
                    <a:lnTo>
                      <a:pt x="664" y="6374"/>
                    </a:lnTo>
                    <a:lnTo>
                      <a:pt x="651" y="6372"/>
                    </a:lnTo>
                    <a:lnTo>
                      <a:pt x="638" y="6369"/>
                    </a:lnTo>
                    <a:lnTo>
                      <a:pt x="626" y="6366"/>
                    </a:lnTo>
                    <a:lnTo>
                      <a:pt x="613" y="6362"/>
                    </a:lnTo>
                    <a:lnTo>
                      <a:pt x="601" y="6358"/>
                    </a:lnTo>
                    <a:lnTo>
                      <a:pt x="589" y="6352"/>
                    </a:lnTo>
                    <a:lnTo>
                      <a:pt x="578" y="6347"/>
                    </a:lnTo>
                    <a:lnTo>
                      <a:pt x="567" y="6341"/>
                    </a:lnTo>
                    <a:lnTo>
                      <a:pt x="556" y="6335"/>
                    </a:lnTo>
                    <a:lnTo>
                      <a:pt x="546" y="6328"/>
                    </a:lnTo>
                    <a:lnTo>
                      <a:pt x="536" y="6320"/>
                    </a:lnTo>
                    <a:lnTo>
                      <a:pt x="526" y="6312"/>
                    </a:lnTo>
                    <a:lnTo>
                      <a:pt x="516" y="6305"/>
                    </a:lnTo>
                    <a:lnTo>
                      <a:pt x="507" y="6296"/>
                    </a:lnTo>
                    <a:lnTo>
                      <a:pt x="499" y="6287"/>
                    </a:lnTo>
                    <a:lnTo>
                      <a:pt x="491" y="6277"/>
                    </a:lnTo>
                    <a:lnTo>
                      <a:pt x="484" y="6267"/>
                    </a:lnTo>
                    <a:lnTo>
                      <a:pt x="477" y="6257"/>
                    </a:lnTo>
                    <a:lnTo>
                      <a:pt x="470" y="6247"/>
                    </a:lnTo>
                    <a:lnTo>
                      <a:pt x="464" y="6236"/>
                    </a:lnTo>
                    <a:lnTo>
                      <a:pt x="459" y="6226"/>
                    </a:lnTo>
                    <a:lnTo>
                      <a:pt x="454" y="6214"/>
                    </a:lnTo>
                    <a:lnTo>
                      <a:pt x="450" y="6203"/>
                    </a:lnTo>
                    <a:lnTo>
                      <a:pt x="446" y="6190"/>
                    </a:lnTo>
                    <a:lnTo>
                      <a:pt x="444" y="6179"/>
                    </a:lnTo>
                    <a:lnTo>
                      <a:pt x="440" y="6167"/>
                    </a:lnTo>
                    <a:lnTo>
                      <a:pt x="439" y="6155"/>
                    </a:lnTo>
                    <a:lnTo>
                      <a:pt x="438" y="6142"/>
                    </a:lnTo>
                    <a:lnTo>
                      <a:pt x="438" y="6129"/>
                    </a:lnTo>
                    <a:lnTo>
                      <a:pt x="438" y="5542"/>
                    </a:lnTo>
                    <a:lnTo>
                      <a:pt x="438" y="5529"/>
                    </a:lnTo>
                    <a:lnTo>
                      <a:pt x="439" y="5517"/>
                    </a:lnTo>
                    <a:lnTo>
                      <a:pt x="440" y="5505"/>
                    </a:lnTo>
                    <a:lnTo>
                      <a:pt x="444" y="5493"/>
                    </a:lnTo>
                    <a:lnTo>
                      <a:pt x="446" y="5480"/>
                    </a:lnTo>
                    <a:lnTo>
                      <a:pt x="450" y="5468"/>
                    </a:lnTo>
                    <a:lnTo>
                      <a:pt x="454" y="5457"/>
                    </a:lnTo>
                    <a:lnTo>
                      <a:pt x="459" y="5446"/>
                    </a:lnTo>
                    <a:lnTo>
                      <a:pt x="464" y="5435"/>
                    </a:lnTo>
                    <a:lnTo>
                      <a:pt x="470" y="5424"/>
                    </a:lnTo>
                    <a:lnTo>
                      <a:pt x="477" y="5414"/>
                    </a:lnTo>
                    <a:lnTo>
                      <a:pt x="484" y="5404"/>
                    </a:lnTo>
                    <a:lnTo>
                      <a:pt x="491" y="5394"/>
                    </a:lnTo>
                    <a:lnTo>
                      <a:pt x="499" y="5385"/>
                    </a:lnTo>
                    <a:lnTo>
                      <a:pt x="507" y="5376"/>
                    </a:lnTo>
                    <a:lnTo>
                      <a:pt x="516" y="5367"/>
                    </a:lnTo>
                    <a:lnTo>
                      <a:pt x="526" y="5358"/>
                    </a:lnTo>
                    <a:lnTo>
                      <a:pt x="536" y="5351"/>
                    </a:lnTo>
                    <a:lnTo>
                      <a:pt x="546" y="5344"/>
                    </a:lnTo>
                    <a:lnTo>
                      <a:pt x="556" y="5337"/>
                    </a:lnTo>
                    <a:lnTo>
                      <a:pt x="567" y="5331"/>
                    </a:lnTo>
                    <a:lnTo>
                      <a:pt x="578" y="5324"/>
                    </a:lnTo>
                    <a:lnTo>
                      <a:pt x="589" y="5318"/>
                    </a:lnTo>
                    <a:lnTo>
                      <a:pt x="601" y="5314"/>
                    </a:lnTo>
                    <a:lnTo>
                      <a:pt x="613" y="5309"/>
                    </a:lnTo>
                    <a:lnTo>
                      <a:pt x="626" y="5305"/>
                    </a:lnTo>
                    <a:lnTo>
                      <a:pt x="638" y="5302"/>
                    </a:lnTo>
                    <a:lnTo>
                      <a:pt x="651" y="5299"/>
                    </a:lnTo>
                    <a:lnTo>
                      <a:pt x="664" y="5297"/>
                    </a:lnTo>
                    <a:lnTo>
                      <a:pt x="678" y="5295"/>
                    </a:lnTo>
                    <a:lnTo>
                      <a:pt x="691" y="5295"/>
                    </a:lnTo>
                    <a:lnTo>
                      <a:pt x="705" y="5294"/>
                    </a:lnTo>
                    <a:close/>
                    <a:moveTo>
                      <a:pt x="705" y="4111"/>
                    </a:moveTo>
                    <a:lnTo>
                      <a:pt x="6629" y="4111"/>
                    </a:lnTo>
                    <a:lnTo>
                      <a:pt x="6642" y="4112"/>
                    </a:lnTo>
                    <a:lnTo>
                      <a:pt x="6655" y="4112"/>
                    </a:lnTo>
                    <a:lnTo>
                      <a:pt x="6669" y="4115"/>
                    </a:lnTo>
                    <a:lnTo>
                      <a:pt x="6682" y="4117"/>
                    </a:lnTo>
                    <a:lnTo>
                      <a:pt x="6695" y="4119"/>
                    </a:lnTo>
                    <a:lnTo>
                      <a:pt x="6708" y="4122"/>
                    </a:lnTo>
                    <a:lnTo>
                      <a:pt x="6720" y="4127"/>
                    </a:lnTo>
                    <a:lnTo>
                      <a:pt x="6732" y="4131"/>
                    </a:lnTo>
                    <a:lnTo>
                      <a:pt x="6744" y="4136"/>
                    </a:lnTo>
                    <a:lnTo>
                      <a:pt x="6755" y="4141"/>
                    </a:lnTo>
                    <a:lnTo>
                      <a:pt x="6766" y="4148"/>
                    </a:lnTo>
                    <a:lnTo>
                      <a:pt x="6777" y="4155"/>
                    </a:lnTo>
                    <a:lnTo>
                      <a:pt x="6789" y="4161"/>
                    </a:lnTo>
                    <a:lnTo>
                      <a:pt x="6799" y="4169"/>
                    </a:lnTo>
                    <a:lnTo>
                      <a:pt x="6809" y="4177"/>
                    </a:lnTo>
                    <a:lnTo>
                      <a:pt x="6817" y="4185"/>
                    </a:lnTo>
                    <a:lnTo>
                      <a:pt x="6826" y="4193"/>
                    </a:lnTo>
                    <a:lnTo>
                      <a:pt x="6834" y="4202"/>
                    </a:lnTo>
                    <a:lnTo>
                      <a:pt x="6843" y="4211"/>
                    </a:lnTo>
                    <a:lnTo>
                      <a:pt x="6850" y="4221"/>
                    </a:lnTo>
                    <a:lnTo>
                      <a:pt x="6857" y="4231"/>
                    </a:lnTo>
                    <a:lnTo>
                      <a:pt x="6863" y="4241"/>
                    </a:lnTo>
                    <a:lnTo>
                      <a:pt x="6870" y="4252"/>
                    </a:lnTo>
                    <a:lnTo>
                      <a:pt x="6875" y="4263"/>
                    </a:lnTo>
                    <a:lnTo>
                      <a:pt x="6879" y="4274"/>
                    </a:lnTo>
                    <a:lnTo>
                      <a:pt x="6884" y="4287"/>
                    </a:lnTo>
                    <a:lnTo>
                      <a:pt x="6887" y="4298"/>
                    </a:lnTo>
                    <a:lnTo>
                      <a:pt x="6891" y="4310"/>
                    </a:lnTo>
                    <a:lnTo>
                      <a:pt x="6893" y="4322"/>
                    </a:lnTo>
                    <a:lnTo>
                      <a:pt x="6894" y="4334"/>
                    </a:lnTo>
                    <a:lnTo>
                      <a:pt x="6895" y="4347"/>
                    </a:lnTo>
                    <a:lnTo>
                      <a:pt x="6896" y="4360"/>
                    </a:lnTo>
                    <a:lnTo>
                      <a:pt x="6896" y="4947"/>
                    </a:lnTo>
                    <a:lnTo>
                      <a:pt x="6895" y="4959"/>
                    </a:lnTo>
                    <a:lnTo>
                      <a:pt x="6894" y="4972"/>
                    </a:lnTo>
                    <a:lnTo>
                      <a:pt x="6893" y="4984"/>
                    </a:lnTo>
                    <a:lnTo>
                      <a:pt x="6891" y="4997"/>
                    </a:lnTo>
                    <a:lnTo>
                      <a:pt x="6887" y="5009"/>
                    </a:lnTo>
                    <a:lnTo>
                      <a:pt x="6884" y="5020"/>
                    </a:lnTo>
                    <a:lnTo>
                      <a:pt x="6879" y="5031"/>
                    </a:lnTo>
                    <a:lnTo>
                      <a:pt x="6875" y="5043"/>
                    </a:lnTo>
                    <a:lnTo>
                      <a:pt x="6870" y="5054"/>
                    </a:lnTo>
                    <a:lnTo>
                      <a:pt x="6863" y="5064"/>
                    </a:lnTo>
                    <a:lnTo>
                      <a:pt x="6857" y="5074"/>
                    </a:lnTo>
                    <a:lnTo>
                      <a:pt x="6850" y="5085"/>
                    </a:lnTo>
                    <a:lnTo>
                      <a:pt x="6843" y="5094"/>
                    </a:lnTo>
                    <a:lnTo>
                      <a:pt x="6834" y="5104"/>
                    </a:lnTo>
                    <a:lnTo>
                      <a:pt x="6826" y="5113"/>
                    </a:lnTo>
                    <a:lnTo>
                      <a:pt x="6817" y="5122"/>
                    </a:lnTo>
                    <a:lnTo>
                      <a:pt x="6809" y="5130"/>
                    </a:lnTo>
                    <a:lnTo>
                      <a:pt x="6799" y="5138"/>
                    </a:lnTo>
                    <a:lnTo>
                      <a:pt x="6789" y="5145"/>
                    </a:lnTo>
                    <a:lnTo>
                      <a:pt x="6777" y="5152"/>
                    </a:lnTo>
                    <a:lnTo>
                      <a:pt x="6766" y="5159"/>
                    </a:lnTo>
                    <a:lnTo>
                      <a:pt x="6755" y="5164"/>
                    </a:lnTo>
                    <a:lnTo>
                      <a:pt x="6744" y="5170"/>
                    </a:lnTo>
                    <a:lnTo>
                      <a:pt x="6732" y="5175"/>
                    </a:lnTo>
                    <a:lnTo>
                      <a:pt x="6720" y="5180"/>
                    </a:lnTo>
                    <a:lnTo>
                      <a:pt x="6708" y="5183"/>
                    </a:lnTo>
                    <a:lnTo>
                      <a:pt x="6695" y="5186"/>
                    </a:lnTo>
                    <a:lnTo>
                      <a:pt x="6682" y="5190"/>
                    </a:lnTo>
                    <a:lnTo>
                      <a:pt x="6669" y="5192"/>
                    </a:lnTo>
                    <a:lnTo>
                      <a:pt x="6655" y="5193"/>
                    </a:lnTo>
                    <a:lnTo>
                      <a:pt x="6642" y="5194"/>
                    </a:lnTo>
                    <a:lnTo>
                      <a:pt x="6629" y="5194"/>
                    </a:lnTo>
                    <a:lnTo>
                      <a:pt x="705" y="5194"/>
                    </a:lnTo>
                    <a:lnTo>
                      <a:pt x="691" y="5194"/>
                    </a:lnTo>
                    <a:lnTo>
                      <a:pt x="678" y="5193"/>
                    </a:lnTo>
                    <a:lnTo>
                      <a:pt x="664" y="5192"/>
                    </a:lnTo>
                    <a:lnTo>
                      <a:pt x="651" y="5190"/>
                    </a:lnTo>
                    <a:lnTo>
                      <a:pt x="638" y="5186"/>
                    </a:lnTo>
                    <a:lnTo>
                      <a:pt x="626" y="5183"/>
                    </a:lnTo>
                    <a:lnTo>
                      <a:pt x="613" y="5180"/>
                    </a:lnTo>
                    <a:lnTo>
                      <a:pt x="601" y="5175"/>
                    </a:lnTo>
                    <a:lnTo>
                      <a:pt x="589" y="5170"/>
                    </a:lnTo>
                    <a:lnTo>
                      <a:pt x="578" y="5164"/>
                    </a:lnTo>
                    <a:lnTo>
                      <a:pt x="567" y="5159"/>
                    </a:lnTo>
                    <a:lnTo>
                      <a:pt x="556" y="5152"/>
                    </a:lnTo>
                    <a:lnTo>
                      <a:pt x="546" y="5145"/>
                    </a:lnTo>
                    <a:lnTo>
                      <a:pt x="536" y="5138"/>
                    </a:lnTo>
                    <a:lnTo>
                      <a:pt x="526" y="5130"/>
                    </a:lnTo>
                    <a:lnTo>
                      <a:pt x="516" y="5122"/>
                    </a:lnTo>
                    <a:lnTo>
                      <a:pt x="507" y="5113"/>
                    </a:lnTo>
                    <a:lnTo>
                      <a:pt x="499" y="5104"/>
                    </a:lnTo>
                    <a:lnTo>
                      <a:pt x="491" y="5094"/>
                    </a:lnTo>
                    <a:lnTo>
                      <a:pt x="484" y="5085"/>
                    </a:lnTo>
                    <a:lnTo>
                      <a:pt x="477" y="5074"/>
                    </a:lnTo>
                    <a:lnTo>
                      <a:pt x="470" y="5064"/>
                    </a:lnTo>
                    <a:lnTo>
                      <a:pt x="464" y="5054"/>
                    </a:lnTo>
                    <a:lnTo>
                      <a:pt x="459" y="5043"/>
                    </a:lnTo>
                    <a:lnTo>
                      <a:pt x="454" y="5031"/>
                    </a:lnTo>
                    <a:lnTo>
                      <a:pt x="450" y="5020"/>
                    </a:lnTo>
                    <a:lnTo>
                      <a:pt x="446" y="5009"/>
                    </a:lnTo>
                    <a:lnTo>
                      <a:pt x="444" y="4997"/>
                    </a:lnTo>
                    <a:lnTo>
                      <a:pt x="440" y="4984"/>
                    </a:lnTo>
                    <a:lnTo>
                      <a:pt x="439" y="4972"/>
                    </a:lnTo>
                    <a:lnTo>
                      <a:pt x="438" y="4959"/>
                    </a:lnTo>
                    <a:lnTo>
                      <a:pt x="438" y="4947"/>
                    </a:lnTo>
                    <a:lnTo>
                      <a:pt x="438" y="4360"/>
                    </a:lnTo>
                    <a:lnTo>
                      <a:pt x="438" y="4347"/>
                    </a:lnTo>
                    <a:lnTo>
                      <a:pt x="439" y="4334"/>
                    </a:lnTo>
                    <a:lnTo>
                      <a:pt x="440" y="4322"/>
                    </a:lnTo>
                    <a:lnTo>
                      <a:pt x="444" y="4310"/>
                    </a:lnTo>
                    <a:lnTo>
                      <a:pt x="446" y="4298"/>
                    </a:lnTo>
                    <a:lnTo>
                      <a:pt x="450" y="4287"/>
                    </a:lnTo>
                    <a:lnTo>
                      <a:pt x="454" y="4274"/>
                    </a:lnTo>
                    <a:lnTo>
                      <a:pt x="459" y="4263"/>
                    </a:lnTo>
                    <a:lnTo>
                      <a:pt x="464" y="4252"/>
                    </a:lnTo>
                    <a:lnTo>
                      <a:pt x="470" y="4241"/>
                    </a:lnTo>
                    <a:lnTo>
                      <a:pt x="477" y="4231"/>
                    </a:lnTo>
                    <a:lnTo>
                      <a:pt x="484" y="4221"/>
                    </a:lnTo>
                    <a:lnTo>
                      <a:pt x="491" y="4211"/>
                    </a:lnTo>
                    <a:lnTo>
                      <a:pt x="499" y="4202"/>
                    </a:lnTo>
                    <a:lnTo>
                      <a:pt x="507" y="4193"/>
                    </a:lnTo>
                    <a:lnTo>
                      <a:pt x="516" y="4185"/>
                    </a:lnTo>
                    <a:lnTo>
                      <a:pt x="526" y="4177"/>
                    </a:lnTo>
                    <a:lnTo>
                      <a:pt x="536" y="4169"/>
                    </a:lnTo>
                    <a:lnTo>
                      <a:pt x="546" y="4161"/>
                    </a:lnTo>
                    <a:lnTo>
                      <a:pt x="556" y="4155"/>
                    </a:lnTo>
                    <a:lnTo>
                      <a:pt x="567" y="4148"/>
                    </a:lnTo>
                    <a:lnTo>
                      <a:pt x="578" y="4141"/>
                    </a:lnTo>
                    <a:lnTo>
                      <a:pt x="589" y="4136"/>
                    </a:lnTo>
                    <a:lnTo>
                      <a:pt x="601" y="4131"/>
                    </a:lnTo>
                    <a:lnTo>
                      <a:pt x="613" y="4127"/>
                    </a:lnTo>
                    <a:lnTo>
                      <a:pt x="626" y="4122"/>
                    </a:lnTo>
                    <a:lnTo>
                      <a:pt x="638" y="4119"/>
                    </a:lnTo>
                    <a:lnTo>
                      <a:pt x="651" y="4117"/>
                    </a:lnTo>
                    <a:lnTo>
                      <a:pt x="664" y="4115"/>
                    </a:lnTo>
                    <a:lnTo>
                      <a:pt x="678" y="4112"/>
                    </a:lnTo>
                    <a:lnTo>
                      <a:pt x="691" y="4112"/>
                    </a:lnTo>
                    <a:lnTo>
                      <a:pt x="705" y="4111"/>
                    </a:lnTo>
                    <a:close/>
                    <a:moveTo>
                      <a:pt x="3677" y="13159"/>
                    </a:moveTo>
                    <a:lnTo>
                      <a:pt x="3706" y="13159"/>
                    </a:lnTo>
                    <a:lnTo>
                      <a:pt x="3735" y="13162"/>
                    </a:lnTo>
                    <a:lnTo>
                      <a:pt x="3763" y="13165"/>
                    </a:lnTo>
                    <a:lnTo>
                      <a:pt x="3789" y="13171"/>
                    </a:lnTo>
                    <a:lnTo>
                      <a:pt x="3816" y="13176"/>
                    </a:lnTo>
                    <a:lnTo>
                      <a:pt x="3842" y="13184"/>
                    </a:lnTo>
                    <a:lnTo>
                      <a:pt x="3868" y="13193"/>
                    </a:lnTo>
                    <a:lnTo>
                      <a:pt x="3893" y="13203"/>
                    </a:lnTo>
                    <a:lnTo>
                      <a:pt x="3918" y="13214"/>
                    </a:lnTo>
                    <a:lnTo>
                      <a:pt x="3942" y="13226"/>
                    </a:lnTo>
                    <a:lnTo>
                      <a:pt x="3965" y="13239"/>
                    </a:lnTo>
                    <a:lnTo>
                      <a:pt x="3988" y="13254"/>
                    </a:lnTo>
                    <a:lnTo>
                      <a:pt x="4010" y="13269"/>
                    </a:lnTo>
                    <a:lnTo>
                      <a:pt x="4031" y="13286"/>
                    </a:lnTo>
                    <a:lnTo>
                      <a:pt x="4051" y="13304"/>
                    </a:lnTo>
                    <a:lnTo>
                      <a:pt x="4070" y="13322"/>
                    </a:lnTo>
                    <a:lnTo>
                      <a:pt x="4089" y="13341"/>
                    </a:lnTo>
                    <a:lnTo>
                      <a:pt x="4106" y="13361"/>
                    </a:lnTo>
                    <a:lnTo>
                      <a:pt x="4123" y="13382"/>
                    </a:lnTo>
                    <a:lnTo>
                      <a:pt x="4138" y="13405"/>
                    </a:lnTo>
                    <a:lnTo>
                      <a:pt x="4153" y="13427"/>
                    </a:lnTo>
                    <a:lnTo>
                      <a:pt x="4166" y="13450"/>
                    </a:lnTo>
                    <a:lnTo>
                      <a:pt x="4178" y="13474"/>
                    </a:lnTo>
                    <a:lnTo>
                      <a:pt x="4189" y="13499"/>
                    </a:lnTo>
                    <a:lnTo>
                      <a:pt x="4199" y="13524"/>
                    </a:lnTo>
                    <a:lnTo>
                      <a:pt x="4208" y="13550"/>
                    </a:lnTo>
                    <a:lnTo>
                      <a:pt x="4216" y="13577"/>
                    </a:lnTo>
                    <a:lnTo>
                      <a:pt x="4222" y="13603"/>
                    </a:lnTo>
                    <a:lnTo>
                      <a:pt x="4227" y="13630"/>
                    </a:lnTo>
                    <a:lnTo>
                      <a:pt x="4230" y="13658"/>
                    </a:lnTo>
                    <a:lnTo>
                      <a:pt x="4233" y="13686"/>
                    </a:lnTo>
                    <a:lnTo>
                      <a:pt x="4233" y="13715"/>
                    </a:lnTo>
                    <a:lnTo>
                      <a:pt x="4233" y="13743"/>
                    </a:lnTo>
                    <a:lnTo>
                      <a:pt x="4230" y="13772"/>
                    </a:lnTo>
                    <a:lnTo>
                      <a:pt x="4227" y="13800"/>
                    </a:lnTo>
                    <a:lnTo>
                      <a:pt x="4222" y="13826"/>
                    </a:lnTo>
                    <a:lnTo>
                      <a:pt x="4216" y="13854"/>
                    </a:lnTo>
                    <a:lnTo>
                      <a:pt x="4208" y="13879"/>
                    </a:lnTo>
                    <a:lnTo>
                      <a:pt x="4199" y="13905"/>
                    </a:lnTo>
                    <a:lnTo>
                      <a:pt x="4189" y="13930"/>
                    </a:lnTo>
                    <a:lnTo>
                      <a:pt x="4178" y="13955"/>
                    </a:lnTo>
                    <a:lnTo>
                      <a:pt x="4166" y="13979"/>
                    </a:lnTo>
                    <a:lnTo>
                      <a:pt x="4153" y="14003"/>
                    </a:lnTo>
                    <a:lnTo>
                      <a:pt x="4138" y="14025"/>
                    </a:lnTo>
                    <a:lnTo>
                      <a:pt x="4123" y="14047"/>
                    </a:lnTo>
                    <a:lnTo>
                      <a:pt x="4106" y="14068"/>
                    </a:lnTo>
                    <a:lnTo>
                      <a:pt x="4089" y="14088"/>
                    </a:lnTo>
                    <a:lnTo>
                      <a:pt x="4070" y="14107"/>
                    </a:lnTo>
                    <a:lnTo>
                      <a:pt x="4051" y="14126"/>
                    </a:lnTo>
                    <a:lnTo>
                      <a:pt x="4031" y="14143"/>
                    </a:lnTo>
                    <a:lnTo>
                      <a:pt x="4010" y="14160"/>
                    </a:lnTo>
                    <a:lnTo>
                      <a:pt x="3988" y="14176"/>
                    </a:lnTo>
                    <a:lnTo>
                      <a:pt x="3965" y="14190"/>
                    </a:lnTo>
                    <a:lnTo>
                      <a:pt x="3942" y="14203"/>
                    </a:lnTo>
                    <a:lnTo>
                      <a:pt x="3918" y="14216"/>
                    </a:lnTo>
                    <a:lnTo>
                      <a:pt x="3893" y="14227"/>
                    </a:lnTo>
                    <a:lnTo>
                      <a:pt x="3868" y="14237"/>
                    </a:lnTo>
                    <a:lnTo>
                      <a:pt x="3842" y="14245"/>
                    </a:lnTo>
                    <a:lnTo>
                      <a:pt x="3816" y="14253"/>
                    </a:lnTo>
                    <a:lnTo>
                      <a:pt x="3789" y="14259"/>
                    </a:lnTo>
                    <a:lnTo>
                      <a:pt x="3763" y="14264"/>
                    </a:lnTo>
                    <a:lnTo>
                      <a:pt x="3735" y="14268"/>
                    </a:lnTo>
                    <a:lnTo>
                      <a:pt x="3706" y="14270"/>
                    </a:lnTo>
                    <a:lnTo>
                      <a:pt x="3677" y="14270"/>
                    </a:lnTo>
                    <a:lnTo>
                      <a:pt x="3649" y="14270"/>
                    </a:lnTo>
                    <a:lnTo>
                      <a:pt x="3621" y="14268"/>
                    </a:lnTo>
                    <a:lnTo>
                      <a:pt x="3593" y="14264"/>
                    </a:lnTo>
                    <a:lnTo>
                      <a:pt x="3566" y="14259"/>
                    </a:lnTo>
                    <a:lnTo>
                      <a:pt x="3539" y="14253"/>
                    </a:lnTo>
                    <a:lnTo>
                      <a:pt x="3513" y="14245"/>
                    </a:lnTo>
                    <a:lnTo>
                      <a:pt x="3488" y="14237"/>
                    </a:lnTo>
                    <a:lnTo>
                      <a:pt x="3462" y="14227"/>
                    </a:lnTo>
                    <a:lnTo>
                      <a:pt x="3438" y="14216"/>
                    </a:lnTo>
                    <a:lnTo>
                      <a:pt x="3413" y="14203"/>
                    </a:lnTo>
                    <a:lnTo>
                      <a:pt x="3390" y="14190"/>
                    </a:lnTo>
                    <a:lnTo>
                      <a:pt x="3368" y="14176"/>
                    </a:lnTo>
                    <a:lnTo>
                      <a:pt x="3346" y="14160"/>
                    </a:lnTo>
                    <a:lnTo>
                      <a:pt x="3325" y="14143"/>
                    </a:lnTo>
                    <a:lnTo>
                      <a:pt x="3305" y="14126"/>
                    </a:lnTo>
                    <a:lnTo>
                      <a:pt x="3286" y="14107"/>
                    </a:lnTo>
                    <a:lnTo>
                      <a:pt x="3267" y="14088"/>
                    </a:lnTo>
                    <a:lnTo>
                      <a:pt x="3249" y="14068"/>
                    </a:lnTo>
                    <a:lnTo>
                      <a:pt x="3233" y="14047"/>
                    </a:lnTo>
                    <a:lnTo>
                      <a:pt x="3217" y="14025"/>
                    </a:lnTo>
                    <a:lnTo>
                      <a:pt x="3203" y="14003"/>
                    </a:lnTo>
                    <a:lnTo>
                      <a:pt x="3189" y="13979"/>
                    </a:lnTo>
                    <a:lnTo>
                      <a:pt x="3177" y="13955"/>
                    </a:lnTo>
                    <a:lnTo>
                      <a:pt x="3166" y="13930"/>
                    </a:lnTo>
                    <a:lnTo>
                      <a:pt x="3156" y="13905"/>
                    </a:lnTo>
                    <a:lnTo>
                      <a:pt x="3147" y="13879"/>
                    </a:lnTo>
                    <a:lnTo>
                      <a:pt x="3139" y="13854"/>
                    </a:lnTo>
                    <a:lnTo>
                      <a:pt x="3134" y="13826"/>
                    </a:lnTo>
                    <a:lnTo>
                      <a:pt x="3128" y="13800"/>
                    </a:lnTo>
                    <a:lnTo>
                      <a:pt x="3125" y="13772"/>
                    </a:lnTo>
                    <a:lnTo>
                      <a:pt x="3123" y="13743"/>
                    </a:lnTo>
                    <a:lnTo>
                      <a:pt x="3123" y="13715"/>
                    </a:lnTo>
                    <a:lnTo>
                      <a:pt x="3123" y="13686"/>
                    </a:lnTo>
                    <a:lnTo>
                      <a:pt x="3125" y="13658"/>
                    </a:lnTo>
                    <a:lnTo>
                      <a:pt x="3128" y="13630"/>
                    </a:lnTo>
                    <a:lnTo>
                      <a:pt x="3134" y="13603"/>
                    </a:lnTo>
                    <a:lnTo>
                      <a:pt x="3139" y="13577"/>
                    </a:lnTo>
                    <a:lnTo>
                      <a:pt x="3147" y="13550"/>
                    </a:lnTo>
                    <a:lnTo>
                      <a:pt x="3156" y="13524"/>
                    </a:lnTo>
                    <a:lnTo>
                      <a:pt x="3166" y="13499"/>
                    </a:lnTo>
                    <a:lnTo>
                      <a:pt x="3177" y="13474"/>
                    </a:lnTo>
                    <a:lnTo>
                      <a:pt x="3189" y="13450"/>
                    </a:lnTo>
                    <a:lnTo>
                      <a:pt x="3203" y="13427"/>
                    </a:lnTo>
                    <a:lnTo>
                      <a:pt x="3217" y="13405"/>
                    </a:lnTo>
                    <a:lnTo>
                      <a:pt x="3233" y="13382"/>
                    </a:lnTo>
                    <a:lnTo>
                      <a:pt x="3249" y="13361"/>
                    </a:lnTo>
                    <a:lnTo>
                      <a:pt x="3267" y="13341"/>
                    </a:lnTo>
                    <a:lnTo>
                      <a:pt x="3286" y="13322"/>
                    </a:lnTo>
                    <a:lnTo>
                      <a:pt x="3305" y="13304"/>
                    </a:lnTo>
                    <a:lnTo>
                      <a:pt x="3325" y="13286"/>
                    </a:lnTo>
                    <a:lnTo>
                      <a:pt x="3346" y="13269"/>
                    </a:lnTo>
                    <a:lnTo>
                      <a:pt x="3368" y="13254"/>
                    </a:lnTo>
                    <a:lnTo>
                      <a:pt x="3390" y="13239"/>
                    </a:lnTo>
                    <a:lnTo>
                      <a:pt x="3413" y="13226"/>
                    </a:lnTo>
                    <a:lnTo>
                      <a:pt x="3438" y="13214"/>
                    </a:lnTo>
                    <a:lnTo>
                      <a:pt x="3462" y="13203"/>
                    </a:lnTo>
                    <a:lnTo>
                      <a:pt x="3488" y="13193"/>
                    </a:lnTo>
                    <a:lnTo>
                      <a:pt x="3513" y="13184"/>
                    </a:lnTo>
                    <a:lnTo>
                      <a:pt x="3539" y="13176"/>
                    </a:lnTo>
                    <a:lnTo>
                      <a:pt x="3566" y="13171"/>
                    </a:lnTo>
                    <a:lnTo>
                      <a:pt x="3593" y="13165"/>
                    </a:lnTo>
                    <a:lnTo>
                      <a:pt x="3621" y="13162"/>
                    </a:lnTo>
                    <a:lnTo>
                      <a:pt x="3649" y="13159"/>
                    </a:lnTo>
                    <a:lnTo>
                      <a:pt x="3677" y="13159"/>
                    </a:lnTo>
                    <a:close/>
                    <a:moveTo>
                      <a:pt x="1748" y="14955"/>
                    </a:moveTo>
                    <a:lnTo>
                      <a:pt x="5585" y="14955"/>
                    </a:lnTo>
                    <a:lnTo>
                      <a:pt x="5600" y="14957"/>
                    </a:lnTo>
                    <a:lnTo>
                      <a:pt x="5613" y="14958"/>
                    </a:lnTo>
                    <a:lnTo>
                      <a:pt x="5626" y="14961"/>
                    </a:lnTo>
                    <a:lnTo>
                      <a:pt x="5640" y="14965"/>
                    </a:lnTo>
                    <a:lnTo>
                      <a:pt x="5652" y="14972"/>
                    </a:lnTo>
                    <a:lnTo>
                      <a:pt x="5663" y="14979"/>
                    </a:lnTo>
                    <a:lnTo>
                      <a:pt x="5674" y="14987"/>
                    </a:lnTo>
                    <a:lnTo>
                      <a:pt x="5684" y="14994"/>
                    </a:lnTo>
                    <a:lnTo>
                      <a:pt x="5693" y="15004"/>
                    </a:lnTo>
                    <a:lnTo>
                      <a:pt x="5702" y="15014"/>
                    </a:lnTo>
                    <a:lnTo>
                      <a:pt x="5709" y="15025"/>
                    </a:lnTo>
                    <a:lnTo>
                      <a:pt x="5714" y="15038"/>
                    </a:lnTo>
                    <a:lnTo>
                      <a:pt x="5720" y="15050"/>
                    </a:lnTo>
                    <a:lnTo>
                      <a:pt x="5723" y="15062"/>
                    </a:lnTo>
                    <a:lnTo>
                      <a:pt x="5725" y="15075"/>
                    </a:lnTo>
                    <a:lnTo>
                      <a:pt x="5725" y="15090"/>
                    </a:lnTo>
                    <a:lnTo>
                      <a:pt x="5725" y="15090"/>
                    </a:lnTo>
                    <a:lnTo>
                      <a:pt x="5725" y="15103"/>
                    </a:lnTo>
                    <a:lnTo>
                      <a:pt x="5723" y="15116"/>
                    </a:lnTo>
                    <a:lnTo>
                      <a:pt x="5720" y="15130"/>
                    </a:lnTo>
                    <a:lnTo>
                      <a:pt x="5714" y="15142"/>
                    </a:lnTo>
                    <a:lnTo>
                      <a:pt x="5709" y="15153"/>
                    </a:lnTo>
                    <a:lnTo>
                      <a:pt x="5702" y="15164"/>
                    </a:lnTo>
                    <a:lnTo>
                      <a:pt x="5693" y="15175"/>
                    </a:lnTo>
                    <a:lnTo>
                      <a:pt x="5684" y="15184"/>
                    </a:lnTo>
                    <a:lnTo>
                      <a:pt x="5674" y="15193"/>
                    </a:lnTo>
                    <a:lnTo>
                      <a:pt x="5663" y="15201"/>
                    </a:lnTo>
                    <a:lnTo>
                      <a:pt x="5652" y="15207"/>
                    </a:lnTo>
                    <a:lnTo>
                      <a:pt x="5640" y="15213"/>
                    </a:lnTo>
                    <a:lnTo>
                      <a:pt x="5626" y="15217"/>
                    </a:lnTo>
                    <a:lnTo>
                      <a:pt x="5613" y="15221"/>
                    </a:lnTo>
                    <a:lnTo>
                      <a:pt x="5600" y="15223"/>
                    </a:lnTo>
                    <a:lnTo>
                      <a:pt x="5585" y="15224"/>
                    </a:lnTo>
                    <a:lnTo>
                      <a:pt x="1748" y="15224"/>
                    </a:lnTo>
                    <a:lnTo>
                      <a:pt x="1733" y="15223"/>
                    </a:lnTo>
                    <a:lnTo>
                      <a:pt x="1720" y="15221"/>
                    </a:lnTo>
                    <a:lnTo>
                      <a:pt x="1707" y="15217"/>
                    </a:lnTo>
                    <a:lnTo>
                      <a:pt x="1693" y="15213"/>
                    </a:lnTo>
                    <a:lnTo>
                      <a:pt x="1681" y="15207"/>
                    </a:lnTo>
                    <a:lnTo>
                      <a:pt x="1670" y="15201"/>
                    </a:lnTo>
                    <a:lnTo>
                      <a:pt x="1659" y="15193"/>
                    </a:lnTo>
                    <a:lnTo>
                      <a:pt x="1649" y="15184"/>
                    </a:lnTo>
                    <a:lnTo>
                      <a:pt x="1640" y="15175"/>
                    </a:lnTo>
                    <a:lnTo>
                      <a:pt x="1632" y="15164"/>
                    </a:lnTo>
                    <a:lnTo>
                      <a:pt x="1625" y="15153"/>
                    </a:lnTo>
                    <a:lnTo>
                      <a:pt x="1619" y="15142"/>
                    </a:lnTo>
                    <a:lnTo>
                      <a:pt x="1615" y="15130"/>
                    </a:lnTo>
                    <a:lnTo>
                      <a:pt x="1611" y="15116"/>
                    </a:lnTo>
                    <a:lnTo>
                      <a:pt x="1609" y="15103"/>
                    </a:lnTo>
                    <a:lnTo>
                      <a:pt x="1608" y="15090"/>
                    </a:lnTo>
                    <a:lnTo>
                      <a:pt x="1608" y="15090"/>
                    </a:lnTo>
                    <a:lnTo>
                      <a:pt x="1609" y="15075"/>
                    </a:lnTo>
                    <a:lnTo>
                      <a:pt x="1611" y="15062"/>
                    </a:lnTo>
                    <a:lnTo>
                      <a:pt x="1615" y="15050"/>
                    </a:lnTo>
                    <a:lnTo>
                      <a:pt x="1619" y="15038"/>
                    </a:lnTo>
                    <a:lnTo>
                      <a:pt x="1625" y="15025"/>
                    </a:lnTo>
                    <a:lnTo>
                      <a:pt x="1632" y="15014"/>
                    </a:lnTo>
                    <a:lnTo>
                      <a:pt x="1640" y="15004"/>
                    </a:lnTo>
                    <a:lnTo>
                      <a:pt x="1649" y="14994"/>
                    </a:lnTo>
                    <a:lnTo>
                      <a:pt x="1659" y="14987"/>
                    </a:lnTo>
                    <a:lnTo>
                      <a:pt x="1670" y="14979"/>
                    </a:lnTo>
                    <a:lnTo>
                      <a:pt x="1681" y="14972"/>
                    </a:lnTo>
                    <a:lnTo>
                      <a:pt x="1693" y="14965"/>
                    </a:lnTo>
                    <a:lnTo>
                      <a:pt x="1707" y="14961"/>
                    </a:lnTo>
                    <a:lnTo>
                      <a:pt x="1720" y="14958"/>
                    </a:lnTo>
                    <a:lnTo>
                      <a:pt x="1733" y="14957"/>
                    </a:lnTo>
                    <a:lnTo>
                      <a:pt x="1748" y="14955"/>
                    </a:lnTo>
                    <a:close/>
                    <a:moveTo>
                      <a:pt x="1748" y="15438"/>
                    </a:moveTo>
                    <a:lnTo>
                      <a:pt x="5585" y="15438"/>
                    </a:lnTo>
                    <a:lnTo>
                      <a:pt x="5600" y="15439"/>
                    </a:lnTo>
                    <a:lnTo>
                      <a:pt x="5613" y="15440"/>
                    </a:lnTo>
                    <a:lnTo>
                      <a:pt x="5626" y="15444"/>
                    </a:lnTo>
                    <a:lnTo>
                      <a:pt x="5640" y="15449"/>
                    </a:lnTo>
                    <a:lnTo>
                      <a:pt x="5652" y="15455"/>
                    </a:lnTo>
                    <a:lnTo>
                      <a:pt x="5663" y="15461"/>
                    </a:lnTo>
                    <a:lnTo>
                      <a:pt x="5674" y="15469"/>
                    </a:lnTo>
                    <a:lnTo>
                      <a:pt x="5684" y="15478"/>
                    </a:lnTo>
                    <a:lnTo>
                      <a:pt x="5693" y="15487"/>
                    </a:lnTo>
                    <a:lnTo>
                      <a:pt x="5702" y="15497"/>
                    </a:lnTo>
                    <a:lnTo>
                      <a:pt x="5709" y="15508"/>
                    </a:lnTo>
                    <a:lnTo>
                      <a:pt x="5714" y="15520"/>
                    </a:lnTo>
                    <a:lnTo>
                      <a:pt x="5720" y="15532"/>
                    </a:lnTo>
                    <a:lnTo>
                      <a:pt x="5723" y="15546"/>
                    </a:lnTo>
                    <a:lnTo>
                      <a:pt x="5725" y="15559"/>
                    </a:lnTo>
                    <a:lnTo>
                      <a:pt x="5725" y="15572"/>
                    </a:lnTo>
                    <a:lnTo>
                      <a:pt x="5725" y="15572"/>
                    </a:lnTo>
                    <a:lnTo>
                      <a:pt x="5725" y="15586"/>
                    </a:lnTo>
                    <a:lnTo>
                      <a:pt x="5723" y="15599"/>
                    </a:lnTo>
                    <a:lnTo>
                      <a:pt x="5720" y="15612"/>
                    </a:lnTo>
                    <a:lnTo>
                      <a:pt x="5714" y="15624"/>
                    </a:lnTo>
                    <a:lnTo>
                      <a:pt x="5709" y="15636"/>
                    </a:lnTo>
                    <a:lnTo>
                      <a:pt x="5702" y="15647"/>
                    </a:lnTo>
                    <a:lnTo>
                      <a:pt x="5693" y="15658"/>
                    </a:lnTo>
                    <a:lnTo>
                      <a:pt x="5684" y="15667"/>
                    </a:lnTo>
                    <a:lnTo>
                      <a:pt x="5674" y="15675"/>
                    </a:lnTo>
                    <a:lnTo>
                      <a:pt x="5663" y="15683"/>
                    </a:lnTo>
                    <a:lnTo>
                      <a:pt x="5652" y="15690"/>
                    </a:lnTo>
                    <a:lnTo>
                      <a:pt x="5640" y="15695"/>
                    </a:lnTo>
                    <a:lnTo>
                      <a:pt x="5626" y="15700"/>
                    </a:lnTo>
                    <a:lnTo>
                      <a:pt x="5613" y="15703"/>
                    </a:lnTo>
                    <a:lnTo>
                      <a:pt x="5600" y="15705"/>
                    </a:lnTo>
                    <a:lnTo>
                      <a:pt x="5585" y="15707"/>
                    </a:lnTo>
                    <a:lnTo>
                      <a:pt x="1748" y="15707"/>
                    </a:lnTo>
                    <a:lnTo>
                      <a:pt x="1733" y="15705"/>
                    </a:lnTo>
                    <a:lnTo>
                      <a:pt x="1720" y="15703"/>
                    </a:lnTo>
                    <a:lnTo>
                      <a:pt x="1707" y="15700"/>
                    </a:lnTo>
                    <a:lnTo>
                      <a:pt x="1693" y="15695"/>
                    </a:lnTo>
                    <a:lnTo>
                      <a:pt x="1681" y="15690"/>
                    </a:lnTo>
                    <a:lnTo>
                      <a:pt x="1670" y="15683"/>
                    </a:lnTo>
                    <a:lnTo>
                      <a:pt x="1659" y="15675"/>
                    </a:lnTo>
                    <a:lnTo>
                      <a:pt x="1649" y="15667"/>
                    </a:lnTo>
                    <a:lnTo>
                      <a:pt x="1640" y="15658"/>
                    </a:lnTo>
                    <a:lnTo>
                      <a:pt x="1632" y="15647"/>
                    </a:lnTo>
                    <a:lnTo>
                      <a:pt x="1625" y="15636"/>
                    </a:lnTo>
                    <a:lnTo>
                      <a:pt x="1619" y="15624"/>
                    </a:lnTo>
                    <a:lnTo>
                      <a:pt x="1615" y="15612"/>
                    </a:lnTo>
                    <a:lnTo>
                      <a:pt x="1611" y="15599"/>
                    </a:lnTo>
                    <a:lnTo>
                      <a:pt x="1609" y="15586"/>
                    </a:lnTo>
                    <a:lnTo>
                      <a:pt x="1608" y="15572"/>
                    </a:lnTo>
                    <a:lnTo>
                      <a:pt x="1608" y="15572"/>
                    </a:lnTo>
                    <a:lnTo>
                      <a:pt x="1609" y="15559"/>
                    </a:lnTo>
                    <a:lnTo>
                      <a:pt x="1611" y="15546"/>
                    </a:lnTo>
                    <a:lnTo>
                      <a:pt x="1615" y="15532"/>
                    </a:lnTo>
                    <a:lnTo>
                      <a:pt x="1619" y="15520"/>
                    </a:lnTo>
                    <a:lnTo>
                      <a:pt x="1625" y="15508"/>
                    </a:lnTo>
                    <a:lnTo>
                      <a:pt x="1632" y="15497"/>
                    </a:lnTo>
                    <a:lnTo>
                      <a:pt x="1640" y="15487"/>
                    </a:lnTo>
                    <a:lnTo>
                      <a:pt x="1649" y="15478"/>
                    </a:lnTo>
                    <a:lnTo>
                      <a:pt x="1659" y="15469"/>
                    </a:lnTo>
                    <a:lnTo>
                      <a:pt x="1670" y="15461"/>
                    </a:lnTo>
                    <a:lnTo>
                      <a:pt x="1681" y="15455"/>
                    </a:lnTo>
                    <a:lnTo>
                      <a:pt x="1693" y="15449"/>
                    </a:lnTo>
                    <a:lnTo>
                      <a:pt x="1707" y="15444"/>
                    </a:lnTo>
                    <a:lnTo>
                      <a:pt x="1720" y="15440"/>
                    </a:lnTo>
                    <a:lnTo>
                      <a:pt x="1733" y="15439"/>
                    </a:lnTo>
                    <a:lnTo>
                      <a:pt x="1748" y="15438"/>
                    </a:lnTo>
                    <a:close/>
                    <a:moveTo>
                      <a:pt x="1748" y="15921"/>
                    </a:moveTo>
                    <a:lnTo>
                      <a:pt x="5585" y="15921"/>
                    </a:lnTo>
                    <a:lnTo>
                      <a:pt x="5600" y="15922"/>
                    </a:lnTo>
                    <a:lnTo>
                      <a:pt x="5613" y="15924"/>
                    </a:lnTo>
                    <a:lnTo>
                      <a:pt x="5626" y="15927"/>
                    </a:lnTo>
                    <a:lnTo>
                      <a:pt x="5640" y="15932"/>
                    </a:lnTo>
                    <a:lnTo>
                      <a:pt x="5652" y="15937"/>
                    </a:lnTo>
                    <a:lnTo>
                      <a:pt x="5663" y="15944"/>
                    </a:lnTo>
                    <a:lnTo>
                      <a:pt x="5674" y="15952"/>
                    </a:lnTo>
                    <a:lnTo>
                      <a:pt x="5684" y="15961"/>
                    </a:lnTo>
                    <a:lnTo>
                      <a:pt x="5693" y="15969"/>
                    </a:lnTo>
                    <a:lnTo>
                      <a:pt x="5702" y="15981"/>
                    </a:lnTo>
                    <a:lnTo>
                      <a:pt x="5709" y="15992"/>
                    </a:lnTo>
                    <a:lnTo>
                      <a:pt x="5714" y="16003"/>
                    </a:lnTo>
                    <a:lnTo>
                      <a:pt x="5720" y="16015"/>
                    </a:lnTo>
                    <a:lnTo>
                      <a:pt x="5723" y="16028"/>
                    </a:lnTo>
                    <a:lnTo>
                      <a:pt x="5725" y="16042"/>
                    </a:lnTo>
                    <a:lnTo>
                      <a:pt x="5725" y="16055"/>
                    </a:lnTo>
                    <a:lnTo>
                      <a:pt x="5725" y="16055"/>
                    </a:lnTo>
                    <a:lnTo>
                      <a:pt x="5725" y="16068"/>
                    </a:lnTo>
                    <a:lnTo>
                      <a:pt x="5723" y="16082"/>
                    </a:lnTo>
                    <a:lnTo>
                      <a:pt x="5720" y="16095"/>
                    </a:lnTo>
                    <a:lnTo>
                      <a:pt x="5714" y="16107"/>
                    </a:lnTo>
                    <a:lnTo>
                      <a:pt x="5709" y="16119"/>
                    </a:lnTo>
                    <a:lnTo>
                      <a:pt x="5702" y="16129"/>
                    </a:lnTo>
                    <a:lnTo>
                      <a:pt x="5693" y="16140"/>
                    </a:lnTo>
                    <a:lnTo>
                      <a:pt x="5684" y="16149"/>
                    </a:lnTo>
                    <a:lnTo>
                      <a:pt x="5674" y="16158"/>
                    </a:lnTo>
                    <a:lnTo>
                      <a:pt x="5663" y="16166"/>
                    </a:lnTo>
                    <a:lnTo>
                      <a:pt x="5652" y="16172"/>
                    </a:lnTo>
                    <a:lnTo>
                      <a:pt x="5640" y="16178"/>
                    </a:lnTo>
                    <a:lnTo>
                      <a:pt x="5626" y="16182"/>
                    </a:lnTo>
                    <a:lnTo>
                      <a:pt x="5613" y="16186"/>
                    </a:lnTo>
                    <a:lnTo>
                      <a:pt x="5600" y="16188"/>
                    </a:lnTo>
                    <a:lnTo>
                      <a:pt x="5585" y="16189"/>
                    </a:lnTo>
                    <a:lnTo>
                      <a:pt x="1748" y="16189"/>
                    </a:lnTo>
                    <a:lnTo>
                      <a:pt x="1733" y="16188"/>
                    </a:lnTo>
                    <a:lnTo>
                      <a:pt x="1720" y="16186"/>
                    </a:lnTo>
                    <a:lnTo>
                      <a:pt x="1707" y="16182"/>
                    </a:lnTo>
                    <a:lnTo>
                      <a:pt x="1693" y="16178"/>
                    </a:lnTo>
                    <a:lnTo>
                      <a:pt x="1681" y="16172"/>
                    </a:lnTo>
                    <a:lnTo>
                      <a:pt x="1670" y="16166"/>
                    </a:lnTo>
                    <a:lnTo>
                      <a:pt x="1659" y="16158"/>
                    </a:lnTo>
                    <a:lnTo>
                      <a:pt x="1649" y="16149"/>
                    </a:lnTo>
                    <a:lnTo>
                      <a:pt x="1640" y="16140"/>
                    </a:lnTo>
                    <a:lnTo>
                      <a:pt x="1632" y="16129"/>
                    </a:lnTo>
                    <a:lnTo>
                      <a:pt x="1625" y="16119"/>
                    </a:lnTo>
                    <a:lnTo>
                      <a:pt x="1619" y="16107"/>
                    </a:lnTo>
                    <a:lnTo>
                      <a:pt x="1615" y="16095"/>
                    </a:lnTo>
                    <a:lnTo>
                      <a:pt x="1611" y="16082"/>
                    </a:lnTo>
                    <a:lnTo>
                      <a:pt x="1609" y="16068"/>
                    </a:lnTo>
                    <a:lnTo>
                      <a:pt x="1608" y="16055"/>
                    </a:lnTo>
                    <a:lnTo>
                      <a:pt x="1608" y="16055"/>
                    </a:lnTo>
                    <a:lnTo>
                      <a:pt x="1609" y="16042"/>
                    </a:lnTo>
                    <a:lnTo>
                      <a:pt x="1611" y="16028"/>
                    </a:lnTo>
                    <a:lnTo>
                      <a:pt x="1615" y="16015"/>
                    </a:lnTo>
                    <a:lnTo>
                      <a:pt x="1619" y="16003"/>
                    </a:lnTo>
                    <a:lnTo>
                      <a:pt x="1625" y="15992"/>
                    </a:lnTo>
                    <a:lnTo>
                      <a:pt x="1632" y="15981"/>
                    </a:lnTo>
                    <a:lnTo>
                      <a:pt x="1640" y="15969"/>
                    </a:lnTo>
                    <a:lnTo>
                      <a:pt x="1649" y="15961"/>
                    </a:lnTo>
                    <a:lnTo>
                      <a:pt x="1659" y="15952"/>
                    </a:lnTo>
                    <a:lnTo>
                      <a:pt x="1670" y="15944"/>
                    </a:lnTo>
                    <a:lnTo>
                      <a:pt x="1681" y="15937"/>
                    </a:lnTo>
                    <a:lnTo>
                      <a:pt x="1693" y="15932"/>
                    </a:lnTo>
                    <a:lnTo>
                      <a:pt x="1707" y="15927"/>
                    </a:lnTo>
                    <a:lnTo>
                      <a:pt x="1720" y="15924"/>
                    </a:lnTo>
                    <a:lnTo>
                      <a:pt x="1733" y="15922"/>
                    </a:lnTo>
                    <a:lnTo>
                      <a:pt x="1748" y="15921"/>
                    </a:lnTo>
                    <a:close/>
                    <a:moveTo>
                      <a:pt x="705" y="2929"/>
                    </a:moveTo>
                    <a:lnTo>
                      <a:pt x="6629" y="2929"/>
                    </a:lnTo>
                    <a:lnTo>
                      <a:pt x="6642" y="2930"/>
                    </a:lnTo>
                    <a:lnTo>
                      <a:pt x="6655" y="2931"/>
                    </a:lnTo>
                    <a:lnTo>
                      <a:pt x="6669" y="2932"/>
                    </a:lnTo>
                    <a:lnTo>
                      <a:pt x="6682" y="2934"/>
                    </a:lnTo>
                    <a:lnTo>
                      <a:pt x="6695" y="2938"/>
                    </a:lnTo>
                    <a:lnTo>
                      <a:pt x="6708" y="2941"/>
                    </a:lnTo>
                    <a:lnTo>
                      <a:pt x="6720" y="2944"/>
                    </a:lnTo>
                    <a:lnTo>
                      <a:pt x="6732" y="2949"/>
                    </a:lnTo>
                    <a:lnTo>
                      <a:pt x="6744" y="2954"/>
                    </a:lnTo>
                    <a:lnTo>
                      <a:pt x="6755" y="2960"/>
                    </a:lnTo>
                    <a:lnTo>
                      <a:pt x="6766" y="2965"/>
                    </a:lnTo>
                    <a:lnTo>
                      <a:pt x="6777" y="2972"/>
                    </a:lnTo>
                    <a:lnTo>
                      <a:pt x="6789" y="2979"/>
                    </a:lnTo>
                    <a:lnTo>
                      <a:pt x="6799" y="2986"/>
                    </a:lnTo>
                    <a:lnTo>
                      <a:pt x="6809" y="2994"/>
                    </a:lnTo>
                    <a:lnTo>
                      <a:pt x="6817" y="3002"/>
                    </a:lnTo>
                    <a:lnTo>
                      <a:pt x="6826" y="3011"/>
                    </a:lnTo>
                    <a:lnTo>
                      <a:pt x="6834" y="3020"/>
                    </a:lnTo>
                    <a:lnTo>
                      <a:pt x="6843" y="3029"/>
                    </a:lnTo>
                    <a:lnTo>
                      <a:pt x="6850" y="3039"/>
                    </a:lnTo>
                    <a:lnTo>
                      <a:pt x="6857" y="3049"/>
                    </a:lnTo>
                    <a:lnTo>
                      <a:pt x="6863" y="3060"/>
                    </a:lnTo>
                    <a:lnTo>
                      <a:pt x="6870" y="3070"/>
                    </a:lnTo>
                    <a:lnTo>
                      <a:pt x="6875" y="3081"/>
                    </a:lnTo>
                    <a:lnTo>
                      <a:pt x="6879" y="3092"/>
                    </a:lnTo>
                    <a:lnTo>
                      <a:pt x="6884" y="3104"/>
                    </a:lnTo>
                    <a:lnTo>
                      <a:pt x="6887" y="3115"/>
                    </a:lnTo>
                    <a:lnTo>
                      <a:pt x="6891" y="3127"/>
                    </a:lnTo>
                    <a:lnTo>
                      <a:pt x="6893" y="3140"/>
                    </a:lnTo>
                    <a:lnTo>
                      <a:pt x="6894" y="3152"/>
                    </a:lnTo>
                    <a:lnTo>
                      <a:pt x="6895" y="3164"/>
                    </a:lnTo>
                    <a:lnTo>
                      <a:pt x="6896" y="3177"/>
                    </a:lnTo>
                    <a:lnTo>
                      <a:pt x="6896" y="3764"/>
                    </a:lnTo>
                    <a:lnTo>
                      <a:pt x="6895" y="3776"/>
                    </a:lnTo>
                    <a:lnTo>
                      <a:pt x="6894" y="3790"/>
                    </a:lnTo>
                    <a:lnTo>
                      <a:pt x="6893" y="3802"/>
                    </a:lnTo>
                    <a:lnTo>
                      <a:pt x="6891" y="3814"/>
                    </a:lnTo>
                    <a:lnTo>
                      <a:pt x="6887" y="3826"/>
                    </a:lnTo>
                    <a:lnTo>
                      <a:pt x="6884" y="3837"/>
                    </a:lnTo>
                    <a:lnTo>
                      <a:pt x="6879" y="3850"/>
                    </a:lnTo>
                    <a:lnTo>
                      <a:pt x="6875" y="3861"/>
                    </a:lnTo>
                    <a:lnTo>
                      <a:pt x="6870" y="3872"/>
                    </a:lnTo>
                    <a:lnTo>
                      <a:pt x="6863" y="3882"/>
                    </a:lnTo>
                    <a:lnTo>
                      <a:pt x="6857" y="3893"/>
                    </a:lnTo>
                    <a:lnTo>
                      <a:pt x="6850" y="3903"/>
                    </a:lnTo>
                    <a:lnTo>
                      <a:pt x="6843" y="3912"/>
                    </a:lnTo>
                    <a:lnTo>
                      <a:pt x="6834" y="3922"/>
                    </a:lnTo>
                    <a:lnTo>
                      <a:pt x="6826" y="3931"/>
                    </a:lnTo>
                    <a:lnTo>
                      <a:pt x="6817" y="3939"/>
                    </a:lnTo>
                    <a:lnTo>
                      <a:pt x="6809" y="3947"/>
                    </a:lnTo>
                    <a:lnTo>
                      <a:pt x="6799" y="3955"/>
                    </a:lnTo>
                    <a:lnTo>
                      <a:pt x="6789" y="3963"/>
                    </a:lnTo>
                    <a:lnTo>
                      <a:pt x="6777" y="3969"/>
                    </a:lnTo>
                    <a:lnTo>
                      <a:pt x="6766" y="3976"/>
                    </a:lnTo>
                    <a:lnTo>
                      <a:pt x="6755" y="3982"/>
                    </a:lnTo>
                    <a:lnTo>
                      <a:pt x="6744" y="3987"/>
                    </a:lnTo>
                    <a:lnTo>
                      <a:pt x="6732" y="3993"/>
                    </a:lnTo>
                    <a:lnTo>
                      <a:pt x="6720" y="3997"/>
                    </a:lnTo>
                    <a:lnTo>
                      <a:pt x="6708" y="4000"/>
                    </a:lnTo>
                    <a:lnTo>
                      <a:pt x="6695" y="4004"/>
                    </a:lnTo>
                    <a:lnTo>
                      <a:pt x="6682" y="4007"/>
                    </a:lnTo>
                    <a:lnTo>
                      <a:pt x="6669" y="4009"/>
                    </a:lnTo>
                    <a:lnTo>
                      <a:pt x="6655" y="4010"/>
                    </a:lnTo>
                    <a:lnTo>
                      <a:pt x="6642" y="4012"/>
                    </a:lnTo>
                    <a:lnTo>
                      <a:pt x="6629" y="4012"/>
                    </a:lnTo>
                    <a:lnTo>
                      <a:pt x="705" y="4012"/>
                    </a:lnTo>
                    <a:lnTo>
                      <a:pt x="691" y="4012"/>
                    </a:lnTo>
                    <a:lnTo>
                      <a:pt x="678" y="4010"/>
                    </a:lnTo>
                    <a:lnTo>
                      <a:pt x="664" y="4009"/>
                    </a:lnTo>
                    <a:lnTo>
                      <a:pt x="651" y="4007"/>
                    </a:lnTo>
                    <a:lnTo>
                      <a:pt x="638" y="4004"/>
                    </a:lnTo>
                    <a:lnTo>
                      <a:pt x="626" y="4000"/>
                    </a:lnTo>
                    <a:lnTo>
                      <a:pt x="613" y="3997"/>
                    </a:lnTo>
                    <a:lnTo>
                      <a:pt x="601" y="3993"/>
                    </a:lnTo>
                    <a:lnTo>
                      <a:pt x="589" y="3987"/>
                    </a:lnTo>
                    <a:lnTo>
                      <a:pt x="578" y="3982"/>
                    </a:lnTo>
                    <a:lnTo>
                      <a:pt x="567" y="3976"/>
                    </a:lnTo>
                    <a:lnTo>
                      <a:pt x="556" y="3969"/>
                    </a:lnTo>
                    <a:lnTo>
                      <a:pt x="546" y="3963"/>
                    </a:lnTo>
                    <a:lnTo>
                      <a:pt x="536" y="3955"/>
                    </a:lnTo>
                    <a:lnTo>
                      <a:pt x="526" y="3947"/>
                    </a:lnTo>
                    <a:lnTo>
                      <a:pt x="516" y="3939"/>
                    </a:lnTo>
                    <a:lnTo>
                      <a:pt x="507" y="3931"/>
                    </a:lnTo>
                    <a:lnTo>
                      <a:pt x="499" y="3922"/>
                    </a:lnTo>
                    <a:lnTo>
                      <a:pt x="491" y="3912"/>
                    </a:lnTo>
                    <a:lnTo>
                      <a:pt x="484" y="3903"/>
                    </a:lnTo>
                    <a:lnTo>
                      <a:pt x="477" y="3893"/>
                    </a:lnTo>
                    <a:lnTo>
                      <a:pt x="470" y="3882"/>
                    </a:lnTo>
                    <a:lnTo>
                      <a:pt x="464" y="3872"/>
                    </a:lnTo>
                    <a:lnTo>
                      <a:pt x="459" y="3861"/>
                    </a:lnTo>
                    <a:lnTo>
                      <a:pt x="454" y="3850"/>
                    </a:lnTo>
                    <a:lnTo>
                      <a:pt x="450" y="3837"/>
                    </a:lnTo>
                    <a:lnTo>
                      <a:pt x="446" y="3826"/>
                    </a:lnTo>
                    <a:lnTo>
                      <a:pt x="444" y="3814"/>
                    </a:lnTo>
                    <a:lnTo>
                      <a:pt x="440" y="3802"/>
                    </a:lnTo>
                    <a:lnTo>
                      <a:pt x="439" y="3790"/>
                    </a:lnTo>
                    <a:lnTo>
                      <a:pt x="438" y="3776"/>
                    </a:lnTo>
                    <a:lnTo>
                      <a:pt x="438" y="3764"/>
                    </a:lnTo>
                    <a:lnTo>
                      <a:pt x="438" y="3177"/>
                    </a:lnTo>
                    <a:lnTo>
                      <a:pt x="438" y="3164"/>
                    </a:lnTo>
                    <a:lnTo>
                      <a:pt x="439" y="3152"/>
                    </a:lnTo>
                    <a:lnTo>
                      <a:pt x="440" y="3140"/>
                    </a:lnTo>
                    <a:lnTo>
                      <a:pt x="444" y="3127"/>
                    </a:lnTo>
                    <a:lnTo>
                      <a:pt x="446" y="3115"/>
                    </a:lnTo>
                    <a:lnTo>
                      <a:pt x="450" y="3104"/>
                    </a:lnTo>
                    <a:lnTo>
                      <a:pt x="454" y="3092"/>
                    </a:lnTo>
                    <a:lnTo>
                      <a:pt x="459" y="3081"/>
                    </a:lnTo>
                    <a:lnTo>
                      <a:pt x="464" y="3070"/>
                    </a:lnTo>
                    <a:lnTo>
                      <a:pt x="470" y="3060"/>
                    </a:lnTo>
                    <a:lnTo>
                      <a:pt x="477" y="3049"/>
                    </a:lnTo>
                    <a:lnTo>
                      <a:pt x="484" y="3039"/>
                    </a:lnTo>
                    <a:lnTo>
                      <a:pt x="491" y="3029"/>
                    </a:lnTo>
                    <a:lnTo>
                      <a:pt x="499" y="3020"/>
                    </a:lnTo>
                    <a:lnTo>
                      <a:pt x="507" y="3011"/>
                    </a:lnTo>
                    <a:lnTo>
                      <a:pt x="516" y="3002"/>
                    </a:lnTo>
                    <a:lnTo>
                      <a:pt x="526" y="2994"/>
                    </a:lnTo>
                    <a:lnTo>
                      <a:pt x="536" y="2986"/>
                    </a:lnTo>
                    <a:lnTo>
                      <a:pt x="546" y="2979"/>
                    </a:lnTo>
                    <a:lnTo>
                      <a:pt x="556" y="2972"/>
                    </a:lnTo>
                    <a:lnTo>
                      <a:pt x="567" y="2965"/>
                    </a:lnTo>
                    <a:lnTo>
                      <a:pt x="578" y="2960"/>
                    </a:lnTo>
                    <a:lnTo>
                      <a:pt x="589" y="2954"/>
                    </a:lnTo>
                    <a:lnTo>
                      <a:pt x="601" y="2949"/>
                    </a:lnTo>
                    <a:lnTo>
                      <a:pt x="613" y="2944"/>
                    </a:lnTo>
                    <a:lnTo>
                      <a:pt x="626" y="2941"/>
                    </a:lnTo>
                    <a:lnTo>
                      <a:pt x="638" y="2938"/>
                    </a:lnTo>
                    <a:lnTo>
                      <a:pt x="651" y="2934"/>
                    </a:lnTo>
                    <a:lnTo>
                      <a:pt x="664" y="2932"/>
                    </a:lnTo>
                    <a:lnTo>
                      <a:pt x="678" y="2931"/>
                    </a:lnTo>
                    <a:lnTo>
                      <a:pt x="691" y="2930"/>
                    </a:lnTo>
                    <a:lnTo>
                      <a:pt x="705" y="2929"/>
                    </a:lnTo>
                    <a:close/>
                    <a:moveTo>
                      <a:pt x="705" y="1747"/>
                    </a:moveTo>
                    <a:lnTo>
                      <a:pt x="6629" y="1747"/>
                    </a:lnTo>
                    <a:lnTo>
                      <a:pt x="6642" y="1747"/>
                    </a:lnTo>
                    <a:lnTo>
                      <a:pt x="6655" y="1748"/>
                    </a:lnTo>
                    <a:lnTo>
                      <a:pt x="6669" y="1749"/>
                    </a:lnTo>
                    <a:lnTo>
                      <a:pt x="6682" y="1752"/>
                    </a:lnTo>
                    <a:lnTo>
                      <a:pt x="6695" y="1755"/>
                    </a:lnTo>
                    <a:lnTo>
                      <a:pt x="6708" y="1758"/>
                    </a:lnTo>
                    <a:lnTo>
                      <a:pt x="6720" y="1762"/>
                    </a:lnTo>
                    <a:lnTo>
                      <a:pt x="6732" y="1766"/>
                    </a:lnTo>
                    <a:lnTo>
                      <a:pt x="6744" y="1772"/>
                    </a:lnTo>
                    <a:lnTo>
                      <a:pt x="6755" y="1777"/>
                    </a:lnTo>
                    <a:lnTo>
                      <a:pt x="6766" y="1783"/>
                    </a:lnTo>
                    <a:lnTo>
                      <a:pt x="6777" y="1789"/>
                    </a:lnTo>
                    <a:lnTo>
                      <a:pt x="6789" y="1796"/>
                    </a:lnTo>
                    <a:lnTo>
                      <a:pt x="6799" y="1804"/>
                    </a:lnTo>
                    <a:lnTo>
                      <a:pt x="6809" y="1812"/>
                    </a:lnTo>
                    <a:lnTo>
                      <a:pt x="6817" y="1819"/>
                    </a:lnTo>
                    <a:lnTo>
                      <a:pt x="6826" y="1828"/>
                    </a:lnTo>
                    <a:lnTo>
                      <a:pt x="6834" y="1837"/>
                    </a:lnTo>
                    <a:lnTo>
                      <a:pt x="6843" y="1846"/>
                    </a:lnTo>
                    <a:lnTo>
                      <a:pt x="6850" y="1856"/>
                    </a:lnTo>
                    <a:lnTo>
                      <a:pt x="6857" y="1866"/>
                    </a:lnTo>
                    <a:lnTo>
                      <a:pt x="6863" y="1877"/>
                    </a:lnTo>
                    <a:lnTo>
                      <a:pt x="6870" y="1887"/>
                    </a:lnTo>
                    <a:lnTo>
                      <a:pt x="6875" y="1898"/>
                    </a:lnTo>
                    <a:lnTo>
                      <a:pt x="6879" y="1909"/>
                    </a:lnTo>
                    <a:lnTo>
                      <a:pt x="6884" y="1921"/>
                    </a:lnTo>
                    <a:lnTo>
                      <a:pt x="6887" y="1933"/>
                    </a:lnTo>
                    <a:lnTo>
                      <a:pt x="6891" y="1945"/>
                    </a:lnTo>
                    <a:lnTo>
                      <a:pt x="6893" y="1957"/>
                    </a:lnTo>
                    <a:lnTo>
                      <a:pt x="6894" y="1969"/>
                    </a:lnTo>
                    <a:lnTo>
                      <a:pt x="6895" y="1981"/>
                    </a:lnTo>
                    <a:lnTo>
                      <a:pt x="6896" y="1995"/>
                    </a:lnTo>
                    <a:lnTo>
                      <a:pt x="6896" y="2582"/>
                    </a:lnTo>
                    <a:lnTo>
                      <a:pt x="6895" y="2594"/>
                    </a:lnTo>
                    <a:lnTo>
                      <a:pt x="6894" y="2607"/>
                    </a:lnTo>
                    <a:lnTo>
                      <a:pt x="6893" y="2619"/>
                    </a:lnTo>
                    <a:lnTo>
                      <a:pt x="6891" y="2631"/>
                    </a:lnTo>
                    <a:lnTo>
                      <a:pt x="6887" y="2644"/>
                    </a:lnTo>
                    <a:lnTo>
                      <a:pt x="6884" y="2655"/>
                    </a:lnTo>
                    <a:lnTo>
                      <a:pt x="6879" y="2667"/>
                    </a:lnTo>
                    <a:lnTo>
                      <a:pt x="6875" y="2678"/>
                    </a:lnTo>
                    <a:lnTo>
                      <a:pt x="6870" y="2689"/>
                    </a:lnTo>
                    <a:lnTo>
                      <a:pt x="6863" y="2699"/>
                    </a:lnTo>
                    <a:lnTo>
                      <a:pt x="6857" y="2710"/>
                    </a:lnTo>
                    <a:lnTo>
                      <a:pt x="6850" y="2720"/>
                    </a:lnTo>
                    <a:lnTo>
                      <a:pt x="6843" y="2730"/>
                    </a:lnTo>
                    <a:lnTo>
                      <a:pt x="6834" y="2739"/>
                    </a:lnTo>
                    <a:lnTo>
                      <a:pt x="6826" y="2748"/>
                    </a:lnTo>
                    <a:lnTo>
                      <a:pt x="6817" y="2757"/>
                    </a:lnTo>
                    <a:lnTo>
                      <a:pt x="6809" y="2765"/>
                    </a:lnTo>
                    <a:lnTo>
                      <a:pt x="6799" y="2772"/>
                    </a:lnTo>
                    <a:lnTo>
                      <a:pt x="6789" y="2780"/>
                    </a:lnTo>
                    <a:lnTo>
                      <a:pt x="6777" y="2787"/>
                    </a:lnTo>
                    <a:lnTo>
                      <a:pt x="6766" y="2793"/>
                    </a:lnTo>
                    <a:lnTo>
                      <a:pt x="6755" y="2799"/>
                    </a:lnTo>
                    <a:lnTo>
                      <a:pt x="6744" y="2805"/>
                    </a:lnTo>
                    <a:lnTo>
                      <a:pt x="6732" y="2810"/>
                    </a:lnTo>
                    <a:lnTo>
                      <a:pt x="6720" y="2814"/>
                    </a:lnTo>
                    <a:lnTo>
                      <a:pt x="6708" y="2818"/>
                    </a:lnTo>
                    <a:lnTo>
                      <a:pt x="6695" y="2821"/>
                    </a:lnTo>
                    <a:lnTo>
                      <a:pt x="6682" y="2824"/>
                    </a:lnTo>
                    <a:lnTo>
                      <a:pt x="6669" y="2827"/>
                    </a:lnTo>
                    <a:lnTo>
                      <a:pt x="6655" y="2828"/>
                    </a:lnTo>
                    <a:lnTo>
                      <a:pt x="6642" y="2829"/>
                    </a:lnTo>
                    <a:lnTo>
                      <a:pt x="6629" y="2829"/>
                    </a:lnTo>
                    <a:lnTo>
                      <a:pt x="705" y="2829"/>
                    </a:lnTo>
                    <a:lnTo>
                      <a:pt x="691" y="2829"/>
                    </a:lnTo>
                    <a:lnTo>
                      <a:pt x="678" y="2828"/>
                    </a:lnTo>
                    <a:lnTo>
                      <a:pt x="664" y="2827"/>
                    </a:lnTo>
                    <a:lnTo>
                      <a:pt x="651" y="2824"/>
                    </a:lnTo>
                    <a:lnTo>
                      <a:pt x="638" y="2821"/>
                    </a:lnTo>
                    <a:lnTo>
                      <a:pt x="626" y="2818"/>
                    </a:lnTo>
                    <a:lnTo>
                      <a:pt x="613" y="2814"/>
                    </a:lnTo>
                    <a:lnTo>
                      <a:pt x="601" y="2810"/>
                    </a:lnTo>
                    <a:lnTo>
                      <a:pt x="589" y="2805"/>
                    </a:lnTo>
                    <a:lnTo>
                      <a:pt x="578" y="2799"/>
                    </a:lnTo>
                    <a:lnTo>
                      <a:pt x="567" y="2793"/>
                    </a:lnTo>
                    <a:lnTo>
                      <a:pt x="556" y="2787"/>
                    </a:lnTo>
                    <a:lnTo>
                      <a:pt x="546" y="2780"/>
                    </a:lnTo>
                    <a:lnTo>
                      <a:pt x="536" y="2772"/>
                    </a:lnTo>
                    <a:lnTo>
                      <a:pt x="526" y="2765"/>
                    </a:lnTo>
                    <a:lnTo>
                      <a:pt x="516" y="2757"/>
                    </a:lnTo>
                    <a:lnTo>
                      <a:pt x="507" y="2748"/>
                    </a:lnTo>
                    <a:lnTo>
                      <a:pt x="499" y="2739"/>
                    </a:lnTo>
                    <a:lnTo>
                      <a:pt x="491" y="2730"/>
                    </a:lnTo>
                    <a:lnTo>
                      <a:pt x="484" y="2720"/>
                    </a:lnTo>
                    <a:lnTo>
                      <a:pt x="477" y="2710"/>
                    </a:lnTo>
                    <a:lnTo>
                      <a:pt x="470" y="2699"/>
                    </a:lnTo>
                    <a:lnTo>
                      <a:pt x="464" y="2689"/>
                    </a:lnTo>
                    <a:lnTo>
                      <a:pt x="459" y="2678"/>
                    </a:lnTo>
                    <a:lnTo>
                      <a:pt x="454" y="2667"/>
                    </a:lnTo>
                    <a:lnTo>
                      <a:pt x="450" y="2655"/>
                    </a:lnTo>
                    <a:lnTo>
                      <a:pt x="446" y="2644"/>
                    </a:lnTo>
                    <a:lnTo>
                      <a:pt x="444" y="2631"/>
                    </a:lnTo>
                    <a:lnTo>
                      <a:pt x="440" y="2619"/>
                    </a:lnTo>
                    <a:lnTo>
                      <a:pt x="439" y="2607"/>
                    </a:lnTo>
                    <a:lnTo>
                      <a:pt x="438" y="2594"/>
                    </a:lnTo>
                    <a:lnTo>
                      <a:pt x="438" y="2582"/>
                    </a:lnTo>
                    <a:lnTo>
                      <a:pt x="438" y="1995"/>
                    </a:lnTo>
                    <a:lnTo>
                      <a:pt x="438" y="1981"/>
                    </a:lnTo>
                    <a:lnTo>
                      <a:pt x="439" y="1969"/>
                    </a:lnTo>
                    <a:lnTo>
                      <a:pt x="440" y="1957"/>
                    </a:lnTo>
                    <a:lnTo>
                      <a:pt x="444" y="1945"/>
                    </a:lnTo>
                    <a:lnTo>
                      <a:pt x="446" y="1933"/>
                    </a:lnTo>
                    <a:lnTo>
                      <a:pt x="450" y="1921"/>
                    </a:lnTo>
                    <a:lnTo>
                      <a:pt x="454" y="1909"/>
                    </a:lnTo>
                    <a:lnTo>
                      <a:pt x="459" y="1898"/>
                    </a:lnTo>
                    <a:lnTo>
                      <a:pt x="464" y="1887"/>
                    </a:lnTo>
                    <a:lnTo>
                      <a:pt x="470" y="1877"/>
                    </a:lnTo>
                    <a:lnTo>
                      <a:pt x="477" y="1866"/>
                    </a:lnTo>
                    <a:lnTo>
                      <a:pt x="484" y="1856"/>
                    </a:lnTo>
                    <a:lnTo>
                      <a:pt x="491" y="1846"/>
                    </a:lnTo>
                    <a:lnTo>
                      <a:pt x="499" y="1837"/>
                    </a:lnTo>
                    <a:lnTo>
                      <a:pt x="507" y="1828"/>
                    </a:lnTo>
                    <a:lnTo>
                      <a:pt x="516" y="1819"/>
                    </a:lnTo>
                    <a:lnTo>
                      <a:pt x="526" y="1812"/>
                    </a:lnTo>
                    <a:lnTo>
                      <a:pt x="536" y="1804"/>
                    </a:lnTo>
                    <a:lnTo>
                      <a:pt x="546" y="1796"/>
                    </a:lnTo>
                    <a:lnTo>
                      <a:pt x="556" y="1789"/>
                    </a:lnTo>
                    <a:lnTo>
                      <a:pt x="567" y="1783"/>
                    </a:lnTo>
                    <a:lnTo>
                      <a:pt x="578" y="1777"/>
                    </a:lnTo>
                    <a:lnTo>
                      <a:pt x="589" y="1772"/>
                    </a:lnTo>
                    <a:lnTo>
                      <a:pt x="601" y="1766"/>
                    </a:lnTo>
                    <a:lnTo>
                      <a:pt x="613" y="1762"/>
                    </a:lnTo>
                    <a:lnTo>
                      <a:pt x="626" y="1758"/>
                    </a:lnTo>
                    <a:lnTo>
                      <a:pt x="638" y="1755"/>
                    </a:lnTo>
                    <a:lnTo>
                      <a:pt x="651" y="1752"/>
                    </a:lnTo>
                    <a:lnTo>
                      <a:pt x="664" y="1749"/>
                    </a:lnTo>
                    <a:lnTo>
                      <a:pt x="678" y="1748"/>
                    </a:lnTo>
                    <a:lnTo>
                      <a:pt x="691" y="1747"/>
                    </a:lnTo>
                    <a:lnTo>
                      <a:pt x="705" y="1747"/>
                    </a:lnTo>
                    <a:close/>
                    <a:moveTo>
                      <a:pt x="705" y="565"/>
                    </a:moveTo>
                    <a:lnTo>
                      <a:pt x="6629" y="565"/>
                    </a:lnTo>
                    <a:lnTo>
                      <a:pt x="6642" y="565"/>
                    </a:lnTo>
                    <a:lnTo>
                      <a:pt x="6655" y="566"/>
                    </a:lnTo>
                    <a:lnTo>
                      <a:pt x="6669" y="567"/>
                    </a:lnTo>
                    <a:lnTo>
                      <a:pt x="6682" y="569"/>
                    </a:lnTo>
                    <a:lnTo>
                      <a:pt x="6695" y="572"/>
                    </a:lnTo>
                    <a:lnTo>
                      <a:pt x="6708" y="576"/>
                    </a:lnTo>
                    <a:lnTo>
                      <a:pt x="6720" y="579"/>
                    </a:lnTo>
                    <a:lnTo>
                      <a:pt x="6732" y="584"/>
                    </a:lnTo>
                    <a:lnTo>
                      <a:pt x="6744" y="589"/>
                    </a:lnTo>
                    <a:lnTo>
                      <a:pt x="6755" y="595"/>
                    </a:lnTo>
                    <a:lnTo>
                      <a:pt x="6766" y="600"/>
                    </a:lnTo>
                    <a:lnTo>
                      <a:pt x="6777" y="607"/>
                    </a:lnTo>
                    <a:lnTo>
                      <a:pt x="6789" y="613"/>
                    </a:lnTo>
                    <a:lnTo>
                      <a:pt x="6799" y="621"/>
                    </a:lnTo>
                    <a:lnTo>
                      <a:pt x="6809" y="629"/>
                    </a:lnTo>
                    <a:lnTo>
                      <a:pt x="6817" y="637"/>
                    </a:lnTo>
                    <a:lnTo>
                      <a:pt x="6826" y="646"/>
                    </a:lnTo>
                    <a:lnTo>
                      <a:pt x="6834" y="655"/>
                    </a:lnTo>
                    <a:lnTo>
                      <a:pt x="6843" y="665"/>
                    </a:lnTo>
                    <a:lnTo>
                      <a:pt x="6850" y="673"/>
                    </a:lnTo>
                    <a:lnTo>
                      <a:pt x="6857" y="683"/>
                    </a:lnTo>
                    <a:lnTo>
                      <a:pt x="6863" y="694"/>
                    </a:lnTo>
                    <a:lnTo>
                      <a:pt x="6870" y="704"/>
                    </a:lnTo>
                    <a:lnTo>
                      <a:pt x="6875" y="716"/>
                    </a:lnTo>
                    <a:lnTo>
                      <a:pt x="6879" y="727"/>
                    </a:lnTo>
                    <a:lnTo>
                      <a:pt x="6884" y="739"/>
                    </a:lnTo>
                    <a:lnTo>
                      <a:pt x="6887" y="750"/>
                    </a:lnTo>
                    <a:lnTo>
                      <a:pt x="6891" y="762"/>
                    </a:lnTo>
                    <a:lnTo>
                      <a:pt x="6893" y="774"/>
                    </a:lnTo>
                    <a:lnTo>
                      <a:pt x="6894" y="787"/>
                    </a:lnTo>
                    <a:lnTo>
                      <a:pt x="6895" y="800"/>
                    </a:lnTo>
                    <a:lnTo>
                      <a:pt x="6896" y="812"/>
                    </a:lnTo>
                    <a:lnTo>
                      <a:pt x="6896" y="1399"/>
                    </a:lnTo>
                    <a:lnTo>
                      <a:pt x="6895" y="1412"/>
                    </a:lnTo>
                    <a:lnTo>
                      <a:pt x="6894" y="1424"/>
                    </a:lnTo>
                    <a:lnTo>
                      <a:pt x="6893" y="1437"/>
                    </a:lnTo>
                    <a:lnTo>
                      <a:pt x="6891" y="1449"/>
                    </a:lnTo>
                    <a:lnTo>
                      <a:pt x="6887" y="1461"/>
                    </a:lnTo>
                    <a:lnTo>
                      <a:pt x="6884" y="1472"/>
                    </a:lnTo>
                    <a:lnTo>
                      <a:pt x="6879" y="1484"/>
                    </a:lnTo>
                    <a:lnTo>
                      <a:pt x="6875" y="1495"/>
                    </a:lnTo>
                    <a:lnTo>
                      <a:pt x="6870" y="1507"/>
                    </a:lnTo>
                    <a:lnTo>
                      <a:pt x="6863" y="1517"/>
                    </a:lnTo>
                    <a:lnTo>
                      <a:pt x="6857" y="1528"/>
                    </a:lnTo>
                    <a:lnTo>
                      <a:pt x="6850" y="1538"/>
                    </a:lnTo>
                    <a:lnTo>
                      <a:pt x="6843" y="1548"/>
                    </a:lnTo>
                    <a:lnTo>
                      <a:pt x="6834" y="1556"/>
                    </a:lnTo>
                    <a:lnTo>
                      <a:pt x="6826" y="1565"/>
                    </a:lnTo>
                    <a:lnTo>
                      <a:pt x="6817" y="1574"/>
                    </a:lnTo>
                    <a:lnTo>
                      <a:pt x="6809" y="1582"/>
                    </a:lnTo>
                    <a:lnTo>
                      <a:pt x="6799" y="1590"/>
                    </a:lnTo>
                    <a:lnTo>
                      <a:pt x="6789" y="1598"/>
                    </a:lnTo>
                    <a:lnTo>
                      <a:pt x="6777" y="1604"/>
                    </a:lnTo>
                    <a:lnTo>
                      <a:pt x="6766" y="1611"/>
                    </a:lnTo>
                    <a:lnTo>
                      <a:pt x="6755" y="1617"/>
                    </a:lnTo>
                    <a:lnTo>
                      <a:pt x="6744" y="1622"/>
                    </a:lnTo>
                    <a:lnTo>
                      <a:pt x="6732" y="1627"/>
                    </a:lnTo>
                    <a:lnTo>
                      <a:pt x="6720" y="1632"/>
                    </a:lnTo>
                    <a:lnTo>
                      <a:pt x="6708" y="1635"/>
                    </a:lnTo>
                    <a:lnTo>
                      <a:pt x="6695" y="1639"/>
                    </a:lnTo>
                    <a:lnTo>
                      <a:pt x="6682" y="1642"/>
                    </a:lnTo>
                    <a:lnTo>
                      <a:pt x="6669" y="1644"/>
                    </a:lnTo>
                    <a:lnTo>
                      <a:pt x="6655" y="1645"/>
                    </a:lnTo>
                    <a:lnTo>
                      <a:pt x="6642" y="1646"/>
                    </a:lnTo>
                    <a:lnTo>
                      <a:pt x="6629" y="1647"/>
                    </a:lnTo>
                    <a:lnTo>
                      <a:pt x="705" y="1647"/>
                    </a:lnTo>
                    <a:lnTo>
                      <a:pt x="691" y="1646"/>
                    </a:lnTo>
                    <a:lnTo>
                      <a:pt x="678" y="1645"/>
                    </a:lnTo>
                    <a:lnTo>
                      <a:pt x="664" y="1644"/>
                    </a:lnTo>
                    <a:lnTo>
                      <a:pt x="651" y="1642"/>
                    </a:lnTo>
                    <a:lnTo>
                      <a:pt x="638" y="1639"/>
                    </a:lnTo>
                    <a:lnTo>
                      <a:pt x="626" y="1635"/>
                    </a:lnTo>
                    <a:lnTo>
                      <a:pt x="613" y="1632"/>
                    </a:lnTo>
                    <a:lnTo>
                      <a:pt x="601" y="1627"/>
                    </a:lnTo>
                    <a:lnTo>
                      <a:pt x="589" y="1622"/>
                    </a:lnTo>
                    <a:lnTo>
                      <a:pt x="578" y="1617"/>
                    </a:lnTo>
                    <a:lnTo>
                      <a:pt x="567" y="1611"/>
                    </a:lnTo>
                    <a:lnTo>
                      <a:pt x="556" y="1604"/>
                    </a:lnTo>
                    <a:lnTo>
                      <a:pt x="546" y="1598"/>
                    </a:lnTo>
                    <a:lnTo>
                      <a:pt x="536" y="1590"/>
                    </a:lnTo>
                    <a:lnTo>
                      <a:pt x="526" y="1582"/>
                    </a:lnTo>
                    <a:lnTo>
                      <a:pt x="516" y="1574"/>
                    </a:lnTo>
                    <a:lnTo>
                      <a:pt x="507" y="1565"/>
                    </a:lnTo>
                    <a:lnTo>
                      <a:pt x="499" y="1556"/>
                    </a:lnTo>
                    <a:lnTo>
                      <a:pt x="491" y="1548"/>
                    </a:lnTo>
                    <a:lnTo>
                      <a:pt x="484" y="1538"/>
                    </a:lnTo>
                    <a:lnTo>
                      <a:pt x="477" y="1528"/>
                    </a:lnTo>
                    <a:lnTo>
                      <a:pt x="470" y="1517"/>
                    </a:lnTo>
                    <a:lnTo>
                      <a:pt x="464" y="1507"/>
                    </a:lnTo>
                    <a:lnTo>
                      <a:pt x="459" y="1495"/>
                    </a:lnTo>
                    <a:lnTo>
                      <a:pt x="454" y="1484"/>
                    </a:lnTo>
                    <a:lnTo>
                      <a:pt x="450" y="1472"/>
                    </a:lnTo>
                    <a:lnTo>
                      <a:pt x="446" y="1461"/>
                    </a:lnTo>
                    <a:lnTo>
                      <a:pt x="444" y="1449"/>
                    </a:lnTo>
                    <a:lnTo>
                      <a:pt x="440" y="1437"/>
                    </a:lnTo>
                    <a:lnTo>
                      <a:pt x="439" y="1424"/>
                    </a:lnTo>
                    <a:lnTo>
                      <a:pt x="438" y="1412"/>
                    </a:lnTo>
                    <a:lnTo>
                      <a:pt x="438" y="1399"/>
                    </a:lnTo>
                    <a:lnTo>
                      <a:pt x="438" y="812"/>
                    </a:lnTo>
                    <a:lnTo>
                      <a:pt x="438" y="800"/>
                    </a:lnTo>
                    <a:lnTo>
                      <a:pt x="439" y="787"/>
                    </a:lnTo>
                    <a:lnTo>
                      <a:pt x="440" y="774"/>
                    </a:lnTo>
                    <a:lnTo>
                      <a:pt x="444" y="762"/>
                    </a:lnTo>
                    <a:lnTo>
                      <a:pt x="446" y="750"/>
                    </a:lnTo>
                    <a:lnTo>
                      <a:pt x="450" y="739"/>
                    </a:lnTo>
                    <a:lnTo>
                      <a:pt x="454" y="727"/>
                    </a:lnTo>
                    <a:lnTo>
                      <a:pt x="459" y="716"/>
                    </a:lnTo>
                    <a:lnTo>
                      <a:pt x="464" y="704"/>
                    </a:lnTo>
                    <a:lnTo>
                      <a:pt x="470" y="694"/>
                    </a:lnTo>
                    <a:lnTo>
                      <a:pt x="477" y="683"/>
                    </a:lnTo>
                    <a:lnTo>
                      <a:pt x="484" y="673"/>
                    </a:lnTo>
                    <a:lnTo>
                      <a:pt x="491" y="665"/>
                    </a:lnTo>
                    <a:lnTo>
                      <a:pt x="499" y="655"/>
                    </a:lnTo>
                    <a:lnTo>
                      <a:pt x="507" y="646"/>
                    </a:lnTo>
                    <a:lnTo>
                      <a:pt x="516" y="637"/>
                    </a:lnTo>
                    <a:lnTo>
                      <a:pt x="526" y="629"/>
                    </a:lnTo>
                    <a:lnTo>
                      <a:pt x="536" y="621"/>
                    </a:lnTo>
                    <a:lnTo>
                      <a:pt x="546" y="613"/>
                    </a:lnTo>
                    <a:lnTo>
                      <a:pt x="556" y="607"/>
                    </a:lnTo>
                    <a:lnTo>
                      <a:pt x="567" y="600"/>
                    </a:lnTo>
                    <a:lnTo>
                      <a:pt x="578" y="595"/>
                    </a:lnTo>
                    <a:lnTo>
                      <a:pt x="589" y="589"/>
                    </a:lnTo>
                    <a:lnTo>
                      <a:pt x="601" y="584"/>
                    </a:lnTo>
                    <a:lnTo>
                      <a:pt x="613" y="579"/>
                    </a:lnTo>
                    <a:lnTo>
                      <a:pt x="626" y="576"/>
                    </a:lnTo>
                    <a:lnTo>
                      <a:pt x="638" y="572"/>
                    </a:lnTo>
                    <a:lnTo>
                      <a:pt x="651" y="569"/>
                    </a:lnTo>
                    <a:lnTo>
                      <a:pt x="664" y="567"/>
                    </a:lnTo>
                    <a:lnTo>
                      <a:pt x="678" y="566"/>
                    </a:lnTo>
                    <a:lnTo>
                      <a:pt x="691" y="565"/>
                    </a:lnTo>
                    <a:lnTo>
                      <a:pt x="705" y="565"/>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54" name="组合 528"/>
          <p:cNvGrpSpPr>
            <a:grpSpLocks noChangeAspect="1"/>
          </p:cNvGrpSpPr>
          <p:nvPr/>
        </p:nvGrpSpPr>
        <p:grpSpPr bwMode="gray">
          <a:xfrm>
            <a:off x="1611439" y="5196026"/>
            <a:ext cx="330640" cy="330639"/>
            <a:chOff x="-1410841" y="3435113"/>
            <a:chExt cx="788399" cy="788400"/>
          </a:xfrm>
        </p:grpSpPr>
        <p:sp>
          <p:nvSpPr>
            <p:cNvPr id="555" name="椭圆 701"/>
            <p:cNvSpPr/>
            <p:nvPr/>
          </p:nvSpPr>
          <p:spPr bwMode="gray">
            <a:xfrm>
              <a:off x="-1410841" y="34351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6" name="Freeform 5"/>
            <p:cNvSpPr>
              <a:spLocks noEditPoints="1"/>
            </p:cNvSpPr>
            <p:nvPr/>
          </p:nvSpPr>
          <p:spPr bwMode="gray">
            <a:xfrm>
              <a:off x="-1268411" y="3606800"/>
              <a:ext cx="478082" cy="414338"/>
            </a:xfrm>
            <a:custGeom>
              <a:avLst/>
              <a:gdLst>
                <a:gd name="T0" fmla="*/ 2147483647 w 16170"/>
                <a:gd name="T1" fmla="*/ 2147483647 h 14014"/>
                <a:gd name="T2" fmla="*/ 2147483647 w 16170"/>
                <a:gd name="T3" fmla="*/ 2147483647 h 14014"/>
                <a:gd name="T4" fmla="*/ 2147483647 w 16170"/>
                <a:gd name="T5" fmla="*/ 2147483647 h 14014"/>
                <a:gd name="T6" fmla="*/ 2147483647 w 16170"/>
                <a:gd name="T7" fmla="*/ 2147483647 h 14014"/>
                <a:gd name="T8" fmla="*/ 2147483647 w 16170"/>
                <a:gd name="T9" fmla="*/ 2147483647 h 14014"/>
                <a:gd name="T10" fmla="*/ 2147483647 w 16170"/>
                <a:gd name="T11" fmla="*/ 2147483647 h 14014"/>
                <a:gd name="T12" fmla="*/ 2147483647 w 16170"/>
                <a:gd name="T13" fmla="*/ 2147483647 h 14014"/>
                <a:gd name="T14" fmla="*/ 2147483647 w 16170"/>
                <a:gd name="T15" fmla="*/ 2147483647 h 14014"/>
                <a:gd name="T16" fmla="*/ 2147483647 w 16170"/>
                <a:gd name="T17" fmla="*/ 2147483647 h 14014"/>
                <a:gd name="T18" fmla="*/ 2147483647 w 16170"/>
                <a:gd name="T19" fmla="*/ 2147483647 h 14014"/>
                <a:gd name="T20" fmla="*/ 2147483647 w 16170"/>
                <a:gd name="T21" fmla="*/ 2147483647 h 14014"/>
                <a:gd name="T22" fmla="*/ 2147483647 w 16170"/>
                <a:gd name="T23" fmla="*/ 2147483647 h 14014"/>
                <a:gd name="T24" fmla="*/ 2147483647 w 16170"/>
                <a:gd name="T25" fmla="*/ 2147483647 h 14014"/>
                <a:gd name="T26" fmla="*/ 2147483647 w 16170"/>
                <a:gd name="T27" fmla="*/ 2147483647 h 14014"/>
                <a:gd name="T28" fmla="*/ 2147483647 w 16170"/>
                <a:gd name="T29" fmla="*/ 2147483647 h 14014"/>
                <a:gd name="T30" fmla="*/ 2147483647 w 16170"/>
                <a:gd name="T31" fmla="*/ 2147483647 h 14014"/>
                <a:gd name="T32" fmla="*/ 2147483647 w 16170"/>
                <a:gd name="T33" fmla="*/ 2147483647 h 14014"/>
                <a:gd name="T34" fmla="*/ 2147483647 w 16170"/>
                <a:gd name="T35" fmla="*/ 2147483647 h 14014"/>
                <a:gd name="T36" fmla="*/ 2147483647 w 16170"/>
                <a:gd name="T37" fmla="*/ 2147483647 h 14014"/>
                <a:gd name="T38" fmla="*/ 2147483647 w 16170"/>
                <a:gd name="T39" fmla="*/ 2147483647 h 14014"/>
                <a:gd name="T40" fmla="*/ 2147483647 w 16170"/>
                <a:gd name="T41" fmla="*/ 2147483647 h 14014"/>
                <a:gd name="T42" fmla="*/ 2147483647 w 16170"/>
                <a:gd name="T43" fmla="*/ 2147483647 h 14014"/>
                <a:gd name="T44" fmla="*/ 2147483647 w 16170"/>
                <a:gd name="T45" fmla="*/ 2147483647 h 14014"/>
                <a:gd name="T46" fmla="*/ 2147483647 w 16170"/>
                <a:gd name="T47" fmla="*/ 2147483647 h 14014"/>
                <a:gd name="T48" fmla="*/ 2147483647 w 16170"/>
                <a:gd name="T49" fmla="*/ 2147483647 h 14014"/>
                <a:gd name="T50" fmla="*/ 2147483647 w 16170"/>
                <a:gd name="T51" fmla="*/ 2147483647 h 14014"/>
                <a:gd name="T52" fmla="*/ 2147483647 w 16170"/>
                <a:gd name="T53" fmla="*/ 2147483647 h 14014"/>
                <a:gd name="T54" fmla="*/ 2147483647 w 16170"/>
                <a:gd name="T55" fmla="*/ 2147483647 h 14014"/>
                <a:gd name="T56" fmla="*/ 2147483647 w 16170"/>
                <a:gd name="T57" fmla="*/ 2147483647 h 14014"/>
                <a:gd name="T58" fmla="*/ 2147483647 w 16170"/>
                <a:gd name="T59" fmla="*/ 2147483647 h 14014"/>
                <a:gd name="T60" fmla="*/ 2147483647 w 16170"/>
                <a:gd name="T61" fmla="*/ 2147483647 h 14014"/>
                <a:gd name="T62" fmla="*/ 0 w 16170"/>
                <a:gd name="T63" fmla="*/ 2147483647 h 14014"/>
                <a:gd name="T64" fmla="*/ 2147483647 w 16170"/>
                <a:gd name="T65" fmla="*/ 2147483647 h 14014"/>
                <a:gd name="T66" fmla="*/ 2147483647 w 16170"/>
                <a:gd name="T67" fmla="*/ 2147483647 h 14014"/>
                <a:gd name="T68" fmla="*/ 2147483647 w 16170"/>
                <a:gd name="T69" fmla="*/ 2147483647 h 14014"/>
                <a:gd name="T70" fmla="*/ 2147483647 w 16170"/>
                <a:gd name="T71" fmla="*/ 2147483647 h 14014"/>
                <a:gd name="T72" fmla="*/ 2147483647 w 16170"/>
                <a:gd name="T73" fmla="*/ 2147483647 h 14014"/>
                <a:gd name="T74" fmla="*/ 2147483647 w 16170"/>
                <a:gd name="T75" fmla="*/ 2147483647 h 14014"/>
                <a:gd name="T76" fmla="*/ 2147483647 w 16170"/>
                <a:gd name="T77" fmla="*/ 2147483647 h 14014"/>
                <a:gd name="T78" fmla="*/ 2147483647 w 16170"/>
                <a:gd name="T79" fmla="*/ 2147483647 h 14014"/>
                <a:gd name="T80" fmla="*/ 2147483647 w 16170"/>
                <a:gd name="T81" fmla="*/ 2147483647 h 14014"/>
                <a:gd name="T82" fmla="*/ 2147483647 w 16170"/>
                <a:gd name="T83" fmla="*/ 2147483647 h 14014"/>
                <a:gd name="T84" fmla="*/ 2147483647 w 16170"/>
                <a:gd name="T85" fmla="*/ 2147483647 h 14014"/>
                <a:gd name="T86" fmla="*/ 2147483647 w 16170"/>
                <a:gd name="T87" fmla="*/ 2147483647 h 14014"/>
                <a:gd name="T88" fmla="*/ 2147483647 w 16170"/>
                <a:gd name="T89" fmla="*/ 2147483647 h 14014"/>
                <a:gd name="T90" fmla="*/ 2147483647 w 16170"/>
                <a:gd name="T91" fmla="*/ 2147483647 h 14014"/>
                <a:gd name="T92" fmla="*/ 2147483647 w 16170"/>
                <a:gd name="T93" fmla="*/ 2147483647 h 14014"/>
                <a:gd name="T94" fmla="*/ 2147483647 w 16170"/>
                <a:gd name="T95" fmla="*/ 2147483647 h 14014"/>
                <a:gd name="T96" fmla="*/ 2147483647 w 16170"/>
                <a:gd name="T97" fmla="*/ 2147483647 h 14014"/>
                <a:gd name="T98" fmla="*/ 2147483647 w 16170"/>
                <a:gd name="T99" fmla="*/ 2147483647 h 14014"/>
                <a:gd name="T100" fmla="*/ 2147483647 w 16170"/>
                <a:gd name="T101" fmla="*/ 2147483647 h 14014"/>
                <a:gd name="T102" fmla="*/ 2147483647 w 16170"/>
                <a:gd name="T103" fmla="*/ 2147483647 h 14014"/>
                <a:gd name="T104" fmla="*/ 2147483647 w 16170"/>
                <a:gd name="T105" fmla="*/ 2147483647 h 14014"/>
                <a:gd name="T106" fmla="*/ 2147483647 w 16170"/>
                <a:gd name="T107" fmla="*/ 2147483647 h 14014"/>
                <a:gd name="T108" fmla="*/ 2147483647 w 16170"/>
                <a:gd name="T109" fmla="*/ 2147483647 h 14014"/>
                <a:gd name="T110" fmla="*/ 2147483647 w 16170"/>
                <a:gd name="T111" fmla="*/ 2147483647 h 14014"/>
                <a:gd name="T112" fmla="*/ 2147483647 w 16170"/>
                <a:gd name="T113" fmla="*/ 2147483647 h 14014"/>
                <a:gd name="T114" fmla="*/ 2147483647 w 16170"/>
                <a:gd name="T115" fmla="*/ 2147483647 h 14014"/>
                <a:gd name="T116" fmla="*/ 2147483647 w 16170"/>
                <a:gd name="T117" fmla="*/ 2147483647 h 14014"/>
                <a:gd name="T118" fmla="*/ 2147483647 w 16170"/>
                <a:gd name="T119" fmla="*/ 2147483647 h 14014"/>
                <a:gd name="T120" fmla="*/ 2147483647 w 16170"/>
                <a:gd name="T121" fmla="*/ 2147483647 h 140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70"/>
                <a:gd name="T184" fmla="*/ 0 h 14014"/>
                <a:gd name="T185" fmla="*/ 16170 w 16170"/>
                <a:gd name="T186" fmla="*/ 14014 h 140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 lastClr="FFFFFF"/>
            </a:solid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57" name="组合 646"/>
          <p:cNvGrpSpPr/>
          <p:nvPr/>
        </p:nvGrpSpPr>
        <p:grpSpPr bwMode="gray">
          <a:xfrm>
            <a:off x="1611439" y="4104596"/>
            <a:ext cx="331829" cy="331827"/>
            <a:chOff x="954534" y="2001431"/>
            <a:chExt cx="442913" cy="442912"/>
          </a:xfrm>
        </p:grpSpPr>
        <p:sp>
          <p:nvSpPr>
            <p:cNvPr id="558" name="椭圆 705"/>
            <p:cNvSpPr/>
            <p:nvPr/>
          </p:nvSpPr>
          <p:spPr bwMode="gray">
            <a:xfrm>
              <a:off x="954534" y="2001431"/>
              <a:ext cx="442913" cy="442912"/>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59" name="组合 605"/>
            <p:cNvGrpSpPr/>
            <p:nvPr/>
          </p:nvGrpSpPr>
          <p:grpSpPr bwMode="gray">
            <a:xfrm>
              <a:off x="1036409" y="2124178"/>
              <a:ext cx="279162" cy="183993"/>
              <a:chOff x="18738472" y="-1743155"/>
              <a:chExt cx="835403" cy="550606"/>
            </a:xfrm>
            <a:solidFill>
              <a:sysClr val="window" lastClr="FFFFFF"/>
            </a:solidFill>
          </p:grpSpPr>
          <p:sp>
            <p:nvSpPr>
              <p:cNvPr id="560" name="Freeform 64"/>
              <p:cNvSpPr>
                <a:spLocks/>
              </p:cNvSpPr>
              <p:nvPr/>
            </p:nvSpPr>
            <p:spPr bwMode="gray">
              <a:xfrm>
                <a:off x="18738472" y="-1743155"/>
                <a:ext cx="835403" cy="29745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1" name="Freeform 65"/>
              <p:cNvSpPr>
                <a:spLocks noEditPoints="1"/>
              </p:cNvSpPr>
              <p:nvPr/>
            </p:nvSpPr>
            <p:spPr bwMode="gray">
              <a:xfrm>
                <a:off x="18852391" y="-1616579"/>
                <a:ext cx="607566" cy="424030"/>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62" name="组合 520"/>
          <p:cNvGrpSpPr>
            <a:grpSpLocks noChangeAspect="1"/>
          </p:cNvGrpSpPr>
          <p:nvPr/>
        </p:nvGrpSpPr>
        <p:grpSpPr bwMode="gray">
          <a:xfrm>
            <a:off x="1611439" y="4475867"/>
            <a:ext cx="330640" cy="330639"/>
            <a:chOff x="-1398141" y="2139713"/>
            <a:chExt cx="788399" cy="788400"/>
          </a:xfrm>
        </p:grpSpPr>
        <p:sp>
          <p:nvSpPr>
            <p:cNvPr id="563" name="椭圆 710"/>
            <p:cNvSpPr/>
            <p:nvPr/>
          </p:nvSpPr>
          <p:spPr bwMode="gray">
            <a:xfrm>
              <a:off x="-1398141" y="21397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64" name="组合 247"/>
            <p:cNvGrpSpPr/>
            <p:nvPr/>
          </p:nvGrpSpPr>
          <p:grpSpPr bwMode="gray">
            <a:xfrm>
              <a:off x="-1174881" y="2260600"/>
              <a:ext cx="377162" cy="549275"/>
              <a:chOff x="1963738" y="4656138"/>
              <a:chExt cx="563562" cy="820737"/>
            </a:xfrm>
            <a:solidFill>
              <a:sysClr val="window" lastClr="FFFFFF"/>
            </a:solidFill>
          </p:grpSpPr>
          <p:sp>
            <p:nvSpPr>
              <p:cNvPr id="565" name="Freeform 28"/>
              <p:cNvSpPr>
                <a:spLocks noEditPoints="1"/>
              </p:cNvSpPr>
              <p:nvPr/>
            </p:nvSpPr>
            <p:spPr bwMode="gray">
              <a:xfrm>
                <a:off x="1963738" y="4656138"/>
                <a:ext cx="563562" cy="820737"/>
              </a:xfrm>
              <a:custGeom>
                <a:avLst/>
                <a:gdLst/>
                <a:ahLst/>
                <a:cxnLst>
                  <a:cxn ang="0">
                    <a:pos x="10841" y="15373"/>
                  </a:cxn>
                  <a:cxn ang="0">
                    <a:pos x="10348" y="16027"/>
                  </a:cxn>
                  <a:cxn ang="0">
                    <a:pos x="986" y="16027"/>
                  </a:cxn>
                  <a:cxn ang="0">
                    <a:pos x="329" y="15700"/>
                  </a:cxn>
                  <a:cxn ang="0">
                    <a:pos x="0" y="15046"/>
                  </a:cxn>
                  <a:cxn ang="0">
                    <a:pos x="0" y="491"/>
                  </a:cxn>
                  <a:cxn ang="0">
                    <a:pos x="657" y="0"/>
                  </a:cxn>
                  <a:cxn ang="0">
                    <a:pos x="10020" y="0"/>
                  </a:cxn>
                  <a:cxn ang="0">
                    <a:pos x="10676" y="163"/>
                  </a:cxn>
                  <a:cxn ang="0">
                    <a:pos x="11005" y="982"/>
                  </a:cxn>
                  <a:cxn ang="0">
                    <a:pos x="5421" y="2781"/>
                  </a:cxn>
                  <a:cxn ang="0">
                    <a:pos x="4107" y="3271"/>
                  </a:cxn>
                  <a:cxn ang="0">
                    <a:pos x="3450" y="4743"/>
                  </a:cxn>
                  <a:cxn ang="0">
                    <a:pos x="4107" y="6214"/>
                  </a:cxn>
                  <a:cxn ang="0">
                    <a:pos x="5421" y="6705"/>
                  </a:cxn>
                  <a:cxn ang="0">
                    <a:pos x="6898" y="6214"/>
                  </a:cxn>
                  <a:cxn ang="0">
                    <a:pos x="7555" y="4743"/>
                  </a:cxn>
                  <a:cxn ang="0">
                    <a:pos x="6898" y="3271"/>
                  </a:cxn>
                  <a:cxn ang="0">
                    <a:pos x="5421" y="2781"/>
                  </a:cxn>
                  <a:cxn ang="0">
                    <a:pos x="4600" y="7196"/>
                  </a:cxn>
                  <a:cxn ang="0">
                    <a:pos x="3285" y="7686"/>
                  </a:cxn>
                  <a:cxn ang="0">
                    <a:pos x="2135" y="8831"/>
                  </a:cxn>
                  <a:cxn ang="0">
                    <a:pos x="1643" y="10303"/>
                  </a:cxn>
                  <a:cxn ang="0">
                    <a:pos x="1643" y="11775"/>
                  </a:cxn>
                  <a:cxn ang="0">
                    <a:pos x="2135" y="13246"/>
                  </a:cxn>
                  <a:cxn ang="0">
                    <a:pos x="3285" y="14391"/>
                  </a:cxn>
                  <a:cxn ang="0">
                    <a:pos x="4600" y="14882"/>
                  </a:cxn>
                  <a:cxn ang="0">
                    <a:pos x="6241" y="14882"/>
                  </a:cxn>
                  <a:cxn ang="0">
                    <a:pos x="7720" y="14391"/>
                  </a:cxn>
                  <a:cxn ang="0">
                    <a:pos x="8870" y="13246"/>
                  </a:cxn>
                  <a:cxn ang="0">
                    <a:pos x="9362" y="11775"/>
                  </a:cxn>
                  <a:cxn ang="0">
                    <a:pos x="9362" y="10303"/>
                  </a:cxn>
                  <a:cxn ang="0">
                    <a:pos x="8870" y="8831"/>
                  </a:cxn>
                  <a:cxn ang="0">
                    <a:pos x="7720" y="7686"/>
                  </a:cxn>
                  <a:cxn ang="0">
                    <a:pos x="6241" y="7196"/>
                  </a:cxn>
                </a:cxnLst>
                <a:rect l="0" t="0" r="r" b="b"/>
                <a:pathLst>
                  <a:path w="11005" h="16027">
                    <a:moveTo>
                      <a:pt x="11005" y="15046"/>
                    </a:moveTo>
                    <a:lnTo>
                      <a:pt x="10841" y="15373"/>
                    </a:lnTo>
                    <a:lnTo>
                      <a:pt x="10676" y="15700"/>
                    </a:lnTo>
                    <a:lnTo>
                      <a:pt x="10348" y="16027"/>
                    </a:lnTo>
                    <a:lnTo>
                      <a:pt x="10020" y="16027"/>
                    </a:lnTo>
                    <a:lnTo>
                      <a:pt x="986" y="16027"/>
                    </a:lnTo>
                    <a:lnTo>
                      <a:pt x="657" y="16027"/>
                    </a:lnTo>
                    <a:lnTo>
                      <a:pt x="329" y="15700"/>
                    </a:lnTo>
                    <a:lnTo>
                      <a:pt x="0" y="15373"/>
                    </a:lnTo>
                    <a:lnTo>
                      <a:pt x="0" y="15046"/>
                    </a:lnTo>
                    <a:lnTo>
                      <a:pt x="0" y="982"/>
                    </a:lnTo>
                    <a:lnTo>
                      <a:pt x="0" y="491"/>
                    </a:lnTo>
                    <a:lnTo>
                      <a:pt x="329" y="163"/>
                    </a:lnTo>
                    <a:lnTo>
                      <a:pt x="657" y="0"/>
                    </a:lnTo>
                    <a:lnTo>
                      <a:pt x="986" y="0"/>
                    </a:lnTo>
                    <a:lnTo>
                      <a:pt x="10020" y="0"/>
                    </a:lnTo>
                    <a:lnTo>
                      <a:pt x="10348" y="0"/>
                    </a:lnTo>
                    <a:lnTo>
                      <a:pt x="10676" y="163"/>
                    </a:lnTo>
                    <a:lnTo>
                      <a:pt x="10841" y="491"/>
                    </a:lnTo>
                    <a:lnTo>
                      <a:pt x="11005" y="982"/>
                    </a:lnTo>
                    <a:lnTo>
                      <a:pt x="11005" y="15046"/>
                    </a:lnTo>
                    <a:close/>
                    <a:moveTo>
                      <a:pt x="5421" y="2781"/>
                    </a:moveTo>
                    <a:lnTo>
                      <a:pt x="4764" y="2944"/>
                    </a:lnTo>
                    <a:lnTo>
                      <a:pt x="4107" y="3271"/>
                    </a:lnTo>
                    <a:lnTo>
                      <a:pt x="3614" y="3925"/>
                    </a:lnTo>
                    <a:lnTo>
                      <a:pt x="3450" y="4743"/>
                    </a:lnTo>
                    <a:lnTo>
                      <a:pt x="3614" y="5560"/>
                    </a:lnTo>
                    <a:lnTo>
                      <a:pt x="4107" y="6214"/>
                    </a:lnTo>
                    <a:lnTo>
                      <a:pt x="4764" y="6542"/>
                    </a:lnTo>
                    <a:lnTo>
                      <a:pt x="5421" y="6705"/>
                    </a:lnTo>
                    <a:lnTo>
                      <a:pt x="6241" y="6542"/>
                    </a:lnTo>
                    <a:lnTo>
                      <a:pt x="6898" y="6214"/>
                    </a:lnTo>
                    <a:lnTo>
                      <a:pt x="7391" y="5560"/>
                    </a:lnTo>
                    <a:lnTo>
                      <a:pt x="7555" y="4743"/>
                    </a:lnTo>
                    <a:lnTo>
                      <a:pt x="7391" y="3925"/>
                    </a:lnTo>
                    <a:lnTo>
                      <a:pt x="6898" y="3271"/>
                    </a:lnTo>
                    <a:lnTo>
                      <a:pt x="6241" y="2944"/>
                    </a:lnTo>
                    <a:lnTo>
                      <a:pt x="5421" y="2781"/>
                    </a:lnTo>
                    <a:close/>
                    <a:moveTo>
                      <a:pt x="5421" y="7033"/>
                    </a:moveTo>
                    <a:lnTo>
                      <a:pt x="4600" y="7196"/>
                    </a:lnTo>
                    <a:lnTo>
                      <a:pt x="3943" y="7359"/>
                    </a:lnTo>
                    <a:lnTo>
                      <a:pt x="3285" y="7686"/>
                    </a:lnTo>
                    <a:lnTo>
                      <a:pt x="2628" y="8177"/>
                    </a:lnTo>
                    <a:lnTo>
                      <a:pt x="2135" y="8831"/>
                    </a:lnTo>
                    <a:lnTo>
                      <a:pt x="1807" y="9485"/>
                    </a:lnTo>
                    <a:lnTo>
                      <a:pt x="1643" y="10303"/>
                    </a:lnTo>
                    <a:lnTo>
                      <a:pt x="1479" y="11121"/>
                    </a:lnTo>
                    <a:lnTo>
                      <a:pt x="1643" y="11775"/>
                    </a:lnTo>
                    <a:lnTo>
                      <a:pt x="1807" y="12593"/>
                    </a:lnTo>
                    <a:lnTo>
                      <a:pt x="2135" y="13246"/>
                    </a:lnTo>
                    <a:lnTo>
                      <a:pt x="2628" y="13901"/>
                    </a:lnTo>
                    <a:lnTo>
                      <a:pt x="3285" y="14391"/>
                    </a:lnTo>
                    <a:lnTo>
                      <a:pt x="3943" y="14719"/>
                    </a:lnTo>
                    <a:lnTo>
                      <a:pt x="4600" y="14882"/>
                    </a:lnTo>
                    <a:lnTo>
                      <a:pt x="5421" y="15046"/>
                    </a:lnTo>
                    <a:lnTo>
                      <a:pt x="6241" y="14882"/>
                    </a:lnTo>
                    <a:lnTo>
                      <a:pt x="7063" y="14719"/>
                    </a:lnTo>
                    <a:lnTo>
                      <a:pt x="7720" y="14391"/>
                    </a:lnTo>
                    <a:lnTo>
                      <a:pt x="8377" y="13901"/>
                    </a:lnTo>
                    <a:lnTo>
                      <a:pt x="8870" y="13246"/>
                    </a:lnTo>
                    <a:lnTo>
                      <a:pt x="9198" y="12593"/>
                    </a:lnTo>
                    <a:lnTo>
                      <a:pt x="9362" y="11775"/>
                    </a:lnTo>
                    <a:lnTo>
                      <a:pt x="9527" y="11121"/>
                    </a:lnTo>
                    <a:lnTo>
                      <a:pt x="9362" y="10303"/>
                    </a:lnTo>
                    <a:lnTo>
                      <a:pt x="9198" y="9485"/>
                    </a:lnTo>
                    <a:lnTo>
                      <a:pt x="8870" y="8831"/>
                    </a:lnTo>
                    <a:lnTo>
                      <a:pt x="8377" y="8177"/>
                    </a:lnTo>
                    <a:lnTo>
                      <a:pt x="7720" y="7686"/>
                    </a:lnTo>
                    <a:lnTo>
                      <a:pt x="7063" y="7359"/>
                    </a:lnTo>
                    <a:lnTo>
                      <a:pt x="6241" y="7196"/>
                    </a:lnTo>
                    <a:lnTo>
                      <a:pt x="5421" y="7033"/>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6" name="Freeform 29"/>
              <p:cNvSpPr>
                <a:spLocks noEditPoints="1"/>
              </p:cNvSpPr>
              <p:nvPr/>
            </p:nvSpPr>
            <p:spPr bwMode="gray">
              <a:xfrm>
                <a:off x="2073275" y="5057775"/>
                <a:ext cx="336550" cy="334962"/>
              </a:xfrm>
              <a:custGeom>
                <a:avLst/>
                <a:gdLst/>
                <a:ahLst/>
                <a:cxnLst>
                  <a:cxn ang="0">
                    <a:pos x="3286" y="6541"/>
                  </a:cxn>
                  <a:cxn ang="0">
                    <a:pos x="2629" y="6378"/>
                  </a:cxn>
                  <a:cxn ang="0">
                    <a:pos x="2136" y="6215"/>
                  </a:cxn>
                  <a:cxn ang="0">
                    <a:pos x="1479" y="5887"/>
                  </a:cxn>
                  <a:cxn ang="0">
                    <a:pos x="986" y="5561"/>
                  </a:cxn>
                  <a:cxn ang="0">
                    <a:pos x="658" y="5070"/>
                  </a:cxn>
                  <a:cxn ang="0">
                    <a:pos x="329" y="4416"/>
                  </a:cxn>
                  <a:cxn ang="0">
                    <a:pos x="165" y="3925"/>
                  </a:cxn>
                  <a:cxn ang="0">
                    <a:pos x="0" y="3271"/>
                  </a:cxn>
                  <a:cxn ang="0">
                    <a:pos x="165" y="2617"/>
                  </a:cxn>
                  <a:cxn ang="0">
                    <a:pos x="329" y="1963"/>
                  </a:cxn>
                  <a:cxn ang="0">
                    <a:pos x="658" y="1308"/>
                  </a:cxn>
                  <a:cxn ang="0">
                    <a:pos x="986" y="818"/>
                  </a:cxn>
                  <a:cxn ang="0">
                    <a:pos x="1479" y="491"/>
                  </a:cxn>
                  <a:cxn ang="0">
                    <a:pos x="2136" y="164"/>
                  </a:cxn>
                  <a:cxn ang="0">
                    <a:pos x="2629" y="0"/>
                  </a:cxn>
                  <a:cxn ang="0">
                    <a:pos x="3286" y="0"/>
                  </a:cxn>
                  <a:cxn ang="0">
                    <a:pos x="3942" y="0"/>
                  </a:cxn>
                  <a:cxn ang="0">
                    <a:pos x="4599" y="164"/>
                  </a:cxn>
                  <a:cxn ang="0">
                    <a:pos x="5256" y="491"/>
                  </a:cxn>
                  <a:cxn ang="0">
                    <a:pos x="5749" y="818"/>
                  </a:cxn>
                  <a:cxn ang="0">
                    <a:pos x="6077" y="1308"/>
                  </a:cxn>
                  <a:cxn ang="0">
                    <a:pos x="6406" y="1963"/>
                  </a:cxn>
                  <a:cxn ang="0">
                    <a:pos x="6570" y="2617"/>
                  </a:cxn>
                  <a:cxn ang="0">
                    <a:pos x="6570" y="3271"/>
                  </a:cxn>
                  <a:cxn ang="0">
                    <a:pos x="6570" y="3925"/>
                  </a:cxn>
                  <a:cxn ang="0">
                    <a:pos x="6406" y="4416"/>
                  </a:cxn>
                  <a:cxn ang="0">
                    <a:pos x="6077" y="5070"/>
                  </a:cxn>
                  <a:cxn ang="0">
                    <a:pos x="5749" y="5561"/>
                  </a:cxn>
                  <a:cxn ang="0">
                    <a:pos x="5256" y="5887"/>
                  </a:cxn>
                  <a:cxn ang="0">
                    <a:pos x="4599" y="6215"/>
                  </a:cxn>
                  <a:cxn ang="0">
                    <a:pos x="3942" y="6378"/>
                  </a:cxn>
                  <a:cxn ang="0">
                    <a:pos x="3286" y="6541"/>
                  </a:cxn>
                  <a:cxn ang="0">
                    <a:pos x="5585" y="3271"/>
                  </a:cxn>
                  <a:cxn ang="0">
                    <a:pos x="5420" y="4088"/>
                  </a:cxn>
                  <a:cxn ang="0">
                    <a:pos x="4928" y="4743"/>
                  </a:cxn>
                  <a:cxn ang="0">
                    <a:pos x="4271" y="5233"/>
                  </a:cxn>
                  <a:cxn ang="0">
                    <a:pos x="3286" y="5561"/>
                  </a:cxn>
                  <a:cxn ang="0">
                    <a:pos x="2465" y="5233"/>
                  </a:cxn>
                  <a:cxn ang="0">
                    <a:pos x="1643" y="4743"/>
                  </a:cxn>
                  <a:cxn ang="0">
                    <a:pos x="1150" y="4088"/>
                  </a:cxn>
                  <a:cxn ang="0">
                    <a:pos x="986" y="3271"/>
                  </a:cxn>
                  <a:cxn ang="0">
                    <a:pos x="1150" y="2289"/>
                  </a:cxn>
                  <a:cxn ang="0">
                    <a:pos x="1643" y="1635"/>
                  </a:cxn>
                  <a:cxn ang="0">
                    <a:pos x="2465" y="1145"/>
                  </a:cxn>
                  <a:cxn ang="0">
                    <a:pos x="3286" y="981"/>
                  </a:cxn>
                  <a:cxn ang="0">
                    <a:pos x="4271" y="1145"/>
                  </a:cxn>
                  <a:cxn ang="0">
                    <a:pos x="4928" y="1635"/>
                  </a:cxn>
                  <a:cxn ang="0">
                    <a:pos x="5420" y="2289"/>
                  </a:cxn>
                  <a:cxn ang="0">
                    <a:pos x="5585" y="3271"/>
                  </a:cxn>
                </a:cxnLst>
                <a:rect l="0" t="0" r="r" b="b"/>
                <a:pathLst>
                  <a:path w="6570" h="6541">
                    <a:moveTo>
                      <a:pt x="3286" y="6541"/>
                    </a:moveTo>
                    <a:lnTo>
                      <a:pt x="2629" y="6378"/>
                    </a:lnTo>
                    <a:lnTo>
                      <a:pt x="2136" y="6215"/>
                    </a:lnTo>
                    <a:lnTo>
                      <a:pt x="1479" y="5887"/>
                    </a:lnTo>
                    <a:lnTo>
                      <a:pt x="986" y="5561"/>
                    </a:lnTo>
                    <a:lnTo>
                      <a:pt x="658" y="5070"/>
                    </a:lnTo>
                    <a:lnTo>
                      <a:pt x="329" y="4416"/>
                    </a:lnTo>
                    <a:lnTo>
                      <a:pt x="165" y="3925"/>
                    </a:lnTo>
                    <a:lnTo>
                      <a:pt x="0" y="3271"/>
                    </a:lnTo>
                    <a:lnTo>
                      <a:pt x="165" y="2617"/>
                    </a:lnTo>
                    <a:lnTo>
                      <a:pt x="329" y="1963"/>
                    </a:lnTo>
                    <a:lnTo>
                      <a:pt x="658" y="1308"/>
                    </a:lnTo>
                    <a:lnTo>
                      <a:pt x="986" y="818"/>
                    </a:lnTo>
                    <a:lnTo>
                      <a:pt x="1479" y="491"/>
                    </a:lnTo>
                    <a:lnTo>
                      <a:pt x="2136" y="164"/>
                    </a:lnTo>
                    <a:lnTo>
                      <a:pt x="2629" y="0"/>
                    </a:lnTo>
                    <a:lnTo>
                      <a:pt x="3286" y="0"/>
                    </a:lnTo>
                    <a:lnTo>
                      <a:pt x="3942" y="0"/>
                    </a:lnTo>
                    <a:lnTo>
                      <a:pt x="4599" y="164"/>
                    </a:lnTo>
                    <a:lnTo>
                      <a:pt x="5256" y="491"/>
                    </a:lnTo>
                    <a:lnTo>
                      <a:pt x="5749" y="818"/>
                    </a:lnTo>
                    <a:lnTo>
                      <a:pt x="6077" y="1308"/>
                    </a:lnTo>
                    <a:lnTo>
                      <a:pt x="6406" y="1963"/>
                    </a:lnTo>
                    <a:lnTo>
                      <a:pt x="6570" y="2617"/>
                    </a:lnTo>
                    <a:lnTo>
                      <a:pt x="6570" y="3271"/>
                    </a:lnTo>
                    <a:lnTo>
                      <a:pt x="6570" y="3925"/>
                    </a:lnTo>
                    <a:lnTo>
                      <a:pt x="6406" y="4416"/>
                    </a:lnTo>
                    <a:lnTo>
                      <a:pt x="6077" y="5070"/>
                    </a:lnTo>
                    <a:lnTo>
                      <a:pt x="5749" y="5561"/>
                    </a:lnTo>
                    <a:lnTo>
                      <a:pt x="5256" y="5887"/>
                    </a:lnTo>
                    <a:lnTo>
                      <a:pt x="4599" y="6215"/>
                    </a:lnTo>
                    <a:lnTo>
                      <a:pt x="3942" y="6378"/>
                    </a:lnTo>
                    <a:lnTo>
                      <a:pt x="3286" y="6541"/>
                    </a:lnTo>
                    <a:close/>
                    <a:moveTo>
                      <a:pt x="5585" y="3271"/>
                    </a:moveTo>
                    <a:lnTo>
                      <a:pt x="5420" y="4088"/>
                    </a:lnTo>
                    <a:lnTo>
                      <a:pt x="4928" y="4743"/>
                    </a:lnTo>
                    <a:lnTo>
                      <a:pt x="4271" y="5233"/>
                    </a:lnTo>
                    <a:lnTo>
                      <a:pt x="3286" y="5561"/>
                    </a:lnTo>
                    <a:lnTo>
                      <a:pt x="2465" y="5233"/>
                    </a:lnTo>
                    <a:lnTo>
                      <a:pt x="1643" y="4743"/>
                    </a:lnTo>
                    <a:lnTo>
                      <a:pt x="1150" y="4088"/>
                    </a:lnTo>
                    <a:lnTo>
                      <a:pt x="986" y="3271"/>
                    </a:lnTo>
                    <a:lnTo>
                      <a:pt x="1150" y="2289"/>
                    </a:lnTo>
                    <a:lnTo>
                      <a:pt x="1643" y="1635"/>
                    </a:lnTo>
                    <a:lnTo>
                      <a:pt x="2465" y="1145"/>
                    </a:lnTo>
                    <a:lnTo>
                      <a:pt x="3286" y="981"/>
                    </a:lnTo>
                    <a:lnTo>
                      <a:pt x="4271" y="1145"/>
                    </a:lnTo>
                    <a:lnTo>
                      <a:pt x="4928" y="1635"/>
                    </a:lnTo>
                    <a:lnTo>
                      <a:pt x="5420" y="2289"/>
                    </a:lnTo>
                    <a:lnTo>
                      <a:pt x="5585" y="3271"/>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7" name="Freeform 30"/>
              <p:cNvSpPr>
                <a:spLocks noEditPoints="1"/>
              </p:cNvSpPr>
              <p:nvPr/>
            </p:nvSpPr>
            <p:spPr bwMode="gray">
              <a:xfrm>
                <a:off x="2173288" y="4832350"/>
                <a:ext cx="134937" cy="133350"/>
              </a:xfrm>
              <a:custGeom>
                <a:avLst/>
                <a:gdLst/>
                <a:ahLst/>
                <a:cxnLst>
                  <a:cxn ang="0">
                    <a:pos x="1314" y="2616"/>
                  </a:cxn>
                  <a:cxn ang="0">
                    <a:pos x="821" y="2453"/>
                  </a:cxn>
                  <a:cxn ang="0">
                    <a:pos x="493" y="2289"/>
                  </a:cxn>
                  <a:cxn ang="0">
                    <a:pos x="164" y="1798"/>
                  </a:cxn>
                  <a:cxn ang="0">
                    <a:pos x="0" y="1308"/>
                  </a:cxn>
                  <a:cxn ang="0">
                    <a:pos x="164" y="817"/>
                  </a:cxn>
                  <a:cxn ang="0">
                    <a:pos x="493" y="326"/>
                  </a:cxn>
                  <a:cxn ang="0">
                    <a:pos x="821" y="163"/>
                  </a:cxn>
                  <a:cxn ang="0">
                    <a:pos x="1314" y="0"/>
                  </a:cxn>
                  <a:cxn ang="0">
                    <a:pos x="1806" y="163"/>
                  </a:cxn>
                  <a:cxn ang="0">
                    <a:pos x="2299" y="326"/>
                  </a:cxn>
                  <a:cxn ang="0">
                    <a:pos x="2627" y="817"/>
                  </a:cxn>
                  <a:cxn ang="0">
                    <a:pos x="2627" y="1308"/>
                  </a:cxn>
                  <a:cxn ang="0">
                    <a:pos x="2627" y="1798"/>
                  </a:cxn>
                  <a:cxn ang="0">
                    <a:pos x="2299" y="2289"/>
                  </a:cxn>
                  <a:cxn ang="0">
                    <a:pos x="1806" y="2453"/>
                  </a:cxn>
                  <a:cxn ang="0">
                    <a:pos x="1314" y="2616"/>
                  </a:cxn>
                  <a:cxn ang="0">
                    <a:pos x="2134" y="1308"/>
                  </a:cxn>
                  <a:cxn ang="0">
                    <a:pos x="2134" y="1635"/>
                  </a:cxn>
                  <a:cxn ang="0">
                    <a:pos x="1970" y="1798"/>
                  </a:cxn>
                  <a:cxn ang="0">
                    <a:pos x="1641" y="1962"/>
                  </a:cxn>
                  <a:cxn ang="0">
                    <a:pos x="1314" y="2125"/>
                  </a:cxn>
                  <a:cxn ang="0">
                    <a:pos x="985" y="1962"/>
                  </a:cxn>
                  <a:cxn ang="0">
                    <a:pos x="821" y="1798"/>
                  </a:cxn>
                  <a:cxn ang="0">
                    <a:pos x="657" y="1635"/>
                  </a:cxn>
                  <a:cxn ang="0">
                    <a:pos x="493" y="1308"/>
                  </a:cxn>
                  <a:cxn ang="0">
                    <a:pos x="657" y="980"/>
                  </a:cxn>
                  <a:cxn ang="0">
                    <a:pos x="821" y="654"/>
                  </a:cxn>
                  <a:cxn ang="0">
                    <a:pos x="985" y="490"/>
                  </a:cxn>
                  <a:cxn ang="0">
                    <a:pos x="1314" y="490"/>
                  </a:cxn>
                  <a:cxn ang="0">
                    <a:pos x="1641" y="490"/>
                  </a:cxn>
                  <a:cxn ang="0">
                    <a:pos x="1970" y="654"/>
                  </a:cxn>
                  <a:cxn ang="0">
                    <a:pos x="2134" y="980"/>
                  </a:cxn>
                  <a:cxn ang="0">
                    <a:pos x="2134" y="1308"/>
                  </a:cxn>
                </a:cxnLst>
                <a:rect l="0" t="0" r="r" b="b"/>
                <a:pathLst>
                  <a:path w="2627" h="2616">
                    <a:moveTo>
                      <a:pt x="1314" y="2616"/>
                    </a:moveTo>
                    <a:lnTo>
                      <a:pt x="821" y="2453"/>
                    </a:lnTo>
                    <a:lnTo>
                      <a:pt x="493" y="2289"/>
                    </a:lnTo>
                    <a:lnTo>
                      <a:pt x="164" y="1798"/>
                    </a:lnTo>
                    <a:lnTo>
                      <a:pt x="0" y="1308"/>
                    </a:lnTo>
                    <a:lnTo>
                      <a:pt x="164" y="817"/>
                    </a:lnTo>
                    <a:lnTo>
                      <a:pt x="493" y="326"/>
                    </a:lnTo>
                    <a:lnTo>
                      <a:pt x="821" y="163"/>
                    </a:lnTo>
                    <a:lnTo>
                      <a:pt x="1314" y="0"/>
                    </a:lnTo>
                    <a:lnTo>
                      <a:pt x="1806" y="163"/>
                    </a:lnTo>
                    <a:lnTo>
                      <a:pt x="2299" y="326"/>
                    </a:lnTo>
                    <a:lnTo>
                      <a:pt x="2627" y="817"/>
                    </a:lnTo>
                    <a:lnTo>
                      <a:pt x="2627" y="1308"/>
                    </a:lnTo>
                    <a:lnTo>
                      <a:pt x="2627" y="1798"/>
                    </a:lnTo>
                    <a:lnTo>
                      <a:pt x="2299" y="2289"/>
                    </a:lnTo>
                    <a:lnTo>
                      <a:pt x="1806" y="2453"/>
                    </a:lnTo>
                    <a:lnTo>
                      <a:pt x="1314" y="2616"/>
                    </a:lnTo>
                    <a:close/>
                    <a:moveTo>
                      <a:pt x="2134" y="1308"/>
                    </a:moveTo>
                    <a:lnTo>
                      <a:pt x="2134" y="1635"/>
                    </a:lnTo>
                    <a:lnTo>
                      <a:pt x="1970" y="1798"/>
                    </a:lnTo>
                    <a:lnTo>
                      <a:pt x="1641" y="1962"/>
                    </a:lnTo>
                    <a:lnTo>
                      <a:pt x="1314" y="2125"/>
                    </a:lnTo>
                    <a:lnTo>
                      <a:pt x="985" y="1962"/>
                    </a:lnTo>
                    <a:lnTo>
                      <a:pt x="821" y="1798"/>
                    </a:lnTo>
                    <a:lnTo>
                      <a:pt x="657" y="1635"/>
                    </a:lnTo>
                    <a:lnTo>
                      <a:pt x="493" y="1308"/>
                    </a:lnTo>
                    <a:lnTo>
                      <a:pt x="657" y="980"/>
                    </a:lnTo>
                    <a:lnTo>
                      <a:pt x="821" y="654"/>
                    </a:lnTo>
                    <a:lnTo>
                      <a:pt x="985" y="490"/>
                    </a:lnTo>
                    <a:lnTo>
                      <a:pt x="1314" y="490"/>
                    </a:lnTo>
                    <a:lnTo>
                      <a:pt x="1641" y="490"/>
                    </a:lnTo>
                    <a:lnTo>
                      <a:pt x="1970" y="654"/>
                    </a:lnTo>
                    <a:lnTo>
                      <a:pt x="2134" y="980"/>
                    </a:lnTo>
                    <a:lnTo>
                      <a:pt x="2134" y="1308"/>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574" name="矩形 721"/>
          <p:cNvSpPr/>
          <p:nvPr/>
        </p:nvSpPr>
        <p:spPr bwMode="gray">
          <a:xfrm>
            <a:off x="474926" y="4869490"/>
            <a:ext cx="1144408" cy="276999"/>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WAMS</a:t>
            </a:r>
          </a:p>
        </p:txBody>
      </p:sp>
      <p:sp>
        <p:nvSpPr>
          <p:cNvPr id="575" name="矩形 61"/>
          <p:cNvSpPr/>
          <p:nvPr/>
        </p:nvSpPr>
        <p:spPr bwMode="gray">
          <a:xfrm>
            <a:off x="667533" y="4019975"/>
            <a:ext cx="1400299" cy="1988276"/>
          </a:xfrm>
          <a:prstGeom prst="rect">
            <a:avLst/>
          </a:prstGeom>
          <a:noFill/>
          <a:ln w="9525" algn="ctr">
            <a:solidFill>
              <a:srgbClr val="808080"/>
            </a:solidFill>
            <a:prstDash val="dash"/>
            <a:round/>
            <a:headEnd/>
            <a:tailEnd/>
          </a:ln>
        </p:spPr>
        <p:txBody>
          <a:bodyPr wrap="square" lIns="182767" tIns="182767" rIns="182767" bIns="182767" rtlCol="0" anchor="ctr">
            <a:noAutofit/>
          </a:bodyPr>
          <a:lstStyle/>
          <a:p>
            <a:pPr indent="-215771" algn="ctr" defTabSz="913851" fontAlgn="ctr">
              <a:lnSpc>
                <a:spcPct val="120000"/>
              </a:lnSpc>
              <a:spcBef>
                <a:spcPct val="0"/>
              </a:spcBef>
              <a:spcAft>
                <a:spcPct val="0"/>
              </a:spcAft>
              <a:buClr>
                <a:srgbClr val="EEECE1"/>
              </a:buClr>
              <a:buSzPct val="80000"/>
            </a:pPr>
            <a:endParaRPr lang="en-US" sz="19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76" name="矩形 724"/>
          <p:cNvSpPr/>
          <p:nvPr/>
        </p:nvSpPr>
        <p:spPr bwMode="gray">
          <a:xfrm>
            <a:off x="586613" y="3045703"/>
            <a:ext cx="1095785" cy="276999"/>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phone</a:t>
            </a:r>
          </a:p>
        </p:txBody>
      </p:sp>
      <p:sp>
        <p:nvSpPr>
          <p:cNvPr id="577" name="矩形 731"/>
          <p:cNvSpPr/>
          <p:nvPr/>
        </p:nvSpPr>
        <p:spPr bwMode="gray">
          <a:xfrm>
            <a:off x="414449" y="1830516"/>
            <a:ext cx="1248796" cy="323165"/>
          </a:xfrm>
          <a:prstGeom prst="rect">
            <a:avLst/>
          </a:prstGeom>
        </p:spPr>
        <p:txBody>
          <a:bodyPr wrap="square">
            <a:noAutofit/>
          </a:bodyPr>
          <a:lstStyle/>
          <a:p>
            <a:pPr algn="r" defTabSz="913851" fontAlgn="ctr">
              <a:spcBef>
                <a:spcPts val="60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Campus surveillance</a:t>
            </a:r>
          </a:p>
        </p:txBody>
      </p:sp>
      <p:sp>
        <p:nvSpPr>
          <p:cNvPr id="578" name="矩形 738"/>
          <p:cNvSpPr/>
          <p:nvPr/>
        </p:nvSpPr>
        <p:spPr bwMode="gray">
          <a:xfrm>
            <a:off x="973088" y="1587380"/>
            <a:ext cx="714554" cy="276999"/>
          </a:xfrm>
          <a:prstGeom prst="rect">
            <a:avLst/>
          </a:prstGeom>
        </p:spPr>
        <p:txBody>
          <a:bodyPr wrap="square">
            <a:noAutofit/>
          </a:bodyPr>
          <a:lstStyle/>
          <a:p>
            <a:pPr algn="ct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DCN</a:t>
            </a:r>
          </a:p>
        </p:txBody>
      </p:sp>
      <p:sp>
        <p:nvSpPr>
          <p:cNvPr id="579" name="矩形 742"/>
          <p:cNvSpPr/>
          <p:nvPr/>
        </p:nvSpPr>
        <p:spPr bwMode="gray">
          <a:xfrm>
            <a:off x="604159" y="2200865"/>
            <a:ext cx="1082439" cy="461665"/>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automation</a:t>
            </a:r>
          </a:p>
        </p:txBody>
      </p:sp>
      <p:sp>
        <p:nvSpPr>
          <p:cNvPr id="580" name="矩形 749"/>
          <p:cNvSpPr/>
          <p:nvPr/>
        </p:nvSpPr>
        <p:spPr bwMode="gray">
          <a:xfrm>
            <a:off x="540911" y="2592493"/>
            <a:ext cx="1146729" cy="461665"/>
          </a:xfrm>
          <a:prstGeom prst="rect">
            <a:avLst/>
          </a:prstGeom>
        </p:spPr>
        <p:txBody>
          <a:bodyPr wrap="square">
            <a:noAutofit/>
          </a:bodyPr>
          <a:lstStyle/>
          <a:p>
            <a:pPr algn="r" defTabSz="913851" fontAlgn="ctr">
              <a:spcBef>
                <a:spcPct val="0"/>
              </a:spcBef>
              <a:spcAft>
                <a:spcPct val="0"/>
              </a:spcAft>
              <a:defRPr/>
            </a:pP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Customer service</a:t>
            </a:r>
          </a:p>
        </p:txBody>
      </p:sp>
      <p:grpSp>
        <p:nvGrpSpPr>
          <p:cNvPr id="581" name="组合 646"/>
          <p:cNvGrpSpPr/>
          <p:nvPr/>
        </p:nvGrpSpPr>
        <p:grpSpPr bwMode="gray">
          <a:xfrm>
            <a:off x="1624207" y="3013319"/>
            <a:ext cx="334225" cy="334224"/>
            <a:chOff x="954534" y="2001431"/>
            <a:chExt cx="442913" cy="442912"/>
          </a:xfrm>
        </p:grpSpPr>
        <p:sp>
          <p:nvSpPr>
            <p:cNvPr id="582" name="椭圆 726"/>
            <p:cNvSpPr/>
            <p:nvPr/>
          </p:nvSpPr>
          <p:spPr bwMode="gray">
            <a:xfrm>
              <a:off x="954534" y="2001431"/>
              <a:ext cx="442913" cy="442912"/>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83" name="组合 605"/>
            <p:cNvGrpSpPr/>
            <p:nvPr/>
          </p:nvGrpSpPr>
          <p:grpSpPr bwMode="gray">
            <a:xfrm>
              <a:off x="1036409" y="2124178"/>
              <a:ext cx="279162" cy="183993"/>
              <a:chOff x="18738472" y="-1743155"/>
              <a:chExt cx="835403" cy="550606"/>
            </a:xfrm>
            <a:solidFill>
              <a:sysClr val="window" lastClr="FFFFFF"/>
            </a:solidFill>
          </p:grpSpPr>
          <p:sp>
            <p:nvSpPr>
              <p:cNvPr id="584" name="Freeform 64"/>
              <p:cNvSpPr>
                <a:spLocks/>
              </p:cNvSpPr>
              <p:nvPr/>
            </p:nvSpPr>
            <p:spPr bwMode="gray">
              <a:xfrm>
                <a:off x="18738472" y="-1743155"/>
                <a:ext cx="835403" cy="297454"/>
              </a:xfrm>
              <a:custGeom>
                <a:avLst/>
                <a:gdLst/>
                <a:ahLst/>
                <a:cxnLst>
                  <a:cxn ang="0">
                    <a:pos x="132" y="0"/>
                  </a:cxn>
                  <a:cxn ang="0">
                    <a:pos x="132" y="0"/>
                  </a:cxn>
                  <a:cxn ang="0">
                    <a:pos x="106" y="0"/>
                  </a:cxn>
                  <a:cxn ang="0">
                    <a:pos x="80" y="6"/>
                  </a:cxn>
                  <a:cxn ang="0">
                    <a:pos x="58" y="12"/>
                  </a:cxn>
                  <a:cxn ang="0">
                    <a:pos x="38" y="22"/>
                  </a:cxn>
                  <a:cxn ang="0">
                    <a:pos x="22" y="32"/>
                  </a:cxn>
                  <a:cxn ang="0">
                    <a:pos x="10" y="44"/>
                  </a:cxn>
                  <a:cxn ang="0">
                    <a:pos x="2" y="58"/>
                  </a:cxn>
                  <a:cxn ang="0">
                    <a:pos x="0" y="66"/>
                  </a:cxn>
                  <a:cxn ang="0">
                    <a:pos x="0" y="74"/>
                  </a:cxn>
                  <a:cxn ang="0">
                    <a:pos x="0" y="74"/>
                  </a:cxn>
                  <a:cxn ang="0">
                    <a:pos x="0" y="80"/>
                  </a:cxn>
                  <a:cxn ang="0">
                    <a:pos x="2" y="84"/>
                  </a:cxn>
                  <a:cxn ang="0">
                    <a:pos x="4" y="88"/>
                  </a:cxn>
                  <a:cxn ang="0">
                    <a:pos x="8" y="92"/>
                  </a:cxn>
                  <a:cxn ang="0">
                    <a:pos x="18" y="94"/>
                  </a:cxn>
                  <a:cxn ang="0">
                    <a:pos x="32" y="92"/>
                  </a:cxn>
                  <a:cxn ang="0">
                    <a:pos x="32" y="92"/>
                  </a:cxn>
                  <a:cxn ang="0">
                    <a:pos x="36" y="82"/>
                  </a:cxn>
                  <a:cxn ang="0">
                    <a:pos x="42" y="74"/>
                  </a:cxn>
                  <a:cxn ang="0">
                    <a:pos x="50" y="64"/>
                  </a:cxn>
                  <a:cxn ang="0">
                    <a:pos x="58" y="56"/>
                  </a:cxn>
                  <a:cxn ang="0">
                    <a:pos x="58" y="56"/>
                  </a:cxn>
                  <a:cxn ang="0">
                    <a:pos x="74" y="46"/>
                  </a:cxn>
                  <a:cxn ang="0">
                    <a:pos x="92" y="36"/>
                  </a:cxn>
                  <a:cxn ang="0">
                    <a:pos x="112" y="32"/>
                  </a:cxn>
                  <a:cxn ang="0">
                    <a:pos x="132" y="30"/>
                  </a:cxn>
                  <a:cxn ang="0">
                    <a:pos x="132" y="30"/>
                  </a:cxn>
                  <a:cxn ang="0">
                    <a:pos x="154" y="32"/>
                  </a:cxn>
                  <a:cxn ang="0">
                    <a:pos x="174" y="36"/>
                  </a:cxn>
                  <a:cxn ang="0">
                    <a:pos x="192" y="46"/>
                  </a:cxn>
                  <a:cxn ang="0">
                    <a:pos x="206" y="56"/>
                  </a:cxn>
                  <a:cxn ang="0">
                    <a:pos x="206" y="56"/>
                  </a:cxn>
                  <a:cxn ang="0">
                    <a:pos x="214" y="64"/>
                  </a:cxn>
                  <a:cxn ang="0">
                    <a:pos x="222" y="74"/>
                  </a:cxn>
                  <a:cxn ang="0">
                    <a:pos x="228" y="82"/>
                  </a:cxn>
                  <a:cxn ang="0">
                    <a:pos x="232" y="92"/>
                  </a:cxn>
                  <a:cxn ang="0">
                    <a:pos x="232" y="92"/>
                  </a:cxn>
                  <a:cxn ang="0">
                    <a:pos x="246" y="94"/>
                  </a:cxn>
                  <a:cxn ang="0">
                    <a:pos x="256" y="92"/>
                  </a:cxn>
                  <a:cxn ang="0">
                    <a:pos x="260" y="88"/>
                  </a:cxn>
                  <a:cxn ang="0">
                    <a:pos x="262" y="84"/>
                  </a:cxn>
                  <a:cxn ang="0">
                    <a:pos x="264" y="80"/>
                  </a:cxn>
                  <a:cxn ang="0">
                    <a:pos x="264" y="74"/>
                  </a:cxn>
                  <a:cxn ang="0">
                    <a:pos x="264" y="74"/>
                  </a:cxn>
                  <a:cxn ang="0">
                    <a:pos x="264" y="66"/>
                  </a:cxn>
                  <a:cxn ang="0">
                    <a:pos x="262" y="58"/>
                  </a:cxn>
                  <a:cxn ang="0">
                    <a:pos x="254" y="44"/>
                  </a:cxn>
                  <a:cxn ang="0">
                    <a:pos x="242" y="32"/>
                  </a:cxn>
                  <a:cxn ang="0">
                    <a:pos x="226" y="22"/>
                  </a:cxn>
                  <a:cxn ang="0">
                    <a:pos x="206" y="12"/>
                  </a:cxn>
                  <a:cxn ang="0">
                    <a:pos x="184" y="6"/>
                  </a:cxn>
                  <a:cxn ang="0">
                    <a:pos x="160" y="0"/>
                  </a:cxn>
                  <a:cxn ang="0">
                    <a:pos x="132" y="0"/>
                  </a:cxn>
                  <a:cxn ang="0">
                    <a:pos x="132" y="0"/>
                  </a:cxn>
                </a:cxnLst>
                <a:rect l="0" t="0" r="r" b="b"/>
                <a:pathLst>
                  <a:path w="264" h="94">
                    <a:moveTo>
                      <a:pt x="132" y="0"/>
                    </a:moveTo>
                    <a:lnTo>
                      <a:pt x="132" y="0"/>
                    </a:lnTo>
                    <a:lnTo>
                      <a:pt x="106" y="0"/>
                    </a:lnTo>
                    <a:lnTo>
                      <a:pt x="80" y="6"/>
                    </a:lnTo>
                    <a:lnTo>
                      <a:pt x="58" y="12"/>
                    </a:lnTo>
                    <a:lnTo>
                      <a:pt x="38" y="22"/>
                    </a:lnTo>
                    <a:lnTo>
                      <a:pt x="22" y="32"/>
                    </a:lnTo>
                    <a:lnTo>
                      <a:pt x="10" y="44"/>
                    </a:lnTo>
                    <a:lnTo>
                      <a:pt x="2" y="58"/>
                    </a:lnTo>
                    <a:lnTo>
                      <a:pt x="0" y="66"/>
                    </a:lnTo>
                    <a:lnTo>
                      <a:pt x="0" y="74"/>
                    </a:lnTo>
                    <a:lnTo>
                      <a:pt x="0" y="74"/>
                    </a:lnTo>
                    <a:lnTo>
                      <a:pt x="0" y="80"/>
                    </a:lnTo>
                    <a:lnTo>
                      <a:pt x="2" y="84"/>
                    </a:lnTo>
                    <a:lnTo>
                      <a:pt x="4" y="88"/>
                    </a:lnTo>
                    <a:lnTo>
                      <a:pt x="8" y="92"/>
                    </a:lnTo>
                    <a:lnTo>
                      <a:pt x="18" y="94"/>
                    </a:lnTo>
                    <a:lnTo>
                      <a:pt x="32" y="92"/>
                    </a:lnTo>
                    <a:lnTo>
                      <a:pt x="32" y="92"/>
                    </a:lnTo>
                    <a:lnTo>
                      <a:pt x="36" y="82"/>
                    </a:lnTo>
                    <a:lnTo>
                      <a:pt x="42" y="74"/>
                    </a:lnTo>
                    <a:lnTo>
                      <a:pt x="50" y="64"/>
                    </a:lnTo>
                    <a:lnTo>
                      <a:pt x="58" y="56"/>
                    </a:lnTo>
                    <a:lnTo>
                      <a:pt x="58" y="56"/>
                    </a:lnTo>
                    <a:lnTo>
                      <a:pt x="74" y="46"/>
                    </a:lnTo>
                    <a:lnTo>
                      <a:pt x="92" y="36"/>
                    </a:lnTo>
                    <a:lnTo>
                      <a:pt x="112" y="32"/>
                    </a:lnTo>
                    <a:lnTo>
                      <a:pt x="132" y="30"/>
                    </a:lnTo>
                    <a:lnTo>
                      <a:pt x="132" y="30"/>
                    </a:lnTo>
                    <a:lnTo>
                      <a:pt x="154" y="32"/>
                    </a:lnTo>
                    <a:lnTo>
                      <a:pt x="174" y="36"/>
                    </a:lnTo>
                    <a:lnTo>
                      <a:pt x="192" y="46"/>
                    </a:lnTo>
                    <a:lnTo>
                      <a:pt x="206" y="56"/>
                    </a:lnTo>
                    <a:lnTo>
                      <a:pt x="206" y="56"/>
                    </a:lnTo>
                    <a:lnTo>
                      <a:pt x="214" y="64"/>
                    </a:lnTo>
                    <a:lnTo>
                      <a:pt x="222" y="74"/>
                    </a:lnTo>
                    <a:lnTo>
                      <a:pt x="228" y="82"/>
                    </a:lnTo>
                    <a:lnTo>
                      <a:pt x="232" y="92"/>
                    </a:lnTo>
                    <a:lnTo>
                      <a:pt x="232" y="92"/>
                    </a:lnTo>
                    <a:lnTo>
                      <a:pt x="246" y="94"/>
                    </a:lnTo>
                    <a:lnTo>
                      <a:pt x="256" y="92"/>
                    </a:lnTo>
                    <a:lnTo>
                      <a:pt x="260" y="88"/>
                    </a:lnTo>
                    <a:lnTo>
                      <a:pt x="262" y="84"/>
                    </a:lnTo>
                    <a:lnTo>
                      <a:pt x="264" y="80"/>
                    </a:lnTo>
                    <a:lnTo>
                      <a:pt x="264" y="74"/>
                    </a:lnTo>
                    <a:lnTo>
                      <a:pt x="264" y="74"/>
                    </a:lnTo>
                    <a:lnTo>
                      <a:pt x="264" y="66"/>
                    </a:lnTo>
                    <a:lnTo>
                      <a:pt x="262" y="58"/>
                    </a:lnTo>
                    <a:lnTo>
                      <a:pt x="254" y="44"/>
                    </a:lnTo>
                    <a:lnTo>
                      <a:pt x="242" y="32"/>
                    </a:lnTo>
                    <a:lnTo>
                      <a:pt x="226" y="22"/>
                    </a:lnTo>
                    <a:lnTo>
                      <a:pt x="206" y="12"/>
                    </a:lnTo>
                    <a:lnTo>
                      <a:pt x="184" y="6"/>
                    </a:lnTo>
                    <a:lnTo>
                      <a:pt x="160" y="0"/>
                    </a:lnTo>
                    <a:lnTo>
                      <a:pt x="132" y="0"/>
                    </a:lnTo>
                    <a:lnTo>
                      <a:pt x="132" y="0"/>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5" name="Freeform 65"/>
              <p:cNvSpPr>
                <a:spLocks noEditPoints="1"/>
              </p:cNvSpPr>
              <p:nvPr/>
            </p:nvSpPr>
            <p:spPr bwMode="gray">
              <a:xfrm>
                <a:off x="18852391" y="-1616579"/>
                <a:ext cx="607566" cy="424030"/>
              </a:xfrm>
              <a:custGeom>
                <a:avLst/>
                <a:gdLst/>
                <a:ahLst/>
                <a:cxnLst>
                  <a:cxn ang="0">
                    <a:pos x="96" y="0"/>
                  </a:cxn>
                  <a:cxn ang="0">
                    <a:pos x="58" y="6"/>
                  </a:cxn>
                  <a:cxn ang="0">
                    <a:pos x="28" y="24"/>
                  </a:cxn>
                  <a:cxn ang="0">
                    <a:pos x="8" y="52"/>
                  </a:cxn>
                  <a:cxn ang="0">
                    <a:pos x="0" y="84"/>
                  </a:cxn>
                  <a:cxn ang="0">
                    <a:pos x="2" y="100"/>
                  </a:cxn>
                  <a:cxn ang="0">
                    <a:pos x="16" y="120"/>
                  </a:cxn>
                  <a:cxn ang="0">
                    <a:pos x="42" y="130"/>
                  </a:cxn>
                  <a:cxn ang="0">
                    <a:pos x="96" y="134"/>
                  </a:cxn>
                  <a:cxn ang="0">
                    <a:pos x="134" y="132"/>
                  </a:cxn>
                  <a:cxn ang="0">
                    <a:pos x="164" y="126"/>
                  </a:cxn>
                  <a:cxn ang="0">
                    <a:pos x="186" y="112"/>
                  </a:cxn>
                  <a:cxn ang="0">
                    <a:pos x="192" y="84"/>
                  </a:cxn>
                  <a:cxn ang="0">
                    <a:pos x="192" y="68"/>
                  </a:cxn>
                  <a:cxn ang="0">
                    <a:pos x="176" y="38"/>
                  </a:cxn>
                  <a:cxn ang="0">
                    <a:pos x="150" y="14"/>
                  </a:cxn>
                  <a:cxn ang="0">
                    <a:pos x="116" y="2"/>
                  </a:cxn>
                  <a:cxn ang="0">
                    <a:pos x="96" y="0"/>
                  </a:cxn>
                  <a:cxn ang="0">
                    <a:pos x="96" y="92"/>
                  </a:cxn>
                  <a:cxn ang="0">
                    <a:pos x="80" y="88"/>
                  </a:cxn>
                  <a:cxn ang="0">
                    <a:pos x="66" y="82"/>
                  </a:cxn>
                  <a:cxn ang="0">
                    <a:pos x="58" y="70"/>
                  </a:cxn>
                  <a:cxn ang="0">
                    <a:pos x="54" y="56"/>
                  </a:cxn>
                  <a:cxn ang="0">
                    <a:pos x="54" y="50"/>
                  </a:cxn>
                  <a:cxn ang="0">
                    <a:pos x="62" y="36"/>
                  </a:cxn>
                  <a:cxn ang="0">
                    <a:pos x="72" y="28"/>
                  </a:cxn>
                  <a:cxn ang="0">
                    <a:pos x="88" y="22"/>
                  </a:cxn>
                  <a:cxn ang="0">
                    <a:pos x="96" y="22"/>
                  </a:cxn>
                  <a:cxn ang="0">
                    <a:pos x="112" y="24"/>
                  </a:cxn>
                  <a:cxn ang="0">
                    <a:pos x="126" y="32"/>
                  </a:cxn>
                  <a:cxn ang="0">
                    <a:pos x="136" y="42"/>
                  </a:cxn>
                  <a:cxn ang="0">
                    <a:pos x="138" y="56"/>
                  </a:cxn>
                  <a:cxn ang="0">
                    <a:pos x="138" y="64"/>
                  </a:cxn>
                  <a:cxn ang="0">
                    <a:pos x="132" y="76"/>
                  </a:cxn>
                  <a:cxn ang="0">
                    <a:pos x="120" y="86"/>
                  </a:cxn>
                  <a:cxn ang="0">
                    <a:pos x="104" y="90"/>
                  </a:cxn>
                  <a:cxn ang="0">
                    <a:pos x="96" y="92"/>
                  </a:cxn>
                </a:cxnLst>
                <a:rect l="0" t="0" r="r" b="b"/>
                <a:pathLst>
                  <a:path w="192" h="134">
                    <a:moveTo>
                      <a:pt x="96" y="0"/>
                    </a:moveTo>
                    <a:lnTo>
                      <a:pt x="96" y="0"/>
                    </a:lnTo>
                    <a:lnTo>
                      <a:pt x="76" y="2"/>
                    </a:lnTo>
                    <a:lnTo>
                      <a:pt x="58" y="6"/>
                    </a:lnTo>
                    <a:lnTo>
                      <a:pt x="42" y="14"/>
                    </a:lnTo>
                    <a:lnTo>
                      <a:pt x="28" y="24"/>
                    </a:lnTo>
                    <a:lnTo>
                      <a:pt x="16" y="38"/>
                    </a:lnTo>
                    <a:lnTo>
                      <a:pt x="8" y="52"/>
                    </a:lnTo>
                    <a:lnTo>
                      <a:pt x="2" y="68"/>
                    </a:lnTo>
                    <a:lnTo>
                      <a:pt x="0" y="84"/>
                    </a:lnTo>
                    <a:lnTo>
                      <a:pt x="0" y="84"/>
                    </a:lnTo>
                    <a:lnTo>
                      <a:pt x="2" y="100"/>
                    </a:lnTo>
                    <a:lnTo>
                      <a:pt x="8" y="112"/>
                    </a:lnTo>
                    <a:lnTo>
                      <a:pt x="16" y="120"/>
                    </a:lnTo>
                    <a:lnTo>
                      <a:pt x="28" y="126"/>
                    </a:lnTo>
                    <a:lnTo>
                      <a:pt x="42" y="130"/>
                    </a:lnTo>
                    <a:lnTo>
                      <a:pt x="58" y="132"/>
                    </a:lnTo>
                    <a:lnTo>
                      <a:pt x="96" y="134"/>
                    </a:lnTo>
                    <a:lnTo>
                      <a:pt x="96" y="134"/>
                    </a:lnTo>
                    <a:lnTo>
                      <a:pt x="134" y="132"/>
                    </a:lnTo>
                    <a:lnTo>
                      <a:pt x="150" y="130"/>
                    </a:lnTo>
                    <a:lnTo>
                      <a:pt x="164" y="126"/>
                    </a:lnTo>
                    <a:lnTo>
                      <a:pt x="176" y="120"/>
                    </a:lnTo>
                    <a:lnTo>
                      <a:pt x="186" y="112"/>
                    </a:lnTo>
                    <a:lnTo>
                      <a:pt x="192" y="100"/>
                    </a:lnTo>
                    <a:lnTo>
                      <a:pt x="192" y="84"/>
                    </a:lnTo>
                    <a:lnTo>
                      <a:pt x="192" y="84"/>
                    </a:lnTo>
                    <a:lnTo>
                      <a:pt x="192" y="68"/>
                    </a:lnTo>
                    <a:lnTo>
                      <a:pt x="186" y="52"/>
                    </a:lnTo>
                    <a:lnTo>
                      <a:pt x="176" y="38"/>
                    </a:lnTo>
                    <a:lnTo>
                      <a:pt x="164" y="24"/>
                    </a:lnTo>
                    <a:lnTo>
                      <a:pt x="150" y="14"/>
                    </a:lnTo>
                    <a:lnTo>
                      <a:pt x="134" y="6"/>
                    </a:lnTo>
                    <a:lnTo>
                      <a:pt x="116" y="2"/>
                    </a:lnTo>
                    <a:lnTo>
                      <a:pt x="96" y="0"/>
                    </a:lnTo>
                    <a:lnTo>
                      <a:pt x="96" y="0"/>
                    </a:lnTo>
                    <a:close/>
                    <a:moveTo>
                      <a:pt x="96" y="92"/>
                    </a:moveTo>
                    <a:lnTo>
                      <a:pt x="96" y="92"/>
                    </a:lnTo>
                    <a:lnTo>
                      <a:pt x="88" y="90"/>
                    </a:lnTo>
                    <a:lnTo>
                      <a:pt x="80" y="88"/>
                    </a:lnTo>
                    <a:lnTo>
                      <a:pt x="72" y="86"/>
                    </a:lnTo>
                    <a:lnTo>
                      <a:pt x="66" y="82"/>
                    </a:lnTo>
                    <a:lnTo>
                      <a:pt x="62" y="76"/>
                    </a:lnTo>
                    <a:lnTo>
                      <a:pt x="58" y="70"/>
                    </a:lnTo>
                    <a:lnTo>
                      <a:pt x="54" y="64"/>
                    </a:lnTo>
                    <a:lnTo>
                      <a:pt x="54" y="56"/>
                    </a:lnTo>
                    <a:lnTo>
                      <a:pt x="54" y="56"/>
                    </a:lnTo>
                    <a:lnTo>
                      <a:pt x="54" y="50"/>
                    </a:lnTo>
                    <a:lnTo>
                      <a:pt x="58" y="42"/>
                    </a:lnTo>
                    <a:lnTo>
                      <a:pt x="62" y="36"/>
                    </a:lnTo>
                    <a:lnTo>
                      <a:pt x="66" y="32"/>
                    </a:lnTo>
                    <a:lnTo>
                      <a:pt x="72" y="28"/>
                    </a:lnTo>
                    <a:lnTo>
                      <a:pt x="80" y="24"/>
                    </a:lnTo>
                    <a:lnTo>
                      <a:pt x="88" y="22"/>
                    </a:lnTo>
                    <a:lnTo>
                      <a:pt x="96" y="22"/>
                    </a:lnTo>
                    <a:lnTo>
                      <a:pt x="96" y="22"/>
                    </a:lnTo>
                    <a:lnTo>
                      <a:pt x="104" y="22"/>
                    </a:lnTo>
                    <a:lnTo>
                      <a:pt x="112" y="24"/>
                    </a:lnTo>
                    <a:lnTo>
                      <a:pt x="120" y="28"/>
                    </a:lnTo>
                    <a:lnTo>
                      <a:pt x="126" y="32"/>
                    </a:lnTo>
                    <a:lnTo>
                      <a:pt x="132" y="36"/>
                    </a:lnTo>
                    <a:lnTo>
                      <a:pt x="136" y="42"/>
                    </a:lnTo>
                    <a:lnTo>
                      <a:pt x="138" y="50"/>
                    </a:lnTo>
                    <a:lnTo>
                      <a:pt x="138" y="56"/>
                    </a:lnTo>
                    <a:lnTo>
                      <a:pt x="138" y="56"/>
                    </a:lnTo>
                    <a:lnTo>
                      <a:pt x="138" y="64"/>
                    </a:lnTo>
                    <a:lnTo>
                      <a:pt x="136" y="70"/>
                    </a:lnTo>
                    <a:lnTo>
                      <a:pt x="132" y="76"/>
                    </a:lnTo>
                    <a:lnTo>
                      <a:pt x="126" y="82"/>
                    </a:lnTo>
                    <a:lnTo>
                      <a:pt x="120" y="86"/>
                    </a:lnTo>
                    <a:lnTo>
                      <a:pt x="112" y="88"/>
                    </a:lnTo>
                    <a:lnTo>
                      <a:pt x="104" y="90"/>
                    </a:lnTo>
                    <a:lnTo>
                      <a:pt x="96" y="92"/>
                    </a:lnTo>
                    <a:lnTo>
                      <a:pt x="96" y="92"/>
                    </a:lnTo>
                    <a:close/>
                  </a:path>
                </a:pathLst>
              </a:custGeom>
              <a:grp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86" name="组合 389"/>
          <p:cNvGrpSpPr>
            <a:grpSpLocks noChangeAspect="1"/>
          </p:cNvGrpSpPr>
          <p:nvPr/>
        </p:nvGrpSpPr>
        <p:grpSpPr bwMode="gray">
          <a:xfrm>
            <a:off x="1624207" y="2271871"/>
            <a:ext cx="333027" cy="333027"/>
            <a:chOff x="-814907" y="987574"/>
            <a:chExt cx="582749" cy="582749"/>
          </a:xfrm>
        </p:grpSpPr>
        <p:sp>
          <p:nvSpPr>
            <p:cNvPr id="587" name="椭圆 733"/>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8"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noAutofit/>
            </a:bodyPr>
            <a:lstStyle/>
            <a:p>
              <a:pPr defTabSz="913851" fontAlgn="ctr">
                <a:spcBef>
                  <a:spcPct val="0"/>
                </a:spcBef>
                <a:spcAft>
                  <a:spcPct val="0"/>
                </a:spcAft>
                <a:defRPr/>
              </a:pPr>
              <a:endParaRPr lang="en-US" altLang="zh-CN" sz="1100"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89" name="组合 528"/>
          <p:cNvGrpSpPr>
            <a:grpSpLocks noChangeAspect="1"/>
          </p:cNvGrpSpPr>
          <p:nvPr/>
        </p:nvGrpSpPr>
        <p:grpSpPr bwMode="gray">
          <a:xfrm>
            <a:off x="1624207" y="1905546"/>
            <a:ext cx="333027" cy="333027"/>
            <a:chOff x="-1410841" y="3435113"/>
            <a:chExt cx="788399" cy="788400"/>
          </a:xfrm>
        </p:grpSpPr>
        <p:sp>
          <p:nvSpPr>
            <p:cNvPr id="590" name="椭圆 736"/>
            <p:cNvSpPr/>
            <p:nvPr/>
          </p:nvSpPr>
          <p:spPr bwMode="gray">
            <a:xfrm>
              <a:off x="-1410841" y="3435113"/>
              <a:ext cx="788399" cy="788400"/>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1100" kern="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1" name="Freeform 5"/>
            <p:cNvSpPr>
              <a:spLocks noEditPoints="1"/>
            </p:cNvSpPr>
            <p:nvPr/>
          </p:nvSpPr>
          <p:spPr bwMode="gray">
            <a:xfrm>
              <a:off x="-1268411" y="3606800"/>
              <a:ext cx="478082" cy="414338"/>
            </a:xfrm>
            <a:custGeom>
              <a:avLst/>
              <a:gdLst>
                <a:gd name="T0" fmla="*/ 2147483647 w 16170"/>
                <a:gd name="T1" fmla="*/ 2147483647 h 14014"/>
                <a:gd name="T2" fmla="*/ 2147483647 w 16170"/>
                <a:gd name="T3" fmla="*/ 2147483647 h 14014"/>
                <a:gd name="T4" fmla="*/ 2147483647 w 16170"/>
                <a:gd name="T5" fmla="*/ 2147483647 h 14014"/>
                <a:gd name="T6" fmla="*/ 2147483647 w 16170"/>
                <a:gd name="T7" fmla="*/ 2147483647 h 14014"/>
                <a:gd name="T8" fmla="*/ 2147483647 w 16170"/>
                <a:gd name="T9" fmla="*/ 2147483647 h 14014"/>
                <a:gd name="T10" fmla="*/ 2147483647 w 16170"/>
                <a:gd name="T11" fmla="*/ 2147483647 h 14014"/>
                <a:gd name="T12" fmla="*/ 2147483647 w 16170"/>
                <a:gd name="T13" fmla="*/ 2147483647 h 14014"/>
                <a:gd name="T14" fmla="*/ 2147483647 w 16170"/>
                <a:gd name="T15" fmla="*/ 2147483647 h 14014"/>
                <a:gd name="T16" fmla="*/ 2147483647 w 16170"/>
                <a:gd name="T17" fmla="*/ 2147483647 h 14014"/>
                <a:gd name="T18" fmla="*/ 2147483647 w 16170"/>
                <a:gd name="T19" fmla="*/ 2147483647 h 14014"/>
                <a:gd name="T20" fmla="*/ 2147483647 w 16170"/>
                <a:gd name="T21" fmla="*/ 2147483647 h 14014"/>
                <a:gd name="T22" fmla="*/ 2147483647 w 16170"/>
                <a:gd name="T23" fmla="*/ 2147483647 h 14014"/>
                <a:gd name="T24" fmla="*/ 2147483647 w 16170"/>
                <a:gd name="T25" fmla="*/ 2147483647 h 14014"/>
                <a:gd name="T26" fmla="*/ 2147483647 w 16170"/>
                <a:gd name="T27" fmla="*/ 2147483647 h 14014"/>
                <a:gd name="T28" fmla="*/ 2147483647 w 16170"/>
                <a:gd name="T29" fmla="*/ 2147483647 h 14014"/>
                <a:gd name="T30" fmla="*/ 2147483647 w 16170"/>
                <a:gd name="T31" fmla="*/ 2147483647 h 14014"/>
                <a:gd name="T32" fmla="*/ 2147483647 w 16170"/>
                <a:gd name="T33" fmla="*/ 2147483647 h 14014"/>
                <a:gd name="T34" fmla="*/ 2147483647 w 16170"/>
                <a:gd name="T35" fmla="*/ 2147483647 h 14014"/>
                <a:gd name="T36" fmla="*/ 2147483647 w 16170"/>
                <a:gd name="T37" fmla="*/ 2147483647 h 14014"/>
                <a:gd name="T38" fmla="*/ 2147483647 w 16170"/>
                <a:gd name="T39" fmla="*/ 2147483647 h 14014"/>
                <a:gd name="T40" fmla="*/ 2147483647 w 16170"/>
                <a:gd name="T41" fmla="*/ 2147483647 h 14014"/>
                <a:gd name="T42" fmla="*/ 2147483647 w 16170"/>
                <a:gd name="T43" fmla="*/ 2147483647 h 14014"/>
                <a:gd name="T44" fmla="*/ 2147483647 w 16170"/>
                <a:gd name="T45" fmla="*/ 2147483647 h 14014"/>
                <a:gd name="T46" fmla="*/ 2147483647 w 16170"/>
                <a:gd name="T47" fmla="*/ 2147483647 h 14014"/>
                <a:gd name="T48" fmla="*/ 2147483647 w 16170"/>
                <a:gd name="T49" fmla="*/ 2147483647 h 14014"/>
                <a:gd name="T50" fmla="*/ 2147483647 w 16170"/>
                <a:gd name="T51" fmla="*/ 2147483647 h 14014"/>
                <a:gd name="T52" fmla="*/ 2147483647 w 16170"/>
                <a:gd name="T53" fmla="*/ 2147483647 h 14014"/>
                <a:gd name="T54" fmla="*/ 2147483647 w 16170"/>
                <a:gd name="T55" fmla="*/ 2147483647 h 14014"/>
                <a:gd name="T56" fmla="*/ 2147483647 w 16170"/>
                <a:gd name="T57" fmla="*/ 2147483647 h 14014"/>
                <a:gd name="T58" fmla="*/ 2147483647 w 16170"/>
                <a:gd name="T59" fmla="*/ 2147483647 h 14014"/>
                <a:gd name="T60" fmla="*/ 2147483647 w 16170"/>
                <a:gd name="T61" fmla="*/ 2147483647 h 14014"/>
                <a:gd name="T62" fmla="*/ 0 w 16170"/>
                <a:gd name="T63" fmla="*/ 2147483647 h 14014"/>
                <a:gd name="T64" fmla="*/ 2147483647 w 16170"/>
                <a:gd name="T65" fmla="*/ 2147483647 h 14014"/>
                <a:gd name="T66" fmla="*/ 2147483647 w 16170"/>
                <a:gd name="T67" fmla="*/ 2147483647 h 14014"/>
                <a:gd name="T68" fmla="*/ 2147483647 w 16170"/>
                <a:gd name="T69" fmla="*/ 2147483647 h 14014"/>
                <a:gd name="T70" fmla="*/ 2147483647 w 16170"/>
                <a:gd name="T71" fmla="*/ 2147483647 h 14014"/>
                <a:gd name="T72" fmla="*/ 2147483647 w 16170"/>
                <a:gd name="T73" fmla="*/ 2147483647 h 14014"/>
                <a:gd name="T74" fmla="*/ 2147483647 w 16170"/>
                <a:gd name="T75" fmla="*/ 2147483647 h 14014"/>
                <a:gd name="T76" fmla="*/ 2147483647 w 16170"/>
                <a:gd name="T77" fmla="*/ 2147483647 h 14014"/>
                <a:gd name="T78" fmla="*/ 2147483647 w 16170"/>
                <a:gd name="T79" fmla="*/ 2147483647 h 14014"/>
                <a:gd name="T80" fmla="*/ 2147483647 w 16170"/>
                <a:gd name="T81" fmla="*/ 2147483647 h 14014"/>
                <a:gd name="T82" fmla="*/ 2147483647 w 16170"/>
                <a:gd name="T83" fmla="*/ 2147483647 h 14014"/>
                <a:gd name="T84" fmla="*/ 2147483647 w 16170"/>
                <a:gd name="T85" fmla="*/ 2147483647 h 14014"/>
                <a:gd name="T86" fmla="*/ 2147483647 w 16170"/>
                <a:gd name="T87" fmla="*/ 2147483647 h 14014"/>
                <a:gd name="T88" fmla="*/ 2147483647 w 16170"/>
                <a:gd name="T89" fmla="*/ 2147483647 h 14014"/>
                <a:gd name="T90" fmla="*/ 2147483647 w 16170"/>
                <a:gd name="T91" fmla="*/ 2147483647 h 14014"/>
                <a:gd name="T92" fmla="*/ 2147483647 w 16170"/>
                <a:gd name="T93" fmla="*/ 2147483647 h 14014"/>
                <a:gd name="T94" fmla="*/ 2147483647 w 16170"/>
                <a:gd name="T95" fmla="*/ 2147483647 h 14014"/>
                <a:gd name="T96" fmla="*/ 2147483647 w 16170"/>
                <a:gd name="T97" fmla="*/ 2147483647 h 14014"/>
                <a:gd name="T98" fmla="*/ 2147483647 w 16170"/>
                <a:gd name="T99" fmla="*/ 2147483647 h 14014"/>
                <a:gd name="T100" fmla="*/ 2147483647 w 16170"/>
                <a:gd name="T101" fmla="*/ 2147483647 h 14014"/>
                <a:gd name="T102" fmla="*/ 2147483647 w 16170"/>
                <a:gd name="T103" fmla="*/ 2147483647 h 14014"/>
                <a:gd name="T104" fmla="*/ 2147483647 w 16170"/>
                <a:gd name="T105" fmla="*/ 2147483647 h 14014"/>
                <a:gd name="T106" fmla="*/ 2147483647 w 16170"/>
                <a:gd name="T107" fmla="*/ 2147483647 h 14014"/>
                <a:gd name="T108" fmla="*/ 2147483647 w 16170"/>
                <a:gd name="T109" fmla="*/ 2147483647 h 14014"/>
                <a:gd name="T110" fmla="*/ 2147483647 w 16170"/>
                <a:gd name="T111" fmla="*/ 2147483647 h 14014"/>
                <a:gd name="T112" fmla="*/ 2147483647 w 16170"/>
                <a:gd name="T113" fmla="*/ 2147483647 h 14014"/>
                <a:gd name="T114" fmla="*/ 2147483647 w 16170"/>
                <a:gd name="T115" fmla="*/ 2147483647 h 14014"/>
                <a:gd name="T116" fmla="*/ 2147483647 w 16170"/>
                <a:gd name="T117" fmla="*/ 2147483647 h 14014"/>
                <a:gd name="T118" fmla="*/ 2147483647 w 16170"/>
                <a:gd name="T119" fmla="*/ 2147483647 h 14014"/>
                <a:gd name="T120" fmla="*/ 2147483647 w 16170"/>
                <a:gd name="T121" fmla="*/ 2147483647 h 140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170"/>
                <a:gd name="T184" fmla="*/ 0 h 14014"/>
                <a:gd name="T185" fmla="*/ 16170 w 16170"/>
                <a:gd name="T186" fmla="*/ 14014 h 140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solidFill>
              <a:sysClr val="window" lastClr="FFFFFF"/>
            </a:solidFill>
            <a:ln w="9525">
              <a:noFill/>
              <a:round/>
              <a:headEnd/>
              <a:tailEnd/>
            </a:ln>
          </p:spPr>
          <p:txBody>
            <a:bodyPr wrap="square">
              <a:noAutofit/>
            </a:bodyPr>
            <a:lstStyle/>
            <a:p>
              <a:pPr defTabSz="913851" fontAlgn="ctr">
                <a:spcBef>
                  <a:spcPct val="0"/>
                </a:spcBef>
                <a:spcAft>
                  <a:spcPct val="0"/>
                </a:spcAft>
                <a:defRPr/>
              </a:pPr>
              <a:endParaRPr lang="en-US" altLang="zh-CN" sz="1100" kern="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92" name="组合 389"/>
          <p:cNvGrpSpPr>
            <a:grpSpLocks noChangeAspect="1"/>
          </p:cNvGrpSpPr>
          <p:nvPr/>
        </p:nvGrpSpPr>
        <p:grpSpPr bwMode="gray">
          <a:xfrm>
            <a:off x="1624207" y="1544630"/>
            <a:ext cx="333027" cy="333027"/>
            <a:chOff x="-814907" y="987574"/>
            <a:chExt cx="582749" cy="582749"/>
          </a:xfrm>
        </p:grpSpPr>
        <p:sp>
          <p:nvSpPr>
            <p:cNvPr id="593" name="椭圆 740"/>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2799"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4"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noAutofit/>
            </a:bodyPr>
            <a:lstStyle/>
            <a:p>
              <a:pPr defTabSz="913851" fontAlgn="ctr">
                <a:spcBef>
                  <a:spcPct val="0"/>
                </a:spcBef>
                <a:spcAft>
                  <a:spcPct val="0"/>
                </a:spcAft>
                <a:defRPr/>
              </a:pPr>
              <a:endParaRPr lang="en-US" altLang="zh-CN" sz="2799" kern="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95" name="组合 389"/>
          <p:cNvGrpSpPr>
            <a:grpSpLocks noChangeAspect="1"/>
          </p:cNvGrpSpPr>
          <p:nvPr/>
        </p:nvGrpSpPr>
        <p:grpSpPr bwMode="gray">
          <a:xfrm>
            <a:off x="1624207" y="2643332"/>
            <a:ext cx="333027" cy="333027"/>
            <a:chOff x="-814907" y="987574"/>
            <a:chExt cx="582749" cy="582749"/>
          </a:xfrm>
        </p:grpSpPr>
        <p:sp>
          <p:nvSpPr>
            <p:cNvPr id="596" name="椭圆 751"/>
            <p:cNvSpPr/>
            <p:nvPr/>
          </p:nvSpPr>
          <p:spPr bwMode="gray">
            <a:xfrm>
              <a:off x="-814907" y="987574"/>
              <a:ext cx="582749" cy="582749"/>
            </a:xfrm>
            <a:prstGeom prst="ellipse">
              <a:avLst/>
            </a:prstGeom>
            <a:solidFill>
              <a:sysClr val="windowText" lastClr="000000">
                <a:lumMod val="50000"/>
                <a:lumOff val="50000"/>
              </a:sysClr>
            </a:solidFill>
            <a:ln>
              <a:noFill/>
            </a:ln>
            <a:effectLst/>
            <a:extLst/>
          </p:spPr>
          <p:txBody>
            <a:bodyPr wrap="square">
              <a:noAutofit/>
            </a:bodyPr>
            <a:lstStyle/>
            <a:p>
              <a:pPr defTabSz="913851" fontAlgn="ctr">
                <a:spcBef>
                  <a:spcPct val="0"/>
                </a:spcBef>
                <a:spcAft>
                  <a:spcPct val="0"/>
                </a:spcAft>
                <a:buClr>
                  <a:srgbClr val="CC9900"/>
                </a:buClr>
                <a:buFont typeface="Wingdings" pitchFamily="2" charset="2"/>
                <a:buChar char="n"/>
                <a:defRPr/>
              </a:pPr>
              <a:endParaRPr lang="en-US" altLang="zh-CN" sz="11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7" name="Freeform 173"/>
            <p:cNvSpPr>
              <a:spLocks noEditPoints="1"/>
            </p:cNvSpPr>
            <p:nvPr/>
          </p:nvSpPr>
          <p:spPr bwMode="gray">
            <a:xfrm>
              <a:off x="-720578" y="1117540"/>
              <a:ext cx="394089" cy="322818"/>
            </a:xfrm>
            <a:custGeom>
              <a:avLst/>
              <a:gdLst/>
              <a:ahLst/>
              <a:cxnLst>
                <a:cxn ang="0">
                  <a:pos x="8976" y="5808"/>
                </a:cxn>
                <a:cxn ang="0">
                  <a:pos x="6336" y="7920"/>
                </a:cxn>
                <a:cxn ang="0">
                  <a:pos x="7788" y="13376"/>
                </a:cxn>
                <a:cxn ang="0">
                  <a:pos x="8008" y="9636"/>
                </a:cxn>
                <a:cxn ang="0">
                  <a:pos x="5720" y="10780"/>
                </a:cxn>
                <a:cxn ang="0">
                  <a:pos x="3916" y="12276"/>
                </a:cxn>
                <a:cxn ang="0">
                  <a:pos x="4532" y="13376"/>
                </a:cxn>
                <a:cxn ang="0">
                  <a:pos x="1804" y="12276"/>
                </a:cxn>
                <a:cxn ang="0">
                  <a:pos x="2376" y="10780"/>
                </a:cxn>
                <a:cxn ang="0">
                  <a:pos x="0" y="5368"/>
                </a:cxn>
                <a:cxn ang="0">
                  <a:pos x="2288" y="9592"/>
                </a:cxn>
                <a:cxn ang="0">
                  <a:pos x="3740" y="4268"/>
                </a:cxn>
                <a:cxn ang="0">
                  <a:pos x="8712" y="4840"/>
                </a:cxn>
                <a:cxn ang="0">
                  <a:pos x="10340" y="5368"/>
                </a:cxn>
                <a:cxn ang="0">
                  <a:pos x="12496" y="5808"/>
                </a:cxn>
                <a:cxn ang="0">
                  <a:pos x="13640" y="5368"/>
                </a:cxn>
                <a:cxn ang="0">
                  <a:pos x="14256" y="3916"/>
                </a:cxn>
                <a:cxn ang="0">
                  <a:pos x="13860" y="4972"/>
                </a:cxn>
                <a:cxn ang="0">
                  <a:pos x="14124" y="616"/>
                </a:cxn>
                <a:cxn ang="0">
                  <a:pos x="14608" y="2376"/>
                </a:cxn>
                <a:cxn ang="0">
                  <a:pos x="14960" y="2420"/>
                </a:cxn>
                <a:cxn ang="0">
                  <a:pos x="15224" y="2596"/>
                </a:cxn>
                <a:cxn ang="0">
                  <a:pos x="15400" y="2860"/>
                </a:cxn>
                <a:cxn ang="0">
                  <a:pos x="15444" y="3168"/>
                </a:cxn>
                <a:cxn ang="0">
                  <a:pos x="15356" y="3564"/>
                </a:cxn>
                <a:cxn ang="0">
                  <a:pos x="15136" y="3828"/>
                </a:cxn>
                <a:cxn ang="0">
                  <a:pos x="15840" y="5368"/>
                </a:cxn>
                <a:cxn ang="0">
                  <a:pos x="16368" y="5808"/>
                </a:cxn>
                <a:cxn ang="0">
                  <a:pos x="16368" y="7216"/>
                </a:cxn>
                <a:cxn ang="0">
                  <a:pos x="13860" y="12276"/>
                </a:cxn>
                <a:cxn ang="0">
                  <a:pos x="15224" y="13376"/>
                </a:cxn>
                <a:cxn ang="0">
                  <a:pos x="10032" y="12276"/>
                </a:cxn>
                <a:cxn ang="0">
                  <a:pos x="14476" y="7216"/>
                </a:cxn>
                <a:cxn ang="0">
                  <a:pos x="8624" y="5808"/>
                </a:cxn>
                <a:cxn ang="0">
                  <a:pos x="5104" y="44"/>
                </a:cxn>
                <a:cxn ang="0">
                  <a:pos x="4532" y="264"/>
                </a:cxn>
                <a:cxn ang="0">
                  <a:pos x="4092" y="704"/>
                </a:cxn>
                <a:cxn ang="0">
                  <a:pos x="3872" y="1276"/>
                </a:cxn>
                <a:cxn ang="0">
                  <a:pos x="3872" y="1936"/>
                </a:cxn>
                <a:cxn ang="0">
                  <a:pos x="4092" y="2508"/>
                </a:cxn>
                <a:cxn ang="0">
                  <a:pos x="4532" y="2904"/>
                </a:cxn>
                <a:cxn ang="0">
                  <a:pos x="5104" y="3168"/>
                </a:cxn>
                <a:cxn ang="0">
                  <a:pos x="5764" y="3168"/>
                </a:cxn>
                <a:cxn ang="0">
                  <a:pos x="6336" y="2904"/>
                </a:cxn>
                <a:cxn ang="0">
                  <a:pos x="6776" y="2508"/>
                </a:cxn>
                <a:cxn ang="0">
                  <a:pos x="6996" y="1936"/>
                </a:cxn>
                <a:cxn ang="0">
                  <a:pos x="6996" y="1276"/>
                </a:cxn>
                <a:cxn ang="0">
                  <a:pos x="6776" y="704"/>
                </a:cxn>
                <a:cxn ang="0">
                  <a:pos x="6336" y="264"/>
                </a:cxn>
                <a:cxn ang="0">
                  <a:pos x="5764" y="44"/>
                </a:cxn>
              </a:cxnLst>
              <a:rect l="0" t="0" r="r" b="b"/>
              <a:pathLst>
                <a:path w="16368" h="13376">
                  <a:moveTo>
                    <a:pt x="8624" y="5808"/>
                  </a:moveTo>
                  <a:lnTo>
                    <a:pt x="8976" y="5808"/>
                  </a:lnTo>
                  <a:lnTo>
                    <a:pt x="6556" y="5764"/>
                  </a:lnTo>
                  <a:lnTo>
                    <a:pt x="6336" y="7920"/>
                  </a:lnTo>
                  <a:lnTo>
                    <a:pt x="9856" y="9064"/>
                  </a:lnTo>
                  <a:lnTo>
                    <a:pt x="7788" y="13376"/>
                  </a:lnTo>
                  <a:lnTo>
                    <a:pt x="6644" y="13376"/>
                  </a:lnTo>
                  <a:lnTo>
                    <a:pt x="8008" y="9636"/>
                  </a:lnTo>
                  <a:lnTo>
                    <a:pt x="5720" y="9592"/>
                  </a:lnTo>
                  <a:lnTo>
                    <a:pt x="5720" y="10780"/>
                  </a:lnTo>
                  <a:lnTo>
                    <a:pt x="3916" y="10780"/>
                  </a:lnTo>
                  <a:lnTo>
                    <a:pt x="3916" y="12276"/>
                  </a:lnTo>
                  <a:lnTo>
                    <a:pt x="4532" y="12276"/>
                  </a:lnTo>
                  <a:lnTo>
                    <a:pt x="4532" y="13376"/>
                  </a:lnTo>
                  <a:lnTo>
                    <a:pt x="1804" y="13376"/>
                  </a:lnTo>
                  <a:lnTo>
                    <a:pt x="1804" y="12276"/>
                  </a:lnTo>
                  <a:lnTo>
                    <a:pt x="2376" y="12276"/>
                  </a:lnTo>
                  <a:lnTo>
                    <a:pt x="2376" y="10780"/>
                  </a:lnTo>
                  <a:lnTo>
                    <a:pt x="792" y="10780"/>
                  </a:lnTo>
                  <a:lnTo>
                    <a:pt x="0" y="5368"/>
                  </a:lnTo>
                  <a:lnTo>
                    <a:pt x="1672" y="5368"/>
                  </a:lnTo>
                  <a:lnTo>
                    <a:pt x="2288" y="9592"/>
                  </a:lnTo>
                  <a:lnTo>
                    <a:pt x="3740" y="9592"/>
                  </a:lnTo>
                  <a:lnTo>
                    <a:pt x="3740" y="4268"/>
                  </a:lnTo>
                  <a:lnTo>
                    <a:pt x="3740" y="3608"/>
                  </a:lnTo>
                  <a:lnTo>
                    <a:pt x="8712" y="4840"/>
                  </a:lnTo>
                  <a:lnTo>
                    <a:pt x="10295" y="4972"/>
                  </a:lnTo>
                  <a:lnTo>
                    <a:pt x="10340" y="5368"/>
                  </a:lnTo>
                  <a:lnTo>
                    <a:pt x="12496" y="5148"/>
                  </a:lnTo>
                  <a:lnTo>
                    <a:pt x="12496" y="5808"/>
                  </a:lnTo>
                  <a:lnTo>
                    <a:pt x="13640" y="5808"/>
                  </a:lnTo>
                  <a:lnTo>
                    <a:pt x="13640" y="5368"/>
                  </a:lnTo>
                  <a:lnTo>
                    <a:pt x="14256" y="5368"/>
                  </a:lnTo>
                  <a:lnTo>
                    <a:pt x="14256" y="3916"/>
                  </a:lnTo>
                  <a:lnTo>
                    <a:pt x="14168" y="3872"/>
                  </a:lnTo>
                  <a:lnTo>
                    <a:pt x="13860" y="4972"/>
                  </a:lnTo>
                  <a:lnTo>
                    <a:pt x="13024" y="4752"/>
                  </a:lnTo>
                  <a:lnTo>
                    <a:pt x="14124" y="616"/>
                  </a:lnTo>
                  <a:lnTo>
                    <a:pt x="15004" y="880"/>
                  </a:lnTo>
                  <a:lnTo>
                    <a:pt x="14608" y="2376"/>
                  </a:lnTo>
                  <a:lnTo>
                    <a:pt x="14784" y="2376"/>
                  </a:lnTo>
                  <a:lnTo>
                    <a:pt x="14960" y="2420"/>
                  </a:lnTo>
                  <a:lnTo>
                    <a:pt x="15092" y="2508"/>
                  </a:lnTo>
                  <a:lnTo>
                    <a:pt x="15224" y="2596"/>
                  </a:lnTo>
                  <a:lnTo>
                    <a:pt x="15312" y="2728"/>
                  </a:lnTo>
                  <a:lnTo>
                    <a:pt x="15400" y="2860"/>
                  </a:lnTo>
                  <a:lnTo>
                    <a:pt x="15444" y="2992"/>
                  </a:lnTo>
                  <a:lnTo>
                    <a:pt x="15444" y="3168"/>
                  </a:lnTo>
                  <a:lnTo>
                    <a:pt x="15444" y="3388"/>
                  </a:lnTo>
                  <a:lnTo>
                    <a:pt x="15356" y="3564"/>
                  </a:lnTo>
                  <a:lnTo>
                    <a:pt x="15268" y="3696"/>
                  </a:lnTo>
                  <a:lnTo>
                    <a:pt x="15136" y="3828"/>
                  </a:lnTo>
                  <a:lnTo>
                    <a:pt x="15136" y="5368"/>
                  </a:lnTo>
                  <a:lnTo>
                    <a:pt x="15840" y="5368"/>
                  </a:lnTo>
                  <a:lnTo>
                    <a:pt x="15840" y="5808"/>
                  </a:lnTo>
                  <a:lnTo>
                    <a:pt x="16368" y="5808"/>
                  </a:lnTo>
                  <a:lnTo>
                    <a:pt x="16368" y="6687"/>
                  </a:lnTo>
                  <a:lnTo>
                    <a:pt x="16368" y="7216"/>
                  </a:lnTo>
                  <a:lnTo>
                    <a:pt x="16148" y="7216"/>
                  </a:lnTo>
                  <a:lnTo>
                    <a:pt x="13860" y="12276"/>
                  </a:lnTo>
                  <a:lnTo>
                    <a:pt x="15224" y="12276"/>
                  </a:lnTo>
                  <a:lnTo>
                    <a:pt x="15224" y="13376"/>
                  </a:lnTo>
                  <a:lnTo>
                    <a:pt x="10032" y="13376"/>
                  </a:lnTo>
                  <a:lnTo>
                    <a:pt x="10032" y="12276"/>
                  </a:lnTo>
                  <a:lnTo>
                    <a:pt x="12188" y="12276"/>
                  </a:lnTo>
                  <a:lnTo>
                    <a:pt x="14476" y="7216"/>
                  </a:lnTo>
                  <a:lnTo>
                    <a:pt x="8624" y="7216"/>
                  </a:lnTo>
                  <a:lnTo>
                    <a:pt x="8624" y="5808"/>
                  </a:lnTo>
                  <a:close/>
                  <a:moveTo>
                    <a:pt x="5412" y="0"/>
                  </a:moveTo>
                  <a:lnTo>
                    <a:pt x="5104" y="44"/>
                  </a:lnTo>
                  <a:lnTo>
                    <a:pt x="4796" y="132"/>
                  </a:lnTo>
                  <a:lnTo>
                    <a:pt x="4532" y="264"/>
                  </a:lnTo>
                  <a:lnTo>
                    <a:pt x="4312" y="484"/>
                  </a:lnTo>
                  <a:lnTo>
                    <a:pt x="4092" y="704"/>
                  </a:lnTo>
                  <a:lnTo>
                    <a:pt x="3960" y="968"/>
                  </a:lnTo>
                  <a:lnTo>
                    <a:pt x="3872" y="1276"/>
                  </a:lnTo>
                  <a:lnTo>
                    <a:pt x="3828" y="1584"/>
                  </a:lnTo>
                  <a:lnTo>
                    <a:pt x="3872" y="1936"/>
                  </a:lnTo>
                  <a:lnTo>
                    <a:pt x="3960" y="2199"/>
                  </a:lnTo>
                  <a:lnTo>
                    <a:pt x="4092" y="2508"/>
                  </a:lnTo>
                  <a:lnTo>
                    <a:pt x="4312" y="2728"/>
                  </a:lnTo>
                  <a:lnTo>
                    <a:pt x="4532" y="2904"/>
                  </a:lnTo>
                  <a:lnTo>
                    <a:pt x="4796" y="3080"/>
                  </a:lnTo>
                  <a:lnTo>
                    <a:pt x="5104" y="3168"/>
                  </a:lnTo>
                  <a:lnTo>
                    <a:pt x="5412" y="3212"/>
                  </a:lnTo>
                  <a:lnTo>
                    <a:pt x="5764" y="3168"/>
                  </a:lnTo>
                  <a:lnTo>
                    <a:pt x="6073" y="3080"/>
                  </a:lnTo>
                  <a:lnTo>
                    <a:pt x="6336" y="2904"/>
                  </a:lnTo>
                  <a:lnTo>
                    <a:pt x="6556" y="2728"/>
                  </a:lnTo>
                  <a:lnTo>
                    <a:pt x="6776" y="2508"/>
                  </a:lnTo>
                  <a:lnTo>
                    <a:pt x="6908" y="2199"/>
                  </a:lnTo>
                  <a:lnTo>
                    <a:pt x="6996" y="1936"/>
                  </a:lnTo>
                  <a:lnTo>
                    <a:pt x="7040" y="1584"/>
                  </a:lnTo>
                  <a:lnTo>
                    <a:pt x="6996" y="1276"/>
                  </a:lnTo>
                  <a:lnTo>
                    <a:pt x="6908" y="968"/>
                  </a:lnTo>
                  <a:lnTo>
                    <a:pt x="6776" y="704"/>
                  </a:lnTo>
                  <a:lnTo>
                    <a:pt x="6556" y="484"/>
                  </a:lnTo>
                  <a:lnTo>
                    <a:pt x="6336" y="264"/>
                  </a:lnTo>
                  <a:lnTo>
                    <a:pt x="6073" y="132"/>
                  </a:lnTo>
                  <a:lnTo>
                    <a:pt x="5764" y="44"/>
                  </a:lnTo>
                  <a:lnTo>
                    <a:pt x="5412" y="0"/>
                  </a:lnTo>
                  <a:close/>
                </a:path>
              </a:pathLst>
            </a:custGeom>
            <a:solidFill>
              <a:sysClr val="window" lastClr="FFFFFF">
                <a:lumMod val="95000"/>
              </a:sysClr>
            </a:solidFill>
            <a:ln w="9525">
              <a:noFill/>
              <a:round/>
              <a:headEnd/>
              <a:tailEnd/>
            </a:ln>
          </p:spPr>
          <p:txBody>
            <a:bodyPr wrap="square">
              <a:noAutofit/>
            </a:bodyPr>
            <a:lstStyle/>
            <a:p>
              <a:pPr defTabSz="913851" fontAlgn="ctr">
                <a:spcBef>
                  <a:spcPct val="0"/>
                </a:spcBef>
                <a:spcAft>
                  <a:spcPct val="0"/>
                </a:spcAft>
                <a:defRPr/>
              </a:pPr>
              <a:endParaRPr lang="en-US" altLang="zh-CN" sz="1100" kern="0" dirty="0">
                <a:solidFill>
                  <a:srgbClr val="4BACC6">
                    <a:lumMod val="75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98" name="矩形 753"/>
          <p:cNvSpPr/>
          <p:nvPr/>
        </p:nvSpPr>
        <p:spPr bwMode="gray">
          <a:xfrm>
            <a:off x="694892" y="1483291"/>
            <a:ext cx="1400299" cy="1992895"/>
          </a:xfrm>
          <a:prstGeom prst="rect">
            <a:avLst/>
          </a:prstGeom>
          <a:noFill/>
          <a:ln w="9525" algn="ctr">
            <a:solidFill>
              <a:srgbClr val="808080"/>
            </a:solidFill>
            <a:prstDash val="dash"/>
            <a:round/>
            <a:headEnd/>
            <a:tailEnd/>
          </a:ln>
        </p:spPr>
        <p:txBody>
          <a:bodyPr wrap="square" lIns="182767" tIns="182767" rIns="182767" bIns="182767" rtlCol="0" anchor="ctr">
            <a:noAutofit/>
          </a:bodyPr>
          <a:lstStyle/>
          <a:p>
            <a:pPr indent="-215771" algn="ctr" defTabSz="913851" fontAlgn="ctr">
              <a:lnSpc>
                <a:spcPct val="120000"/>
              </a:lnSpc>
              <a:spcBef>
                <a:spcPct val="0"/>
              </a:spcBef>
              <a:spcAft>
                <a:spcPct val="0"/>
              </a:spcAft>
              <a:buClr>
                <a:srgbClr val="EEECE1"/>
              </a:buClr>
              <a:buSzPct val="80000"/>
            </a:pPr>
            <a:endParaRPr lang="en-US" sz="1999"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99" name="直接连接符 755"/>
          <p:cNvCxnSpPr>
            <a:stCxn id="405" idx="1"/>
            <a:endCxn id="593" idx="6"/>
          </p:cNvCxnSpPr>
          <p:nvPr/>
        </p:nvCxnSpPr>
        <p:spPr bwMode="gray">
          <a:xfrm flipH="1">
            <a:off x="1957234" y="1667061"/>
            <a:ext cx="1942741" cy="44084"/>
          </a:xfrm>
          <a:prstGeom prst="line">
            <a:avLst/>
          </a:prstGeom>
          <a:noFill/>
          <a:ln w="9525" cap="flat" cmpd="sng" algn="ctr">
            <a:solidFill>
              <a:srgbClr val="0070C0"/>
            </a:solidFill>
            <a:prstDash val="solid"/>
          </a:ln>
          <a:effectLst/>
        </p:spPr>
      </p:cxnSp>
      <p:cxnSp>
        <p:nvCxnSpPr>
          <p:cNvPr id="600" name="直接连接符 757"/>
          <p:cNvCxnSpPr>
            <a:stCxn id="405" idx="1"/>
            <a:endCxn id="590" idx="6"/>
          </p:cNvCxnSpPr>
          <p:nvPr/>
        </p:nvCxnSpPr>
        <p:spPr bwMode="gray">
          <a:xfrm flipH="1">
            <a:off x="1957234" y="1667060"/>
            <a:ext cx="1942741" cy="405000"/>
          </a:xfrm>
          <a:prstGeom prst="line">
            <a:avLst/>
          </a:prstGeom>
          <a:noFill/>
          <a:ln w="9525" cap="flat" cmpd="sng" algn="ctr">
            <a:solidFill>
              <a:srgbClr val="0070C0"/>
            </a:solidFill>
            <a:prstDash val="solid"/>
          </a:ln>
          <a:effectLst/>
        </p:spPr>
      </p:cxnSp>
      <p:cxnSp>
        <p:nvCxnSpPr>
          <p:cNvPr id="601" name="直接连接符 758"/>
          <p:cNvCxnSpPr>
            <a:stCxn id="405" idx="1"/>
            <a:endCxn id="587" idx="6"/>
          </p:cNvCxnSpPr>
          <p:nvPr/>
        </p:nvCxnSpPr>
        <p:spPr bwMode="gray">
          <a:xfrm flipH="1">
            <a:off x="1957234" y="1667060"/>
            <a:ext cx="1942741" cy="771325"/>
          </a:xfrm>
          <a:prstGeom prst="line">
            <a:avLst/>
          </a:prstGeom>
          <a:noFill/>
          <a:ln w="9525" cap="flat" cmpd="sng" algn="ctr">
            <a:solidFill>
              <a:srgbClr val="0070C0"/>
            </a:solidFill>
            <a:prstDash val="solid"/>
          </a:ln>
          <a:effectLst/>
        </p:spPr>
      </p:cxnSp>
      <p:cxnSp>
        <p:nvCxnSpPr>
          <p:cNvPr id="602" name="直接连接符 759"/>
          <p:cNvCxnSpPr>
            <a:stCxn id="405" idx="1"/>
            <a:endCxn id="596" idx="6"/>
          </p:cNvCxnSpPr>
          <p:nvPr/>
        </p:nvCxnSpPr>
        <p:spPr bwMode="gray">
          <a:xfrm flipH="1">
            <a:off x="1957234" y="1667060"/>
            <a:ext cx="1942741" cy="1142786"/>
          </a:xfrm>
          <a:prstGeom prst="line">
            <a:avLst/>
          </a:prstGeom>
          <a:noFill/>
          <a:ln w="9525" cap="flat" cmpd="sng" algn="ctr">
            <a:solidFill>
              <a:srgbClr val="0070C0"/>
            </a:solidFill>
            <a:prstDash val="solid"/>
          </a:ln>
          <a:effectLst/>
        </p:spPr>
      </p:cxnSp>
      <p:cxnSp>
        <p:nvCxnSpPr>
          <p:cNvPr id="603" name="直接连接符 760"/>
          <p:cNvCxnSpPr>
            <a:stCxn id="405" idx="1"/>
            <a:endCxn id="582" idx="6"/>
          </p:cNvCxnSpPr>
          <p:nvPr/>
        </p:nvCxnSpPr>
        <p:spPr bwMode="gray">
          <a:xfrm flipH="1">
            <a:off x="1958433" y="1667060"/>
            <a:ext cx="1941543" cy="1513371"/>
          </a:xfrm>
          <a:prstGeom prst="line">
            <a:avLst/>
          </a:prstGeom>
          <a:noFill/>
          <a:ln w="9525" cap="flat" cmpd="sng" algn="ctr">
            <a:solidFill>
              <a:srgbClr val="0070C0"/>
            </a:solidFill>
            <a:prstDash val="solid"/>
          </a:ln>
          <a:effectLst/>
        </p:spPr>
      </p:cxnSp>
      <p:cxnSp>
        <p:nvCxnSpPr>
          <p:cNvPr id="604" name="直接连接符 761"/>
          <p:cNvCxnSpPr>
            <a:stCxn id="365" idx="1"/>
            <a:endCxn id="424" idx="6"/>
          </p:cNvCxnSpPr>
          <p:nvPr/>
        </p:nvCxnSpPr>
        <p:spPr bwMode="gray">
          <a:xfrm flipH="1">
            <a:off x="1942079" y="4548410"/>
            <a:ext cx="2110469" cy="1183020"/>
          </a:xfrm>
          <a:prstGeom prst="line">
            <a:avLst/>
          </a:prstGeom>
          <a:noFill/>
          <a:ln w="9525" cap="flat" cmpd="sng" algn="ctr">
            <a:solidFill>
              <a:srgbClr val="C7000A"/>
            </a:solidFill>
            <a:prstDash val="solid"/>
          </a:ln>
          <a:effectLst/>
        </p:spPr>
      </p:cxnSp>
      <p:cxnSp>
        <p:nvCxnSpPr>
          <p:cNvPr id="605" name="直接连接符 762"/>
          <p:cNvCxnSpPr>
            <a:stCxn id="378" idx="1"/>
            <a:endCxn id="430" idx="6"/>
          </p:cNvCxnSpPr>
          <p:nvPr/>
        </p:nvCxnSpPr>
        <p:spPr bwMode="gray">
          <a:xfrm flipH="1">
            <a:off x="1942078" y="3831390"/>
            <a:ext cx="2099924" cy="1179880"/>
          </a:xfrm>
          <a:prstGeom prst="line">
            <a:avLst/>
          </a:prstGeom>
          <a:noFill/>
          <a:ln w="9525" cap="flat" cmpd="sng" algn="ctr">
            <a:solidFill>
              <a:srgbClr val="F4A9A3"/>
            </a:solidFill>
            <a:prstDash val="solid"/>
          </a:ln>
          <a:effectLst/>
        </p:spPr>
      </p:cxnSp>
      <p:cxnSp>
        <p:nvCxnSpPr>
          <p:cNvPr id="607" name="直接连接符 764"/>
          <p:cNvCxnSpPr>
            <a:stCxn id="378" idx="1"/>
            <a:endCxn id="555" idx="6"/>
          </p:cNvCxnSpPr>
          <p:nvPr/>
        </p:nvCxnSpPr>
        <p:spPr bwMode="gray">
          <a:xfrm flipH="1">
            <a:off x="1942079" y="3831390"/>
            <a:ext cx="2099924" cy="1529956"/>
          </a:xfrm>
          <a:prstGeom prst="line">
            <a:avLst/>
          </a:prstGeom>
          <a:noFill/>
          <a:ln w="9525" cap="flat" cmpd="sng" algn="ctr">
            <a:solidFill>
              <a:srgbClr val="F4A9A3"/>
            </a:solidFill>
            <a:prstDash val="solid"/>
          </a:ln>
          <a:effectLst/>
        </p:spPr>
      </p:cxnSp>
      <p:cxnSp>
        <p:nvCxnSpPr>
          <p:cNvPr id="608" name="直接连接符 765"/>
          <p:cNvCxnSpPr>
            <a:stCxn id="392" idx="1"/>
            <a:endCxn id="558" idx="6"/>
          </p:cNvCxnSpPr>
          <p:nvPr/>
        </p:nvCxnSpPr>
        <p:spPr bwMode="gray">
          <a:xfrm flipH="1">
            <a:off x="1943269" y="3093281"/>
            <a:ext cx="2130367" cy="1177228"/>
          </a:xfrm>
          <a:prstGeom prst="line">
            <a:avLst/>
          </a:prstGeom>
          <a:noFill/>
          <a:ln w="9525" cap="flat" cmpd="sng" algn="ctr">
            <a:solidFill>
              <a:srgbClr val="EB5C01"/>
            </a:solidFill>
            <a:prstDash val="solid"/>
          </a:ln>
          <a:effectLst/>
        </p:spPr>
      </p:cxnSp>
      <p:cxnSp>
        <p:nvCxnSpPr>
          <p:cNvPr id="609" name="直接连接符 766"/>
          <p:cNvCxnSpPr>
            <a:stCxn id="392" idx="1"/>
            <a:endCxn id="563" idx="6"/>
          </p:cNvCxnSpPr>
          <p:nvPr/>
        </p:nvCxnSpPr>
        <p:spPr bwMode="gray">
          <a:xfrm flipH="1">
            <a:off x="1942079" y="3093281"/>
            <a:ext cx="2131556" cy="1547905"/>
          </a:xfrm>
          <a:prstGeom prst="line">
            <a:avLst/>
          </a:prstGeom>
          <a:noFill/>
          <a:ln w="9525" cap="flat" cmpd="sng" algn="ctr">
            <a:solidFill>
              <a:srgbClr val="EB5C01"/>
            </a:solidFill>
            <a:prstDash val="solid"/>
          </a:ln>
          <a:effectLst/>
        </p:spPr>
      </p:cxnSp>
      <p:sp>
        <p:nvSpPr>
          <p:cNvPr id="616" name="矩形 775"/>
          <p:cNvSpPr/>
          <p:nvPr/>
        </p:nvSpPr>
        <p:spPr bwMode="gray">
          <a:xfrm>
            <a:off x="4555723" y="1904422"/>
            <a:ext cx="1706173" cy="276999"/>
          </a:xfrm>
          <a:prstGeom prst="rect">
            <a:avLst/>
          </a:prstGeom>
        </p:spPr>
        <p:txBody>
          <a:bodyPr wrap="square">
            <a:noAutofit/>
          </a:bodyPr>
          <a:lstStyle/>
          <a:p>
            <a:pPr defTabSz="913851" fontAlgn="ctr">
              <a:spcBef>
                <a:spcPct val="0"/>
              </a:spcBef>
              <a:spcAft>
                <a:spcPct val="0"/>
              </a:spcAft>
              <a:defRPr/>
            </a:pPr>
            <a:r>
              <a:rPr lang="en-US" sz="1200"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Various office services</a:t>
            </a:r>
          </a:p>
        </p:txBody>
      </p:sp>
      <p:sp>
        <p:nvSpPr>
          <p:cNvPr id="617" name="矩形 777"/>
          <p:cNvSpPr/>
          <p:nvPr/>
        </p:nvSpPr>
        <p:spPr bwMode="gray">
          <a:xfrm>
            <a:off x="4528387" y="3694691"/>
            <a:ext cx="1568440" cy="276999"/>
          </a:xfrm>
          <a:prstGeom prst="rect">
            <a:avLst/>
          </a:prstGeom>
        </p:spPr>
        <p:txBody>
          <a:bodyPr wrap="square">
            <a:noAutofit/>
          </a:bodyPr>
          <a:lstStyle/>
          <a:p>
            <a:pPr defTabSz="913851" fontAlgn="ctr">
              <a:spcBef>
                <a:spcPct val="0"/>
              </a:spcBef>
              <a:spcAft>
                <a:spcPct val="0"/>
              </a:spcAft>
              <a:defRPr/>
            </a:pPr>
            <a:r>
              <a:rPr lang="en-US" sz="1200" dirty="0">
                <a:solidFill>
                  <a:srgbClr val="EA5A4F"/>
                </a:solidFill>
                <a:latin typeface="Huawei Sans" panose="020C0503030203020204" pitchFamily="34" charset="0"/>
                <a:ea typeface="方正兰亭黑简体" panose="02000000000000000000" pitchFamily="2" charset="-122"/>
                <a:cs typeface="+mn-ea"/>
                <a:sym typeface="Huawei Sans" panose="020C0503030203020204" pitchFamily="34" charset="0"/>
              </a:rPr>
              <a:t>Dispatch phone</a:t>
            </a:r>
          </a:p>
        </p:txBody>
      </p:sp>
      <p:sp>
        <p:nvSpPr>
          <p:cNvPr id="618" name="矩形 780"/>
          <p:cNvSpPr/>
          <p:nvPr/>
        </p:nvSpPr>
        <p:spPr bwMode="gray">
          <a:xfrm>
            <a:off x="4559101" y="2883905"/>
            <a:ext cx="1434882" cy="600164"/>
          </a:xfrm>
          <a:prstGeom prst="rect">
            <a:avLst/>
          </a:prstGeom>
        </p:spPr>
        <p:txBody>
          <a:bodyPr wrap="square">
            <a:noAutofit/>
          </a:bodyPr>
          <a:lstStyle/>
          <a:p>
            <a:pPr defTabSz="913851" fontAlgn="ctr"/>
            <a:r>
              <a:rPr lang="en-US" sz="1200"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Video surveillance</a:t>
            </a:r>
          </a:p>
          <a:p>
            <a:pPr defTabSz="913851" fontAlgn="ctr"/>
            <a:r>
              <a:rPr lang="en-US" sz="1200"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Production and O&amp;M</a:t>
            </a:r>
          </a:p>
        </p:txBody>
      </p:sp>
      <p:sp>
        <p:nvSpPr>
          <p:cNvPr id="619" name="矩形 781"/>
          <p:cNvSpPr/>
          <p:nvPr/>
        </p:nvSpPr>
        <p:spPr bwMode="gray">
          <a:xfrm>
            <a:off x="4534635" y="4396471"/>
            <a:ext cx="1371689" cy="461665"/>
          </a:xfrm>
          <a:prstGeom prst="rect">
            <a:avLst/>
          </a:prstGeom>
        </p:spPr>
        <p:txBody>
          <a:bodyPr wrap="square">
            <a:noAutofit/>
          </a:bodyPr>
          <a:lstStyle/>
          <a:p>
            <a:pPr defTabSz="913851" fontAlgn="ctr">
              <a:spcBef>
                <a:spcPct val="0"/>
              </a:spcBef>
              <a:spcAft>
                <a:spcPct val="0"/>
              </a:spcAft>
              <a:defRPr/>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Relay protection</a:t>
            </a:r>
          </a:p>
        </p:txBody>
      </p:sp>
      <p:sp>
        <p:nvSpPr>
          <p:cNvPr id="620" name="矩形 547"/>
          <p:cNvSpPr/>
          <p:nvPr/>
        </p:nvSpPr>
        <p:spPr bwMode="gray">
          <a:xfrm>
            <a:off x="6995087" y="2095796"/>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0070C0"/>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1</a:t>
            </a:r>
          </a:p>
        </p:txBody>
      </p:sp>
      <p:sp>
        <p:nvSpPr>
          <p:cNvPr id="621" name="矩形 547"/>
          <p:cNvSpPr/>
          <p:nvPr/>
        </p:nvSpPr>
        <p:spPr bwMode="gray">
          <a:xfrm>
            <a:off x="6995087" y="2749549"/>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EB5C01"/>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2</a:t>
            </a:r>
          </a:p>
        </p:txBody>
      </p:sp>
      <p:sp>
        <p:nvSpPr>
          <p:cNvPr id="622" name="矩形 547"/>
          <p:cNvSpPr/>
          <p:nvPr/>
        </p:nvSpPr>
        <p:spPr bwMode="gray">
          <a:xfrm>
            <a:off x="6995087" y="3430487"/>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EA5A4F"/>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3</a:t>
            </a:r>
          </a:p>
        </p:txBody>
      </p:sp>
      <p:sp>
        <p:nvSpPr>
          <p:cNvPr id="623" name="矩形 547"/>
          <p:cNvSpPr/>
          <p:nvPr/>
        </p:nvSpPr>
        <p:spPr bwMode="gray">
          <a:xfrm>
            <a:off x="6995087" y="4179140"/>
            <a:ext cx="1282991" cy="268569"/>
          </a:xfrm>
          <a:prstGeom prst="rect">
            <a:avLst/>
          </a:prstGeom>
        </p:spPr>
        <p:txBody>
          <a:bodyPr wrap="square" lIns="83093" tIns="41546" rIns="83093" bIns="41546">
            <a:noAutofit/>
          </a:bodyPr>
          <a:lstStyle/>
          <a:p>
            <a:pPr algn="ctr" defTabSz="830924" fontAlgn="ctr">
              <a:spcBef>
                <a:spcPct val="0"/>
              </a:spcBef>
              <a:spcAft>
                <a:spcPct val="0"/>
              </a:spcAft>
              <a:defRPr/>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FlexE slice 4</a:t>
            </a:r>
          </a:p>
        </p:txBody>
      </p:sp>
      <p:grpSp>
        <p:nvGrpSpPr>
          <p:cNvPr id="624" name="组合 240"/>
          <p:cNvGrpSpPr/>
          <p:nvPr/>
        </p:nvGrpSpPr>
        <p:grpSpPr bwMode="gray">
          <a:xfrm>
            <a:off x="8405031" y="5273052"/>
            <a:ext cx="1682599" cy="826529"/>
            <a:chOff x="7143495" y="2533650"/>
            <a:chExt cx="1519928" cy="746622"/>
          </a:xfrm>
        </p:grpSpPr>
        <p:grpSp>
          <p:nvGrpSpPr>
            <p:cNvPr id="625" name="组合 787"/>
            <p:cNvGrpSpPr/>
            <p:nvPr/>
          </p:nvGrpSpPr>
          <p:grpSpPr bwMode="gray">
            <a:xfrm>
              <a:off x="7143495" y="2533650"/>
              <a:ext cx="1365046" cy="409119"/>
              <a:chOff x="9486532" y="1922952"/>
              <a:chExt cx="2016566" cy="659799"/>
            </a:xfrm>
          </p:grpSpPr>
          <p:pic>
            <p:nvPicPr>
              <p:cNvPr id="627" name="Picture 38" descr="12"/>
              <p:cNvPicPr>
                <a:picLocks noChangeAspect="1" noChangeArrowheads="1"/>
              </p:cNvPicPr>
              <p:nvPr/>
            </p:nvPicPr>
            <p:blipFill>
              <a:blip r:embed="rId4" cstate="print"/>
              <a:srcRect/>
              <a:stretch>
                <a:fillRect/>
              </a:stretch>
            </p:blipFill>
            <p:spPr bwMode="gray">
              <a:xfrm>
                <a:off x="9486532" y="2038340"/>
                <a:ext cx="1015724" cy="544411"/>
              </a:xfrm>
              <a:prstGeom prst="rect">
                <a:avLst/>
              </a:prstGeom>
              <a:noFill/>
            </p:spPr>
          </p:pic>
          <p:pic>
            <p:nvPicPr>
              <p:cNvPr id="628" name="Picture 4"/>
              <p:cNvPicPr>
                <a:picLocks noChangeAspect="1" noChangeArrowheads="1"/>
              </p:cNvPicPr>
              <p:nvPr/>
            </p:nvPicPr>
            <p:blipFill>
              <a:blip r:embed="rId5" cstate="print"/>
              <a:srcRect/>
              <a:stretch>
                <a:fillRect/>
              </a:stretch>
            </p:blipFill>
            <p:spPr bwMode="gray">
              <a:xfrm>
                <a:off x="10503217" y="1922952"/>
                <a:ext cx="999881" cy="640281"/>
              </a:xfrm>
              <a:prstGeom prst="roundRect">
                <a:avLst>
                  <a:gd name="adj" fmla="val 9173"/>
                </a:avLst>
              </a:prstGeom>
              <a:noFill/>
              <a:ln w="9525">
                <a:noFill/>
                <a:miter lim="800000"/>
                <a:headEnd/>
                <a:tailEnd/>
              </a:ln>
            </p:spPr>
          </p:pic>
        </p:grpSp>
        <p:pic>
          <p:nvPicPr>
            <p:cNvPr id="626" name="图片 791"/>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gray">
            <a:xfrm>
              <a:off x="7251700" y="3006634"/>
              <a:ext cx="1411723" cy="273638"/>
            </a:xfrm>
            <a:prstGeom prst="rect">
              <a:avLst/>
            </a:prstGeom>
          </p:spPr>
        </p:pic>
      </p:grpSp>
      <p:cxnSp>
        <p:nvCxnSpPr>
          <p:cNvPr id="629" name="直接连接符 242"/>
          <p:cNvCxnSpPr/>
          <p:nvPr/>
        </p:nvCxnSpPr>
        <p:spPr bwMode="gray">
          <a:xfrm>
            <a:off x="7319239" y="5571769"/>
            <a:ext cx="959542" cy="0"/>
          </a:xfrm>
          <a:prstGeom prst="line">
            <a:avLst/>
          </a:prstGeom>
          <a:noFill/>
          <a:ln w="12700" cap="flat" cmpd="sng" algn="ctr">
            <a:solidFill>
              <a:srgbClr val="0F6FC6"/>
            </a:solidFill>
            <a:prstDash val="dash"/>
            <a:round/>
            <a:headEnd type="stealth" w="lg" len="lg"/>
            <a:tailEnd type="stealth" w="lg" len="lg"/>
          </a:ln>
          <a:effectLst/>
          <a:extLst/>
        </p:spPr>
      </p:cxnSp>
      <p:sp>
        <p:nvSpPr>
          <p:cNvPr id="630" name="矩形 793"/>
          <p:cNvSpPr/>
          <p:nvPr/>
        </p:nvSpPr>
        <p:spPr bwMode="gray">
          <a:xfrm>
            <a:off x="8513097" y="2532060"/>
            <a:ext cx="2655875" cy="423784"/>
          </a:xfrm>
          <a:prstGeom prst="rect">
            <a:avLst/>
          </a:prstGeom>
        </p:spPr>
        <p:txBody>
          <a:bodyPr wrap="square" lIns="26963" tIns="26963" rIns="26963" bIns="26963">
            <a:noAutofit/>
          </a:bodyPr>
          <a:lstStyle/>
          <a:p>
            <a:pPr defTabSz="913485" fontAlgn="ctr">
              <a:spcBef>
                <a:spcPct val="0"/>
              </a:spcBef>
              <a:spcAft>
                <a:spcPct val="0"/>
              </a:spcAft>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Flexible, convenient </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service deployment</a:t>
            </a:r>
          </a:p>
        </p:txBody>
      </p:sp>
      <p:sp>
        <p:nvSpPr>
          <p:cNvPr id="634" name="矩形 803"/>
          <p:cNvSpPr/>
          <p:nvPr/>
        </p:nvSpPr>
        <p:spPr bwMode="gray">
          <a:xfrm>
            <a:off x="8513097" y="4174068"/>
            <a:ext cx="2895285" cy="955567"/>
          </a:xfrm>
          <a:prstGeom prst="rect">
            <a:avLst/>
          </a:prstGeom>
        </p:spPr>
        <p:txBody>
          <a:bodyPr wrap="square" lIns="68500" tIns="34251" rIns="68500" bIns="34251">
            <a:noAutofit/>
          </a:bodyPr>
          <a:lstStyle/>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Support for network evolution over the next </a:t>
            </a: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 years:</a:t>
            </a:r>
          </a:p>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Smooth upgrade to </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100/200 Gbit/s</a:t>
            </a:r>
          </a:p>
          <a:p>
            <a:pPr defTabSz="913851"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Smooth evolution to </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SRv6/SR/EVPN</a:t>
            </a:r>
          </a:p>
        </p:txBody>
      </p:sp>
      <p:sp>
        <p:nvSpPr>
          <p:cNvPr id="635" name="矩形 810"/>
          <p:cNvSpPr/>
          <p:nvPr/>
        </p:nvSpPr>
        <p:spPr bwMode="gray">
          <a:xfrm>
            <a:off x="8513097" y="3173764"/>
            <a:ext cx="2674533" cy="940861"/>
          </a:xfrm>
          <a:prstGeom prst="rect">
            <a:avLst/>
          </a:prstGeom>
        </p:spPr>
        <p:txBody>
          <a:bodyPr wrap="square" lIns="26969" tIns="26969" rIns="26969" bIns="26969">
            <a:noAutofit/>
          </a:bodyPr>
          <a:lstStyle/>
          <a:p>
            <a:pPr defTabSz="913851" fontAlgn="ctr">
              <a:spcBef>
                <a:spcPct val="0"/>
              </a:spcBef>
              <a:spcAft>
                <a:spcPct val="0"/>
              </a:spcAft>
            </a:pP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Unified bearer: </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NCE is used to deploy network resources in a unified manner for power service transport, achieving intelligent optimization.</a:t>
            </a:r>
          </a:p>
        </p:txBody>
      </p:sp>
      <p:sp>
        <p:nvSpPr>
          <p:cNvPr id="639" name="矩形 815"/>
          <p:cNvSpPr/>
          <p:nvPr/>
        </p:nvSpPr>
        <p:spPr bwMode="gray">
          <a:xfrm>
            <a:off x="8513097" y="1392025"/>
            <a:ext cx="2658916" cy="1162460"/>
          </a:xfrm>
          <a:prstGeom prst="rect">
            <a:avLst/>
          </a:prstGeom>
        </p:spPr>
        <p:txBody>
          <a:bodyPr wrap="square" lIns="26969" tIns="26969" rIns="26969" bIns="26969">
            <a:noAutofit/>
          </a:bodyPr>
          <a:lstStyle/>
          <a:p>
            <a:pPr defTabSz="913851" fontAlgn="ctr">
              <a:spcBef>
                <a:spcPct val="0"/>
              </a:spcBef>
              <a:spcAft>
                <a:spcPct val="0"/>
              </a:spcAft>
            </a:pPr>
            <a:r>
              <a:rPr lang="en-US" sz="1200" b="1"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Physical network slicing</a:t>
            </a:r>
            <a:r>
              <a:rPr lang="en-US" sz="1200" dirty="0">
                <a:solidFill>
                  <a:srgbClr val="C7000B"/>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rPr>
              <a:t>TDM-based FlexE divides a physical network into multiple slices on demand to isolate different services and ensure service SLAs.</a:t>
            </a:r>
          </a:p>
        </p:txBody>
      </p:sp>
      <p:sp>
        <p:nvSpPr>
          <p:cNvPr id="648" name="TextBox 329"/>
          <p:cNvSpPr txBox="1"/>
          <p:nvPr/>
        </p:nvSpPr>
        <p:spPr bwMode="gray">
          <a:xfrm>
            <a:off x="694892" y="1125242"/>
            <a:ext cx="1490239" cy="221171"/>
          </a:xfrm>
          <a:prstGeom prst="rect">
            <a:avLst/>
          </a:prstGeom>
          <a:noFill/>
        </p:spPr>
        <p:txBody>
          <a:bodyPr wrap="square" rtlCol="0">
            <a:noAutofit/>
          </a:bodyPr>
          <a:lstStyle/>
          <a:p>
            <a:pPr algn="ctr" defTabSz="1218712" fontAlgn="ctr"/>
            <a:r>
              <a:rPr lang="en-US" sz="1399"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Office service</a:t>
            </a:r>
          </a:p>
        </p:txBody>
      </p:sp>
      <p:sp>
        <p:nvSpPr>
          <p:cNvPr id="649" name="TextBox 330"/>
          <p:cNvSpPr txBox="1"/>
          <p:nvPr/>
        </p:nvSpPr>
        <p:spPr bwMode="gray">
          <a:xfrm>
            <a:off x="765874" y="3487237"/>
            <a:ext cx="1149057" cy="522964"/>
          </a:xfrm>
          <a:prstGeom prst="rect">
            <a:avLst/>
          </a:prstGeom>
          <a:noFill/>
        </p:spPr>
        <p:txBody>
          <a:bodyPr wrap="square" rtlCol="0">
            <a:noAutofit/>
          </a:bodyPr>
          <a:lstStyle>
            <a:defPPr>
              <a:defRPr lang="en-US"/>
            </a:defPPr>
            <a:lvl1pPr algn="ctr" defTabSz="1219200">
              <a:defRPr sz="1600" b="1">
                <a:cs typeface="+mn-ea"/>
              </a:defRPr>
            </a:lvl1pPr>
          </a:lstStyle>
          <a:p>
            <a:pPr fontAlgn="ctr"/>
            <a:r>
              <a:rPr lang="en-US" sz="139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Production service</a:t>
            </a:r>
          </a:p>
        </p:txBody>
      </p:sp>
      <p:pic>
        <p:nvPicPr>
          <p:cNvPr id="304"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4185882" y="5486785"/>
            <a:ext cx="368089" cy="301163"/>
          </a:xfrm>
          <a:prstGeom prst="rect">
            <a:avLst/>
          </a:prstGeom>
          <a:noFill/>
        </p:spPr>
      </p:pic>
      <p:pic>
        <p:nvPicPr>
          <p:cNvPr id="305"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4214700" y="4392416"/>
            <a:ext cx="300443" cy="245816"/>
          </a:xfrm>
          <a:prstGeom prst="rect">
            <a:avLst/>
          </a:prstGeom>
          <a:noFill/>
        </p:spPr>
      </p:pic>
      <p:pic>
        <p:nvPicPr>
          <p:cNvPr id="306"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4214700" y="3621431"/>
            <a:ext cx="300443" cy="245816"/>
          </a:xfrm>
          <a:prstGeom prst="rect">
            <a:avLst/>
          </a:prstGeom>
          <a:noFill/>
        </p:spPr>
      </p:pic>
      <p:pic>
        <p:nvPicPr>
          <p:cNvPr id="307"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4214700" y="2802217"/>
            <a:ext cx="300443" cy="245816"/>
          </a:xfrm>
          <a:prstGeom prst="rect">
            <a:avLst/>
          </a:prstGeom>
          <a:noFill/>
        </p:spPr>
      </p:pic>
      <p:pic>
        <p:nvPicPr>
          <p:cNvPr id="308"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4214700" y="1955873"/>
            <a:ext cx="300443" cy="245816"/>
          </a:xfrm>
          <a:prstGeom prst="rect">
            <a:avLst/>
          </a:prstGeom>
          <a:noFill/>
        </p:spPr>
      </p:pic>
      <p:pic>
        <p:nvPicPr>
          <p:cNvPr id="309"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6936980" y="5486785"/>
            <a:ext cx="368089" cy="301163"/>
          </a:xfrm>
          <a:prstGeom prst="rect">
            <a:avLst/>
          </a:prstGeom>
          <a:noFill/>
        </p:spPr>
      </p:pic>
      <p:pic>
        <p:nvPicPr>
          <p:cNvPr id="31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5378696" y="5199124"/>
            <a:ext cx="368089" cy="301163"/>
          </a:xfrm>
          <a:prstGeom prst="rect">
            <a:avLst/>
          </a:prstGeom>
          <a:noFill/>
        </p:spPr>
      </p:pic>
      <p:pic>
        <p:nvPicPr>
          <p:cNvPr id="311"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5899362" y="5659780"/>
            <a:ext cx="368089" cy="301163"/>
          </a:xfrm>
          <a:prstGeom prst="rect">
            <a:avLst/>
          </a:prstGeom>
          <a:noFill/>
        </p:spPr>
      </p:pic>
      <p:pic>
        <p:nvPicPr>
          <p:cNvPr id="312"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5407876" y="4154667"/>
            <a:ext cx="300443" cy="245816"/>
          </a:xfrm>
          <a:prstGeom prst="rect">
            <a:avLst/>
          </a:prstGeom>
          <a:noFill/>
        </p:spPr>
      </p:pic>
      <p:pic>
        <p:nvPicPr>
          <p:cNvPr id="313"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5943775" y="4678319"/>
            <a:ext cx="300443" cy="245816"/>
          </a:xfrm>
          <a:prstGeom prst="rect">
            <a:avLst/>
          </a:prstGeom>
          <a:noFill/>
        </p:spPr>
      </p:pic>
      <p:pic>
        <p:nvPicPr>
          <p:cNvPr id="314" name="Picture 2" descr="G:\做的项目\公共\扁平图标切换\更新2015_01_21\oss扁平图标库2015_01_21更新-04.png"/>
          <p:cNvPicPr>
            <a:picLocks noChangeAspect="1" noChangeArrowheads="1"/>
          </p:cNvPicPr>
          <p:nvPr/>
        </p:nvPicPr>
        <p:blipFill>
          <a:blip r:embed="rId7" cstate="print">
            <a:duotone>
              <a:prstClr val="black"/>
              <a:schemeClr val="accent2">
                <a:tint val="45000"/>
                <a:satMod val="400000"/>
              </a:schemeClr>
            </a:duotone>
          </a:blip>
          <a:stretch>
            <a:fillRect/>
          </a:stretch>
        </p:blipFill>
        <p:spPr bwMode="gray">
          <a:xfrm>
            <a:off x="6965237" y="4392416"/>
            <a:ext cx="300443" cy="245816"/>
          </a:xfrm>
          <a:prstGeom prst="rect">
            <a:avLst/>
          </a:prstGeom>
          <a:noFill/>
        </p:spPr>
      </p:pic>
      <p:pic>
        <p:nvPicPr>
          <p:cNvPr id="315"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5407876" y="3383682"/>
            <a:ext cx="300443" cy="245816"/>
          </a:xfrm>
          <a:prstGeom prst="rect">
            <a:avLst/>
          </a:prstGeom>
          <a:noFill/>
        </p:spPr>
      </p:pic>
      <p:pic>
        <p:nvPicPr>
          <p:cNvPr id="316"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5943775" y="3907334"/>
            <a:ext cx="300443" cy="245816"/>
          </a:xfrm>
          <a:prstGeom prst="rect">
            <a:avLst/>
          </a:prstGeom>
          <a:noFill/>
        </p:spPr>
      </p:pic>
      <p:pic>
        <p:nvPicPr>
          <p:cNvPr id="317" name="Picture 2" descr="G:\做的项目\公共\扁平图标切换\更新2015_01_21\oss扁平图标库2015_01_21更新-04.png"/>
          <p:cNvPicPr>
            <a:picLocks noChangeAspect="1" noChangeArrowheads="1"/>
          </p:cNvPicPr>
          <p:nvPr/>
        </p:nvPicPr>
        <p:blipFill>
          <a:blip r:embed="rId7" cstate="print">
            <a:duotone>
              <a:schemeClr val="accent2">
                <a:shade val="45000"/>
                <a:satMod val="135000"/>
              </a:schemeClr>
              <a:prstClr val="white"/>
            </a:duotone>
          </a:blip>
          <a:stretch>
            <a:fillRect/>
          </a:stretch>
        </p:blipFill>
        <p:spPr bwMode="gray">
          <a:xfrm>
            <a:off x="6965237" y="3621431"/>
            <a:ext cx="300443" cy="245816"/>
          </a:xfrm>
          <a:prstGeom prst="rect">
            <a:avLst/>
          </a:prstGeom>
          <a:noFill/>
        </p:spPr>
      </p:pic>
      <p:pic>
        <p:nvPicPr>
          <p:cNvPr id="318"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5407876" y="2564468"/>
            <a:ext cx="300443" cy="245816"/>
          </a:xfrm>
          <a:prstGeom prst="rect">
            <a:avLst/>
          </a:prstGeom>
          <a:noFill/>
        </p:spPr>
      </p:pic>
      <p:pic>
        <p:nvPicPr>
          <p:cNvPr id="319"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5943775" y="3088120"/>
            <a:ext cx="300443" cy="245816"/>
          </a:xfrm>
          <a:prstGeom prst="rect">
            <a:avLst/>
          </a:prstGeom>
          <a:noFill/>
        </p:spPr>
      </p:pic>
      <p:pic>
        <p:nvPicPr>
          <p:cNvPr id="320" name="Picture 2" descr="G:\做的项目\公共\扁平图标切换\更新2015_01_21\oss扁平图标库2015_01_21更新-04.png"/>
          <p:cNvPicPr>
            <a:picLocks noChangeAspect="1" noChangeArrowheads="1"/>
          </p:cNvPicPr>
          <p:nvPr/>
        </p:nvPicPr>
        <p:blipFill>
          <a:blip r:embed="rId7" cstate="print">
            <a:duotone>
              <a:schemeClr val="accent4">
                <a:shade val="45000"/>
                <a:satMod val="135000"/>
              </a:schemeClr>
              <a:prstClr val="white"/>
            </a:duotone>
          </a:blip>
          <a:stretch>
            <a:fillRect/>
          </a:stretch>
        </p:blipFill>
        <p:spPr bwMode="gray">
          <a:xfrm>
            <a:off x="6965237" y="2802217"/>
            <a:ext cx="300443" cy="245816"/>
          </a:xfrm>
          <a:prstGeom prst="rect">
            <a:avLst/>
          </a:prstGeom>
          <a:noFill/>
        </p:spPr>
      </p:pic>
      <p:pic>
        <p:nvPicPr>
          <p:cNvPr id="321"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5407876" y="1621077"/>
            <a:ext cx="300443" cy="245816"/>
          </a:xfrm>
          <a:prstGeom prst="rect">
            <a:avLst/>
          </a:prstGeom>
          <a:noFill/>
        </p:spPr>
      </p:pic>
      <p:pic>
        <p:nvPicPr>
          <p:cNvPr id="322"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5943775" y="2088776"/>
            <a:ext cx="300443" cy="245816"/>
          </a:xfrm>
          <a:prstGeom prst="rect">
            <a:avLst/>
          </a:prstGeom>
          <a:noFill/>
        </p:spPr>
      </p:pic>
      <p:pic>
        <p:nvPicPr>
          <p:cNvPr id="323" name="Picture 2" descr="G:\做的项目\公共\扁平图标切换\更新2015_01_21\oss扁平图标库2015_01_21更新-04.png"/>
          <p:cNvPicPr>
            <a:picLocks noChangeAspect="1" noChangeArrowheads="1"/>
          </p:cNvPicPr>
          <p:nvPr/>
        </p:nvPicPr>
        <p:blipFill>
          <a:blip r:embed="rId7" cstate="print">
            <a:duotone>
              <a:schemeClr val="accent1">
                <a:shade val="45000"/>
                <a:satMod val="135000"/>
              </a:schemeClr>
              <a:prstClr val="white"/>
            </a:duotone>
          </a:blip>
          <a:stretch>
            <a:fillRect/>
          </a:stretch>
        </p:blipFill>
        <p:spPr bwMode="gray">
          <a:xfrm>
            <a:off x="6965237" y="1878499"/>
            <a:ext cx="300443" cy="245816"/>
          </a:xfrm>
          <a:prstGeom prst="rect">
            <a:avLst/>
          </a:prstGeom>
          <a:noFill/>
        </p:spPr>
      </p:pic>
    </p:spTree>
    <p:extLst>
      <p:ext uri="{BB962C8B-B14F-4D97-AF65-F5344CB8AC3E}">
        <p14:creationId xmlns:p14="http://schemas.microsoft.com/office/powerpoint/2010/main" val="9732413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wrap="square">
            <a:noAutofit/>
          </a:bodyPr>
          <a:lstStyle/>
          <a:p>
            <a:pPr marL="423863" indent="-423863"/>
            <a:r>
              <a:rPr lang="en-US" dirty="0">
                <a:latin typeface="Huawei Sans" panose="020C0503030203020204" pitchFamily="34" charset="0"/>
              </a:rPr>
              <a:t>(Single-answer question) In Huawei's CloudWAN solution, which of the following technologies can absolutely ensure the bandwidth of key services?(     )</a:t>
            </a:r>
          </a:p>
          <a:p>
            <a:pPr lvl="1"/>
            <a:r>
              <a:rPr lang="en-US" dirty="0">
                <a:latin typeface="Huawei Sans" panose="020C0503030203020204" pitchFamily="34" charset="0"/>
              </a:rPr>
              <a:t>SRv6 Policy</a:t>
            </a:r>
          </a:p>
          <a:p>
            <a:pPr lvl="1"/>
            <a:r>
              <a:rPr lang="en-US" dirty="0">
                <a:latin typeface="Huawei Sans" panose="020C0503030203020204" pitchFamily="34" charset="0"/>
              </a:rPr>
              <a:t>FlexE-based network slicing</a:t>
            </a:r>
          </a:p>
          <a:p>
            <a:pPr lvl="1"/>
            <a:r>
              <a:rPr lang="en-US" dirty="0">
                <a:latin typeface="Huawei Sans" panose="020C0503030203020204" pitchFamily="34" charset="0"/>
              </a:rPr>
              <a:t>iFIT</a:t>
            </a:r>
          </a:p>
          <a:p>
            <a:pPr lvl="1"/>
            <a:r>
              <a:rPr lang="en-US" dirty="0">
                <a:latin typeface="Huawei Sans" panose="020C0503030203020204" pitchFamily="34" charset="0"/>
              </a:rPr>
              <a:t>Telemetry</a:t>
            </a:r>
          </a:p>
        </p:txBody>
      </p:sp>
    </p:spTree>
    <p:extLst>
      <p:ext uri="{BB962C8B-B14F-4D97-AF65-F5344CB8AC3E}">
        <p14:creationId xmlns:p14="http://schemas.microsoft.com/office/powerpoint/2010/main" val="226242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800" dirty="0">
                <a:sym typeface="Huawei Sans" panose="020C0503030203020204" pitchFamily="34" charset="0"/>
              </a:rPr>
              <a:t>An enterprise IP bearer WAN is a backbone WAN used to implement cross-region communication inside an enterprise. In enterprise network scenarios, various sectors, such as government, finance, education, and power, widely use IP bearer WANs to connect sites and clouds in different geographical locations, facilitating digitalization.</a:t>
            </a:r>
          </a:p>
          <a:p>
            <a:r>
              <a:rPr lang="en-US" sz="1800" dirty="0">
                <a:sym typeface="Huawei Sans" panose="020C0503030203020204" pitchFamily="34" charset="0"/>
              </a:rPr>
              <a:t>Bearer WAN technologies evolve from MPLS to SRv6. In the cloud era, networks are expected to meet requirements regarding visualization, awareness, optimization, deterministic delay, openness, and programmability.</a:t>
            </a:r>
          </a:p>
          <a:p>
            <a:r>
              <a:rPr lang="en-US" sz="1800" dirty="0">
                <a:sym typeface="Huawei Sans" panose="020C0503030203020204" pitchFamily="34" charset="0"/>
              </a:rPr>
              <a:t>Huawei's </a:t>
            </a:r>
            <a:r>
              <a:rPr lang="en-US" sz="1800" dirty="0" err="1">
                <a:sym typeface="Huawei Sans" panose="020C0503030203020204" pitchFamily="34" charset="0"/>
              </a:rPr>
              <a:t>CloudWAN</a:t>
            </a:r>
            <a:r>
              <a:rPr lang="en-US" sz="1800" dirty="0">
                <a:sym typeface="Huawei Sans" panose="020C0503030203020204" pitchFamily="34" charset="0"/>
              </a:rPr>
              <a:t> solution meets all the preceding requirements. We will explore more about this solution in subsequent learning.</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33419949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5657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A wide area network (WAN) is a computer network that connects local area networks (LANs) or metropolitan area networks (MANs) in different regions. A WAN allows information and network resources to be shared in a large scope.</a:t>
            </a:r>
          </a:p>
          <a:p>
            <a:r>
              <a:rPr lang="en-US" sz="1800" dirty="0">
                <a:sym typeface="Huawei Sans" panose="020C0503030203020204" pitchFamily="34" charset="0"/>
              </a:rPr>
              <a:t>An enterprise IP bearer WAN is a backbone WAN used to implement cross-region communication inside an enterprise. In enterprise network scenarios, various sectors, such as government, finance, education, and power, widely use IP bearer WANs to connect sites and clouds in different geographical locations, facilitating digitalization.</a:t>
            </a:r>
          </a:p>
          <a:p>
            <a:r>
              <a:rPr lang="en-US" sz="1800" dirty="0">
                <a:sym typeface="Huawei Sans" panose="020C0503030203020204" pitchFamily="34" charset="0"/>
              </a:rPr>
              <a:t>This course first describes basic WAN concepts and the evolution of WAN bearer technologies, and then introduces Huawei's </a:t>
            </a:r>
            <a:r>
              <a:rPr lang="en-US" sz="1800" dirty="0" err="1">
                <a:sym typeface="Huawei Sans" panose="020C0503030203020204" pitchFamily="34" charset="0"/>
              </a:rPr>
              <a:t>CloudWAN</a:t>
            </a:r>
            <a:r>
              <a:rPr lang="en-US" sz="1800" dirty="0">
                <a:sym typeface="Huawei Sans" panose="020C0503030203020204" pitchFamily="34" charset="0"/>
              </a:rPr>
              <a:t> solution and key technologies.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22304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42900" indent="-342900">
              <a:buFont typeface="Wingdings" panose="05000000000000000000" pitchFamily="2" charset="2"/>
              <a:buChar char="l"/>
            </a:pPr>
            <a:r>
              <a:rPr lang="en-US" dirty="0"/>
              <a:t>On completion of this course, you will be able to:</a:t>
            </a:r>
          </a:p>
          <a:p>
            <a:pPr lvl="1"/>
            <a:r>
              <a:rPr lang="en-US" dirty="0"/>
              <a:t>Describe the basic concepts of the WAN.</a:t>
            </a:r>
          </a:p>
          <a:p>
            <a:pPr lvl="1"/>
            <a:r>
              <a:rPr lang="en-US" dirty="0"/>
              <a:t>Describe the trend, challenges, and evolution of the IP bearer WAN.</a:t>
            </a:r>
          </a:p>
          <a:p>
            <a:pPr lvl="1"/>
            <a:r>
              <a:rPr lang="en-US" dirty="0"/>
              <a:t>Describe Huawei's </a:t>
            </a:r>
            <a:r>
              <a:rPr lang="en-US" dirty="0" err="1"/>
              <a:t>CloudWAN</a:t>
            </a:r>
            <a:r>
              <a:rPr lang="en-US" dirty="0"/>
              <a:t> solution.</a:t>
            </a:r>
          </a:p>
          <a:p>
            <a:pPr lvl="1"/>
            <a:r>
              <a:rPr lang="en-US" dirty="0"/>
              <a:t>Describe the key technologies of Huawei's </a:t>
            </a:r>
            <a:r>
              <a:rPr lang="en-US" dirty="0" err="1"/>
              <a:t>CloudWAN</a:t>
            </a:r>
            <a:r>
              <a:rPr lang="en-US" dirty="0"/>
              <a:t> solution.</a:t>
            </a:r>
          </a:p>
          <a:p>
            <a:pPr lvl="1"/>
            <a:r>
              <a:rPr lang="en-US" dirty="0"/>
              <a:t>Describe the typical industry application scenarios of Huawei's </a:t>
            </a:r>
            <a:r>
              <a:rPr lang="en-US" dirty="0" err="1"/>
              <a:t>CloudWAN</a:t>
            </a:r>
            <a:r>
              <a:rPr lang="en-US" dirty="0"/>
              <a:t> solution.</a:t>
            </a:r>
          </a:p>
        </p:txBody>
      </p:sp>
    </p:spTree>
    <p:extLst>
      <p:ext uri="{BB962C8B-B14F-4D97-AF65-F5344CB8AC3E}">
        <p14:creationId xmlns:p14="http://schemas.microsoft.com/office/powerpoint/2010/main" val="736038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a:sym typeface="Huawei Sans" panose="020C0503030203020204" pitchFamily="34" charset="0"/>
              </a:rPr>
              <a:t>Enterprise IP Bearer WAN Overview</a:t>
            </a:r>
          </a:p>
          <a:p>
            <a:r>
              <a:rPr lang="en-US" dirty="0" err="1">
                <a:solidFill>
                  <a:schemeClr val="bg1">
                    <a:lumMod val="50000"/>
                  </a:schemeClr>
                </a:solidFill>
                <a:sym typeface="Huawei Sans" panose="020C0503030203020204" pitchFamily="34" charset="0"/>
              </a:rPr>
              <a:t>CloudWAN</a:t>
            </a:r>
            <a:r>
              <a:rPr lang="en-US" dirty="0">
                <a:solidFill>
                  <a:schemeClr val="bg1">
                    <a:lumMod val="50000"/>
                  </a:schemeClr>
                </a:solidFill>
                <a:sym typeface="Huawei Sans" panose="020C0503030203020204" pitchFamily="34" charset="0"/>
              </a:rPr>
              <a:t> Solution Overview </a:t>
            </a:r>
          </a:p>
          <a:p>
            <a:r>
              <a:rPr lang="en-US" dirty="0">
                <a:solidFill>
                  <a:schemeClr val="bg1">
                    <a:lumMod val="50000"/>
                  </a:schemeClr>
                </a:solidFill>
                <a:sym typeface="Huawei Sans" panose="020C0503030203020204" pitchFamily="34" charset="0"/>
              </a:rPr>
              <a:t>Typical Application Scenarios of the </a:t>
            </a:r>
            <a:r>
              <a:rPr lang="en-US" dirty="0" err="1">
                <a:solidFill>
                  <a:schemeClr val="bg1">
                    <a:lumMod val="50000"/>
                  </a:schemeClr>
                </a:solidFill>
                <a:sym typeface="Huawei Sans" panose="020C0503030203020204" pitchFamily="34" charset="0"/>
              </a:rPr>
              <a:t>CloudWAN</a:t>
            </a:r>
            <a:r>
              <a:rPr lang="en-US" dirty="0">
                <a:solidFill>
                  <a:schemeClr val="bg1">
                    <a:lumMod val="50000"/>
                  </a:schemeClr>
                </a:solidFill>
                <a:sym typeface="Huawei Sans" panose="020C0503030203020204" pitchFamily="34" charset="0"/>
              </a:rPr>
              <a:t> Solution</a:t>
            </a:r>
          </a:p>
        </p:txBody>
      </p:sp>
    </p:spTree>
    <p:extLst>
      <p:ext uri="{BB962C8B-B14F-4D97-AF65-F5344CB8AC3E}">
        <p14:creationId xmlns:p14="http://schemas.microsoft.com/office/powerpoint/2010/main" val="1787381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Enterprise WAN Overview</a:t>
            </a:r>
            <a:endParaRPr lang="en-US" dirty="0"/>
          </a:p>
        </p:txBody>
      </p:sp>
      <p:sp>
        <p:nvSpPr>
          <p:cNvPr id="313" name="文本框 312">
            <a:extLst>
              <a:ext uri="{FF2B5EF4-FFF2-40B4-BE49-F238E27FC236}">
                <a16:creationId xmlns:a16="http://schemas.microsoft.com/office/drawing/2014/main" xmlns="" id="{3DD6634D-C89C-4638-B26D-1A3364F39DE0}"/>
              </a:ext>
            </a:extLst>
          </p:cNvPr>
          <p:cNvSpPr txBox="1"/>
          <p:nvPr/>
        </p:nvSpPr>
        <p:spPr bwMode="gray">
          <a:xfrm>
            <a:off x="1057516" y="4179749"/>
            <a:ext cx="5220736" cy="2031325"/>
          </a:xfrm>
          <a:prstGeom prst="rect">
            <a:avLst/>
          </a:prstGeom>
          <a:noFill/>
        </p:spPr>
        <p:txBody>
          <a:bodyPr wrap="square" rtlCol="0">
            <a:noAutofit/>
          </a:bodyPr>
          <a:lstStyle/>
          <a:p>
            <a:pPr fontAlgn="ctr">
              <a:lnSpc>
                <a:spcPct val="150000"/>
              </a:lnSpc>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Enterprise WAN definition</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enterprise WAN is used to implement cross-region communication inside an enterprise.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enterprise WAN provides interconnection between the enterprise HQ and branches, between the enterprise and clouds, and between clouds.</a:t>
            </a:r>
          </a:p>
        </p:txBody>
      </p:sp>
      <p:sp>
        <p:nvSpPr>
          <p:cNvPr id="406" name="文本框 405">
            <a:extLst>
              <a:ext uri="{FF2B5EF4-FFF2-40B4-BE49-F238E27FC236}">
                <a16:creationId xmlns:a16="http://schemas.microsoft.com/office/drawing/2014/main" xmlns="" id="{3DD6634D-C89C-4638-B26D-1A3364F39DE0}"/>
              </a:ext>
            </a:extLst>
          </p:cNvPr>
          <p:cNvSpPr txBox="1"/>
          <p:nvPr/>
        </p:nvSpPr>
        <p:spPr bwMode="gray">
          <a:xfrm>
            <a:off x="7150274" y="4342229"/>
            <a:ext cx="3981551" cy="1061829"/>
          </a:xfrm>
          <a:prstGeom prst="rect">
            <a:avLst/>
          </a:prstGeom>
          <a:noFill/>
        </p:spPr>
        <p:txBody>
          <a:bodyPr wrap="square" rtlCol="0">
            <a:noAutofit/>
          </a:bodyPr>
          <a:lstStyle/>
          <a:p>
            <a:pPr fontAlgn="ctr">
              <a:lnSpc>
                <a:spcPct val="150000"/>
              </a:lnSpc>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Classification by purpose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Self-built, for internal use</a:t>
            </a:r>
          </a:p>
          <a:p>
            <a:pPr marL="285750" indent="-285750" fontAlgn="ctr">
              <a:lnSpc>
                <a:spcPct val="15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Self-built, for external use</a:t>
            </a:r>
          </a:p>
        </p:txBody>
      </p:sp>
      <p:grpSp>
        <p:nvGrpSpPr>
          <p:cNvPr id="33" name="组合 32"/>
          <p:cNvGrpSpPr/>
          <p:nvPr/>
        </p:nvGrpSpPr>
        <p:grpSpPr bwMode="gray">
          <a:xfrm>
            <a:off x="814744" y="1133550"/>
            <a:ext cx="10316148" cy="3115716"/>
            <a:chOff x="824321" y="1459089"/>
            <a:chExt cx="10316148" cy="3115716"/>
          </a:xfrm>
        </p:grpSpPr>
        <p:sp>
          <p:nvSpPr>
            <p:cNvPr id="314" name="圆角矩形 313"/>
            <p:cNvSpPr/>
            <p:nvPr/>
          </p:nvSpPr>
          <p:spPr bwMode="gray">
            <a:xfrm>
              <a:off x="9789388" y="1459089"/>
              <a:ext cx="1351081" cy="3115716"/>
            </a:xfrm>
            <a:prstGeom prst="roundRect">
              <a:avLst>
                <a:gd name="adj" fmla="val 7112"/>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圆角矩形 314"/>
            <p:cNvSpPr/>
            <p:nvPr/>
          </p:nvSpPr>
          <p:spPr bwMode="gray">
            <a:xfrm>
              <a:off x="1070685" y="1459089"/>
              <a:ext cx="1657844" cy="3115716"/>
            </a:xfrm>
            <a:prstGeom prst="roundRect">
              <a:avLst>
                <a:gd name="adj" fmla="val 7112"/>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圆角矩形 315"/>
            <p:cNvSpPr/>
            <p:nvPr/>
          </p:nvSpPr>
          <p:spPr bwMode="gray">
            <a:xfrm>
              <a:off x="2794563" y="1459089"/>
              <a:ext cx="6923648" cy="3115716"/>
            </a:xfrm>
            <a:prstGeom prst="roundRect">
              <a:avLst>
                <a:gd name="adj" fmla="val 3851"/>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7" name="直接连接符 316"/>
            <p:cNvCxnSpPr/>
            <p:nvPr/>
          </p:nvCxnSpPr>
          <p:spPr bwMode="gray">
            <a:xfrm flipH="1">
              <a:off x="2666329" y="286910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18" name="直接连接符 317"/>
            <p:cNvCxnSpPr/>
            <p:nvPr/>
          </p:nvCxnSpPr>
          <p:spPr bwMode="gray">
            <a:xfrm>
              <a:off x="2666329" y="352125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19" name="直接连接符 318"/>
            <p:cNvCxnSpPr/>
            <p:nvPr/>
          </p:nvCxnSpPr>
          <p:spPr bwMode="gray">
            <a:xfrm>
              <a:off x="8405584" y="4145131"/>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20" name="直接连接符 319"/>
            <p:cNvCxnSpPr/>
            <p:nvPr/>
          </p:nvCxnSpPr>
          <p:spPr bwMode="gray">
            <a:xfrm>
              <a:off x="8405584" y="3521252"/>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21" name="直接连接符 320"/>
            <p:cNvCxnSpPr/>
            <p:nvPr/>
          </p:nvCxnSpPr>
          <p:spPr bwMode="gray">
            <a:xfrm>
              <a:off x="8405584" y="2865168"/>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22" name="直接连接符 321"/>
            <p:cNvCxnSpPr/>
            <p:nvPr/>
          </p:nvCxnSpPr>
          <p:spPr bwMode="gray">
            <a:xfrm>
              <a:off x="8405584" y="2196308"/>
              <a:ext cx="1479019" cy="0"/>
            </a:xfrm>
            <a:prstGeom prst="line">
              <a:avLst/>
            </a:prstGeom>
            <a:noFill/>
            <a:ln w="6350" cap="flat" cmpd="sng" algn="ctr">
              <a:solidFill>
                <a:schemeClr val="tx1">
                  <a:lumMod val="65000"/>
                  <a:lumOff val="35000"/>
                </a:schemeClr>
              </a:solidFill>
              <a:prstDash val="solid"/>
              <a:miter lim="800000"/>
            </a:ln>
            <a:effectLst/>
          </p:spPr>
        </p:cxnSp>
        <p:sp>
          <p:nvSpPr>
            <p:cNvPr id="323" name="文本框 322"/>
            <p:cNvSpPr txBox="1"/>
            <p:nvPr/>
          </p:nvSpPr>
          <p:spPr bwMode="gray">
            <a:xfrm>
              <a:off x="942944" y="2743358"/>
              <a:ext cx="1157689"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HQ</a:t>
              </a:r>
            </a:p>
          </p:txBody>
        </p:sp>
        <p:sp>
          <p:nvSpPr>
            <p:cNvPr id="324" name="文本框 323"/>
            <p:cNvSpPr txBox="1"/>
            <p:nvPr/>
          </p:nvSpPr>
          <p:spPr bwMode="gray">
            <a:xfrm>
              <a:off x="5387407" y="1512226"/>
              <a:ext cx="2078772"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WAN</a:t>
              </a:r>
            </a:p>
          </p:txBody>
        </p:sp>
        <p:cxnSp>
          <p:nvCxnSpPr>
            <p:cNvPr id="325" name="直接连接符 324"/>
            <p:cNvCxnSpPr>
              <a:stCxn id="350" idx="3"/>
              <a:endCxn id="351" idx="1"/>
            </p:cNvCxnSpPr>
            <p:nvPr/>
          </p:nvCxnSpPr>
          <p:spPr bwMode="gray">
            <a:xfrm>
              <a:off x="6188011" y="2869105"/>
              <a:ext cx="512156" cy="0"/>
            </a:xfrm>
            <a:prstGeom prst="line">
              <a:avLst/>
            </a:prstGeom>
            <a:noFill/>
            <a:ln w="6350" cap="flat" cmpd="sng" algn="ctr">
              <a:solidFill>
                <a:schemeClr val="tx1">
                  <a:lumMod val="65000"/>
                  <a:lumOff val="35000"/>
                </a:schemeClr>
              </a:solidFill>
              <a:prstDash val="solid"/>
              <a:miter lim="800000"/>
            </a:ln>
            <a:effectLst/>
          </p:spPr>
        </p:cxnSp>
        <p:cxnSp>
          <p:nvCxnSpPr>
            <p:cNvPr id="326" name="直接连接符 325"/>
            <p:cNvCxnSpPr>
              <a:stCxn id="350" idx="2"/>
              <a:endCxn id="352" idx="0"/>
            </p:cNvCxnSpPr>
            <p:nvPr/>
          </p:nvCxnSpPr>
          <p:spPr bwMode="gray">
            <a:xfrm>
              <a:off x="6003598" y="301998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327" name="直接连接符 326"/>
            <p:cNvCxnSpPr>
              <a:stCxn id="352" idx="3"/>
              <a:endCxn id="353" idx="1"/>
            </p:cNvCxnSpPr>
            <p:nvPr/>
          </p:nvCxnSpPr>
          <p:spPr bwMode="gray">
            <a:xfrm>
              <a:off x="6188011" y="3521252"/>
              <a:ext cx="512156" cy="0"/>
            </a:xfrm>
            <a:prstGeom prst="line">
              <a:avLst/>
            </a:prstGeom>
            <a:noFill/>
            <a:ln w="6350" cap="flat" cmpd="sng" algn="ctr">
              <a:solidFill>
                <a:schemeClr val="tx1">
                  <a:lumMod val="65000"/>
                  <a:lumOff val="35000"/>
                </a:schemeClr>
              </a:solidFill>
              <a:prstDash val="solid"/>
              <a:miter lim="800000"/>
            </a:ln>
            <a:effectLst/>
          </p:spPr>
        </p:cxnSp>
        <p:cxnSp>
          <p:nvCxnSpPr>
            <p:cNvPr id="328" name="直接连接符 327"/>
            <p:cNvCxnSpPr>
              <a:stCxn id="351" idx="2"/>
              <a:endCxn id="353" idx="0"/>
            </p:cNvCxnSpPr>
            <p:nvPr/>
          </p:nvCxnSpPr>
          <p:spPr bwMode="gray">
            <a:xfrm>
              <a:off x="6884581" y="301998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329" name="直接连接符 328"/>
            <p:cNvCxnSpPr>
              <a:stCxn id="350" idx="2"/>
              <a:endCxn id="353" idx="0"/>
            </p:cNvCxnSpPr>
            <p:nvPr/>
          </p:nvCxnSpPr>
          <p:spPr bwMode="gray">
            <a:xfrm>
              <a:off x="6003598" y="301998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330" name="直接连接符 329"/>
            <p:cNvCxnSpPr>
              <a:stCxn id="352" idx="0"/>
              <a:endCxn id="351" idx="2"/>
            </p:cNvCxnSpPr>
            <p:nvPr/>
          </p:nvCxnSpPr>
          <p:spPr bwMode="gray">
            <a:xfrm flipV="1">
              <a:off x="6003598" y="301998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331" name="直接连接符 330"/>
            <p:cNvCxnSpPr>
              <a:stCxn id="350" idx="1"/>
              <a:endCxn id="349" idx="3"/>
            </p:cNvCxnSpPr>
            <p:nvPr/>
          </p:nvCxnSpPr>
          <p:spPr bwMode="gray">
            <a:xfrm flipH="1" flipV="1">
              <a:off x="4868348" y="2209085"/>
              <a:ext cx="950836" cy="660020"/>
            </a:xfrm>
            <a:prstGeom prst="line">
              <a:avLst/>
            </a:prstGeom>
            <a:noFill/>
            <a:ln w="6350" cap="flat" cmpd="sng" algn="ctr">
              <a:solidFill>
                <a:schemeClr val="tx1">
                  <a:lumMod val="65000"/>
                  <a:lumOff val="35000"/>
                </a:schemeClr>
              </a:solidFill>
              <a:prstDash val="solid"/>
              <a:miter lim="800000"/>
            </a:ln>
            <a:effectLst/>
          </p:spPr>
        </p:cxnSp>
        <p:cxnSp>
          <p:nvCxnSpPr>
            <p:cNvPr id="332" name="直接连接符 331"/>
            <p:cNvCxnSpPr>
              <a:stCxn id="350" idx="1"/>
              <a:endCxn id="347" idx="3"/>
            </p:cNvCxnSpPr>
            <p:nvPr/>
          </p:nvCxnSpPr>
          <p:spPr bwMode="gray">
            <a:xfrm flipH="1">
              <a:off x="4088729" y="286910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33" name="直接连接符 332"/>
            <p:cNvCxnSpPr>
              <a:stCxn id="350" idx="1"/>
              <a:endCxn id="348" idx="3"/>
            </p:cNvCxnSpPr>
            <p:nvPr/>
          </p:nvCxnSpPr>
          <p:spPr bwMode="gray">
            <a:xfrm flipH="1">
              <a:off x="4088729" y="286910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334" name="直接连接符 333"/>
            <p:cNvCxnSpPr>
              <a:stCxn id="350" idx="1"/>
              <a:endCxn id="358" idx="0"/>
            </p:cNvCxnSpPr>
            <p:nvPr/>
          </p:nvCxnSpPr>
          <p:spPr bwMode="gray">
            <a:xfrm flipH="1">
              <a:off x="4683935" y="2869105"/>
              <a:ext cx="1135249" cy="1117955"/>
            </a:xfrm>
            <a:prstGeom prst="line">
              <a:avLst/>
            </a:prstGeom>
            <a:noFill/>
            <a:ln w="6350" cap="flat" cmpd="sng" algn="ctr">
              <a:solidFill>
                <a:schemeClr val="tx1">
                  <a:lumMod val="65000"/>
                  <a:lumOff val="35000"/>
                </a:schemeClr>
              </a:solidFill>
              <a:prstDash val="solid"/>
              <a:miter lim="800000"/>
            </a:ln>
            <a:effectLst/>
          </p:spPr>
        </p:cxnSp>
        <p:cxnSp>
          <p:nvCxnSpPr>
            <p:cNvPr id="335" name="直接连接符 334"/>
            <p:cNvCxnSpPr>
              <a:stCxn id="349" idx="3"/>
              <a:endCxn id="352" idx="1"/>
            </p:cNvCxnSpPr>
            <p:nvPr/>
          </p:nvCxnSpPr>
          <p:spPr bwMode="gray">
            <a:xfrm>
              <a:off x="4868348" y="2209085"/>
              <a:ext cx="950836" cy="1312167"/>
            </a:xfrm>
            <a:prstGeom prst="line">
              <a:avLst/>
            </a:prstGeom>
            <a:noFill/>
            <a:ln w="6350" cap="flat" cmpd="sng" algn="ctr">
              <a:solidFill>
                <a:schemeClr val="tx1">
                  <a:lumMod val="65000"/>
                  <a:lumOff val="35000"/>
                </a:schemeClr>
              </a:solidFill>
              <a:prstDash val="solid"/>
              <a:miter lim="800000"/>
            </a:ln>
            <a:effectLst/>
          </p:spPr>
        </p:cxnSp>
        <p:cxnSp>
          <p:nvCxnSpPr>
            <p:cNvPr id="336" name="直接连接符 335"/>
            <p:cNvCxnSpPr>
              <a:stCxn id="347" idx="3"/>
              <a:endCxn id="352" idx="1"/>
            </p:cNvCxnSpPr>
            <p:nvPr/>
          </p:nvCxnSpPr>
          <p:spPr bwMode="gray">
            <a:xfrm>
              <a:off x="4088729" y="286910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337" name="直接连接符 336"/>
            <p:cNvCxnSpPr>
              <a:stCxn id="348" idx="3"/>
              <a:endCxn id="352" idx="1"/>
            </p:cNvCxnSpPr>
            <p:nvPr/>
          </p:nvCxnSpPr>
          <p:spPr bwMode="gray">
            <a:xfrm>
              <a:off x="4088729" y="352125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338" name="直接连接符 337"/>
            <p:cNvCxnSpPr>
              <a:stCxn id="358" idx="0"/>
              <a:endCxn id="352" idx="1"/>
            </p:cNvCxnSpPr>
            <p:nvPr/>
          </p:nvCxnSpPr>
          <p:spPr bwMode="gray">
            <a:xfrm flipV="1">
              <a:off x="4683935" y="3521252"/>
              <a:ext cx="1135249" cy="465808"/>
            </a:xfrm>
            <a:prstGeom prst="line">
              <a:avLst/>
            </a:prstGeom>
            <a:noFill/>
            <a:ln w="6350" cap="flat" cmpd="sng" algn="ctr">
              <a:solidFill>
                <a:schemeClr val="tx1">
                  <a:lumMod val="65000"/>
                  <a:lumOff val="35000"/>
                </a:schemeClr>
              </a:solidFill>
              <a:prstDash val="solid"/>
              <a:miter lim="800000"/>
            </a:ln>
            <a:effectLst/>
          </p:spPr>
        </p:cxnSp>
        <p:cxnSp>
          <p:nvCxnSpPr>
            <p:cNvPr id="339" name="直接连接符 338"/>
            <p:cNvCxnSpPr>
              <a:stCxn id="351" idx="3"/>
              <a:endCxn id="354" idx="2"/>
            </p:cNvCxnSpPr>
            <p:nvPr/>
          </p:nvCxnSpPr>
          <p:spPr bwMode="gray">
            <a:xfrm flipV="1">
              <a:off x="7068994" y="2359968"/>
              <a:ext cx="1183526" cy="509137"/>
            </a:xfrm>
            <a:prstGeom prst="line">
              <a:avLst/>
            </a:prstGeom>
            <a:noFill/>
            <a:ln w="6350" cap="flat" cmpd="sng" algn="ctr">
              <a:solidFill>
                <a:schemeClr val="tx1">
                  <a:lumMod val="65000"/>
                  <a:lumOff val="35000"/>
                </a:schemeClr>
              </a:solidFill>
              <a:prstDash val="solid"/>
              <a:miter lim="800000"/>
            </a:ln>
            <a:effectLst/>
          </p:spPr>
        </p:cxnSp>
        <p:cxnSp>
          <p:nvCxnSpPr>
            <p:cNvPr id="340" name="直接连接符 339"/>
            <p:cNvCxnSpPr>
              <a:stCxn id="351" idx="3"/>
              <a:endCxn id="355" idx="1"/>
            </p:cNvCxnSpPr>
            <p:nvPr/>
          </p:nvCxnSpPr>
          <p:spPr bwMode="gray">
            <a:xfrm>
              <a:off x="7068994" y="2869105"/>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341" name="直接连接符 340"/>
            <p:cNvCxnSpPr>
              <a:stCxn id="351" idx="3"/>
              <a:endCxn id="356" idx="0"/>
            </p:cNvCxnSpPr>
            <p:nvPr/>
          </p:nvCxnSpPr>
          <p:spPr bwMode="gray">
            <a:xfrm>
              <a:off x="7068994" y="2869105"/>
              <a:ext cx="1255144" cy="1117955"/>
            </a:xfrm>
            <a:prstGeom prst="line">
              <a:avLst/>
            </a:prstGeom>
            <a:noFill/>
            <a:ln w="6350" cap="flat" cmpd="sng" algn="ctr">
              <a:solidFill>
                <a:schemeClr val="tx1">
                  <a:lumMod val="65000"/>
                  <a:lumOff val="35000"/>
                </a:schemeClr>
              </a:solidFill>
              <a:prstDash val="solid"/>
              <a:miter lim="800000"/>
            </a:ln>
            <a:effectLst/>
          </p:spPr>
        </p:cxnSp>
        <p:cxnSp>
          <p:nvCxnSpPr>
            <p:cNvPr id="342" name="直接连接符 341"/>
            <p:cNvCxnSpPr>
              <a:stCxn id="351" idx="3"/>
              <a:endCxn id="357" idx="1"/>
            </p:cNvCxnSpPr>
            <p:nvPr/>
          </p:nvCxnSpPr>
          <p:spPr bwMode="gray">
            <a:xfrm>
              <a:off x="7068994" y="2869105"/>
              <a:ext cx="1470584" cy="652147"/>
            </a:xfrm>
            <a:prstGeom prst="line">
              <a:avLst/>
            </a:prstGeom>
            <a:noFill/>
            <a:ln w="6350" cap="flat" cmpd="sng" algn="ctr">
              <a:solidFill>
                <a:schemeClr val="tx1">
                  <a:lumMod val="65000"/>
                  <a:lumOff val="35000"/>
                </a:schemeClr>
              </a:solidFill>
              <a:prstDash val="solid"/>
              <a:miter lim="800000"/>
            </a:ln>
            <a:effectLst/>
          </p:spPr>
        </p:cxnSp>
        <p:cxnSp>
          <p:nvCxnSpPr>
            <p:cNvPr id="343" name="直接连接符 342"/>
            <p:cNvCxnSpPr>
              <a:stCxn id="353" idx="3"/>
              <a:endCxn id="354" idx="2"/>
            </p:cNvCxnSpPr>
            <p:nvPr/>
          </p:nvCxnSpPr>
          <p:spPr bwMode="gray">
            <a:xfrm flipV="1">
              <a:off x="7068994" y="2359968"/>
              <a:ext cx="1183526" cy="1161284"/>
            </a:xfrm>
            <a:prstGeom prst="line">
              <a:avLst/>
            </a:prstGeom>
            <a:noFill/>
            <a:ln w="6350" cap="flat" cmpd="sng" algn="ctr">
              <a:solidFill>
                <a:schemeClr val="tx1">
                  <a:lumMod val="65000"/>
                  <a:lumOff val="35000"/>
                </a:schemeClr>
              </a:solidFill>
              <a:prstDash val="solid"/>
              <a:miter lim="800000"/>
            </a:ln>
            <a:effectLst/>
          </p:spPr>
        </p:cxnSp>
        <p:cxnSp>
          <p:nvCxnSpPr>
            <p:cNvPr id="344" name="直接连接符 343"/>
            <p:cNvCxnSpPr>
              <a:stCxn id="353" idx="3"/>
              <a:endCxn id="355" idx="1"/>
            </p:cNvCxnSpPr>
            <p:nvPr/>
          </p:nvCxnSpPr>
          <p:spPr bwMode="gray">
            <a:xfrm flipV="1">
              <a:off x="7068994" y="2869105"/>
              <a:ext cx="1479019" cy="652147"/>
            </a:xfrm>
            <a:prstGeom prst="line">
              <a:avLst/>
            </a:prstGeom>
            <a:noFill/>
            <a:ln w="6350" cap="flat" cmpd="sng" algn="ctr">
              <a:solidFill>
                <a:schemeClr val="tx1">
                  <a:lumMod val="65000"/>
                  <a:lumOff val="35000"/>
                </a:schemeClr>
              </a:solidFill>
              <a:prstDash val="solid"/>
              <a:miter lim="800000"/>
            </a:ln>
            <a:effectLst/>
          </p:spPr>
        </p:cxnSp>
        <p:cxnSp>
          <p:nvCxnSpPr>
            <p:cNvPr id="345" name="直接连接符 344"/>
            <p:cNvCxnSpPr>
              <a:stCxn id="353" idx="3"/>
              <a:endCxn id="356" idx="0"/>
            </p:cNvCxnSpPr>
            <p:nvPr/>
          </p:nvCxnSpPr>
          <p:spPr bwMode="gray">
            <a:xfrm>
              <a:off x="7068994" y="3521252"/>
              <a:ext cx="1255144" cy="465808"/>
            </a:xfrm>
            <a:prstGeom prst="line">
              <a:avLst/>
            </a:prstGeom>
            <a:noFill/>
            <a:ln w="6350" cap="flat" cmpd="sng" algn="ctr">
              <a:solidFill>
                <a:schemeClr val="tx1">
                  <a:lumMod val="65000"/>
                  <a:lumOff val="35000"/>
                </a:schemeClr>
              </a:solidFill>
              <a:prstDash val="solid"/>
              <a:miter lim="800000"/>
            </a:ln>
            <a:effectLst/>
          </p:spPr>
        </p:cxnSp>
        <p:cxnSp>
          <p:nvCxnSpPr>
            <p:cNvPr id="346" name="直接连接符 345"/>
            <p:cNvCxnSpPr>
              <a:stCxn id="353" idx="3"/>
              <a:endCxn id="357" idx="1"/>
            </p:cNvCxnSpPr>
            <p:nvPr/>
          </p:nvCxnSpPr>
          <p:spPr bwMode="gray">
            <a:xfrm>
              <a:off x="7068994" y="3521252"/>
              <a:ext cx="1470584" cy="0"/>
            </a:xfrm>
            <a:prstGeom prst="line">
              <a:avLst/>
            </a:prstGeom>
            <a:noFill/>
            <a:ln w="6350" cap="flat" cmpd="sng" algn="ctr">
              <a:solidFill>
                <a:schemeClr val="tx1">
                  <a:lumMod val="65000"/>
                  <a:lumOff val="35000"/>
                </a:schemeClr>
              </a:solidFill>
              <a:prstDash val="solid"/>
              <a:miter lim="800000"/>
            </a:ln>
            <a:effectLst/>
          </p:spPr>
        </p:cxnSp>
        <p:pic>
          <p:nvPicPr>
            <p:cNvPr id="3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719902" y="2718221"/>
              <a:ext cx="368827" cy="301767"/>
            </a:xfrm>
            <a:prstGeom prst="rect">
              <a:avLst/>
            </a:prstGeom>
            <a:noFill/>
          </p:spPr>
        </p:pic>
        <p:pic>
          <p:nvPicPr>
            <p:cNvPr id="3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719902" y="3370368"/>
              <a:ext cx="368827" cy="301767"/>
            </a:xfrm>
            <a:prstGeom prst="rect">
              <a:avLst/>
            </a:prstGeom>
            <a:noFill/>
          </p:spPr>
        </p:pic>
        <p:pic>
          <p:nvPicPr>
            <p:cNvPr id="3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499521" y="2058201"/>
              <a:ext cx="368827" cy="301767"/>
            </a:xfrm>
            <a:prstGeom prst="rect">
              <a:avLst/>
            </a:prstGeom>
            <a:noFill/>
          </p:spPr>
        </p:pic>
        <p:pic>
          <p:nvPicPr>
            <p:cNvPr id="35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19184" y="2718221"/>
              <a:ext cx="368827" cy="301767"/>
            </a:xfrm>
            <a:prstGeom prst="rect">
              <a:avLst/>
            </a:prstGeom>
            <a:noFill/>
          </p:spPr>
        </p:pic>
        <p:pic>
          <p:nvPicPr>
            <p:cNvPr id="3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700167" y="2718221"/>
              <a:ext cx="368827" cy="301767"/>
            </a:xfrm>
            <a:prstGeom prst="rect">
              <a:avLst/>
            </a:prstGeom>
            <a:noFill/>
          </p:spPr>
        </p:pic>
        <p:pic>
          <p:nvPicPr>
            <p:cNvPr id="3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19184" y="3370368"/>
              <a:ext cx="368827" cy="301767"/>
            </a:xfrm>
            <a:prstGeom prst="rect">
              <a:avLst/>
            </a:prstGeom>
            <a:noFill/>
          </p:spPr>
        </p:pic>
        <p:pic>
          <p:nvPicPr>
            <p:cNvPr id="3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700167" y="3370368"/>
              <a:ext cx="368827" cy="301767"/>
            </a:xfrm>
            <a:prstGeom prst="rect">
              <a:avLst/>
            </a:prstGeom>
            <a:noFill/>
          </p:spPr>
        </p:pic>
        <p:pic>
          <p:nvPicPr>
            <p:cNvPr id="3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068106" y="2058201"/>
              <a:ext cx="368827" cy="301767"/>
            </a:xfrm>
            <a:prstGeom prst="rect">
              <a:avLst/>
            </a:prstGeom>
            <a:noFill/>
          </p:spPr>
        </p:pic>
        <p:pic>
          <p:nvPicPr>
            <p:cNvPr id="3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48013" y="2718221"/>
              <a:ext cx="368827" cy="301767"/>
            </a:xfrm>
            <a:prstGeom prst="rect">
              <a:avLst/>
            </a:prstGeom>
            <a:noFill/>
          </p:spPr>
        </p:pic>
        <p:pic>
          <p:nvPicPr>
            <p:cNvPr id="3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139724" y="3987060"/>
              <a:ext cx="368827" cy="301767"/>
            </a:xfrm>
            <a:prstGeom prst="rect">
              <a:avLst/>
            </a:prstGeom>
            <a:noFill/>
          </p:spPr>
        </p:pic>
        <p:pic>
          <p:nvPicPr>
            <p:cNvPr id="3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39578" y="3370368"/>
              <a:ext cx="368827" cy="301767"/>
            </a:xfrm>
            <a:prstGeom prst="rect">
              <a:avLst/>
            </a:prstGeom>
            <a:noFill/>
          </p:spPr>
        </p:pic>
        <p:pic>
          <p:nvPicPr>
            <p:cNvPr id="3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499521" y="3987060"/>
              <a:ext cx="368827" cy="301767"/>
            </a:xfrm>
            <a:prstGeom prst="rect">
              <a:avLst/>
            </a:prstGeom>
            <a:noFill/>
          </p:spPr>
        </p:pic>
        <p:pic>
          <p:nvPicPr>
            <p:cNvPr id="3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624806" y="2718221"/>
              <a:ext cx="368827" cy="301767"/>
            </a:xfrm>
            <a:prstGeom prst="rect">
              <a:avLst/>
            </a:prstGeom>
            <a:noFill/>
          </p:spPr>
        </p:pic>
        <p:pic>
          <p:nvPicPr>
            <p:cNvPr id="3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624806" y="3370368"/>
              <a:ext cx="368827" cy="301767"/>
            </a:xfrm>
            <a:prstGeom prst="rect">
              <a:avLst/>
            </a:prstGeom>
            <a:noFill/>
          </p:spPr>
        </p:pic>
        <p:grpSp>
          <p:nvGrpSpPr>
            <p:cNvPr id="361" name="组合 360"/>
            <p:cNvGrpSpPr/>
            <p:nvPr/>
          </p:nvGrpSpPr>
          <p:grpSpPr bwMode="gray">
            <a:xfrm>
              <a:off x="2069985" y="2551135"/>
              <a:ext cx="456178" cy="506905"/>
              <a:chOff x="635" y="11755"/>
              <a:chExt cx="1259" cy="1399"/>
            </a:xfrm>
          </p:grpSpPr>
          <p:sp>
            <p:nvSpPr>
              <p:cNvPr id="362" name="任意多边形 361"/>
              <p:cNvSpPr/>
              <p:nvPr/>
            </p:nvSpPr>
            <p:spPr bwMode="gray">
              <a:xfrm>
                <a:off x="1010" y="12063"/>
                <a:ext cx="508" cy="1055"/>
              </a:xfrm>
              <a:custGeom>
                <a:avLst/>
                <a:gdLst/>
                <a:ahLst/>
                <a:cxnLst/>
                <a:rect l="0" t="0" r="0" b="0"/>
                <a:pathLst>
                  <a:path w="897" h="1863">
                    <a:moveTo>
                      <a:pt x="896" y="1862"/>
                    </a:moveTo>
                    <a:lnTo>
                      <a:pt x="0" y="1862"/>
                    </a:lnTo>
                    <a:lnTo>
                      <a:pt x="0" y="0"/>
                    </a:lnTo>
                    <a:lnTo>
                      <a:pt x="896" y="0"/>
                    </a:lnTo>
                    <a:lnTo>
                      <a:pt x="896" y="1862"/>
                    </a:lnTo>
                    <a:close/>
                    <a:moveTo>
                      <a:pt x="74" y="1789"/>
                    </a:moveTo>
                    <a:lnTo>
                      <a:pt x="824" y="1789"/>
                    </a:lnTo>
                    <a:lnTo>
                      <a:pt x="824" y="73"/>
                    </a:lnTo>
                    <a:lnTo>
                      <a:pt x="74" y="73"/>
                    </a:lnTo>
                    <a:lnTo>
                      <a:pt x="74" y="1789"/>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任意多边形 362"/>
              <p:cNvSpPr/>
              <p:nvPr/>
            </p:nvSpPr>
            <p:spPr bwMode="gray">
              <a:xfrm>
                <a:off x="1205" y="11755"/>
                <a:ext cx="233" cy="328"/>
              </a:xfrm>
              <a:custGeom>
                <a:avLst/>
                <a:gdLst/>
                <a:ahLst/>
                <a:cxnLst/>
                <a:rect l="0" t="0" r="0" b="0"/>
                <a:pathLst>
                  <a:path w="412" h="577">
                    <a:moveTo>
                      <a:pt x="73" y="576"/>
                    </a:moveTo>
                    <a:lnTo>
                      <a:pt x="0" y="576"/>
                    </a:lnTo>
                    <a:lnTo>
                      <a:pt x="0" y="0"/>
                    </a:lnTo>
                    <a:lnTo>
                      <a:pt x="411" y="0"/>
                    </a:lnTo>
                    <a:lnTo>
                      <a:pt x="411" y="266"/>
                    </a:lnTo>
                    <a:lnTo>
                      <a:pt x="73" y="266"/>
                    </a:lnTo>
                    <a:lnTo>
                      <a:pt x="73" y="576"/>
                    </a:lnTo>
                    <a:close/>
                    <a:moveTo>
                      <a:pt x="73" y="193"/>
                    </a:moveTo>
                    <a:lnTo>
                      <a:pt x="336" y="193"/>
                    </a:lnTo>
                    <a:lnTo>
                      <a:pt x="336" y="74"/>
                    </a:lnTo>
                    <a:lnTo>
                      <a:pt x="73" y="74"/>
                    </a:lnTo>
                    <a:lnTo>
                      <a:pt x="73" y="193"/>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任意多边形 363"/>
              <p:cNvSpPr/>
              <p:nvPr/>
            </p:nvSpPr>
            <p:spPr bwMode="gray">
              <a:xfrm>
                <a:off x="1093" y="12208"/>
                <a:ext cx="147" cy="230"/>
              </a:xfrm>
              <a:custGeom>
                <a:avLst/>
                <a:gdLst/>
                <a:ahLst/>
                <a:cxnLst/>
                <a:rect l="0" t="0" r="0" b="0"/>
                <a:pathLst>
                  <a:path w="258" h="406">
                    <a:moveTo>
                      <a:pt x="257" y="405"/>
                    </a:moveTo>
                    <a:lnTo>
                      <a:pt x="0" y="405"/>
                    </a:lnTo>
                    <a:lnTo>
                      <a:pt x="0" y="0"/>
                    </a:lnTo>
                    <a:lnTo>
                      <a:pt x="257" y="0"/>
                    </a:lnTo>
                    <a:lnTo>
                      <a:pt x="257" y="405"/>
                    </a:lnTo>
                    <a:close/>
                    <a:moveTo>
                      <a:pt x="74" y="331"/>
                    </a:moveTo>
                    <a:lnTo>
                      <a:pt x="183" y="331"/>
                    </a:lnTo>
                    <a:lnTo>
                      <a:pt x="183" y="74"/>
                    </a:lnTo>
                    <a:lnTo>
                      <a:pt x="74" y="74"/>
                    </a:lnTo>
                    <a:lnTo>
                      <a:pt x="74"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任意多边形 364"/>
              <p:cNvSpPr/>
              <p:nvPr/>
            </p:nvSpPr>
            <p:spPr bwMode="gray">
              <a:xfrm>
                <a:off x="1290" y="12208"/>
                <a:ext cx="148" cy="230"/>
              </a:xfrm>
              <a:custGeom>
                <a:avLst/>
                <a:gdLst/>
                <a:ahLst/>
                <a:cxnLst/>
                <a:rect l="0" t="0" r="0" b="0"/>
                <a:pathLst>
                  <a:path w="258" h="406">
                    <a:moveTo>
                      <a:pt x="257" y="405"/>
                    </a:moveTo>
                    <a:lnTo>
                      <a:pt x="0" y="405"/>
                    </a:lnTo>
                    <a:lnTo>
                      <a:pt x="0" y="0"/>
                    </a:lnTo>
                    <a:lnTo>
                      <a:pt x="257" y="0"/>
                    </a:lnTo>
                    <a:lnTo>
                      <a:pt x="257" y="405"/>
                    </a:lnTo>
                    <a:close/>
                    <a:moveTo>
                      <a:pt x="75" y="331"/>
                    </a:moveTo>
                    <a:lnTo>
                      <a:pt x="184" y="331"/>
                    </a:lnTo>
                    <a:lnTo>
                      <a:pt x="184" y="74"/>
                    </a:lnTo>
                    <a:lnTo>
                      <a:pt x="75" y="74"/>
                    </a:lnTo>
                    <a:lnTo>
                      <a:pt x="75"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任意多边形 365"/>
              <p:cNvSpPr/>
              <p:nvPr/>
            </p:nvSpPr>
            <p:spPr bwMode="gray">
              <a:xfrm>
                <a:off x="155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任意多边形 366"/>
              <p:cNvSpPr/>
              <p:nvPr/>
            </p:nvSpPr>
            <p:spPr bwMode="gray">
              <a:xfrm>
                <a:off x="1660" y="12290"/>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任意多边形 367"/>
              <p:cNvSpPr/>
              <p:nvPr/>
            </p:nvSpPr>
            <p:spPr bwMode="gray">
              <a:xfrm>
                <a:off x="176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任意多边形 368"/>
              <p:cNvSpPr/>
              <p:nvPr/>
            </p:nvSpPr>
            <p:spPr bwMode="gray">
              <a:xfrm>
                <a:off x="155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任意多边形 369"/>
              <p:cNvSpPr/>
              <p:nvPr/>
            </p:nvSpPr>
            <p:spPr bwMode="gray">
              <a:xfrm>
                <a:off x="1660" y="12448"/>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任意多边形 370"/>
              <p:cNvSpPr/>
              <p:nvPr/>
            </p:nvSpPr>
            <p:spPr bwMode="gray">
              <a:xfrm>
                <a:off x="176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任意多边形 371"/>
              <p:cNvSpPr/>
              <p:nvPr/>
            </p:nvSpPr>
            <p:spPr bwMode="gray">
              <a:xfrm>
                <a:off x="155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3" name="任意多边形 372"/>
              <p:cNvSpPr/>
              <p:nvPr/>
            </p:nvSpPr>
            <p:spPr bwMode="gray">
              <a:xfrm>
                <a:off x="1660" y="12605"/>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任意多边形 373"/>
              <p:cNvSpPr/>
              <p:nvPr/>
            </p:nvSpPr>
            <p:spPr bwMode="gray">
              <a:xfrm>
                <a:off x="176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任意多边形 374"/>
              <p:cNvSpPr/>
              <p:nvPr/>
            </p:nvSpPr>
            <p:spPr bwMode="gray">
              <a:xfrm>
                <a:off x="155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6" name="任意多边形 375"/>
              <p:cNvSpPr/>
              <p:nvPr/>
            </p:nvSpPr>
            <p:spPr bwMode="gray">
              <a:xfrm>
                <a:off x="1660" y="12763"/>
                <a:ext cx="53"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任意多边形 376"/>
              <p:cNvSpPr/>
              <p:nvPr/>
            </p:nvSpPr>
            <p:spPr bwMode="gray">
              <a:xfrm>
                <a:off x="176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任意多边形 377"/>
              <p:cNvSpPr/>
              <p:nvPr/>
            </p:nvSpPr>
            <p:spPr bwMode="gray">
              <a:xfrm>
                <a:off x="155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任意多边形 378"/>
              <p:cNvSpPr/>
              <p:nvPr/>
            </p:nvSpPr>
            <p:spPr bwMode="gray">
              <a:xfrm>
                <a:off x="1660" y="12920"/>
                <a:ext cx="53"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任意多边形 379"/>
              <p:cNvSpPr/>
              <p:nvPr/>
            </p:nvSpPr>
            <p:spPr bwMode="gray">
              <a:xfrm>
                <a:off x="176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任意多边形 380"/>
              <p:cNvSpPr/>
              <p:nvPr/>
            </p:nvSpPr>
            <p:spPr bwMode="gray">
              <a:xfrm>
                <a:off x="635" y="12180"/>
                <a:ext cx="418" cy="940"/>
              </a:xfrm>
              <a:custGeom>
                <a:avLst/>
                <a:gdLst/>
                <a:ahLst/>
                <a:cxnLst/>
                <a:rect l="0" t="0" r="0" b="0"/>
                <a:pathLst>
                  <a:path w="736" h="1656">
                    <a:moveTo>
                      <a:pt x="735" y="1655"/>
                    </a:moveTo>
                    <a:lnTo>
                      <a:pt x="0" y="1655"/>
                    </a:lnTo>
                    <a:lnTo>
                      <a:pt x="0" y="0"/>
                    </a:lnTo>
                    <a:lnTo>
                      <a:pt x="735" y="0"/>
                    </a:lnTo>
                    <a:lnTo>
                      <a:pt x="735" y="1655"/>
                    </a:lnTo>
                    <a:close/>
                    <a:moveTo>
                      <a:pt x="74" y="1582"/>
                    </a:moveTo>
                    <a:lnTo>
                      <a:pt x="662" y="1582"/>
                    </a:lnTo>
                    <a:lnTo>
                      <a:pt x="662" y="74"/>
                    </a:lnTo>
                    <a:lnTo>
                      <a:pt x="74" y="74"/>
                    </a:lnTo>
                    <a:lnTo>
                      <a:pt x="74" y="1582"/>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任意多边形 381"/>
              <p:cNvSpPr/>
              <p:nvPr/>
            </p:nvSpPr>
            <p:spPr bwMode="gray">
              <a:xfrm>
                <a:off x="71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任意多边形 382"/>
              <p:cNvSpPr/>
              <p:nvPr/>
            </p:nvSpPr>
            <p:spPr bwMode="gray">
              <a:xfrm>
                <a:off x="818" y="12290"/>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任意多边形 383"/>
              <p:cNvSpPr/>
              <p:nvPr/>
            </p:nvSpPr>
            <p:spPr bwMode="gray">
              <a:xfrm>
                <a:off x="92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任意多边形 384"/>
              <p:cNvSpPr/>
              <p:nvPr/>
            </p:nvSpPr>
            <p:spPr bwMode="gray">
              <a:xfrm>
                <a:off x="71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任意多边形 385"/>
              <p:cNvSpPr/>
              <p:nvPr/>
            </p:nvSpPr>
            <p:spPr bwMode="gray">
              <a:xfrm>
                <a:off x="818" y="12448"/>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任意多边形 386"/>
              <p:cNvSpPr/>
              <p:nvPr/>
            </p:nvSpPr>
            <p:spPr bwMode="gray">
              <a:xfrm>
                <a:off x="92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任意多边形 387"/>
              <p:cNvSpPr/>
              <p:nvPr/>
            </p:nvSpPr>
            <p:spPr bwMode="gray">
              <a:xfrm>
                <a:off x="71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任意多边形 388"/>
              <p:cNvSpPr/>
              <p:nvPr/>
            </p:nvSpPr>
            <p:spPr bwMode="gray">
              <a:xfrm>
                <a:off x="818" y="12605"/>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任意多边形 389"/>
              <p:cNvSpPr/>
              <p:nvPr/>
            </p:nvSpPr>
            <p:spPr bwMode="gray">
              <a:xfrm>
                <a:off x="92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任意多边形 390"/>
              <p:cNvSpPr/>
              <p:nvPr/>
            </p:nvSpPr>
            <p:spPr bwMode="gray">
              <a:xfrm>
                <a:off x="71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任意多边形 391"/>
              <p:cNvSpPr/>
              <p:nvPr/>
            </p:nvSpPr>
            <p:spPr bwMode="gray">
              <a:xfrm>
                <a:off x="818" y="12763"/>
                <a:ext cx="52"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3" name="任意多边形 392"/>
              <p:cNvSpPr/>
              <p:nvPr/>
            </p:nvSpPr>
            <p:spPr bwMode="gray">
              <a:xfrm>
                <a:off x="92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4" name="任意多边形 393"/>
              <p:cNvSpPr/>
              <p:nvPr/>
            </p:nvSpPr>
            <p:spPr bwMode="gray">
              <a:xfrm>
                <a:off x="71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任意多边形 394"/>
              <p:cNvSpPr/>
              <p:nvPr/>
            </p:nvSpPr>
            <p:spPr bwMode="gray">
              <a:xfrm>
                <a:off x="818" y="12920"/>
                <a:ext cx="52"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任意多边形 395"/>
              <p:cNvSpPr/>
              <p:nvPr/>
            </p:nvSpPr>
            <p:spPr bwMode="gray">
              <a:xfrm>
                <a:off x="92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任意多边形 396"/>
              <p:cNvSpPr/>
              <p:nvPr/>
            </p:nvSpPr>
            <p:spPr bwMode="gray">
              <a:xfrm>
                <a:off x="1100" y="12690"/>
                <a:ext cx="328" cy="430"/>
              </a:xfrm>
              <a:custGeom>
                <a:avLst/>
                <a:gdLst/>
                <a:ahLst/>
                <a:cxnLst/>
                <a:rect l="0" t="0" r="0" b="0"/>
                <a:pathLst>
                  <a:path w="577" h="759">
                    <a:moveTo>
                      <a:pt x="576" y="758"/>
                    </a:moveTo>
                    <a:lnTo>
                      <a:pt x="0" y="758"/>
                    </a:lnTo>
                    <a:lnTo>
                      <a:pt x="0" y="334"/>
                    </a:lnTo>
                    <a:cubicBezTo>
                      <a:pt x="0" y="150"/>
                      <a:pt x="129" y="0"/>
                      <a:pt x="288" y="0"/>
                    </a:cubicBezTo>
                    <a:cubicBezTo>
                      <a:pt x="447" y="0"/>
                      <a:pt x="576" y="150"/>
                      <a:pt x="576" y="334"/>
                    </a:cubicBezTo>
                    <a:lnTo>
                      <a:pt x="576" y="758"/>
                    </a:lnTo>
                    <a:close/>
                    <a:moveTo>
                      <a:pt x="74" y="684"/>
                    </a:moveTo>
                    <a:lnTo>
                      <a:pt x="503" y="684"/>
                    </a:lnTo>
                    <a:lnTo>
                      <a:pt x="503" y="335"/>
                    </a:lnTo>
                    <a:cubicBezTo>
                      <a:pt x="503" y="192"/>
                      <a:pt x="407" y="74"/>
                      <a:pt x="288" y="74"/>
                    </a:cubicBezTo>
                    <a:cubicBezTo>
                      <a:pt x="170" y="74"/>
                      <a:pt x="73" y="192"/>
                      <a:pt x="73" y="335"/>
                    </a:cubicBezTo>
                    <a:lnTo>
                      <a:pt x="73" y="684"/>
                    </a:lnTo>
                    <a:lnTo>
                      <a:pt x="74" y="68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任意多边形 397"/>
              <p:cNvSpPr/>
              <p:nvPr/>
            </p:nvSpPr>
            <p:spPr bwMode="gray">
              <a:xfrm>
                <a:off x="1010" y="12575"/>
                <a:ext cx="508" cy="300"/>
              </a:xfrm>
              <a:custGeom>
                <a:avLst/>
                <a:gdLst/>
                <a:ahLst/>
                <a:cxnLst/>
                <a:rect l="0" t="0" r="0" b="0"/>
                <a:pathLst>
                  <a:path w="895" h="531">
                    <a:moveTo>
                      <a:pt x="894" y="530"/>
                    </a:moveTo>
                    <a:lnTo>
                      <a:pt x="821" y="530"/>
                    </a:lnTo>
                    <a:cubicBezTo>
                      <a:pt x="821" y="274"/>
                      <a:pt x="659" y="74"/>
                      <a:pt x="453" y="74"/>
                    </a:cubicBezTo>
                    <a:cubicBezTo>
                      <a:pt x="244" y="74"/>
                      <a:pt x="73" y="278"/>
                      <a:pt x="73" y="530"/>
                    </a:cubicBezTo>
                    <a:lnTo>
                      <a:pt x="0" y="530"/>
                    </a:lnTo>
                    <a:cubicBezTo>
                      <a:pt x="0" y="238"/>
                      <a:pt x="203" y="0"/>
                      <a:pt x="453" y="0"/>
                    </a:cubicBezTo>
                    <a:cubicBezTo>
                      <a:pt x="701" y="0"/>
                      <a:pt x="894" y="233"/>
                      <a:pt x="894" y="530"/>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9" name="任意多边形 398"/>
              <p:cNvSpPr/>
              <p:nvPr/>
            </p:nvSpPr>
            <p:spPr bwMode="gray">
              <a:xfrm>
                <a:off x="1148" y="12785"/>
                <a:ext cx="90" cy="315"/>
              </a:xfrm>
              <a:custGeom>
                <a:avLst/>
                <a:gdLst/>
                <a:ahLst/>
                <a:cxnLst/>
                <a:rect l="0" t="0" r="0" b="0"/>
                <a:pathLst>
                  <a:path w="158" h="556">
                    <a:moveTo>
                      <a:pt x="157" y="555"/>
                    </a:moveTo>
                    <a:lnTo>
                      <a:pt x="83" y="555"/>
                    </a:lnTo>
                    <a:lnTo>
                      <a:pt x="83" y="74"/>
                    </a:lnTo>
                    <a:lnTo>
                      <a:pt x="0" y="74"/>
                    </a:lnTo>
                    <a:lnTo>
                      <a:pt x="0" y="0"/>
                    </a:lnTo>
                    <a:lnTo>
                      <a:pt x="157" y="0"/>
                    </a:lnTo>
                    <a:lnTo>
                      <a:pt x="157" y="5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0" name="任意多边形 399"/>
              <p:cNvSpPr/>
              <p:nvPr/>
            </p:nvSpPr>
            <p:spPr bwMode="gray">
              <a:xfrm>
                <a:off x="1328" y="12905"/>
                <a:ext cx="72" cy="180"/>
              </a:xfrm>
              <a:custGeom>
                <a:avLst/>
                <a:gdLst/>
                <a:ahLst/>
                <a:cxnLst/>
                <a:rect l="0" t="0" r="0" b="0"/>
                <a:pathLst>
                  <a:path w="128" h="317">
                    <a:moveTo>
                      <a:pt x="73" y="316"/>
                    </a:moveTo>
                    <a:lnTo>
                      <a:pt x="0" y="316"/>
                    </a:lnTo>
                    <a:lnTo>
                      <a:pt x="0" y="0"/>
                    </a:lnTo>
                    <a:lnTo>
                      <a:pt x="127" y="0"/>
                    </a:lnTo>
                    <a:lnTo>
                      <a:pt x="127" y="74"/>
                    </a:lnTo>
                    <a:lnTo>
                      <a:pt x="73" y="74"/>
                    </a:lnTo>
                    <a:lnTo>
                      <a:pt x="73" y="31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任意多边形 400"/>
              <p:cNvSpPr/>
              <p:nvPr/>
            </p:nvSpPr>
            <p:spPr bwMode="gray">
              <a:xfrm>
                <a:off x="1478" y="12180"/>
                <a:ext cx="417" cy="940"/>
              </a:xfrm>
              <a:custGeom>
                <a:avLst/>
                <a:gdLst/>
                <a:ahLst/>
                <a:cxnLst/>
                <a:rect l="0" t="0" r="0" b="0"/>
                <a:pathLst>
                  <a:path w="735" h="1656">
                    <a:moveTo>
                      <a:pt x="734" y="1655"/>
                    </a:moveTo>
                    <a:lnTo>
                      <a:pt x="545" y="1655"/>
                    </a:lnTo>
                    <a:lnTo>
                      <a:pt x="545" y="1582"/>
                    </a:lnTo>
                    <a:lnTo>
                      <a:pt x="661" y="1582"/>
                    </a:lnTo>
                    <a:lnTo>
                      <a:pt x="661" y="74"/>
                    </a:lnTo>
                    <a:lnTo>
                      <a:pt x="73" y="74"/>
                    </a:lnTo>
                    <a:lnTo>
                      <a:pt x="73" y="1582"/>
                    </a:lnTo>
                    <a:lnTo>
                      <a:pt x="234" y="1582"/>
                    </a:lnTo>
                    <a:lnTo>
                      <a:pt x="234" y="1655"/>
                    </a:lnTo>
                    <a:lnTo>
                      <a:pt x="0" y="1655"/>
                    </a:lnTo>
                    <a:lnTo>
                      <a:pt x="0" y="0"/>
                    </a:lnTo>
                    <a:lnTo>
                      <a:pt x="734" y="0"/>
                    </a:lnTo>
                    <a:lnTo>
                      <a:pt x="734" y="16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任意多边形 401"/>
              <p:cNvSpPr/>
              <p:nvPr/>
            </p:nvSpPr>
            <p:spPr bwMode="gray">
              <a:xfrm>
                <a:off x="1548"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3" name="任意多边形 402"/>
              <p:cNvSpPr/>
              <p:nvPr/>
            </p:nvSpPr>
            <p:spPr bwMode="gray">
              <a:xfrm>
                <a:off x="1715"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4" name="文本框 403"/>
            <p:cNvSpPr txBox="1"/>
            <p:nvPr/>
          </p:nvSpPr>
          <p:spPr bwMode="gray">
            <a:xfrm>
              <a:off x="1206200" y="1512226"/>
              <a:ext cx="1267800"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a:t>
              </a:r>
            </a:p>
          </p:txBody>
        </p:sp>
        <p:sp>
          <p:nvSpPr>
            <p:cNvPr id="405" name="文本框 404"/>
            <p:cNvSpPr txBox="1"/>
            <p:nvPr/>
          </p:nvSpPr>
          <p:spPr bwMode="gray">
            <a:xfrm>
              <a:off x="10102841" y="1512226"/>
              <a:ext cx="778167"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Cloud</a:t>
              </a:r>
            </a:p>
          </p:txBody>
        </p:sp>
        <p:grpSp>
          <p:nvGrpSpPr>
            <p:cNvPr id="407" name="组合 406"/>
            <p:cNvGrpSpPr/>
            <p:nvPr/>
          </p:nvGrpSpPr>
          <p:grpSpPr bwMode="gray">
            <a:xfrm>
              <a:off x="1998783" y="3256639"/>
              <a:ext cx="527380" cy="413500"/>
              <a:chOff x="13163" y="9650"/>
              <a:chExt cx="1255" cy="984"/>
            </a:xfrm>
          </p:grpSpPr>
          <p:sp>
            <p:nvSpPr>
              <p:cNvPr id="408" name="任意多边形 407"/>
              <p:cNvSpPr/>
              <p:nvPr/>
            </p:nvSpPr>
            <p:spPr bwMode="gray">
              <a:xfrm>
                <a:off x="13650" y="10528"/>
                <a:ext cx="108" cy="107"/>
              </a:xfrm>
              <a:custGeom>
                <a:avLst/>
                <a:gdLst/>
                <a:ahLst/>
                <a:cxnLst/>
                <a:rect l="0" t="0" r="0" b="0"/>
                <a:pathLst>
                  <a:path w="191" h="191">
                    <a:moveTo>
                      <a:pt x="190" y="95"/>
                    </a:moveTo>
                    <a:cubicBezTo>
                      <a:pt x="190" y="112"/>
                      <a:pt x="185" y="127"/>
                      <a:pt x="177" y="142"/>
                    </a:cubicBezTo>
                    <a:cubicBezTo>
                      <a:pt x="168" y="157"/>
                      <a:pt x="158" y="168"/>
                      <a:pt x="143" y="177"/>
                    </a:cubicBezTo>
                    <a:cubicBezTo>
                      <a:pt x="127" y="186"/>
                      <a:pt x="112" y="190"/>
                      <a:pt x="95" y="190"/>
                    </a:cubicBezTo>
                    <a:cubicBezTo>
                      <a:pt x="77" y="190"/>
                      <a:pt x="63" y="186"/>
                      <a:pt x="48" y="177"/>
                    </a:cubicBezTo>
                    <a:cubicBezTo>
                      <a:pt x="33" y="168"/>
                      <a:pt x="22" y="157"/>
                      <a:pt x="13" y="142"/>
                    </a:cubicBezTo>
                    <a:cubicBezTo>
                      <a:pt x="4" y="127"/>
                      <a:pt x="0" y="112"/>
                      <a:pt x="0" y="95"/>
                    </a:cubicBezTo>
                    <a:cubicBezTo>
                      <a:pt x="0" y="77"/>
                      <a:pt x="4" y="62"/>
                      <a:pt x="13" y="47"/>
                    </a:cubicBezTo>
                    <a:cubicBezTo>
                      <a:pt x="22" y="32"/>
                      <a:pt x="33" y="21"/>
                      <a:pt x="48" y="13"/>
                    </a:cubicBezTo>
                    <a:cubicBezTo>
                      <a:pt x="63" y="4"/>
                      <a:pt x="78" y="0"/>
                      <a:pt x="95" y="0"/>
                    </a:cubicBezTo>
                    <a:cubicBezTo>
                      <a:pt x="113" y="0"/>
                      <a:pt x="127" y="4"/>
                      <a:pt x="143" y="13"/>
                    </a:cubicBezTo>
                    <a:cubicBezTo>
                      <a:pt x="158" y="21"/>
                      <a:pt x="168" y="32"/>
                      <a:pt x="177" y="47"/>
                    </a:cubicBezTo>
                    <a:cubicBezTo>
                      <a:pt x="185"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任意多边形 408"/>
              <p:cNvSpPr/>
              <p:nvPr/>
            </p:nvSpPr>
            <p:spPr bwMode="gray">
              <a:xfrm>
                <a:off x="13863" y="10528"/>
                <a:ext cx="107"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2"/>
                      <a:pt x="0" y="95"/>
                    </a:cubicBezTo>
                    <a:cubicBezTo>
                      <a:pt x="0" y="77"/>
                      <a:pt x="4" y="62"/>
                      <a:pt x="13" y="47"/>
                    </a:cubicBezTo>
                    <a:cubicBezTo>
                      <a:pt x="22" y="32"/>
                      <a:pt x="32" y="21"/>
                      <a:pt x="48" y="13"/>
                    </a:cubicBezTo>
                    <a:cubicBezTo>
                      <a:pt x="63" y="4"/>
                      <a:pt x="78" y="0"/>
                      <a:pt x="95" y="0"/>
                    </a:cubicBezTo>
                    <a:cubicBezTo>
                      <a:pt x="112" y="0"/>
                      <a:pt x="126" y="4"/>
                      <a:pt x="142" y="13"/>
                    </a:cubicBezTo>
                    <a:cubicBezTo>
                      <a:pt x="157" y="21"/>
                      <a:pt x="168" y="32"/>
                      <a:pt x="177" y="47"/>
                    </a:cubicBezTo>
                    <a:cubicBezTo>
                      <a:pt x="186"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任意多边形 409"/>
              <p:cNvSpPr/>
              <p:nvPr/>
            </p:nvSpPr>
            <p:spPr bwMode="gray">
              <a:xfrm>
                <a:off x="14088" y="10440"/>
                <a:ext cx="255" cy="43"/>
              </a:xfrm>
              <a:custGeom>
                <a:avLst/>
                <a:gdLst/>
                <a:ahLst/>
                <a:cxnLst/>
                <a:rect l="0" t="0" r="0" b="0"/>
                <a:pathLst>
                  <a:path w="448" h="75">
                    <a:moveTo>
                      <a:pt x="223" y="74"/>
                    </a:moveTo>
                    <a:lnTo>
                      <a:pt x="0" y="74"/>
                    </a:lnTo>
                    <a:lnTo>
                      <a:pt x="0" y="0"/>
                    </a:lnTo>
                    <a:lnTo>
                      <a:pt x="447" y="0"/>
                    </a:lnTo>
                    <a:lnTo>
                      <a:pt x="447" y="74"/>
                    </a:lnTo>
                    <a:lnTo>
                      <a:pt x="223"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1" name="任意多边形 410"/>
              <p:cNvSpPr/>
              <p:nvPr/>
            </p:nvSpPr>
            <p:spPr bwMode="gray">
              <a:xfrm>
                <a:off x="13350" y="10440"/>
                <a:ext cx="128" cy="43"/>
              </a:xfrm>
              <a:custGeom>
                <a:avLst/>
                <a:gdLst/>
                <a:ahLst/>
                <a:cxnLst/>
                <a:rect l="0" t="0" r="0" b="0"/>
                <a:pathLst>
                  <a:path w="224" h="75">
                    <a:moveTo>
                      <a:pt x="111" y="74"/>
                    </a:moveTo>
                    <a:lnTo>
                      <a:pt x="0" y="74"/>
                    </a:lnTo>
                    <a:lnTo>
                      <a:pt x="0" y="0"/>
                    </a:lnTo>
                    <a:lnTo>
                      <a:pt x="223" y="0"/>
                    </a:lnTo>
                    <a:lnTo>
                      <a:pt x="223" y="74"/>
                    </a:lnTo>
                    <a:lnTo>
                      <a:pt x="11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2" name="任意多边形 411"/>
              <p:cNvSpPr/>
              <p:nvPr/>
            </p:nvSpPr>
            <p:spPr bwMode="gray">
              <a:xfrm>
                <a:off x="13213" y="10440"/>
                <a:ext cx="92" cy="43"/>
              </a:xfrm>
              <a:custGeom>
                <a:avLst/>
                <a:gdLst/>
                <a:ahLst/>
                <a:cxnLst/>
                <a:rect l="0" t="0" r="0" b="0"/>
                <a:pathLst>
                  <a:path w="163" h="75">
                    <a:moveTo>
                      <a:pt x="81" y="74"/>
                    </a:moveTo>
                    <a:lnTo>
                      <a:pt x="0" y="74"/>
                    </a:lnTo>
                    <a:lnTo>
                      <a:pt x="0" y="0"/>
                    </a:lnTo>
                    <a:lnTo>
                      <a:pt x="162" y="0"/>
                    </a:lnTo>
                    <a:lnTo>
                      <a:pt x="162" y="74"/>
                    </a:lnTo>
                    <a:lnTo>
                      <a:pt x="8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3" name="任意多边形 412"/>
              <p:cNvSpPr/>
              <p:nvPr/>
            </p:nvSpPr>
            <p:spPr bwMode="gray">
              <a:xfrm>
                <a:off x="13273" y="10350"/>
                <a:ext cx="30" cy="115"/>
              </a:xfrm>
              <a:custGeom>
                <a:avLst/>
                <a:gdLst/>
                <a:ahLst/>
                <a:cxnLst/>
                <a:rect l="0" t="0" r="0" b="0"/>
                <a:pathLst>
                  <a:path w="55" h="205">
                    <a:moveTo>
                      <a:pt x="27" y="204"/>
                    </a:moveTo>
                    <a:lnTo>
                      <a:pt x="0" y="204"/>
                    </a:lnTo>
                    <a:lnTo>
                      <a:pt x="0" y="0"/>
                    </a:lnTo>
                    <a:lnTo>
                      <a:pt x="54" y="0"/>
                    </a:lnTo>
                    <a:lnTo>
                      <a:pt x="54" y="204"/>
                    </a:lnTo>
                    <a:lnTo>
                      <a:pt x="27"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任意多边形 413"/>
              <p:cNvSpPr/>
              <p:nvPr/>
            </p:nvSpPr>
            <p:spPr bwMode="gray">
              <a:xfrm>
                <a:off x="13350" y="10350"/>
                <a:ext cx="33" cy="115"/>
              </a:xfrm>
              <a:custGeom>
                <a:avLst/>
                <a:gdLst/>
                <a:ahLst/>
                <a:cxnLst/>
                <a:rect l="0" t="0" r="0" b="0"/>
                <a:pathLst>
                  <a:path w="56" h="205">
                    <a:moveTo>
                      <a:pt x="28" y="204"/>
                    </a:moveTo>
                    <a:lnTo>
                      <a:pt x="0" y="204"/>
                    </a:lnTo>
                    <a:lnTo>
                      <a:pt x="0" y="0"/>
                    </a:lnTo>
                    <a:lnTo>
                      <a:pt x="55" y="0"/>
                    </a:lnTo>
                    <a:lnTo>
                      <a:pt x="55" y="204"/>
                    </a:lnTo>
                    <a:lnTo>
                      <a:pt x="28"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任意多边形 414"/>
              <p:cNvSpPr/>
              <p:nvPr/>
            </p:nvSpPr>
            <p:spPr bwMode="gray">
              <a:xfrm>
                <a:off x="13238" y="10125"/>
                <a:ext cx="180" cy="240"/>
              </a:xfrm>
              <a:custGeom>
                <a:avLst/>
                <a:gdLst/>
                <a:ahLst/>
                <a:cxnLst/>
                <a:rect l="0" t="0" r="0" b="0"/>
                <a:pathLst>
                  <a:path w="317" h="424">
                    <a:moveTo>
                      <a:pt x="269" y="423"/>
                    </a:moveTo>
                    <a:lnTo>
                      <a:pt x="46" y="423"/>
                    </a:lnTo>
                    <a:cubicBezTo>
                      <a:pt x="21" y="423"/>
                      <a:pt x="0" y="402"/>
                      <a:pt x="0" y="377"/>
                    </a:cubicBezTo>
                    <a:lnTo>
                      <a:pt x="0" y="45"/>
                    </a:lnTo>
                    <a:cubicBezTo>
                      <a:pt x="0" y="20"/>
                      <a:pt x="21" y="0"/>
                      <a:pt x="46" y="0"/>
                    </a:cubicBezTo>
                    <a:lnTo>
                      <a:pt x="269" y="0"/>
                    </a:lnTo>
                    <a:cubicBezTo>
                      <a:pt x="294" y="0"/>
                      <a:pt x="315" y="20"/>
                      <a:pt x="315" y="45"/>
                    </a:cubicBezTo>
                    <a:lnTo>
                      <a:pt x="315" y="376"/>
                    </a:lnTo>
                    <a:cubicBezTo>
                      <a:pt x="316" y="402"/>
                      <a:pt x="294" y="423"/>
                      <a:pt x="269" y="423"/>
                    </a:cubicBezTo>
                    <a:close/>
                    <a:moveTo>
                      <a:pt x="55" y="367"/>
                    </a:moveTo>
                    <a:lnTo>
                      <a:pt x="260" y="367"/>
                    </a:lnTo>
                    <a:lnTo>
                      <a:pt x="260" y="54"/>
                    </a:lnTo>
                    <a:lnTo>
                      <a:pt x="55" y="54"/>
                    </a:lnTo>
                    <a:lnTo>
                      <a:pt x="55" y="367"/>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任意多边形 415"/>
              <p:cNvSpPr/>
              <p:nvPr/>
            </p:nvSpPr>
            <p:spPr bwMode="gray">
              <a:xfrm>
                <a:off x="13293" y="1018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7" name="任意多边形 416"/>
              <p:cNvSpPr/>
              <p:nvPr/>
            </p:nvSpPr>
            <p:spPr bwMode="gray">
              <a:xfrm>
                <a:off x="13293" y="1023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8" name="任意多边形 417"/>
              <p:cNvSpPr/>
              <p:nvPr/>
            </p:nvSpPr>
            <p:spPr bwMode="gray">
              <a:xfrm>
                <a:off x="13293" y="10278"/>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9" name="任意多边形 418"/>
              <p:cNvSpPr/>
              <p:nvPr/>
            </p:nvSpPr>
            <p:spPr bwMode="gray">
              <a:xfrm>
                <a:off x="14098" y="9650"/>
                <a:ext cx="265" cy="663"/>
              </a:xfrm>
              <a:custGeom>
                <a:avLst/>
                <a:gdLst/>
                <a:ahLst/>
                <a:cxnLst/>
                <a:rect l="0" t="0" r="0" b="0"/>
                <a:pathLst>
                  <a:path w="466" h="1170">
                    <a:moveTo>
                      <a:pt x="11" y="1169"/>
                    </a:moveTo>
                    <a:lnTo>
                      <a:pt x="11" y="1095"/>
                    </a:lnTo>
                    <a:lnTo>
                      <a:pt x="385" y="1093"/>
                    </a:lnTo>
                    <a:lnTo>
                      <a:pt x="150" y="132"/>
                    </a:lnTo>
                    <a:lnTo>
                      <a:pt x="70" y="421"/>
                    </a:lnTo>
                    <a:lnTo>
                      <a:pt x="0" y="401"/>
                    </a:lnTo>
                    <a:lnTo>
                      <a:pt x="99" y="40"/>
                    </a:lnTo>
                    <a:cubicBezTo>
                      <a:pt x="107" y="16"/>
                      <a:pt x="127" y="0"/>
                      <a:pt x="152" y="1"/>
                    </a:cubicBezTo>
                    <a:cubicBezTo>
                      <a:pt x="177" y="2"/>
                      <a:pt x="198" y="17"/>
                      <a:pt x="203" y="42"/>
                    </a:cubicBezTo>
                    <a:lnTo>
                      <a:pt x="461" y="1102"/>
                    </a:lnTo>
                    <a:cubicBezTo>
                      <a:pt x="465" y="1117"/>
                      <a:pt x="461" y="1134"/>
                      <a:pt x="451" y="1147"/>
                    </a:cubicBezTo>
                    <a:cubicBezTo>
                      <a:pt x="441" y="1160"/>
                      <a:pt x="425" y="1168"/>
                      <a:pt x="409" y="1168"/>
                    </a:cubicBezTo>
                    <a:lnTo>
                      <a:pt x="11" y="1169"/>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0" name="任意多边形 419"/>
              <p:cNvSpPr/>
              <p:nvPr/>
            </p:nvSpPr>
            <p:spPr bwMode="gray">
              <a:xfrm>
                <a:off x="14205" y="10305"/>
                <a:ext cx="43" cy="143"/>
              </a:xfrm>
              <a:custGeom>
                <a:avLst/>
                <a:gdLst/>
                <a:ahLst/>
                <a:cxnLst/>
                <a:rect l="0" t="0" r="0" b="0"/>
                <a:pathLst>
                  <a:path w="74" h="251">
                    <a:moveTo>
                      <a:pt x="36" y="250"/>
                    </a:moveTo>
                    <a:lnTo>
                      <a:pt x="0" y="250"/>
                    </a:lnTo>
                    <a:lnTo>
                      <a:pt x="0" y="0"/>
                    </a:lnTo>
                    <a:lnTo>
                      <a:pt x="73" y="0"/>
                    </a:lnTo>
                    <a:lnTo>
                      <a:pt x="73" y="250"/>
                    </a:lnTo>
                    <a:lnTo>
                      <a:pt x="36" y="25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任意多边形 420"/>
              <p:cNvSpPr/>
              <p:nvPr/>
            </p:nvSpPr>
            <p:spPr bwMode="gray">
              <a:xfrm>
                <a:off x="14110" y="10093"/>
                <a:ext cx="190" cy="42"/>
              </a:xfrm>
              <a:custGeom>
                <a:avLst/>
                <a:gdLst/>
                <a:ahLst/>
                <a:cxnLst/>
                <a:rect l="0" t="0" r="0" b="0"/>
                <a:pathLst>
                  <a:path w="335" h="74">
                    <a:moveTo>
                      <a:pt x="167" y="73"/>
                    </a:moveTo>
                    <a:lnTo>
                      <a:pt x="0" y="73"/>
                    </a:lnTo>
                    <a:lnTo>
                      <a:pt x="0" y="0"/>
                    </a:lnTo>
                    <a:lnTo>
                      <a:pt x="334" y="0"/>
                    </a:lnTo>
                    <a:lnTo>
                      <a:pt x="334" y="73"/>
                    </a:lnTo>
                    <a:lnTo>
                      <a:pt x="167" y="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任意多边形 421"/>
              <p:cNvSpPr/>
              <p:nvPr/>
            </p:nvSpPr>
            <p:spPr bwMode="gray">
              <a:xfrm>
                <a:off x="14135" y="9910"/>
                <a:ext cx="128" cy="43"/>
              </a:xfrm>
              <a:custGeom>
                <a:avLst/>
                <a:gdLst/>
                <a:ahLst/>
                <a:cxnLst/>
                <a:rect l="0" t="0" r="0" b="0"/>
                <a:pathLst>
                  <a:path w="224" h="76">
                    <a:moveTo>
                      <a:pt x="112" y="74"/>
                    </a:moveTo>
                    <a:lnTo>
                      <a:pt x="1" y="75"/>
                    </a:lnTo>
                    <a:lnTo>
                      <a:pt x="0" y="2"/>
                    </a:lnTo>
                    <a:lnTo>
                      <a:pt x="222" y="0"/>
                    </a:lnTo>
                    <a:lnTo>
                      <a:pt x="223" y="74"/>
                    </a:lnTo>
                    <a:lnTo>
                      <a:pt x="112"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3" name="任意多边形 422"/>
              <p:cNvSpPr/>
              <p:nvPr/>
            </p:nvSpPr>
            <p:spPr bwMode="gray">
              <a:xfrm>
                <a:off x="13393" y="9768"/>
                <a:ext cx="767" cy="692"/>
              </a:xfrm>
              <a:custGeom>
                <a:avLst/>
                <a:gdLst/>
                <a:ahLst/>
                <a:cxnLst/>
                <a:rect l="0" t="0" r="0" b="0"/>
                <a:pathLst>
                  <a:path w="1354" h="1221">
                    <a:moveTo>
                      <a:pt x="123" y="455"/>
                    </a:moveTo>
                    <a:cubicBezTo>
                      <a:pt x="134" y="457"/>
                      <a:pt x="145" y="459"/>
                      <a:pt x="156" y="459"/>
                    </a:cubicBezTo>
                    <a:cubicBezTo>
                      <a:pt x="210" y="459"/>
                      <a:pt x="258" y="431"/>
                      <a:pt x="286" y="389"/>
                    </a:cubicBezTo>
                    <a:cubicBezTo>
                      <a:pt x="314" y="431"/>
                      <a:pt x="362" y="459"/>
                      <a:pt x="416" y="459"/>
                    </a:cubicBezTo>
                    <a:cubicBezTo>
                      <a:pt x="470" y="459"/>
                      <a:pt x="519" y="431"/>
                      <a:pt x="547" y="389"/>
                    </a:cubicBezTo>
                    <a:cubicBezTo>
                      <a:pt x="574" y="431"/>
                      <a:pt x="623" y="459"/>
                      <a:pt x="677" y="459"/>
                    </a:cubicBezTo>
                    <a:cubicBezTo>
                      <a:pt x="731" y="459"/>
                      <a:pt x="779" y="431"/>
                      <a:pt x="807" y="389"/>
                    </a:cubicBezTo>
                    <a:cubicBezTo>
                      <a:pt x="835" y="431"/>
                      <a:pt x="883" y="459"/>
                      <a:pt x="937" y="459"/>
                    </a:cubicBezTo>
                    <a:cubicBezTo>
                      <a:pt x="991" y="459"/>
                      <a:pt x="1038" y="431"/>
                      <a:pt x="1067" y="389"/>
                    </a:cubicBezTo>
                    <a:cubicBezTo>
                      <a:pt x="1095" y="431"/>
                      <a:pt x="1144" y="459"/>
                      <a:pt x="1197" y="459"/>
                    </a:cubicBezTo>
                    <a:cubicBezTo>
                      <a:pt x="1209" y="459"/>
                      <a:pt x="1219" y="458"/>
                      <a:pt x="1229" y="455"/>
                    </a:cubicBezTo>
                    <a:lnTo>
                      <a:pt x="1229" y="1194"/>
                    </a:lnTo>
                    <a:cubicBezTo>
                      <a:pt x="1229" y="1209"/>
                      <a:pt x="1241" y="1220"/>
                      <a:pt x="1255" y="1220"/>
                    </a:cubicBezTo>
                    <a:cubicBezTo>
                      <a:pt x="1270" y="1220"/>
                      <a:pt x="1281" y="1208"/>
                      <a:pt x="1281" y="1194"/>
                    </a:cubicBezTo>
                    <a:lnTo>
                      <a:pt x="1281" y="433"/>
                    </a:lnTo>
                    <a:cubicBezTo>
                      <a:pt x="1324" y="405"/>
                      <a:pt x="1353" y="356"/>
                      <a:pt x="1353" y="301"/>
                    </a:cubicBezTo>
                    <a:cubicBezTo>
                      <a:pt x="1353" y="296"/>
                      <a:pt x="1351" y="291"/>
                      <a:pt x="1348" y="287"/>
                    </a:cubicBezTo>
                    <a:lnTo>
                      <a:pt x="1222" y="15"/>
                    </a:lnTo>
                    <a:cubicBezTo>
                      <a:pt x="1217" y="6"/>
                      <a:pt x="1208" y="0"/>
                      <a:pt x="1197" y="0"/>
                    </a:cubicBezTo>
                    <a:lnTo>
                      <a:pt x="157" y="0"/>
                    </a:lnTo>
                    <a:cubicBezTo>
                      <a:pt x="147" y="0"/>
                      <a:pt x="137" y="6"/>
                      <a:pt x="133" y="15"/>
                    </a:cubicBezTo>
                    <a:lnTo>
                      <a:pt x="3" y="289"/>
                    </a:lnTo>
                    <a:cubicBezTo>
                      <a:pt x="0" y="295"/>
                      <a:pt x="0" y="300"/>
                      <a:pt x="1" y="305"/>
                    </a:cubicBezTo>
                    <a:cubicBezTo>
                      <a:pt x="3" y="358"/>
                      <a:pt x="30" y="404"/>
                      <a:pt x="71" y="431"/>
                    </a:cubicBezTo>
                    <a:lnTo>
                      <a:pt x="123" y="455"/>
                    </a:lnTo>
                    <a:close/>
                    <a:moveTo>
                      <a:pt x="1195" y="406"/>
                    </a:moveTo>
                    <a:cubicBezTo>
                      <a:pt x="1146" y="406"/>
                      <a:pt x="1106" y="373"/>
                      <a:pt x="1094" y="328"/>
                    </a:cubicBezTo>
                    <a:lnTo>
                      <a:pt x="1294" y="328"/>
                    </a:lnTo>
                    <a:cubicBezTo>
                      <a:pt x="1283" y="373"/>
                      <a:pt x="1243" y="406"/>
                      <a:pt x="1195" y="406"/>
                    </a:cubicBezTo>
                    <a:close/>
                    <a:moveTo>
                      <a:pt x="1092" y="54"/>
                    </a:moveTo>
                    <a:lnTo>
                      <a:pt x="1180" y="54"/>
                    </a:lnTo>
                    <a:lnTo>
                      <a:pt x="1283" y="276"/>
                    </a:lnTo>
                    <a:lnTo>
                      <a:pt x="1092" y="276"/>
                    </a:lnTo>
                    <a:lnTo>
                      <a:pt x="1092" y="54"/>
                    </a:lnTo>
                    <a:close/>
                    <a:moveTo>
                      <a:pt x="935" y="406"/>
                    </a:moveTo>
                    <a:cubicBezTo>
                      <a:pt x="887" y="406"/>
                      <a:pt x="847" y="373"/>
                      <a:pt x="835" y="328"/>
                    </a:cubicBezTo>
                    <a:lnTo>
                      <a:pt x="1035" y="328"/>
                    </a:lnTo>
                    <a:cubicBezTo>
                      <a:pt x="1024" y="373"/>
                      <a:pt x="984" y="406"/>
                      <a:pt x="935" y="406"/>
                    </a:cubicBezTo>
                    <a:close/>
                    <a:moveTo>
                      <a:pt x="832" y="54"/>
                    </a:moveTo>
                    <a:lnTo>
                      <a:pt x="1039" y="54"/>
                    </a:lnTo>
                    <a:lnTo>
                      <a:pt x="1039" y="276"/>
                    </a:lnTo>
                    <a:lnTo>
                      <a:pt x="832" y="276"/>
                    </a:lnTo>
                    <a:lnTo>
                      <a:pt x="832" y="54"/>
                    </a:lnTo>
                    <a:close/>
                    <a:moveTo>
                      <a:pt x="676" y="406"/>
                    </a:moveTo>
                    <a:cubicBezTo>
                      <a:pt x="627" y="406"/>
                      <a:pt x="587" y="373"/>
                      <a:pt x="575" y="328"/>
                    </a:cubicBezTo>
                    <a:lnTo>
                      <a:pt x="775" y="328"/>
                    </a:lnTo>
                    <a:cubicBezTo>
                      <a:pt x="764" y="373"/>
                      <a:pt x="723" y="406"/>
                      <a:pt x="676" y="406"/>
                    </a:cubicBezTo>
                    <a:close/>
                    <a:moveTo>
                      <a:pt x="573" y="54"/>
                    </a:moveTo>
                    <a:lnTo>
                      <a:pt x="780" y="54"/>
                    </a:lnTo>
                    <a:lnTo>
                      <a:pt x="780" y="276"/>
                    </a:lnTo>
                    <a:lnTo>
                      <a:pt x="780" y="276"/>
                    </a:lnTo>
                    <a:lnTo>
                      <a:pt x="573" y="276"/>
                    </a:lnTo>
                    <a:lnTo>
                      <a:pt x="573" y="54"/>
                    </a:lnTo>
                    <a:close/>
                    <a:moveTo>
                      <a:pt x="415" y="406"/>
                    </a:moveTo>
                    <a:cubicBezTo>
                      <a:pt x="367" y="406"/>
                      <a:pt x="327" y="373"/>
                      <a:pt x="315" y="328"/>
                    </a:cubicBezTo>
                    <a:lnTo>
                      <a:pt x="515" y="328"/>
                    </a:lnTo>
                    <a:cubicBezTo>
                      <a:pt x="504" y="373"/>
                      <a:pt x="464" y="406"/>
                      <a:pt x="415" y="406"/>
                    </a:cubicBezTo>
                    <a:close/>
                    <a:moveTo>
                      <a:pt x="312" y="54"/>
                    </a:moveTo>
                    <a:lnTo>
                      <a:pt x="520" y="54"/>
                    </a:lnTo>
                    <a:lnTo>
                      <a:pt x="520" y="276"/>
                    </a:lnTo>
                    <a:lnTo>
                      <a:pt x="312" y="276"/>
                    </a:lnTo>
                    <a:lnTo>
                      <a:pt x="312" y="54"/>
                    </a:lnTo>
                    <a:close/>
                    <a:moveTo>
                      <a:pt x="172" y="54"/>
                    </a:moveTo>
                    <a:lnTo>
                      <a:pt x="259" y="54"/>
                    </a:lnTo>
                    <a:lnTo>
                      <a:pt x="259" y="276"/>
                    </a:lnTo>
                    <a:lnTo>
                      <a:pt x="67" y="276"/>
                    </a:lnTo>
                    <a:lnTo>
                      <a:pt x="172" y="54"/>
                    </a:lnTo>
                    <a:close/>
                    <a:moveTo>
                      <a:pt x="56" y="328"/>
                    </a:moveTo>
                    <a:lnTo>
                      <a:pt x="255" y="328"/>
                    </a:lnTo>
                    <a:cubicBezTo>
                      <a:pt x="243" y="373"/>
                      <a:pt x="203" y="406"/>
                      <a:pt x="155" y="406"/>
                    </a:cubicBezTo>
                    <a:cubicBezTo>
                      <a:pt x="108" y="406"/>
                      <a:pt x="68" y="373"/>
                      <a:pt x="56" y="328"/>
                    </a:cubicBez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4" name="任意多边形 423"/>
              <p:cNvSpPr/>
              <p:nvPr/>
            </p:nvSpPr>
            <p:spPr bwMode="gray">
              <a:xfrm>
                <a:off x="13595" y="10243"/>
                <a:ext cx="35" cy="35"/>
              </a:xfrm>
              <a:custGeom>
                <a:avLst/>
                <a:gdLst/>
                <a:ahLst/>
                <a:cxnLst/>
                <a:rect l="0" t="0" r="0" b="0"/>
                <a:pathLst>
                  <a:path w="60" h="60">
                    <a:moveTo>
                      <a:pt x="51" y="8"/>
                    </a:moveTo>
                    <a:cubicBezTo>
                      <a:pt x="45" y="3"/>
                      <a:pt x="38" y="0"/>
                      <a:pt x="30" y="0"/>
                    </a:cubicBezTo>
                    <a:cubicBezTo>
                      <a:pt x="22" y="0"/>
                      <a:pt x="14" y="3"/>
                      <a:pt x="8" y="8"/>
                    </a:cubicBezTo>
                    <a:cubicBezTo>
                      <a:pt x="3" y="14"/>
                      <a:pt x="0" y="21"/>
                      <a:pt x="0" y="30"/>
                    </a:cubicBezTo>
                    <a:cubicBezTo>
                      <a:pt x="0" y="37"/>
                      <a:pt x="3" y="45"/>
                      <a:pt x="8" y="51"/>
                    </a:cubicBezTo>
                    <a:cubicBezTo>
                      <a:pt x="14" y="56"/>
                      <a:pt x="21" y="59"/>
                      <a:pt x="30" y="59"/>
                    </a:cubicBezTo>
                    <a:cubicBezTo>
                      <a:pt x="37" y="59"/>
                      <a:pt x="45" y="56"/>
                      <a:pt x="51" y="51"/>
                    </a:cubicBezTo>
                    <a:cubicBezTo>
                      <a:pt x="57" y="45"/>
                      <a:pt x="59" y="38"/>
                      <a:pt x="59" y="30"/>
                    </a:cubicBezTo>
                    <a:cubicBezTo>
                      <a:pt x="59" y="21"/>
                      <a:pt x="57" y="14"/>
                      <a:pt x="51" y="8"/>
                    </a:cubicBezTo>
                  </a:path>
                </a:pathLst>
              </a:custGeom>
              <a:solidFill>
                <a:srgbClr val="4D4D4C"/>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5" name="任意多边形 424"/>
              <p:cNvSpPr/>
              <p:nvPr/>
            </p:nvSpPr>
            <p:spPr bwMode="gray">
              <a:xfrm>
                <a:off x="13445" y="10005"/>
                <a:ext cx="33" cy="470"/>
              </a:xfrm>
              <a:custGeom>
                <a:avLst/>
                <a:gdLst/>
                <a:ahLst/>
                <a:cxnLst/>
                <a:rect l="0" t="0" r="0" b="0"/>
                <a:pathLst>
                  <a:path w="56" h="831">
                    <a:moveTo>
                      <a:pt x="27" y="830"/>
                    </a:moveTo>
                    <a:lnTo>
                      <a:pt x="0" y="830"/>
                    </a:lnTo>
                    <a:lnTo>
                      <a:pt x="0" y="0"/>
                    </a:lnTo>
                    <a:lnTo>
                      <a:pt x="55" y="0"/>
                    </a:lnTo>
                    <a:lnTo>
                      <a:pt x="55" y="830"/>
                    </a:lnTo>
                    <a:lnTo>
                      <a:pt x="27" y="83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6" name="任意多边形 425"/>
              <p:cNvSpPr/>
              <p:nvPr/>
            </p:nvSpPr>
            <p:spPr bwMode="gray">
              <a:xfrm>
                <a:off x="13918" y="10448"/>
                <a:ext cx="500" cy="157"/>
              </a:xfrm>
              <a:custGeom>
                <a:avLst/>
                <a:gdLst/>
                <a:ahLst/>
                <a:cxnLst/>
                <a:rect l="0" t="0" r="0" b="0"/>
                <a:pathLst>
                  <a:path w="883" h="278">
                    <a:moveTo>
                      <a:pt x="882" y="277"/>
                    </a:moveTo>
                    <a:lnTo>
                      <a:pt x="0" y="277"/>
                    </a:lnTo>
                    <a:lnTo>
                      <a:pt x="0" y="202"/>
                    </a:lnTo>
                    <a:lnTo>
                      <a:pt x="764" y="202"/>
                    </a:lnTo>
                    <a:lnTo>
                      <a:pt x="680" y="32"/>
                    </a:lnTo>
                    <a:lnTo>
                      <a:pt x="745" y="0"/>
                    </a:lnTo>
                    <a:lnTo>
                      <a:pt x="882" y="277"/>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7" name="任意多边形 426"/>
              <p:cNvSpPr/>
              <p:nvPr/>
            </p:nvSpPr>
            <p:spPr bwMode="gray">
              <a:xfrm>
                <a:off x="13163" y="10450"/>
                <a:ext cx="550" cy="155"/>
              </a:xfrm>
              <a:custGeom>
                <a:avLst/>
                <a:gdLst/>
                <a:ahLst/>
                <a:cxnLst/>
                <a:rect l="0" t="0" r="0" b="0"/>
                <a:pathLst>
                  <a:path w="969" h="274">
                    <a:moveTo>
                      <a:pt x="968" y="273"/>
                    </a:moveTo>
                    <a:lnTo>
                      <a:pt x="0" y="273"/>
                    </a:lnTo>
                    <a:lnTo>
                      <a:pt x="88" y="0"/>
                    </a:lnTo>
                    <a:lnTo>
                      <a:pt x="157" y="24"/>
                    </a:lnTo>
                    <a:lnTo>
                      <a:pt x="101" y="198"/>
                    </a:lnTo>
                    <a:lnTo>
                      <a:pt x="968" y="198"/>
                    </a:lnTo>
                    <a:lnTo>
                      <a:pt x="968" y="2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8" name="任意多边形 427"/>
              <p:cNvSpPr/>
              <p:nvPr/>
            </p:nvSpPr>
            <p:spPr bwMode="gray">
              <a:xfrm>
                <a:off x="13540" y="10103"/>
                <a:ext cx="185" cy="357"/>
              </a:xfrm>
              <a:custGeom>
                <a:avLst/>
                <a:gdLst/>
                <a:ahLst/>
                <a:cxnLst/>
                <a:rect l="0" t="0" r="0" b="0"/>
                <a:pathLst>
                  <a:path w="325" h="630">
                    <a:moveTo>
                      <a:pt x="324" y="629"/>
                    </a:moveTo>
                    <a:lnTo>
                      <a:pt x="0" y="629"/>
                    </a:lnTo>
                    <a:lnTo>
                      <a:pt x="0" y="0"/>
                    </a:lnTo>
                    <a:lnTo>
                      <a:pt x="324" y="0"/>
                    </a:lnTo>
                    <a:lnTo>
                      <a:pt x="324" y="629"/>
                    </a:lnTo>
                    <a:close/>
                    <a:moveTo>
                      <a:pt x="56" y="574"/>
                    </a:moveTo>
                    <a:lnTo>
                      <a:pt x="269" y="574"/>
                    </a:lnTo>
                    <a:lnTo>
                      <a:pt x="269" y="55"/>
                    </a:lnTo>
                    <a:lnTo>
                      <a:pt x="56" y="55"/>
                    </a:lnTo>
                    <a:lnTo>
                      <a:pt x="56" y="57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9" name="任意多边形 428"/>
              <p:cNvSpPr/>
              <p:nvPr/>
            </p:nvSpPr>
            <p:spPr bwMode="gray">
              <a:xfrm>
                <a:off x="13768" y="10103"/>
                <a:ext cx="262" cy="182"/>
              </a:xfrm>
              <a:custGeom>
                <a:avLst/>
                <a:gdLst/>
                <a:ahLst/>
                <a:cxnLst/>
                <a:rect l="0" t="0" r="0" b="0"/>
                <a:pathLst>
                  <a:path w="465" h="324">
                    <a:moveTo>
                      <a:pt x="464" y="323"/>
                    </a:moveTo>
                    <a:lnTo>
                      <a:pt x="0" y="323"/>
                    </a:lnTo>
                    <a:lnTo>
                      <a:pt x="0" y="0"/>
                    </a:lnTo>
                    <a:lnTo>
                      <a:pt x="464" y="0"/>
                    </a:lnTo>
                    <a:lnTo>
                      <a:pt x="464" y="323"/>
                    </a:lnTo>
                    <a:close/>
                    <a:moveTo>
                      <a:pt x="55" y="268"/>
                    </a:moveTo>
                    <a:lnTo>
                      <a:pt x="408" y="268"/>
                    </a:lnTo>
                    <a:lnTo>
                      <a:pt x="408" y="55"/>
                    </a:lnTo>
                    <a:lnTo>
                      <a:pt x="55" y="55"/>
                    </a:lnTo>
                    <a:lnTo>
                      <a:pt x="55" y="268"/>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0" name="任意多边形 429"/>
              <p:cNvSpPr/>
              <p:nvPr/>
            </p:nvSpPr>
            <p:spPr bwMode="gray">
              <a:xfrm>
                <a:off x="13773" y="10165"/>
                <a:ext cx="252" cy="33"/>
              </a:xfrm>
              <a:custGeom>
                <a:avLst/>
                <a:gdLst/>
                <a:ahLst/>
                <a:cxnLst/>
                <a:rect l="0" t="0" r="0" b="0"/>
                <a:pathLst>
                  <a:path w="446" h="56">
                    <a:moveTo>
                      <a:pt x="222" y="55"/>
                    </a:moveTo>
                    <a:lnTo>
                      <a:pt x="0" y="55"/>
                    </a:lnTo>
                    <a:lnTo>
                      <a:pt x="0" y="0"/>
                    </a:lnTo>
                    <a:lnTo>
                      <a:pt x="445" y="0"/>
                    </a:lnTo>
                    <a:lnTo>
                      <a:pt x="445" y="55"/>
                    </a:lnTo>
                    <a:lnTo>
                      <a:pt x="222"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1" name="任意多边形 430"/>
              <p:cNvSpPr/>
              <p:nvPr/>
            </p:nvSpPr>
            <p:spPr bwMode="gray">
              <a:xfrm>
                <a:off x="13883" y="10188"/>
                <a:ext cx="32" cy="37"/>
              </a:xfrm>
              <a:custGeom>
                <a:avLst/>
                <a:gdLst/>
                <a:ahLst/>
                <a:cxnLst/>
                <a:rect l="0" t="0" r="0" b="0"/>
                <a:pathLst>
                  <a:path w="56" h="67">
                    <a:moveTo>
                      <a:pt x="28" y="66"/>
                    </a:moveTo>
                    <a:lnTo>
                      <a:pt x="0" y="66"/>
                    </a:lnTo>
                    <a:lnTo>
                      <a:pt x="0" y="0"/>
                    </a:lnTo>
                    <a:lnTo>
                      <a:pt x="55" y="0"/>
                    </a:lnTo>
                    <a:lnTo>
                      <a:pt x="55" y="66"/>
                    </a:lnTo>
                    <a:lnTo>
                      <a:pt x="28" y="6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2" name="任意多边形 431"/>
              <p:cNvSpPr/>
              <p:nvPr/>
            </p:nvSpPr>
            <p:spPr bwMode="gray">
              <a:xfrm>
                <a:off x="13768" y="10385"/>
                <a:ext cx="260" cy="33"/>
              </a:xfrm>
              <a:custGeom>
                <a:avLst/>
                <a:gdLst/>
                <a:ahLst/>
                <a:cxnLst/>
                <a:rect l="0" t="0" r="0" b="0"/>
                <a:pathLst>
                  <a:path w="460" h="56">
                    <a:moveTo>
                      <a:pt x="230" y="55"/>
                    </a:moveTo>
                    <a:lnTo>
                      <a:pt x="0" y="55"/>
                    </a:lnTo>
                    <a:lnTo>
                      <a:pt x="0" y="0"/>
                    </a:lnTo>
                    <a:lnTo>
                      <a:pt x="459" y="0"/>
                    </a:lnTo>
                    <a:lnTo>
                      <a:pt x="459" y="55"/>
                    </a:lnTo>
                    <a:lnTo>
                      <a:pt x="230"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33" name="文本框 432"/>
            <p:cNvSpPr txBox="1"/>
            <p:nvPr/>
          </p:nvSpPr>
          <p:spPr bwMode="gray">
            <a:xfrm>
              <a:off x="824321" y="3350818"/>
              <a:ext cx="1394934"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pic>
          <p:nvPicPr>
            <p:cNvPr id="4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86953" y="2058201"/>
              <a:ext cx="368827" cy="301767"/>
            </a:xfrm>
            <a:prstGeom prst="rect">
              <a:avLst/>
            </a:prstGeom>
            <a:noFill/>
          </p:spPr>
        </p:pic>
        <p:pic>
          <p:nvPicPr>
            <p:cNvPr id="4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86953" y="2718221"/>
              <a:ext cx="368827" cy="301767"/>
            </a:xfrm>
            <a:prstGeom prst="rect">
              <a:avLst/>
            </a:prstGeom>
            <a:noFill/>
          </p:spPr>
        </p:pic>
        <p:pic>
          <p:nvPicPr>
            <p:cNvPr id="4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86953" y="3987060"/>
              <a:ext cx="368827" cy="301767"/>
            </a:xfrm>
            <a:prstGeom prst="rect">
              <a:avLst/>
            </a:prstGeom>
            <a:noFill/>
          </p:spPr>
        </p:pic>
        <p:pic>
          <p:nvPicPr>
            <p:cNvPr id="4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86953" y="3370368"/>
              <a:ext cx="368827" cy="301767"/>
            </a:xfrm>
            <a:prstGeom prst="rect">
              <a:avLst/>
            </a:prstGeom>
            <a:noFill/>
          </p:spPr>
        </p:pic>
        <p:sp>
          <p:nvSpPr>
            <p:cNvPr id="438" name="Freeform 159"/>
            <p:cNvSpPr/>
            <p:nvPr/>
          </p:nvSpPr>
          <p:spPr bwMode="gray">
            <a:xfrm flipH="1">
              <a:off x="10065797" y="19033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439" name="Freeform 159"/>
            <p:cNvSpPr/>
            <p:nvPr/>
          </p:nvSpPr>
          <p:spPr bwMode="gray">
            <a:xfrm flipH="1">
              <a:off x="10065797" y="255042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Industry cloud</a:t>
              </a:r>
            </a:p>
          </p:txBody>
        </p:sp>
        <p:sp>
          <p:nvSpPr>
            <p:cNvPr id="440" name="Freeform 159"/>
            <p:cNvSpPr/>
            <p:nvPr/>
          </p:nvSpPr>
          <p:spPr bwMode="gray">
            <a:xfrm flipH="1">
              <a:off x="10065797" y="321077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Private cloud</a:t>
              </a:r>
            </a:p>
          </p:txBody>
        </p:sp>
        <p:sp>
          <p:nvSpPr>
            <p:cNvPr id="441" name="Freeform 159"/>
            <p:cNvSpPr/>
            <p:nvPr/>
          </p:nvSpPr>
          <p:spPr bwMode="gray">
            <a:xfrm flipH="1">
              <a:off x="10065797" y="383763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grpSp>
    </p:spTree>
    <p:extLst>
      <p:ext uri="{BB962C8B-B14F-4D97-AF65-F5344CB8AC3E}">
        <p14:creationId xmlns:p14="http://schemas.microsoft.com/office/powerpoint/2010/main" val="1867635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Enterprise IP bearer WAN</a:t>
            </a:r>
            <a:endParaRPr lang="en-US" dirty="0"/>
          </a:p>
        </p:txBody>
      </p:sp>
      <p:sp>
        <p:nvSpPr>
          <p:cNvPr id="55" name="圆角矩形 54"/>
          <p:cNvSpPr/>
          <p:nvPr/>
        </p:nvSpPr>
        <p:spPr bwMode="gray">
          <a:xfrm>
            <a:off x="3435704" y="1520049"/>
            <a:ext cx="5763961" cy="3115716"/>
          </a:xfrm>
          <a:prstGeom prst="roundRect">
            <a:avLst>
              <a:gd name="adj" fmla="val 3851"/>
            </a:avLst>
          </a:prstGeom>
          <a:solidFill>
            <a:schemeClr val="bg1">
              <a:lumMod val="95000"/>
            </a:schemeClr>
          </a:solidFill>
          <a:ln>
            <a:noFill/>
          </a:ln>
        </p:spPr>
        <p:txBody>
          <a:bodyPr wrap="square" rtlCol="0" anchor="ctr">
            <a:noAutofit/>
          </a:bodyPr>
          <a:lstStyle/>
          <a:p>
            <a:pPr algn="ctr" defTabSz="914400" fontAlgn="ctr">
              <a:defRPr/>
            </a:pP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连接符 149"/>
          <p:cNvCxnSpPr/>
          <p:nvPr/>
        </p:nvCxnSpPr>
        <p:spPr bwMode="gray">
          <a:xfrm flipH="1">
            <a:off x="2656169" y="293006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63" name="直接连接符 162"/>
          <p:cNvCxnSpPr/>
          <p:nvPr/>
        </p:nvCxnSpPr>
        <p:spPr bwMode="gray">
          <a:xfrm>
            <a:off x="2656169" y="358221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46" name="直接连接符 145"/>
          <p:cNvCxnSpPr/>
          <p:nvPr/>
        </p:nvCxnSpPr>
        <p:spPr bwMode="gray">
          <a:xfrm>
            <a:off x="8395424" y="4206091"/>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47" name="直接连接符 146"/>
          <p:cNvCxnSpPr/>
          <p:nvPr/>
        </p:nvCxnSpPr>
        <p:spPr bwMode="gray">
          <a:xfrm>
            <a:off x="8395424" y="3582212"/>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48" name="直接连接符 147"/>
          <p:cNvCxnSpPr/>
          <p:nvPr/>
        </p:nvCxnSpPr>
        <p:spPr bwMode="gray">
          <a:xfrm>
            <a:off x="8395424" y="2926128"/>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49" name="直接连接符 148"/>
          <p:cNvCxnSpPr/>
          <p:nvPr/>
        </p:nvCxnSpPr>
        <p:spPr bwMode="gray">
          <a:xfrm>
            <a:off x="8395424" y="2257268"/>
            <a:ext cx="1479019" cy="0"/>
          </a:xfrm>
          <a:prstGeom prst="line">
            <a:avLst/>
          </a:prstGeom>
          <a:noFill/>
          <a:ln w="6350" cap="flat" cmpd="sng" algn="ctr">
            <a:solidFill>
              <a:schemeClr val="tx1">
                <a:lumMod val="65000"/>
                <a:lumOff val="35000"/>
              </a:schemeClr>
            </a:solidFill>
            <a:prstDash val="solid"/>
            <a:miter lim="800000"/>
          </a:ln>
          <a:effectLst/>
        </p:spPr>
      </p:cxnSp>
      <p:sp>
        <p:nvSpPr>
          <p:cNvPr id="71" name="文本框 70"/>
          <p:cNvSpPr txBox="1"/>
          <p:nvPr/>
        </p:nvSpPr>
        <p:spPr bwMode="gray">
          <a:xfrm>
            <a:off x="932788" y="2710048"/>
            <a:ext cx="1157689"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HQ</a:t>
            </a:r>
          </a:p>
        </p:txBody>
      </p:sp>
      <p:sp>
        <p:nvSpPr>
          <p:cNvPr id="73" name="文本框 72"/>
          <p:cNvSpPr txBox="1"/>
          <p:nvPr/>
        </p:nvSpPr>
        <p:spPr bwMode="gray">
          <a:xfrm>
            <a:off x="5254974" y="1573186"/>
            <a:ext cx="2150954"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IP bearer WAN</a:t>
            </a:r>
          </a:p>
        </p:txBody>
      </p:sp>
      <p:cxnSp>
        <p:nvCxnSpPr>
          <p:cNvPr id="100" name="直接连接符 99"/>
          <p:cNvCxnSpPr>
            <a:stCxn id="228" idx="3"/>
            <a:endCxn id="229" idx="1"/>
          </p:cNvCxnSpPr>
          <p:nvPr/>
        </p:nvCxnSpPr>
        <p:spPr bwMode="gray">
          <a:xfrm>
            <a:off x="6177851" y="2930065"/>
            <a:ext cx="512156" cy="0"/>
          </a:xfrm>
          <a:prstGeom prst="line">
            <a:avLst/>
          </a:prstGeom>
          <a:noFill/>
          <a:ln w="6350" cap="flat" cmpd="sng" algn="ctr">
            <a:solidFill>
              <a:schemeClr val="tx1">
                <a:lumMod val="65000"/>
                <a:lumOff val="35000"/>
              </a:schemeClr>
            </a:solidFill>
            <a:prstDash val="solid"/>
            <a:miter lim="800000"/>
          </a:ln>
          <a:effectLst/>
        </p:spPr>
      </p:cxnSp>
      <p:cxnSp>
        <p:nvCxnSpPr>
          <p:cNvPr id="101" name="直接连接符 100"/>
          <p:cNvCxnSpPr>
            <a:stCxn id="228" idx="2"/>
            <a:endCxn id="230" idx="0"/>
          </p:cNvCxnSpPr>
          <p:nvPr/>
        </p:nvCxnSpPr>
        <p:spPr bwMode="gray">
          <a:xfrm>
            <a:off x="5993438" y="308094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103" name="直接连接符 102"/>
          <p:cNvCxnSpPr>
            <a:stCxn id="230" idx="3"/>
            <a:endCxn id="231" idx="1"/>
          </p:cNvCxnSpPr>
          <p:nvPr/>
        </p:nvCxnSpPr>
        <p:spPr bwMode="gray">
          <a:xfrm>
            <a:off x="6177851" y="3582212"/>
            <a:ext cx="512156" cy="0"/>
          </a:xfrm>
          <a:prstGeom prst="line">
            <a:avLst/>
          </a:prstGeom>
          <a:noFill/>
          <a:ln w="6350" cap="flat" cmpd="sng" algn="ctr">
            <a:solidFill>
              <a:schemeClr val="tx1">
                <a:lumMod val="65000"/>
                <a:lumOff val="35000"/>
              </a:schemeClr>
            </a:solidFill>
            <a:prstDash val="solid"/>
            <a:miter lim="800000"/>
          </a:ln>
          <a:effectLst/>
        </p:spPr>
      </p:cxnSp>
      <p:cxnSp>
        <p:nvCxnSpPr>
          <p:cNvPr id="104" name="直接连接符 103"/>
          <p:cNvCxnSpPr>
            <a:stCxn id="229" idx="2"/>
            <a:endCxn id="231" idx="0"/>
          </p:cNvCxnSpPr>
          <p:nvPr/>
        </p:nvCxnSpPr>
        <p:spPr bwMode="gray">
          <a:xfrm>
            <a:off x="6874421" y="3080948"/>
            <a:ext cx="0" cy="350380"/>
          </a:xfrm>
          <a:prstGeom prst="line">
            <a:avLst/>
          </a:prstGeom>
          <a:noFill/>
          <a:ln w="6350" cap="flat" cmpd="sng" algn="ctr">
            <a:solidFill>
              <a:schemeClr val="tx1">
                <a:lumMod val="65000"/>
                <a:lumOff val="35000"/>
              </a:schemeClr>
            </a:solidFill>
            <a:prstDash val="solid"/>
            <a:miter lim="800000"/>
          </a:ln>
          <a:effectLst/>
        </p:spPr>
      </p:cxnSp>
      <p:cxnSp>
        <p:nvCxnSpPr>
          <p:cNvPr id="105" name="直接连接符 104"/>
          <p:cNvCxnSpPr>
            <a:stCxn id="228" idx="2"/>
            <a:endCxn id="231" idx="0"/>
          </p:cNvCxnSpPr>
          <p:nvPr/>
        </p:nvCxnSpPr>
        <p:spPr bwMode="gray">
          <a:xfrm>
            <a:off x="5993438" y="308094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106" name="直接连接符 105"/>
          <p:cNvCxnSpPr>
            <a:stCxn id="230" idx="0"/>
            <a:endCxn id="229" idx="2"/>
          </p:cNvCxnSpPr>
          <p:nvPr/>
        </p:nvCxnSpPr>
        <p:spPr bwMode="gray">
          <a:xfrm flipV="1">
            <a:off x="5993438" y="3080948"/>
            <a:ext cx="880983" cy="350380"/>
          </a:xfrm>
          <a:prstGeom prst="line">
            <a:avLst/>
          </a:prstGeom>
          <a:noFill/>
          <a:ln w="6350" cap="flat" cmpd="sng" algn="ctr">
            <a:solidFill>
              <a:schemeClr val="tx1">
                <a:lumMod val="65000"/>
                <a:lumOff val="35000"/>
              </a:schemeClr>
            </a:solidFill>
            <a:prstDash val="solid"/>
            <a:miter lim="800000"/>
          </a:ln>
          <a:effectLst/>
        </p:spPr>
      </p:cxnSp>
      <p:cxnSp>
        <p:nvCxnSpPr>
          <p:cNvPr id="107" name="直接连接符 106"/>
          <p:cNvCxnSpPr>
            <a:stCxn id="228" idx="1"/>
            <a:endCxn id="227" idx="3"/>
          </p:cNvCxnSpPr>
          <p:nvPr/>
        </p:nvCxnSpPr>
        <p:spPr bwMode="gray">
          <a:xfrm flipH="1" flipV="1">
            <a:off x="4858188" y="2270045"/>
            <a:ext cx="950836" cy="660020"/>
          </a:xfrm>
          <a:prstGeom prst="line">
            <a:avLst/>
          </a:prstGeom>
          <a:noFill/>
          <a:ln w="6350" cap="flat" cmpd="sng" algn="ctr">
            <a:solidFill>
              <a:schemeClr val="tx1">
                <a:lumMod val="65000"/>
                <a:lumOff val="35000"/>
              </a:schemeClr>
            </a:solidFill>
            <a:prstDash val="solid"/>
            <a:miter lim="800000"/>
          </a:ln>
          <a:effectLst/>
        </p:spPr>
      </p:cxnSp>
      <p:cxnSp>
        <p:nvCxnSpPr>
          <p:cNvPr id="109" name="直接连接符 108"/>
          <p:cNvCxnSpPr>
            <a:stCxn id="228" idx="1"/>
            <a:endCxn id="225" idx="3"/>
          </p:cNvCxnSpPr>
          <p:nvPr/>
        </p:nvCxnSpPr>
        <p:spPr bwMode="gray">
          <a:xfrm flipH="1">
            <a:off x="4078569" y="2930065"/>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10" name="直接连接符 109"/>
          <p:cNvCxnSpPr>
            <a:stCxn id="228" idx="1"/>
            <a:endCxn id="226" idx="3"/>
          </p:cNvCxnSpPr>
          <p:nvPr/>
        </p:nvCxnSpPr>
        <p:spPr bwMode="gray">
          <a:xfrm flipH="1">
            <a:off x="4078569" y="293006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111" name="直接连接符 110"/>
          <p:cNvCxnSpPr>
            <a:stCxn id="228" idx="1"/>
            <a:endCxn id="237" idx="0"/>
          </p:cNvCxnSpPr>
          <p:nvPr/>
        </p:nvCxnSpPr>
        <p:spPr bwMode="gray">
          <a:xfrm flipH="1">
            <a:off x="4673775" y="2930065"/>
            <a:ext cx="1135249" cy="1117955"/>
          </a:xfrm>
          <a:prstGeom prst="line">
            <a:avLst/>
          </a:prstGeom>
          <a:noFill/>
          <a:ln w="6350" cap="flat" cmpd="sng" algn="ctr">
            <a:solidFill>
              <a:schemeClr val="tx1">
                <a:lumMod val="65000"/>
                <a:lumOff val="35000"/>
              </a:schemeClr>
            </a:solidFill>
            <a:prstDash val="solid"/>
            <a:miter lim="800000"/>
          </a:ln>
          <a:effectLst/>
        </p:spPr>
      </p:cxnSp>
      <p:cxnSp>
        <p:nvCxnSpPr>
          <p:cNvPr id="113" name="直接连接符 112"/>
          <p:cNvCxnSpPr>
            <a:stCxn id="227" idx="3"/>
            <a:endCxn id="230" idx="1"/>
          </p:cNvCxnSpPr>
          <p:nvPr/>
        </p:nvCxnSpPr>
        <p:spPr bwMode="gray">
          <a:xfrm>
            <a:off x="4858188" y="2270045"/>
            <a:ext cx="950836" cy="1312167"/>
          </a:xfrm>
          <a:prstGeom prst="line">
            <a:avLst/>
          </a:prstGeom>
          <a:noFill/>
          <a:ln w="6350" cap="flat" cmpd="sng" algn="ctr">
            <a:solidFill>
              <a:schemeClr val="tx1">
                <a:lumMod val="65000"/>
                <a:lumOff val="35000"/>
              </a:schemeClr>
            </a:solidFill>
            <a:prstDash val="solid"/>
            <a:miter lim="800000"/>
          </a:ln>
          <a:effectLst/>
        </p:spPr>
      </p:cxnSp>
      <p:cxnSp>
        <p:nvCxnSpPr>
          <p:cNvPr id="114" name="直接连接符 113"/>
          <p:cNvCxnSpPr>
            <a:stCxn id="225" idx="3"/>
            <a:endCxn id="230" idx="1"/>
          </p:cNvCxnSpPr>
          <p:nvPr/>
        </p:nvCxnSpPr>
        <p:spPr bwMode="gray">
          <a:xfrm>
            <a:off x="4078569" y="2930065"/>
            <a:ext cx="1730455" cy="652147"/>
          </a:xfrm>
          <a:prstGeom prst="line">
            <a:avLst/>
          </a:prstGeom>
          <a:noFill/>
          <a:ln w="6350" cap="flat" cmpd="sng" algn="ctr">
            <a:solidFill>
              <a:schemeClr val="tx1">
                <a:lumMod val="65000"/>
                <a:lumOff val="35000"/>
              </a:schemeClr>
            </a:solidFill>
            <a:prstDash val="solid"/>
            <a:miter lim="800000"/>
          </a:ln>
          <a:effectLst/>
        </p:spPr>
      </p:cxnSp>
      <p:cxnSp>
        <p:nvCxnSpPr>
          <p:cNvPr id="116" name="直接连接符 115"/>
          <p:cNvCxnSpPr>
            <a:stCxn id="226" idx="3"/>
            <a:endCxn id="230" idx="1"/>
          </p:cNvCxnSpPr>
          <p:nvPr/>
        </p:nvCxnSpPr>
        <p:spPr bwMode="gray">
          <a:xfrm>
            <a:off x="4078569" y="3582212"/>
            <a:ext cx="1730455" cy="0"/>
          </a:xfrm>
          <a:prstGeom prst="line">
            <a:avLst/>
          </a:prstGeom>
          <a:noFill/>
          <a:ln w="6350" cap="flat" cmpd="sng" algn="ctr">
            <a:solidFill>
              <a:schemeClr val="tx1">
                <a:lumMod val="65000"/>
                <a:lumOff val="35000"/>
              </a:schemeClr>
            </a:solidFill>
            <a:prstDash val="solid"/>
            <a:miter lim="800000"/>
          </a:ln>
          <a:effectLst/>
        </p:spPr>
      </p:cxnSp>
      <p:cxnSp>
        <p:nvCxnSpPr>
          <p:cNvPr id="117" name="直接连接符 116"/>
          <p:cNvCxnSpPr>
            <a:stCxn id="237" idx="0"/>
            <a:endCxn id="230" idx="1"/>
          </p:cNvCxnSpPr>
          <p:nvPr/>
        </p:nvCxnSpPr>
        <p:spPr bwMode="gray">
          <a:xfrm flipV="1">
            <a:off x="4673775" y="3582212"/>
            <a:ext cx="1135249" cy="465808"/>
          </a:xfrm>
          <a:prstGeom prst="line">
            <a:avLst/>
          </a:prstGeom>
          <a:noFill/>
          <a:ln w="6350" cap="flat" cmpd="sng" algn="ctr">
            <a:solidFill>
              <a:schemeClr val="tx1">
                <a:lumMod val="65000"/>
                <a:lumOff val="35000"/>
              </a:schemeClr>
            </a:solidFill>
            <a:prstDash val="solid"/>
            <a:miter lim="800000"/>
          </a:ln>
          <a:effectLst/>
        </p:spPr>
      </p:cxnSp>
      <p:cxnSp>
        <p:nvCxnSpPr>
          <p:cNvPr id="123" name="直接连接符 122"/>
          <p:cNvCxnSpPr>
            <a:stCxn id="229" idx="3"/>
            <a:endCxn id="232" idx="2"/>
          </p:cNvCxnSpPr>
          <p:nvPr/>
        </p:nvCxnSpPr>
        <p:spPr bwMode="gray">
          <a:xfrm flipV="1">
            <a:off x="7058834" y="2420928"/>
            <a:ext cx="1183526" cy="509137"/>
          </a:xfrm>
          <a:prstGeom prst="line">
            <a:avLst/>
          </a:prstGeom>
          <a:noFill/>
          <a:ln w="6350" cap="flat" cmpd="sng" algn="ctr">
            <a:solidFill>
              <a:schemeClr val="tx1">
                <a:lumMod val="65000"/>
                <a:lumOff val="35000"/>
              </a:schemeClr>
            </a:solidFill>
            <a:prstDash val="solid"/>
            <a:miter lim="800000"/>
          </a:ln>
          <a:effectLst/>
        </p:spPr>
      </p:cxnSp>
      <p:cxnSp>
        <p:nvCxnSpPr>
          <p:cNvPr id="124" name="直接连接符 123"/>
          <p:cNvCxnSpPr>
            <a:stCxn id="229" idx="3"/>
            <a:endCxn id="233" idx="1"/>
          </p:cNvCxnSpPr>
          <p:nvPr/>
        </p:nvCxnSpPr>
        <p:spPr bwMode="gray">
          <a:xfrm>
            <a:off x="7058834" y="2930065"/>
            <a:ext cx="1479019" cy="0"/>
          </a:xfrm>
          <a:prstGeom prst="line">
            <a:avLst/>
          </a:prstGeom>
          <a:noFill/>
          <a:ln w="6350" cap="flat" cmpd="sng" algn="ctr">
            <a:solidFill>
              <a:schemeClr val="tx1">
                <a:lumMod val="65000"/>
                <a:lumOff val="35000"/>
              </a:schemeClr>
            </a:solidFill>
            <a:prstDash val="solid"/>
            <a:miter lim="800000"/>
          </a:ln>
          <a:effectLst/>
        </p:spPr>
      </p:cxnSp>
      <p:cxnSp>
        <p:nvCxnSpPr>
          <p:cNvPr id="125" name="直接连接符 124"/>
          <p:cNvCxnSpPr>
            <a:stCxn id="229" idx="3"/>
            <a:endCxn id="234" idx="0"/>
          </p:cNvCxnSpPr>
          <p:nvPr/>
        </p:nvCxnSpPr>
        <p:spPr bwMode="gray">
          <a:xfrm>
            <a:off x="7058834" y="2930065"/>
            <a:ext cx="1255144" cy="1117955"/>
          </a:xfrm>
          <a:prstGeom prst="line">
            <a:avLst/>
          </a:prstGeom>
          <a:noFill/>
          <a:ln w="6350" cap="flat" cmpd="sng" algn="ctr">
            <a:solidFill>
              <a:schemeClr val="tx1">
                <a:lumMod val="65000"/>
                <a:lumOff val="35000"/>
              </a:schemeClr>
            </a:solidFill>
            <a:prstDash val="solid"/>
            <a:miter lim="800000"/>
          </a:ln>
          <a:effectLst/>
        </p:spPr>
      </p:cxnSp>
      <p:cxnSp>
        <p:nvCxnSpPr>
          <p:cNvPr id="126" name="直接连接符 125"/>
          <p:cNvCxnSpPr>
            <a:stCxn id="229" idx="3"/>
            <a:endCxn id="235" idx="1"/>
          </p:cNvCxnSpPr>
          <p:nvPr/>
        </p:nvCxnSpPr>
        <p:spPr bwMode="gray">
          <a:xfrm>
            <a:off x="7058834" y="2930065"/>
            <a:ext cx="1470584" cy="652147"/>
          </a:xfrm>
          <a:prstGeom prst="line">
            <a:avLst/>
          </a:prstGeom>
          <a:noFill/>
          <a:ln w="6350" cap="flat" cmpd="sng" algn="ctr">
            <a:solidFill>
              <a:schemeClr val="tx1">
                <a:lumMod val="65000"/>
                <a:lumOff val="35000"/>
              </a:schemeClr>
            </a:solidFill>
            <a:prstDash val="solid"/>
            <a:miter lim="800000"/>
          </a:ln>
          <a:effectLst/>
        </p:spPr>
      </p:cxnSp>
      <p:cxnSp>
        <p:nvCxnSpPr>
          <p:cNvPr id="127" name="直接连接符 126"/>
          <p:cNvCxnSpPr>
            <a:stCxn id="231" idx="3"/>
            <a:endCxn id="232" idx="2"/>
          </p:cNvCxnSpPr>
          <p:nvPr/>
        </p:nvCxnSpPr>
        <p:spPr bwMode="gray">
          <a:xfrm flipV="1">
            <a:off x="7058834" y="2420928"/>
            <a:ext cx="1183526" cy="1161284"/>
          </a:xfrm>
          <a:prstGeom prst="line">
            <a:avLst/>
          </a:prstGeom>
          <a:noFill/>
          <a:ln w="6350" cap="flat" cmpd="sng" algn="ctr">
            <a:solidFill>
              <a:schemeClr val="tx1">
                <a:lumMod val="65000"/>
                <a:lumOff val="35000"/>
              </a:schemeClr>
            </a:solidFill>
            <a:prstDash val="solid"/>
            <a:miter lim="800000"/>
          </a:ln>
          <a:effectLst/>
        </p:spPr>
      </p:cxnSp>
      <p:cxnSp>
        <p:nvCxnSpPr>
          <p:cNvPr id="128" name="直接连接符 127"/>
          <p:cNvCxnSpPr>
            <a:stCxn id="231" idx="3"/>
            <a:endCxn id="233" idx="1"/>
          </p:cNvCxnSpPr>
          <p:nvPr/>
        </p:nvCxnSpPr>
        <p:spPr bwMode="gray">
          <a:xfrm flipV="1">
            <a:off x="7058834" y="2930065"/>
            <a:ext cx="1479019" cy="652147"/>
          </a:xfrm>
          <a:prstGeom prst="line">
            <a:avLst/>
          </a:prstGeom>
          <a:noFill/>
          <a:ln w="6350" cap="flat" cmpd="sng" algn="ctr">
            <a:solidFill>
              <a:schemeClr val="tx1">
                <a:lumMod val="65000"/>
                <a:lumOff val="35000"/>
              </a:schemeClr>
            </a:solidFill>
            <a:prstDash val="solid"/>
            <a:miter lim="800000"/>
          </a:ln>
          <a:effectLst/>
        </p:spPr>
      </p:cxnSp>
      <p:cxnSp>
        <p:nvCxnSpPr>
          <p:cNvPr id="129" name="直接连接符 128"/>
          <p:cNvCxnSpPr>
            <a:stCxn id="231" idx="3"/>
            <a:endCxn id="234" idx="0"/>
          </p:cNvCxnSpPr>
          <p:nvPr/>
        </p:nvCxnSpPr>
        <p:spPr bwMode="gray">
          <a:xfrm>
            <a:off x="7058834" y="3582212"/>
            <a:ext cx="1255144" cy="465808"/>
          </a:xfrm>
          <a:prstGeom prst="line">
            <a:avLst/>
          </a:prstGeom>
          <a:noFill/>
          <a:ln w="6350" cap="flat" cmpd="sng" algn="ctr">
            <a:solidFill>
              <a:schemeClr val="tx1">
                <a:lumMod val="65000"/>
                <a:lumOff val="35000"/>
              </a:schemeClr>
            </a:solidFill>
            <a:prstDash val="solid"/>
            <a:miter lim="800000"/>
          </a:ln>
          <a:effectLst/>
        </p:spPr>
      </p:cxnSp>
      <p:cxnSp>
        <p:nvCxnSpPr>
          <p:cNvPr id="130" name="直接连接符 129"/>
          <p:cNvCxnSpPr>
            <a:stCxn id="231" idx="3"/>
            <a:endCxn id="235" idx="1"/>
          </p:cNvCxnSpPr>
          <p:nvPr/>
        </p:nvCxnSpPr>
        <p:spPr bwMode="gray">
          <a:xfrm>
            <a:off x="7058834" y="3582212"/>
            <a:ext cx="1470584" cy="0"/>
          </a:xfrm>
          <a:prstGeom prst="line">
            <a:avLst/>
          </a:prstGeom>
          <a:noFill/>
          <a:ln w="6350" cap="flat" cmpd="sng" algn="ctr">
            <a:solidFill>
              <a:schemeClr val="tx1">
                <a:lumMod val="65000"/>
                <a:lumOff val="35000"/>
              </a:schemeClr>
            </a:solidFill>
            <a:prstDash val="solid"/>
            <a:miter lim="800000"/>
          </a:ln>
          <a:effectLst/>
        </p:spPr>
      </p:cxnSp>
      <p:pic>
        <p:nvPicPr>
          <p:cNvPr id="2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709742" y="2779181"/>
            <a:ext cx="368827" cy="301767"/>
          </a:xfrm>
          <a:prstGeom prst="rect">
            <a:avLst/>
          </a:prstGeom>
          <a:noFill/>
        </p:spPr>
      </p:pic>
      <p:pic>
        <p:nvPicPr>
          <p:cNvPr id="2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709742" y="3431328"/>
            <a:ext cx="368827" cy="301767"/>
          </a:xfrm>
          <a:prstGeom prst="rect">
            <a:avLst/>
          </a:prstGeom>
          <a:noFill/>
        </p:spPr>
      </p:pic>
      <p:pic>
        <p:nvPicPr>
          <p:cNvPr id="2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489361" y="2119161"/>
            <a:ext cx="368827" cy="301767"/>
          </a:xfrm>
          <a:prstGeom prst="rect">
            <a:avLst/>
          </a:prstGeom>
          <a:noFill/>
        </p:spPr>
      </p:pic>
      <p:pic>
        <p:nvPicPr>
          <p:cNvPr id="2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09024" y="2779181"/>
            <a:ext cx="368827" cy="301767"/>
          </a:xfrm>
          <a:prstGeom prst="rect">
            <a:avLst/>
          </a:prstGeom>
          <a:noFill/>
        </p:spPr>
      </p:pic>
      <p:pic>
        <p:nvPicPr>
          <p:cNvPr id="2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690007" y="2779181"/>
            <a:ext cx="368827" cy="301767"/>
          </a:xfrm>
          <a:prstGeom prst="rect">
            <a:avLst/>
          </a:prstGeom>
          <a:noFill/>
        </p:spPr>
      </p:pic>
      <p:pic>
        <p:nvPicPr>
          <p:cNvPr id="2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09024" y="3431328"/>
            <a:ext cx="368827" cy="301767"/>
          </a:xfrm>
          <a:prstGeom prst="rect">
            <a:avLst/>
          </a:prstGeom>
          <a:noFill/>
        </p:spPr>
      </p:pic>
      <p:pic>
        <p:nvPicPr>
          <p:cNvPr id="23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690007" y="3431328"/>
            <a:ext cx="368827" cy="301767"/>
          </a:xfrm>
          <a:prstGeom prst="rect">
            <a:avLst/>
          </a:prstGeom>
          <a:noFill/>
        </p:spPr>
      </p:pic>
      <p:pic>
        <p:nvPicPr>
          <p:cNvPr id="2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057946" y="2119161"/>
            <a:ext cx="368827" cy="301767"/>
          </a:xfrm>
          <a:prstGeom prst="rect">
            <a:avLst/>
          </a:prstGeom>
          <a:noFill/>
        </p:spPr>
      </p:pic>
      <p:pic>
        <p:nvPicPr>
          <p:cNvPr id="2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37853" y="2779181"/>
            <a:ext cx="368827" cy="301767"/>
          </a:xfrm>
          <a:prstGeom prst="rect">
            <a:avLst/>
          </a:prstGeom>
          <a:noFill/>
        </p:spPr>
      </p:pic>
      <p:pic>
        <p:nvPicPr>
          <p:cNvPr id="2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129564" y="4048020"/>
            <a:ext cx="368827" cy="301767"/>
          </a:xfrm>
          <a:prstGeom prst="rect">
            <a:avLst/>
          </a:prstGeom>
          <a:noFill/>
        </p:spPr>
      </p:pic>
      <p:pic>
        <p:nvPicPr>
          <p:cNvPr id="2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29418" y="3431328"/>
            <a:ext cx="368827" cy="301767"/>
          </a:xfrm>
          <a:prstGeom prst="rect">
            <a:avLst/>
          </a:prstGeom>
          <a:noFill/>
        </p:spPr>
      </p:pic>
      <p:pic>
        <p:nvPicPr>
          <p:cNvPr id="2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489361" y="4048020"/>
            <a:ext cx="368827" cy="301767"/>
          </a:xfrm>
          <a:prstGeom prst="rect">
            <a:avLst/>
          </a:prstGeom>
          <a:noFill/>
        </p:spPr>
      </p:pic>
      <p:pic>
        <p:nvPicPr>
          <p:cNvPr id="1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614646" y="2779181"/>
            <a:ext cx="368827" cy="301767"/>
          </a:xfrm>
          <a:prstGeom prst="rect">
            <a:avLst/>
          </a:prstGeom>
          <a:noFill/>
        </p:spPr>
      </p:pic>
      <p:pic>
        <p:nvPicPr>
          <p:cNvPr id="1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614646" y="3431328"/>
            <a:ext cx="368827" cy="301767"/>
          </a:xfrm>
          <a:prstGeom prst="rect">
            <a:avLst/>
          </a:prstGeom>
          <a:noFill/>
        </p:spPr>
      </p:pic>
      <p:grpSp>
        <p:nvGrpSpPr>
          <p:cNvPr id="172" name="组合 171"/>
          <p:cNvGrpSpPr/>
          <p:nvPr/>
        </p:nvGrpSpPr>
        <p:grpSpPr bwMode="gray">
          <a:xfrm>
            <a:off x="2059825" y="2612095"/>
            <a:ext cx="456178" cy="506905"/>
            <a:chOff x="635" y="11755"/>
            <a:chExt cx="1259" cy="1399"/>
          </a:xfrm>
        </p:grpSpPr>
        <p:sp>
          <p:nvSpPr>
            <p:cNvPr id="173" name="任意多边形 172"/>
            <p:cNvSpPr/>
            <p:nvPr/>
          </p:nvSpPr>
          <p:spPr bwMode="gray">
            <a:xfrm>
              <a:off x="1010" y="12063"/>
              <a:ext cx="508" cy="1055"/>
            </a:xfrm>
            <a:custGeom>
              <a:avLst/>
              <a:gdLst/>
              <a:ahLst/>
              <a:cxnLst/>
              <a:rect l="0" t="0" r="0" b="0"/>
              <a:pathLst>
                <a:path w="897" h="1863">
                  <a:moveTo>
                    <a:pt x="896" y="1862"/>
                  </a:moveTo>
                  <a:lnTo>
                    <a:pt x="0" y="1862"/>
                  </a:lnTo>
                  <a:lnTo>
                    <a:pt x="0" y="0"/>
                  </a:lnTo>
                  <a:lnTo>
                    <a:pt x="896" y="0"/>
                  </a:lnTo>
                  <a:lnTo>
                    <a:pt x="896" y="1862"/>
                  </a:lnTo>
                  <a:close/>
                  <a:moveTo>
                    <a:pt x="74" y="1789"/>
                  </a:moveTo>
                  <a:lnTo>
                    <a:pt x="824" y="1789"/>
                  </a:lnTo>
                  <a:lnTo>
                    <a:pt x="824" y="73"/>
                  </a:lnTo>
                  <a:lnTo>
                    <a:pt x="74" y="73"/>
                  </a:lnTo>
                  <a:lnTo>
                    <a:pt x="74" y="1789"/>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任意多边形 173"/>
            <p:cNvSpPr/>
            <p:nvPr/>
          </p:nvSpPr>
          <p:spPr bwMode="gray">
            <a:xfrm>
              <a:off x="1205" y="11755"/>
              <a:ext cx="233" cy="328"/>
            </a:xfrm>
            <a:custGeom>
              <a:avLst/>
              <a:gdLst/>
              <a:ahLst/>
              <a:cxnLst/>
              <a:rect l="0" t="0" r="0" b="0"/>
              <a:pathLst>
                <a:path w="412" h="577">
                  <a:moveTo>
                    <a:pt x="73" y="576"/>
                  </a:moveTo>
                  <a:lnTo>
                    <a:pt x="0" y="576"/>
                  </a:lnTo>
                  <a:lnTo>
                    <a:pt x="0" y="0"/>
                  </a:lnTo>
                  <a:lnTo>
                    <a:pt x="411" y="0"/>
                  </a:lnTo>
                  <a:lnTo>
                    <a:pt x="411" y="266"/>
                  </a:lnTo>
                  <a:lnTo>
                    <a:pt x="73" y="266"/>
                  </a:lnTo>
                  <a:lnTo>
                    <a:pt x="73" y="576"/>
                  </a:lnTo>
                  <a:close/>
                  <a:moveTo>
                    <a:pt x="73" y="193"/>
                  </a:moveTo>
                  <a:lnTo>
                    <a:pt x="336" y="193"/>
                  </a:lnTo>
                  <a:lnTo>
                    <a:pt x="336" y="74"/>
                  </a:lnTo>
                  <a:lnTo>
                    <a:pt x="73" y="74"/>
                  </a:lnTo>
                  <a:lnTo>
                    <a:pt x="73" y="193"/>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任意多边形 174"/>
            <p:cNvSpPr/>
            <p:nvPr/>
          </p:nvSpPr>
          <p:spPr bwMode="gray">
            <a:xfrm>
              <a:off x="1093" y="12208"/>
              <a:ext cx="147" cy="230"/>
            </a:xfrm>
            <a:custGeom>
              <a:avLst/>
              <a:gdLst/>
              <a:ahLst/>
              <a:cxnLst/>
              <a:rect l="0" t="0" r="0" b="0"/>
              <a:pathLst>
                <a:path w="258" h="406">
                  <a:moveTo>
                    <a:pt x="257" y="405"/>
                  </a:moveTo>
                  <a:lnTo>
                    <a:pt x="0" y="405"/>
                  </a:lnTo>
                  <a:lnTo>
                    <a:pt x="0" y="0"/>
                  </a:lnTo>
                  <a:lnTo>
                    <a:pt x="257" y="0"/>
                  </a:lnTo>
                  <a:lnTo>
                    <a:pt x="257" y="405"/>
                  </a:lnTo>
                  <a:close/>
                  <a:moveTo>
                    <a:pt x="74" y="331"/>
                  </a:moveTo>
                  <a:lnTo>
                    <a:pt x="183" y="331"/>
                  </a:lnTo>
                  <a:lnTo>
                    <a:pt x="183" y="74"/>
                  </a:lnTo>
                  <a:lnTo>
                    <a:pt x="74" y="74"/>
                  </a:lnTo>
                  <a:lnTo>
                    <a:pt x="74"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任意多边形 175"/>
            <p:cNvSpPr/>
            <p:nvPr/>
          </p:nvSpPr>
          <p:spPr bwMode="gray">
            <a:xfrm>
              <a:off x="1290" y="12208"/>
              <a:ext cx="148" cy="230"/>
            </a:xfrm>
            <a:custGeom>
              <a:avLst/>
              <a:gdLst/>
              <a:ahLst/>
              <a:cxnLst/>
              <a:rect l="0" t="0" r="0" b="0"/>
              <a:pathLst>
                <a:path w="258" h="406">
                  <a:moveTo>
                    <a:pt x="257" y="405"/>
                  </a:moveTo>
                  <a:lnTo>
                    <a:pt x="0" y="405"/>
                  </a:lnTo>
                  <a:lnTo>
                    <a:pt x="0" y="0"/>
                  </a:lnTo>
                  <a:lnTo>
                    <a:pt x="257" y="0"/>
                  </a:lnTo>
                  <a:lnTo>
                    <a:pt x="257" y="405"/>
                  </a:lnTo>
                  <a:close/>
                  <a:moveTo>
                    <a:pt x="75" y="331"/>
                  </a:moveTo>
                  <a:lnTo>
                    <a:pt x="184" y="331"/>
                  </a:lnTo>
                  <a:lnTo>
                    <a:pt x="184" y="74"/>
                  </a:lnTo>
                  <a:lnTo>
                    <a:pt x="75" y="74"/>
                  </a:lnTo>
                  <a:lnTo>
                    <a:pt x="75" y="331"/>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任意多边形 176"/>
            <p:cNvSpPr/>
            <p:nvPr/>
          </p:nvSpPr>
          <p:spPr bwMode="gray">
            <a:xfrm>
              <a:off x="155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任意多边形 177"/>
            <p:cNvSpPr/>
            <p:nvPr/>
          </p:nvSpPr>
          <p:spPr bwMode="gray">
            <a:xfrm>
              <a:off x="1660" y="12290"/>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任意多边形 178"/>
            <p:cNvSpPr/>
            <p:nvPr/>
          </p:nvSpPr>
          <p:spPr bwMode="gray">
            <a:xfrm>
              <a:off x="176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任意多边形 179"/>
            <p:cNvSpPr/>
            <p:nvPr/>
          </p:nvSpPr>
          <p:spPr bwMode="gray">
            <a:xfrm>
              <a:off x="155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任意多边形 180"/>
            <p:cNvSpPr/>
            <p:nvPr/>
          </p:nvSpPr>
          <p:spPr bwMode="gray">
            <a:xfrm>
              <a:off x="1660" y="12448"/>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任意多边形 181"/>
            <p:cNvSpPr/>
            <p:nvPr/>
          </p:nvSpPr>
          <p:spPr bwMode="gray">
            <a:xfrm>
              <a:off x="176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任意多边形 182"/>
            <p:cNvSpPr/>
            <p:nvPr/>
          </p:nvSpPr>
          <p:spPr bwMode="gray">
            <a:xfrm>
              <a:off x="155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任意多边形 183"/>
            <p:cNvSpPr/>
            <p:nvPr/>
          </p:nvSpPr>
          <p:spPr bwMode="gray">
            <a:xfrm>
              <a:off x="1660" y="12605"/>
              <a:ext cx="53"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任意多边形 184"/>
            <p:cNvSpPr/>
            <p:nvPr/>
          </p:nvSpPr>
          <p:spPr bwMode="gray">
            <a:xfrm>
              <a:off x="176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任意多边形 185"/>
            <p:cNvSpPr/>
            <p:nvPr/>
          </p:nvSpPr>
          <p:spPr bwMode="gray">
            <a:xfrm>
              <a:off x="155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任意多边形 186"/>
            <p:cNvSpPr/>
            <p:nvPr/>
          </p:nvSpPr>
          <p:spPr bwMode="gray">
            <a:xfrm>
              <a:off x="1660" y="12763"/>
              <a:ext cx="53"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任意多边形 187"/>
            <p:cNvSpPr/>
            <p:nvPr/>
          </p:nvSpPr>
          <p:spPr bwMode="gray">
            <a:xfrm>
              <a:off x="176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任意多边形 188"/>
            <p:cNvSpPr/>
            <p:nvPr/>
          </p:nvSpPr>
          <p:spPr bwMode="gray">
            <a:xfrm>
              <a:off x="155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bwMode="gray">
            <a:xfrm>
              <a:off x="1660" y="12920"/>
              <a:ext cx="53"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任意多边形 190"/>
            <p:cNvSpPr/>
            <p:nvPr/>
          </p:nvSpPr>
          <p:spPr bwMode="gray">
            <a:xfrm>
              <a:off x="176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635" y="12180"/>
              <a:ext cx="418" cy="940"/>
            </a:xfrm>
            <a:custGeom>
              <a:avLst/>
              <a:gdLst/>
              <a:ahLst/>
              <a:cxnLst/>
              <a:rect l="0" t="0" r="0" b="0"/>
              <a:pathLst>
                <a:path w="736" h="1656">
                  <a:moveTo>
                    <a:pt x="735" y="1655"/>
                  </a:moveTo>
                  <a:lnTo>
                    <a:pt x="0" y="1655"/>
                  </a:lnTo>
                  <a:lnTo>
                    <a:pt x="0" y="0"/>
                  </a:lnTo>
                  <a:lnTo>
                    <a:pt x="735" y="0"/>
                  </a:lnTo>
                  <a:lnTo>
                    <a:pt x="735" y="1655"/>
                  </a:lnTo>
                  <a:close/>
                  <a:moveTo>
                    <a:pt x="74" y="1582"/>
                  </a:moveTo>
                  <a:lnTo>
                    <a:pt x="662" y="1582"/>
                  </a:lnTo>
                  <a:lnTo>
                    <a:pt x="662" y="74"/>
                  </a:lnTo>
                  <a:lnTo>
                    <a:pt x="74" y="74"/>
                  </a:lnTo>
                  <a:lnTo>
                    <a:pt x="74" y="1582"/>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718" y="12290"/>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任意多边形 193"/>
            <p:cNvSpPr/>
            <p:nvPr/>
          </p:nvSpPr>
          <p:spPr bwMode="gray">
            <a:xfrm>
              <a:off x="818" y="12290"/>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bwMode="gray">
            <a:xfrm>
              <a:off x="920" y="12290"/>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任意多边形 195"/>
            <p:cNvSpPr/>
            <p:nvPr/>
          </p:nvSpPr>
          <p:spPr bwMode="gray">
            <a:xfrm>
              <a:off x="718" y="12448"/>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任意多边形 196"/>
            <p:cNvSpPr/>
            <p:nvPr/>
          </p:nvSpPr>
          <p:spPr bwMode="gray">
            <a:xfrm>
              <a:off x="818" y="12448"/>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任意多边形 197"/>
            <p:cNvSpPr/>
            <p:nvPr/>
          </p:nvSpPr>
          <p:spPr bwMode="gray">
            <a:xfrm>
              <a:off x="920" y="12448"/>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bwMode="gray">
            <a:xfrm>
              <a:off x="718" y="12605"/>
              <a:ext cx="52"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任意多边形 199"/>
            <p:cNvSpPr/>
            <p:nvPr/>
          </p:nvSpPr>
          <p:spPr bwMode="gray">
            <a:xfrm>
              <a:off x="818" y="12605"/>
              <a:ext cx="52" cy="90"/>
            </a:xfrm>
            <a:custGeom>
              <a:avLst/>
              <a:gdLst/>
              <a:ahLst/>
              <a:cxnLst/>
              <a:rect l="0" t="0" r="0" b="0"/>
              <a:pathLst>
                <a:path w="92" h="157">
                  <a:moveTo>
                    <a:pt x="46" y="156"/>
                  </a:moveTo>
                  <a:lnTo>
                    <a:pt x="0" y="156"/>
                  </a:lnTo>
                  <a:lnTo>
                    <a:pt x="0" y="0"/>
                  </a:lnTo>
                  <a:lnTo>
                    <a:pt x="91" y="0"/>
                  </a:lnTo>
                  <a:lnTo>
                    <a:pt x="91" y="156"/>
                  </a:lnTo>
                  <a:lnTo>
                    <a:pt x="46"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任意多边形 200"/>
            <p:cNvSpPr/>
            <p:nvPr/>
          </p:nvSpPr>
          <p:spPr bwMode="gray">
            <a:xfrm>
              <a:off x="920" y="12605"/>
              <a:ext cx="53" cy="90"/>
            </a:xfrm>
            <a:custGeom>
              <a:avLst/>
              <a:gdLst/>
              <a:ahLst/>
              <a:cxnLst/>
              <a:rect l="0" t="0" r="0" b="0"/>
              <a:pathLst>
                <a:path w="92" h="157">
                  <a:moveTo>
                    <a:pt x="45" y="156"/>
                  </a:moveTo>
                  <a:lnTo>
                    <a:pt x="0" y="156"/>
                  </a:lnTo>
                  <a:lnTo>
                    <a:pt x="0" y="0"/>
                  </a:lnTo>
                  <a:lnTo>
                    <a:pt x="91" y="0"/>
                  </a:lnTo>
                  <a:lnTo>
                    <a:pt x="91" y="156"/>
                  </a:lnTo>
                  <a:lnTo>
                    <a:pt x="45" y="15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任意多边形 201"/>
            <p:cNvSpPr/>
            <p:nvPr/>
          </p:nvSpPr>
          <p:spPr bwMode="gray">
            <a:xfrm>
              <a:off x="718" y="12763"/>
              <a:ext cx="52"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任意多边形 202"/>
            <p:cNvSpPr/>
            <p:nvPr/>
          </p:nvSpPr>
          <p:spPr bwMode="gray">
            <a:xfrm>
              <a:off x="818" y="12763"/>
              <a:ext cx="52" cy="87"/>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p:nvPr/>
          </p:nvSpPr>
          <p:spPr bwMode="gray">
            <a:xfrm>
              <a:off x="920" y="12763"/>
              <a:ext cx="53" cy="87"/>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任意多边形 204"/>
            <p:cNvSpPr/>
            <p:nvPr/>
          </p:nvSpPr>
          <p:spPr bwMode="gray">
            <a:xfrm>
              <a:off x="718" y="12920"/>
              <a:ext cx="52"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任意多边形 205"/>
            <p:cNvSpPr/>
            <p:nvPr/>
          </p:nvSpPr>
          <p:spPr bwMode="gray">
            <a:xfrm>
              <a:off x="818" y="12920"/>
              <a:ext cx="52" cy="88"/>
            </a:xfrm>
            <a:custGeom>
              <a:avLst/>
              <a:gdLst/>
              <a:ahLst/>
              <a:cxnLst/>
              <a:rect l="0" t="0" r="0" b="0"/>
              <a:pathLst>
                <a:path w="92" h="156">
                  <a:moveTo>
                    <a:pt x="46" y="155"/>
                  </a:moveTo>
                  <a:lnTo>
                    <a:pt x="0" y="155"/>
                  </a:lnTo>
                  <a:lnTo>
                    <a:pt x="0" y="0"/>
                  </a:lnTo>
                  <a:lnTo>
                    <a:pt x="91" y="0"/>
                  </a:lnTo>
                  <a:lnTo>
                    <a:pt x="91" y="155"/>
                  </a:lnTo>
                  <a:lnTo>
                    <a:pt x="46"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任意多边形 206"/>
            <p:cNvSpPr/>
            <p:nvPr/>
          </p:nvSpPr>
          <p:spPr bwMode="gray">
            <a:xfrm>
              <a:off x="920" y="12920"/>
              <a:ext cx="53" cy="88"/>
            </a:xfrm>
            <a:custGeom>
              <a:avLst/>
              <a:gdLst/>
              <a:ahLst/>
              <a:cxnLst/>
              <a:rect l="0" t="0" r="0" b="0"/>
              <a:pathLst>
                <a:path w="92" h="156">
                  <a:moveTo>
                    <a:pt x="45" y="155"/>
                  </a:moveTo>
                  <a:lnTo>
                    <a:pt x="0" y="155"/>
                  </a:lnTo>
                  <a:lnTo>
                    <a:pt x="0" y="0"/>
                  </a:lnTo>
                  <a:lnTo>
                    <a:pt x="91" y="0"/>
                  </a:lnTo>
                  <a:lnTo>
                    <a:pt x="91" y="155"/>
                  </a:lnTo>
                  <a:lnTo>
                    <a:pt x="45" y="1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任意多边形 207"/>
            <p:cNvSpPr/>
            <p:nvPr/>
          </p:nvSpPr>
          <p:spPr bwMode="gray">
            <a:xfrm>
              <a:off x="1100" y="12690"/>
              <a:ext cx="328" cy="430"/>
            </a:xfrm>
            <a:custGeom>
              <a:avLst/>
              <a:gdLst/>
              <a:ahLst/>
              <a:cxnLst/>
              <a:rect l="0" t="0" r="0" b="0"/>
              <a:pathLst>
                <a:path w="577" h="759">
                  <a:moveTo>
                    <a:pt x="576" y="758"/>
                  </a:moveTo>
                  <a:lnTo>
                    <a:pt x="0" y="758"/>
                  </a:lnTo>
                  <a:lnTo>
                    <a:pt x="0" y="334"/>
                  </a:lnTo>
                  <a:cubicBezTo>
                    <a:pt x="0" y="150"/>
                    <a:pt x="129" y="0"/>
                    <a:pt x="288" y="0"/>
                  </a:cubicBezTo>
                  <a:cubicBezTo>
                    <a:pt x="447" y="0"/>
                    <a:pt x="576" y="150"/>
                    <a:pt x="576" y="334"/>
                  </a:cubicBezTo>
                  <a:lnTo>
                    <a:pt x="576" y="758"/>
                  </a:lnTo>
                  <a:close/>
                  <a:moveTo>
                    <a:pt x="74" y="684"/>
                  </a:moveTo>
                  <a:lnTo>
                    <a:pt x="503" y="684"/>
                  </a:lnTo>
                  <a:lnTo>
                    <a:pt x="503" y="335"/>
                  </a:lnTo>
                  <a:cubicBezTo>
                    <a:pt x="503" y="192"/>
                    <a:pt x="407" y="74"/>
                    <a:pt x="288" y="74"/>
                  </a:cubicBezTo>
                  <a:cubicBezTo>
                    <a:pt x="170" y="74"/>
                    <a:pt x="73" y="192"/>
                    <a:pt x="73" y="335"/>
                  </a:cubicBezTo>
                  <a:lnTo>
                    <a:pt x="73" y="684"/>
                  </a:lnTo>
                  <a:lnTo>
                    <a:pt x="74" y="68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任意多边形 208"/>
            <p:cNvSpPr/>
            <p:nvPr/>
          </p:nvSpPr>
          <p:spPr bwMode="gray">
            <a:xfrm>
              <a:off x="1010" y="12575"/>
              <a:ext cx="508" cy="300"/>
            </a:xfrm>
            <a:custGeom>
              <a:avLst/>
              <a:gdLst/>
              <a:ahLst/>
              <a:cxnLst/>
              <a:rect l="0" t="0" r="0" b="0"/>
              <a:pathLst>
                <a:path w="895" h="531">
                  <a:moveTo>
                    <a:pt x="894" y="530"/>
                  </a:moveTo>
                  <a:lnTo>
                    <a:pt x="821" y="530"/>
                  </a:lnTo>
                  <a:cubicBezTo>
                    <a:pt x="821" y="274"/>
                    <a:pt x="659" y="74"/>
                    <a:pt x="453" y="74"/>
                  </a:cubicBezTo>
                  <a:cubicBezTo>
                    <a:pt x="244" y="74"/>
                    <a:pt x="73" y="278"/>
                    <a:pt x="73" y="530"/>
                  </a:cubicBezTo>
                  <a:lnTo>
                    <a:pt x="0" y="530"/>
                  </a:lnTo>
                  <a:cubicBezTo>
                    <a:pt x="0" y="238"/>
                    <a:pt x="203" y="0"/>
                    <a:pt x="453" y="0"/>
                  </a:cubicBezTo>
                  <a:cubicBezTo>
                    <a:pt x="701" y="0"/>
                    <a:pt x="894" y="233"/>
                    <a:pt x="894" y="530"/>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0" name="任意多边形 209"/>
            <p:cNvSpPr/>
            <p:nvPr/>
          </p:nvSpPr>
          <p:spPr bwMode="gray">
            <a:xfrm>
              <a:off x="1148" y="12785"/>
              <a:ext cx="90" cy="315"/>
            </a:xfrm>
            <a:custGeom>
              <a:avLst/>
              <a:gdLst/>
              <a:ahLst/>
              <a:cxnLst/>
              <a:rect l="0" t="0" r="0" b="0"/>
              <a:pathLst>
                <a:path w="158" h="556">
                  <a:moveTo>
                    <a:pt x="157" y="555"/>
                  </a:moveTo>
                  <a:lnTo>
                    <a:pt x="83" y="555"/>
                  </a:lnTo>
                  <a:lnTo>
                    <a:pt x="83" y="74"/>
                  </a:lnTo>
                  <a:lnTo>
                    <a:pt x="0" y="74"/>
                  </a:lnTo>
                  <a:lnTo>
                    <a:pt x="0" y="0"/>
                  </a:lnTo>
                  <a:lnTo>
                    <a:pt x="157" y="0"/>
                  </a:lnTo>
                  <a:lnTo>
                    <a:pt x="157" y="5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任意多边形 210"/>
            <p:cNvSpPr/>
            <p:nvPr/>
          </p:nvSpPr>
          <p:spPr bwMode="gray">
            <a:xfrm>
              <a:off x="1328" y="12905"/>
              <a:ext cx="72" cy="180"/>
            </a:xfrm>
            <a:custGeom>
              <a:avLst/>
              <a:gdLst/>
              <a:ahLst/>
              <a:cxnLst/>
              <a:rect l="0" t="0" r="0" b="0"/>
              <a:pathLst>
                <a:path w="128" h="317">
                  <a:moveTo>
                    <a:pt x="73" y="316"/>
                  </a:moveTo>
                  <a:lnTo>
                    <a:pt x="0" y="316"/>
                  </a:lnTo>
                  <a:lnTo>
                    <a:pt x="0" y="0"/>
                  </a:lnTo>
                  <a:lnTo>
                    <a:pt x="127" y="0"/>
                  </a:lnTo>
                  <a:lnTo>
                    <a:pt x="127" y="74"/>
                  </a:lnTo>
                  <a:lnTo>
                    <a:pt x="73" y="74"/>
                  </a:lnTo>
                  <a:lnTo>
                    <a:pt x="73" y="31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任意多边形 211"/>
            <p:cNvSpPr/>
            <p:nvPr/>
          </p:nvSpPr>
          <p:spPr bwMode="gray">
            <a:xfrm>
              <a:off x="1478" y="12180"/>
              <a:ext cx="417" cy="940"/>
            </a:xfrm>
            <a:custGeom>
              <a:avLst/>
              <a:gdLst/>
              <a:ahLst/>
              <a:cxnLst/>
              <a:rect l="0" t="0" r="0" b="0"/>
              <a:pathLst>
                <a:path w="735" h="1656">
                  <a:moveTo>
                    <a:pt x="734" y="1655"/>
                  </a:moveTo>
                  <a:lnTo>
                    <a:pt x="545" y="1655"/>
                  </a:lnTo>
                  <a:lnTo>
                    <a:pt x="545" y="1582"/>
                  </a:lnTo>
                  <a:lnTo>
                    <a:pt x="661" y="1582"/>
                  </a:lnTo>
                  <a:lnTo>
                    <a:pt x="661" y="74"/>
                  </a:lnTo>
                  <a:lnTo>
                    <a:pt x="73" y="74"/>
                  </a:lnTo>
                  <a:lnTo>
                    <a:pt x="73" y="1582"/>
                  </a:lnTo>
                  <a:lnTo>
                    <a:pt x="234" y="1582"/>
                  </a:lnTo>
                  <a:lnTo>
                    <a:pt x="234" y="1655"/>
                  </a:lnTo>
                  <a:lnTo>
                    <a:pt x="0" y="1655"/>
                  </a:lnTo>
                  <a:lnTo>
                    <a:pt x="0" y="0"/>
                  </a:lnTo>
                  <a:lnTo>
                    <a:pt x="734" y="0"/>
                  </a:lnTo>
                  <a:lnTo>
                    <a:pt x="734" y="16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任意多边形 212"/>
            <p:cNvSpPr/>
            <p:nvPr/>
          </p:nvSpPr>
          <p:spPr bwMode="gray">
            <a:xfrm>
              <a:off x="1548"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任意多边形 213"/>
            <p:cNvSpPr/>
            <p:nvPr/>
          </p:nvSpPr>
          <p:spPr bwMode="gray">
            <a:xfrm>
              <a:off x="1715" y="13050"/>
              <a:ext cx="105" cy="105"/>
            </a:xfrm>
            <a:custGeom>
              <a:avLst/>
              <a:gdLst/>
              <a:ahLst/>
              <a:cxnLst/>
              <a:rect l="0" t="0" r="0" b="0"/>
              <a:pathLst>
                <a:path w="185" h="185">
                  <a:moveTo>
                    <a:pt x="184" y="92"/>
                  </a:moveTo>
                  <a:cubicBezTo>
                    <a:pt x="184" y="109"/>
                    <a:pt x="180" y="123"/>
                    <a:pt x="172" y="138"/>
                  </a:cubicBezTo>
                  <a:cubicBezTo>
                    <a:pt x="163" y="153"/>
                    <a:pt x="153" y="163"/>
                    <a:pt x="138" y="172"/>
                  </a:cubicBezTo>
                  <a:cubicBezTo>
                    <a:pt x="123" y="180"/>
                    <a:pt x="109" y="184"/>
                    <a:pt x="92" y="184"/>
                  </a:cubicBezTo>
                  <a:cubicBezTo>
                    <a:pt x="75" y="184"/>
                    <a:pt x="61" y="180"/>
                    <a:pt x="46" y="172"/>
                  </a:cubicBezTo>
                  <a:cubicBezTo>
                    <a:pt x="31" y="163"/>
                    <a:pt x="20" y="153"/>
                    <a:pt x="12" y="138"/>
                  </a:cubicBezTo>
                  <a:cubicBezTo>
                    <a:pt x="3" y="123"/>
                    <a:pt x="0" y="109"/>
                    <a:pt x="0" y="92"/>
                  </a:cubicBezTo>
                  <a:cubicBezTo>
                    <a:pt x="0" y="75"/>
                    <a:pt x="3" y="61"/>
                    <a:pt x="12" y="46"/>
                  </a:cubicBezTo>
                  <a:cubicBezTo>
                    <a:pt x="20" y="31"/>
                    <a:pt x="31" y="20"/>
                    <a:pt x="46" y="12"/>
                  </a:cubicBezTo>
                  <a:cubicBezTo>
                    <a:pt x="61" y="3"/>
                    <a:pt x="75" y="0"/>
                    <a:pt x="92" y="0"/>
                  </a:cubicBezTo>
                  <a:cubicBezTo>
                    <a:pt x="109" y="0"/>
                    <a:pt x="123" y="3"/>
                    <a:pt x="138" y="12"/>
                  </a:cubicBezTo>
                  <a:cubicBezTo>
                    <a:pt x="153" y="20"/>
                    <a:pt x="163" y="31"/>
                    <a:pt x="172" y="46"/>
                  </a:cubicBezTo>
                  <a:cubicBezTo>
                    <a:pt x="180" y="61"/>
                    <a:pt x="184" y="75"/>
                    <a:pt x="184" y="92"/>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2" name="文本框 281"/>
          <p:cNvSpPr txBox="1"/>
          <p:nvPr/>
        </p:nvSpPr>
        <p:spPr bwMode="gray">
          <a:xfrm>
            <a:off x="2191508" y="1019656"/>
            <a:ext cx="1131073"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Network egress</a:t>
            </a:r>
          </a:p>
        </p:txBody>
      </p:sp>
      <p:sp>
        <p:nvSpPr>
          <p:cNvPr id="284" name="文本框 283"/>
          <p:cNvSpPr txBox="1"/>
          <p:nvPr/>
        </p:nvSpPr>
        <p:spPr bwMode="gray">
          <a:xfrm>
            <a:off x="9183138" y="1096862"/>
            <a:ext cx="1134129" cy="325808"/>
          </a:xfrm>
          <a:prstGeom prst="rect">
            <a:avLst/>
          </a:prstGeom>
          <a:noFill/>
        </p:spPr>
        <p:txBody>
          <a:bodyPr wrap="square" rtlCol="0">
            <a:noAutofit/>
          </a:bodyPr>
          <a:lstStyle/>
          <a:p>
            <a:pPr algn="ctr" defTabSz="914400" fontAlgn="ctr">
              <a:defRPr/>
            </a:pPr>
            <a:r>
              <a:rPr lang="en-US" sz="16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Network egress</a:t>
            </a:r>
          </a:p>
        </p:txBody>
      </p:sp>
      <p:grpSp>
        <p:nvGrpSpPr>
          <p:cNvPr id="286" name="组合 285"/>
          <p:cNvGrpSpPr/>
          <p:nvPr/>
        </p:nvGrpSpPr>
        <p:grpSpPr bwMode="gray">
          <a:xfrm>
            <a:off x="1988623" y="3317599"/>
            <a:ext cx="527380" cy="413500"/>
            <a:chOff x="13163" y="9650"/>
            <a:chExt cx="1255" cy="984"/>
          </a:xfrm>
        </p:grpSpPr>
        <p:sp>
          <p:nvSpPr>
            <p:cNvPr id="287" name="任意多边形 286"/>
            <p:cNvSpPr/>
            <p:nvPr/>
          </p:nvSpPr>
          <p:spPr bwMode="gray">
            <a:xfrm>
              <a:off x="13650" y="10528"/>
              <a:ext cx="108" cy="107"/>
            </a:xfrm>
            <a:custGeom>
              <a:avLst/>
              <a:gdLst/>
              <a:ahLst/>
              <a:cxnLst/>
              <a:rect l="0" t="0" r="0" b="0"/>
              <a:pathLst>
                <a:path w="191" h="191">
                  <a:moveTo>
                    <a:pt x="190" y="95"/>
                  </a:moveTo>
                  <a:cubicBezTo>
                    <a:pt x="190" y="112"/>
                    <a:pt x="185" y="127"/>
                    <a:pt x="177" y="142"/>
                  </a:cubicBezTo>
                  <a:cubicBezTo>
                    <a:pt x="168" y="157"/>
                    <a:pt x="158" y="168"/>
                    <a:pt x="143" y="177"/>
                  </a:cubicBezTo>
                  <a:cubicBezTo>
                    <a:pt x="127" y="186"/>
                    <a:pt x="112" y="190"/>
                    <a:pt x="95" y="190"/>
                  </a:cubicBezTo>
                  <a:cubicBezTo>
                    <a:pt x="77" y="190"/>
                    <a:pt x="63" y="186"/>
                    <a:pt x="48" y="177"/>
                  </a:cubicBezTo>
                  <a:cubicBezTo>
                    <a:pt x="33" y="168"/>
                    <a:pt x="22" y="157"/>
                    <a:pt x="13" y="142"/>
                  </a:cubicBezTo>
                  <a:cubicBezTo>
                    <a:pt x="4" y="127"/>
                    <a:pt x="0" y="112"/>
                    <a:pt x="0" y="95"/>
                  </a:cubicBezTo>
                  <a:cubicBezTo>
                    <a:pt x="0" y="77"/>
                    <a:pt x="4" y="62"/>
                    <a:pt x="13" y="47"/>
                  </a:cubicBezTo>
                  <a:cubicBezTo>
                    <a:pt x="22" y="32"/>
                    <a:pt x="33" y="21"/>
                    <a:pt x="48" y="13"/>
                  </a:cubicBezTo>
                  <a:cubicBezTo>
                    <a:pt x="63" y="4"/>
                    <a:pt x="78" y="0"/>
                    <a:pt x="95" y="0"/>
                  </a:cubicBezTo>
                  <a:cubicBezTo>
                    <a:pt x="113" y="0"/>
                    <a:pt x="127" y="4"/>
                    <a:pt x="143" y="13"/>
                  </a:cubicBezTo>
                  <a:cubicBezTo>
                    <a:pt x="158" y="21"/>
                    <a:pt x="168" y="32"/>
                    <a:pt x="177" y="47"/>
                  </a:cubicBezTo>
                  <a:cubicBezTo>
                    <a:pt x="185"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任意多边形 287"/>
            <p:cNvSpPr/>
            <p:nvPr/>
          </p:nvSpPr>
          <p:spPr bwMode="gray">
            <a:xfrm>
              <a:off x="13863" y="10528"/>
              <a:ext cx="107"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2"/>
                    <a:pt x="0" y="95"/>
                  </a:cubicBezTo>
                  <a:cubicBezTo>
                    <a:pt x="0" y="77"/>
                    <a:pt x="4" y="62"/>
                    <a:pt x="13" y="47"/>
                  </a:cubicBezTo>
                  <a:cubicBezTo>
                    <a:pt x="22" y="32"/>
                    <a:pt x="32" y="21"/>
                    <a:pt x="48" y="13"/>
                  </a:cubicBezTo>
                  <a:cubicBezTo>
                    <a:pt x="63" y="4"/>
                    <a:pt x="78" y="0"/>
                    <a:pt x="95" y="0"/>
                  </a:cubicBezTo>
                  <a:cubicBezTo>
                    <a:pt x="112" y="0"/>
                    <a:pt x="126" y="4"/>
                    <a:pt x="142" y="13"/>
                  </a:cubicBezTo>
                  <a:cubicBezTo>
                    <a:pt x="157" y="21"/>
                    <a:pt x="168" y="32"/>
                    <a:pt x="177" y="47"/>
                  </a:cubicBezTo>
                  <a:cubicBezTo>
                    <a:pt x="186" y="62"/>
                    <a:pt x="190" y="77"/>
                    <a:pt x="190" y="95"/>
                  </a:cubicBez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任意多边形 288"/>
            <p:cNvSpPr/>
            <p:nvPr/>
          </p:nvSpPr>
          <p:spPr bwMode="gray">
            <a:xfrm>
              <a:off x="14088" y="10440"/>
              <a:ext cx="255" cy="43"/>
            </a:xfrm>
            <a:custGeom>
              <a:avLst/>
              <a:gdLst/>
              <a:ahLst/>
              <a:cxnLst/>
              <a:rect l="0" t="0" r="0" b="0"/>
              <a:pathLst>
                <a:path w="448" h="75">
                  <a:moveTo>
                    <a:pt x="223" y="74"/>
                  </a:moveTo>
                  <a:lnTo>
                    <a:pt x="0" y="74"/>
                  </a:lnTo>
                  <a:lnTo>
                    <a:pt x="0" y="0"/>
                  </a:lnTo>
                  <a:lnTo>
                    <a:pt x="447" y="0"/>
                  </a:lnTo>
                  <a:lnTo>
                    <a:pt x="447" y="74"/>
                  </a:lnTo>
                  <a:lnTo>
                    <a:pt x="223"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任意多边形 289"/>
            <p:cNvSpPr/>
            <p:nvPr/>
          </p:nvSpPr>
          <p:spPr bwMode="gray">
            <a:xfrm>
              <a:off x="13350" y="10440"/>
              <a:ext cx="128" cy="43"/>
            </a:xfrm>
            <a:custGeom>
              <a:avLst/>
              <a:gdLst/>
              <a:ahLst/>
              <a:cxnLst/>
              <a:rect l="0" t="0" r="0" b="0"/>
              <a:pathLst>
                <a:path w="224" h="75">
                  <a:moveTo>
                    <a:pt x="111" y="74"/>
                  </a:moveTo>
                  <a:lnTo>
                    <a:pt x="0" y="74"/>
                  </a:lnTo>
                  <a:lnTo>
                    <a:pt x="0" y="0"/>
                  </a:lnTo>
                  <a:lnTo>
                    <a:pt x="223" y="0"/>
                  </a:lnTo>
                  <a:lnTo>
                    <a:pt x="223" y="74"/>
                  </a:lnTo>
                  <a:lnTo>
                    <a:pt x="11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任意多边形 290"/>
            <p:cNvSpPr/>
            <p:nvPr/>
          </p:nvSpPr>
          <p:spPr bwMode="gray">
            <a:xfrm>
              <a:off x="13213" y="10440"/>
              <a:ext cx="92" cy="43"/>
            </a:xfrm>
            <a:custGeom>
              <a:avLst/>
              <a:gdLst/>
              <a:ahLst/>
              <a:cxnLst/>
              <a:rect l="0" t="0" r="0" b="0"/>
              <a:pathLst>
                <a:path w="163" h="75">
                  <a:moveTo>
                    <a:pt x="81" y="74"/>
                  </a:moveTo>
                  <a:lnTo>
                    <a:pt x="0" y="74"/>
                  </a:lnTo>
                  <a:lnTo>
                    <a:pt x="0" y="0"/>
                  </a:lnTo>
                  <a:lnTo>
                    <a:pt x="162" y="0"/>
                  </a:lnTo>
                  <a:lnTo>
                    <a:pt x="162" y="74"/>
                  </a:lnTo>
                  <a:lnTo>
                    <a:pt x="81"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任意多边形 291"/>
            <p:cNvSpPr/>
            <p:nvPr/>
          </p:nvSpPr>
          <p:spPr bwMode="gray">
            <a:xfrm>
              <a:off x="13273" y="10350"/>
              <a:ext cx="30" cy="115"/>
            </a:xfrm>
            <a:custGeom>
              <a:avLst/>
              <a:gdLst/>
              <a:ahLst/>
              <a:cxnLst/>
              <a:rect l="0" t="0" r="0" b="0"/>
              <a:pathLst>
                <a:path w="55" h="205">
                  <a:moveTo>
                    <a:pt x="27" y="204"/>
                  </a:moveTo>
                  <a:lnTo>
                    <a:pt x="0" y="204"/>
                  </a:lnTo>
                  <a:lnTo>
                    <a:pt x="0" y="0"/>
                  </a:lnTo>
                  <a:lnTo>
                    <a:pt x="54" y="0"/>
                  </a:lnTo>
                  <a:lnTo>
                    <a:pt x="54" y="204"/>
                  </a:lnTo>
                  <a:lnTo>
                    <a:pt x="27"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任意多边形 292"/>
            <p:cNvSpPr/>
            <p:nvPr/>
          </p:nvSpPr>
          <p:spPr bwMode="gray">
            <a:xfrm>
              <a:off x="13350" y="10350"/>
              <a:ext cx="33" cy="115"/>
            </a:xfrm>
            <a:custGeom>
              <a:avLst/>
              <a:gdLst/>
              <a:ahLst/>
              <a:cxnLst/>
              <a:rect l="0" t="0" r="0" b="0"/>
              <a:pathLst>
                <a:path w="56" h="205">
                  <a:moveTo>
                    <a:pt x="28" y="204"/>
                  </a:moveTo>
                  <a:lnTo>
                    <a:pt x="0" y="204"/>
                  </a:lnTo>
                  <a:lnTo>
                    <a:pt x="0" y="0"/>
                  </a:lnTo>
                  <a:lnTo>
                    <a:pt x="55" y="0"/>
                  </a:lnTo>
                  <a:lnTo>
                    <a:pt x="55" y="204"/>
                  </a:lnTo>
                  <a:lnTo>
                    <a:pt x="28" y="20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任意多边形 293"/>
            <p:cNvSpPr/>
            <p:nvPr/>
          </p:nvSpPr>
          <p:spPr bwMode="gray">
            <a:xfrm>
              <a:off x="13238" y="10125"/>
              <a:ext cx="180" cy="240"/>
            </a:xfrm>
            <a:custGeom>
              <a:avLst/>
              <a:gdLst/>
              <a:ahLst/>
              <a:cxnLst/>
              <a:rect l="0" t="0" r="0" b="0"/>
              <a:pathLst>
                <a:path w="317" h="424">
                  <a:moveTo>
                    <a:pt x="269" y="423"/>
                  </a:moveTo>
                  <a:lnTo>
                    <a:pt x="46" y="423"/>
                  </a:lnTo>
                  <a:cubicBezTo>
                    <a:pt x="21" y="423"/>
                    <a:pt x="0" y="402"/>
                    <a:pt x="0" y="377"/>
                  </a:cubicBezTo>
                  <a:lnTo>
                    <a:pt x="0" y="45"/>
                  </a:lnTo>
                  <a:cubicBezTo>
                    <a:pt x="0" y="20"/>
                    <a:pt x="21" y="0"/>
                    <a:pt x="46" y="0"/>
                  </a:cubicBezTo>
                  <a:lnTo>
                    <a:pt x="269" y="0"/>
                  </a:lnTo>
                  <a:cubicBezTo>
                    <a:pt x="294" y="0"/>
                    <a:pt x="315" y="20"/>
                    <a:pt x="315" y="45"/>
                  </a:cubicBezTo>
                  <a:lnTo>
                    <a:pt x="315" y="376"/>
                  </a:lnTo>
                  <a:cubicBezTo>
                    <a:pt x="316" y="402"/>
                    <a:pt x="294" y="423"/>
                    <a:pt x="269" y="423"/>
                  </a:cubicBezTo>
                  <a:close/>
                  <a:moveTo>
                    <a:pt x="55" y="367"/>
                  </a:moveTo>
                  <a:lnTo>
                    <a:pt x="260" y="367"/>
                  </a:lnTo>
                  <a:lnTo>
                    <a:pt x="260" y="54"/>
                  </a:lnTo>
                  <a:lnTo>
                    <a:pt x="55" y="54"/>
                  </a:lnTo>
                  <a:lnTo>
                    <a:pt x="55" y="367"/>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任意多边形 294"/>
            <p:cNvSpPr/>
            <p:nvPr/>
          </p:nvSpPr>
          <p:spPr bwMode="gray">
            <a:xfrm>
              <a:off x="13293" y="1018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任意多边形 295"/>
            <p:cNvSpPr/>
            <p:nvPr/>
          </p:nvSpPr>
          <p:spPr bwMode="gray">
            <a:xfrm>
              <a:off x="13293" y="10233"/>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任意多边形 296"/>
            <p:cNvSpPr/>
            <p:nvPr/>
          </p:nvSpPr>
          <p:spPr bwMode="gray">
            <a:xfrm>
              <a:off x="13293" y="10278"/>
              <a:ext cx="72" cy="32"/>
            </a:xfrm>
            <a:custGeom>
              <a:avLst/>
              <a:gdLst/>
              <a:ahLst/>
              <a:cxnLst/>
              <a:rect l="0" t="0" r="0" b="0"/>
              <a:pathLst>
                <a:path w="127" h="56">
                  <a:moveTo>
                    <a:pt x="63" y="55"/>
                  </a:moveTo>
                  <a:lnTo>
                    <a:pt x="0" y="55"/>
                  </a:lnTo>
                  <a:lnTo>
                    <a:pt x="0" y="0"/>
                  </a:lnTo>
                  <a:lnTo>
                    <a:pt x="126" y="0"/>
                  </a:lnTo>
                  <a:lnTo>
                    <a:pt x="126" y="55"/>
                  </a:lnTo>
                  <a:lnTo>
                    <a:pt x="63"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任意多边形 297"/>
            <p:cNvSpPr/>
            <p:nvPr/>
          </p:nvSpPr>
          <p:spPr bwMode="gray">
            <a:xfrm>
              <a:off x="14098" y="9650"/>
              <a:ext cx="265" cy="663"/>
            </a:xfrm>
            <a:custGeom>
              <a:avLst/>
              <a:gdLst/>
              <a:ahLst/>
              <a:cxnLst/>
              <a:rect l="0" t="0" r="0" b="0"/>
              <a:pathLst>
                <a:path w="466" h="1170">
                  <a:moveTo>
                    <a:pt x="11" y="1169"/>
                  </a:moveTo>
                  <a:lnTo>
                    <a:pt x="11" y="1095"/>
                  </a:lnTo>
                  <a:lnTo>
                    <a:pt x="385" y="1093"/>
                  </a:lnTo>
                  <a:lnTo>
                    <a:pt x="150" y="132"/>
                  </a:lnTo>
                  <a:lnTo>
                    <a:pt x="70" y="421"/>
                  </a:lnTo>
                  <a:lnTo>
                    <a:pt x="0" y="401"/>
                  </a:lnTo>
                  <a:lnTo>
                    <a:pt x="99" y="40"/>
                  </a:lnTo>
                  <a:cubicBezTo>
                    <a:pt x="107" y="16"/>
                    <a:pt x="127" y="0"/>
                    <a:pt x="152" y="1"/>
                  </a:cubicBezTo>
                  <a:cubicBezTo>
                    <a:pt x="177" y="2"/>
                    <a:pt x="198" y="17"/>
                    <a:pt x="203" y="42"/>
                  </a:cubicBezTo>
                  <a:lnTo>
                    <a:pt x="461" y="1102"/>
                  </a:lnTo>
                  <a:cubicBezTo>
                    <a:pt x="465" y="1117"/>
                    <a:pt x="461" y="1134"/>
                    <a:pt x="451" y="1147"/>
                  </a:cubicBezTo>
                  <a:cubicBezTo>
                    <a:pt x="441" y="1160"/>
                    <a:pt x="425" y="1168"/>
                    <a:pt x="409" y="1168"/>
                  </a:cubicBezTo>
                  <a:lnTo>
                    <a:pt x="11" y="1169"/>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任意多边形 298"/>
            <p:cNvSpPr/>
            <p:nvPr/>
          </p:nvSpPr>
          <p:spPr bwMode="gray">
            <a:xfrm>
              <a:off x="14205" y="10305"/>
              <a:ext cx="43" cy="143"/>
            </a:xfrm>
            <a:custGeom>
              <a:avLst/>
              <a:gdLst/>
              <a:ahLst/>
              <a:cxnLst/>
              <a:rect l="0" t="0" r="0" b="0"/>
              <a:pathLst>
                <a:path w="74" h="251">
                  <a:moveTo>
                    <a:pt x="36" y="250"/>
                  </a:moveTo>
                  <a:lnTo>
                    <a:pt x="0" y="250"/>
                  </a:lnTo>
                  <a:lnTo>
                    <a:pt x="0" y="0"/>
                  </a:lnTo>
                  <a:lnTo>
                    <a:pt x="73" y="0"/>
                  </a:lnTo>
                  <a:lnTo>
                    <a:pt x="73" y="250"/>
                  </a:lnTo>
                  <a:lnTo>
                    <a:pt x="36" y="25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任意多边形 299"/>
            <p:cNvSpPr/>
            <p:nvPr/>
          </p:nvSpPr>
          <p:spPr bwMode="gray">
            <a:xfrm>
              <a:off x="14110" y="10093"/>
              <a:ext cx="190" cy="42"/>
            </a:xfrm>
            <a:custGeom>
              <a:avLst/>
              <a:gdLst/>
              <a:ahLst/>
              <a:cxnLst/>
              <a:rect l="0" t="0" r="0" b="0"/>
              <a:pathLst>
                <a:path w="335" h="74">
                  <a:moveTo>
                    <a:pt x="167" y="73"/>
                  </a:moveTo>
                  <a:lnTo>
                    <a:pt x="0" y="73"/>
                  </a:lnTo>
                  <a:lnTo>
                    <a:pt x="0" y="0"/>
                  </a:lnTo>
                  <a:lnTo>
                    <a:pt x="334" y="0"/>
                  </a:lnTo>
                  <a:lnTo>
                    <a:pt x="334" y="73"/>
                  </a:lnTo>
                  <a:lnTo>
                    <a:pt x="167" y="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任意多边形 300"/>
            <p:cNvSpPr/>
            <p:nvPr/>
          </p:nvSpPr>
          <p:spPr bwMode="gray">
            <a:xfrm>
              <a:off x="14135" y="9910"/>
              <a:ext cx="128" cy="43"/>
            </a:xfrm>
            <a:custGeom>
              <a:avLst/>
              <a:gdLst/>
              <a:ahLst/>
              <a:cxnLst/>
              <a:rect l="0" t="0" r="0" b="0"/>
              <a:pathLst>
                <a:path w="224" h="76">
                  <a:moveTo>
                    <a:pt x="112" y="74"/>
                  </a:moveTo>
                  <a:lnTo>
                    <a:pt x="1" y="75"/>
                  </a:lnTo>
                  <a:lnTo>
                    <a:pt x="0" y="2"/>
                  </a:lnTo>
                  <a:lnTo>
                    <a:pt x="222" y="0"/>
                  </a:lnTo>
                  <a:lnTo>
                    <a:pt x="223" y="74"/>
                  </a:lnTo>
                  <a:lnTo>
                    <a:pt x="112" y="74"/>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任意多边形 301"/>
            <p:cNvSpPr/>
            <p:nvPr/>
          </p:nvSpPr>
          <p:spPr bwMode="gray">
            <a:xfrm>
              <a:off x="13393" y="9768"/>
              <a:ext cx="767" cy="692"/>
            </a:xfrm>
            <a:custGeom>
              <a:avLst/>
              <a:gdLst/>
              <a:ahLst/>
              <a:cxnLst/>
              <a:rect l="0" t="0" r="0" b="0"/>
              <a:pathLst>
                <a:path w="1354" h="1221">
                  <a:moveTo>
                    <a:pt x="123" y="455"/>
                  </a:moveTo>
                  <a:cubicBezTo>
                    <a:pt x="134" y="457"/>
                    <a:pt x="145" y="459"/>
                    <a:pt x="156" y="459"/>
                  </a:cubicBezTo>
                  <a:cubicBezTo>
                    <a:pt x="210" y="459"/>
                    <a:pt x="258" y="431"/>
                    <a:pt x="286" y="389"/>
                  </a:cubicBezTo>
                  <a:cubicBezTo>
                    <a:pt x="314" y="431"/>
                    <a:pt x="362" y="459"/>
                    <a:pt x="416" y="459"/>
                  </a:cubicBezTo>
                  <a:cubicBezTo>
                    <a:pt x="470" y="459"/>
                    <a:pt x="519" y="431"/>
                    <a:pt x="547" y="389"/>
                  </a:cubicBezTo>
                  <a:cubicBezTo>
                    <a:pt x="574" y="431"/>
                    <a:pt x="623" y="459"/>
                    <a:pt x="677" y="459"/>
                  </a:cubicBezTo>
                  <a:cubicBezTo>
                    <a:pt x="731" y="459"/>
                    <a:pt x="779" y="431"/>
                    <a:pt x="807" y="389"/>
                  </a:cubicBezTo>
                  <a:cubicBezTo>
                    <a:pt x="835" y="431"/>
                    <a:pt x="883" y="459"/>
                    <a:pt x="937" y="459"/>
                  </a:cubicBezTo>
                  <a:cubicBezTo>
                    <a:pt x="991" y="459"/>
                    <a:pt x="1038" y="431"/>
                    <a:pt x="1067" y="389"/>
                  </a:cubicBezTo>
                  <a:cubicBezTo>
                    <a:pt x="1095" y="431"/>
                    <a:pt x="1144" y="459"/>
                    <a:pt x="1197" y="459"/>
                  </a:cubicBezTo>
                  <a:cubicBezTo>
                    <a:pt x="1209" y="459"/>
                    <a:pt x="1219" y="458"/>
                    <a:pt x="1229" y="455"/>
                  </a:cubicBezTo>
                  <a:lnTo>
                    <a:pt x="1229" y="1194"/>
                  </a:lnTo>
                  <a:cubicBezTo>
                    <a:pt x="1229" y="1209"/>
                    <a:pt x="1241" y="1220"/>
                    <a:pt x="1255" y="1220"/>
                  </a:cubicBezTo>
                  <a:cubicBezTo>
                    <a:pt x="1270" y="1220"/>
                    <a:pt x="1281" y="1208"/>
                    <a:pt x="1281" y="1194"/>
                  </a:cubicBezTo>
                  <a:lnTo>
                    <a:pt x="1281" y="433"/>
                  </a:lnTo>
                  <a:cubicBezTo>
                    <a:pt x="1324" y="405"/>
                    <a:pt x="1353" y="356"/>
                    <a:pt x="1353" y="301"/>
                  </a:cubicBezTo>
                  <a:cubicBezTo>
                    <a:pt x="1353" y="296"/>
                    <a:pt x="1351" y="291"/>
                    <a:pt x="1348" y="287"/>
                  </a:cubicBezTo>
                  <a:lnTo>
                    <a:pt x="1222" y="15"/>
                  </a:lnTo>
                  <a:cubicBezTo>
                    <a:pt x="1217" y="6"/>
                    <a:pt x="1208" y="0"/>
                    <a:pt x="1197" y="0"/>
                  </a:cubicBezTo>
                  <a:lnTo>
                    <a:pt x="157" y="0"/>
                  </a:lnTo>
                  <a:cubicBezTo>
                    <a:pt x="147" y="0"/>
                    <a:pt x="137" y="6"/>
                    <a:pt x="133" y="15"/>
                  </a:cubicBezTo>
                  <a:lnTo>
                    <a:pt x="3" y="289"/>
                  </a:lnTo>
                  <a:cubicBezTo>
                    <a:pt x="0" y="295"/>
                    <a:pt x="0" y="300"/>
                    <a:pt x="1" y="305"/>
                  </a:cubicBezTo>
                  <a:cubicBezTo>
                    <a:pt x="3" y="358"/>
                    <a:pt x="30" y="404"/>
                    <a:pt x="71" y="431"/>
                  </a:cubicBezTo>
                  <a:lnTo>
                    <a:pt x="123" y="455"/>
                  </a:lnTo>
                  <a:close/>
                  <a:moveTo>
                    <a:pt x="1195" y="406"/>
                  </a:moveTo>
                  <a:cubicBezTo>
                    <a:pt x="1146" y="406"/>
                    <a:pt x="1106" y="373"/>
                    <a:pt x="1094" y="328"/>
                  </a:cubicBezTo>
                  <a:lnTo>
                    <a:pt x="1294" y="328"/>
                  </a:lnTo>
                  <a:cubicBezTo>
                    <a:pt x="1283" y="373"/>
                    <a:pt x="1243" y="406"/>
                    <a:pt x="1195" y="406"/>
                  </a:cubicBezTo>
                  <a:close/>
                  <a:moveTo>
                    <a:pt x="1092" y="54"/>
                  </a:moveTo>
                  <a:lnTo>
                    <a:pt x="1180" y="54"/>
                  </a:lnTo>
                  <a:lnTo>
                    <a:pt x="1283" y="276"/>
                  </a:lnTo>
                  <a:lnTo>
                    <a:pt x="1092" y="276"/>
                  </a:lnTo>
                  <a:lnTo>
                    <a:pt x="1092" y="54"/>
                  </a:lnTo>
                  <a:close/>
                  <a:moveTo>
                    <a:pt x="935" y="406"/>
                  </a:moveTo>
                  <a:cubicBezTo>
                    <a:pt x="887" y="406"/>
                    <a:pt x="847" y="373"/>
                    <a:pt x="835" y="328"/>
                  </a:cubicBezTo>
                  <a:lnTo>
                    <a:pt x="1035" y="328"/>
                  </a:lnTo>
                  <a:cubicBezTo>
                    <a:pt x="1024" y="373"/>
                    <a:pt x="984" y="406"/>
                    <a:pt x="935" y="406"/>
                  </a:cubicBezTo>
                  <a:close/>
                  <a:moveTo>
                    <a:pt x="832" y="54"/>
                  </a:moveTo>
                  <a:lnTo>
                    <a:pt x="1039" y="54"/>
                  </a:lnTo>
                  <a:lnTo>
                    <a:pt x="1039" y="276"/>
                  </a:lnTo>
                  <a:lnTo>
                    <a:pt x="832" y="276"/>
                  </a:lnTo>
                  <a:lnTo>
                    <a:pt x="832" y="54"/>
                  </a:lnTo>
                  <a:close/>
                  <a:moveTo>
                    <a:pt x="676" y="406"/>
                  </a:moveTo>
                  <a:cubicBezTo>
                    <a:pt x="627" y="406"/>
                    <a:pt x="587" y="373"/>
                    <a:pt x="575" y="328"/>
                  </a:cubicBezTo>
                  <a:lnTo>
                    <a:pt x="775" y="328"/>
                  </a:lnTo>
                  <a:cubicBezTo>
                    <a:pt x="764" y="373"/>
                    <a:pt x="723" y="406"/>
                    <a:pt x="676" y="406"/>
                  </a:cubicBezTo>
                  <a:close/>
                  <a:moveTo>
                    <a:pt x="573" y="54"/>
                  </a:moveTo>
                  <a:lnTo>
                    <a:pt x="780" y="54"/>
                  </a:lnTo>
                  <a:lnTo>
                    <a:pt x="780" y="276"/>
                  </a:lnTo>
                  <a:lnTo>
                    <a:pt x="780" y="276"/>
                  </a:lnTo>
                  <a:lnTo>
                    <a:pt x="573" y="276"/>
                  </a:lnTo>
                  <a:lnTo>
                    <a:pt x="573" y="54"/>
                  </a:lnTo>
                  <a:close/>
                  <a:moveTo>
                    <a:pt x="415" y="406"/>
                  </a:moveTo>
                  <a:cubicBezTo>
                    <a:pt x="367" y="406"/>
                    <a:pt x="327" y="373"/>
                    <a:pt x="315" y="328"/>
                  </a:cubicBezTo>
                  <a:lnTo>
                    <a:pt x="515" y="328"/>
                  </a:lnTo>
                  <a:cubicBezTo>
                    <a:pt x="504" y="373"/>
                    <a:pt x="464" y="406"/>
                    <a:pt x="415" y="406"/>
                  </a:cubicBezTo>
                  <a:close/>
                  <a:moveTo>
                    <a:pt x="312" y="54"/>
                  </a:moveTo>
                  <a:lnTo>
                    <a:pt x="520" y="54"/>
                  </a:lnTo>
                  <a:lnTo>
                    <a:pt x="520" y="276"/>
                  </a:lnTo>
                  <a:lnTo>
                    <a:pt x="312" y="276"/>
                  </a:lnTo>
                  <a:lnTo>
                    <a:pt x="312" y="54"/>
                  </a:lnTo>
                  <a:close/>
                  <a:moveTo>
                    <a:pt x="172" y="54"/>
                  </a:moveTo>
                  <a:lnTo>
                    <a:pt x="259" y="54"/>
                  </a:lnTo>
                  <a:lnTo>
                    <a:pt x="259" y="276"/>
                  </a:lnTo>
                  <a:lnTo>
                    <a:pt x="67" y="276"/>
                  </a:lnTo>
                  <a:lnTo>
                    <a:pt x="172" y="54"/>
                  </a:lnTo>
                  <a:close/>
                  <a:moveTo>
                    <a:pt x="56" y="328"/>
                  </a:moveTo>
                  <a:lnTo>
                    <a:pt x="255" y="328"/>
                  </a:lnTo>
                  <a:cubicBezTo>
                    <a:pt x="243" y="373"/>
                    <a:pt x="203" y="406"/>
                    <a:pt x="155" y="406"/>
                  </a:cubicBezTo>
                  <a:cubicBezTo>
                    <a:pt x="108" y="406"/>
                    <a:pt x="68" y="373"/>
                    <a:pt x="56" y="328"/>
                  </a:cubicBez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任意多边形 302"/>
            <p:cNvSpPr/>
            <p:nvPr/>
          </p:nvSpPr>
          <p:spPr bwMode="gray">
            <a:xfrm>
              <a:off x="13595" y="10243"/>
              <a:ext cx="35" cy="35"/>
            </a:xfrm>
            <a:custGeom>
              <a:avLst/>
              <a:gdLst/>
              <a:ahLst/>
              <a:cxnLst/>
              <a:rect l="0" t="0" r="0" b="0"/>
              <a:pathLst>
                <a:path w="60" h="60">
                  <a:moveTo>
                    <a:pt x="51" y="8"/>
                  </a:moveTo>
                  <a:cubicBezTo>
                    <a:pt x="45" y="3"/>
                    <a:pt x="38" y="0"/>
                    <a:pt x="30" y="0"/>
                  </a:cubicBezTo>
                  <a:cubicBezTo>
                    <a:pt x="22" y="0"/>
                    <a:pt x="14" y="3"/>
                    <a:pt x="8" y="8"/>
                  </a:cubicBezTo>
                  <a:cubicBezTo>
                    <a:pt x="3" y="14"/>
                    <a:pt x="0" y="21"/>
                    <a:pt x="0" y="30"/>
                  </a:cubicBezTo>
                  <a:cubicBezTo>
                    <a:pt x="0" y="37"/>
                    <a:pt x="3" y="45"/>
                    <a:pt x="8" y="51"/>
                  </a:cubicBezTo>
                  <a:cubicBezTo>
                    <a:pt x="14" y="56"/>
                    <a:pt x="21" y="59"/>
                    <a:pt x="30" y="59"/>
                  </a:cubicBezTo>
                  <a:cubicBezTo>
                    <a:pt x="37" y="59"/>
                    <a:pt x="45" y="56"/>
                    <a:pt x="51" y="51"/>
                  </a:cubicBezTo>
                  <a:cubicBezTo>
                    <a:pt x="57" y="45"/>
                    <a:pt x="59" y="38"/>
                    <a:pt x="59" y="30"/>
                  </a:cubicBezTo>
                  <a:cubicBezTo>
                    <a:pt x="59" y="21"/>
                    <a:pt x="57" y="14"/>
                    <a:pt x="51" y="8"/>
                  </a:cubicBezTo>
                </a:path>
              </a:pathLst>
            </a:custGeom>
            <a:solidFill>
              <a:srgbClr val="4D4D4C"/>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任意多边形 303"/>
            <p:cNvSpPr/>
            <p:nvPr/>
          </p:nvSpPr>
          <p:spPr bwMode="gray">
            <a:xfrm>
              <a:off x="13445" y="10005"/>
              <a:ext cx="33" cy="470"/>
            </a:xfrm>
            <a:custGeom>
              <a:avLst/>
              <a:gdLst/>
              <a:ahLst/>
              <a:cxnLst/>
              <a:rect l="0" t="0" r="0" b="0"/>
              <a:pathLst>
                <a:path w="56" h="831">
                  <a:moveTo>
                    <a:pt x="27" y="830"/>
                  </a:moveTo>
                  <a:lnTo>
                    <a:pt x="0" y="830"/>
                  </a:lnTo>
                  <a:lnTo>
                    <a:pt x="0" y="0"/>
                  </a:lnTo>
                  <a:lnTo>
                    <a:pt x="55" y="0"/>
                  </a:lnTo>
                  <a:lnTo>
                    <a:pt x="55" y="830"/>
                  </a:lnTo>
                  <a:lnTo>
                    <a:pt x="27" y="830"/>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任意多边形 304"/>
            <p:cNvSpPr/>
            <p:nvPr/>
          </p:nvSpPr>
          <p:spPr bwMode="gray">
            <a:xfrm>
              <a:off x="13918" y="10448"/>
              <a:ext cx="500" cy="157"/>
            </a:xfrm>
            <a:custGeom>
              <a:avLst/>
              <a:gdLst/>
              <a:ahLst/>
              <a:cxnLst/>
              <a:rect l="0" t="0" r="0" b="0"/>
              <a:pathLst>
                <a:path w="883" h="278">
                  <a:moveTo>
                    <a:pt x="882" y="277"/>
                  </a:moveTo>
                  <a:lnTo>
                    <a:pt x="0" y="277"/>
                  </a:lnTo>
                  <a:lnTo>
                    <a:pt x="0" y="202"/>
                  </a:lnTo>
                  <a:lnTo>
                    <a:pt x="764" y="202"/>
                  </a:lnTo>
                  <a:lnTo>
                    <a:pt x="680" y="32"/>
                  </a:lnTo>
                  <a:lnTo>
                    <a:pt x="745" y="0"/>
                  </a:lnTo>
                  <a:lnTo>
                    <a:pt x="882" y="277"/>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任意多边形 305"/>
            <p:cNvSpPr/>
            <p:nvPr/>
          </p:nvSpPr>
          <p:spPr bwMode="gray">
            <a:xfrm>
              <a:off x="13163" y="10450"/>
              <a:ext cx="550" cy="155"/>
            </a:xfrm>
            <a:custGeom>
              <a:avLst/>
              <a:gdLst/>
              <a:ahLst/>
              <a:cxnLst/>
              <a:rect l="0" t="0" r="0" b="0"/>
              <a:pathLst>
                <a:path w="969" h="274">
                  <a:moveTo>
                    <a:pt x="968" y="273"/>
                  </a:moveTo>
                  <a:lnTo>
                    <a:pt x="0" y="273"/>
                  </a:lnTo>
                  <a:lnTo>
                    <a:pt x="88" y="0"/>
                  </a:lnTo>
                  <a:lnTo>
                    <a:pt x="157" y="24"/>
                  </a:lnTo>
                  <a:lnTo>
                    <a:pt x="101" y="198"/>
                  </a:lnTo>
                  <a:lnTo>
                    <a:pt x="968" y="198"/>
                  </a:lnTo>
                  <a:lnTo>
                    <a:pt x="968" y="273"/>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任意多边形 306"/>
            <p:cNvSpPr/>
            <p:nvPr/>
          </p:nvSpPr>
          <p:spPr bwMode="gray">
            <a:xfrm>
              <a:off x="13540" y="10103"/>
              <a:ext cx="185" cy="357"/>
            </a:xfrm>
            <a:custGeom>
              <a:avLst/>
              <a:gdLst/>
              <a:ahLst/>
              <a:cxnLst/>
              <a:rect l="0" t="0" r="0" b="0"/>
              <a:pathLst>
                <a:path w="325" h="630">
                  <a:moveTo>
                    <a:pt x="324" y="629"/>
                  </a:moveTo>
                  <a:lnTo>
                    <a:pt x="0" y="629"/>
                  </a:lnTo>
                  <a:lnTo>
                    <a:pt x="0" y="0"/>
                  </a:lnTo>
                  <a:lnTo>
                    <a:pt x="324" y="0"/>
                  </a:lnTo>
                  <a:lnTo>
                    <a:pt x="324" y="629"/>
                  </a:lnTo>
                  <a:close/>
                  <a:moveTo>
                    <a:pt x="56" y="574"/>
                  </a:moveTo>
                  <a:lnTo>
                    <a:pt x="269" y="574"/>
                  </a:lnTo>
                  <a:lnTo>
                    <a:pt x="269" y="55"/>
                  </a:lnTo>
                  <a:lnTo>
                    <a:pt x="56" y="55"/>
                  </a:lnTo>
                  <a:lnTo>
                    <a:pt x="56" y="574"/>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任意多边形 307"/>
            <p:cNvSpPr/>
            <p:nvPr/>
          </p:nvSpPr>
          <p:spPr bwMode="gray">
            <a:xfrm>
              <a:off x="13768" y="10103"/>
              <a:ext cx="262" cy="182"/>
            </a:xfrm>
            <a:custGeom>
              <a:avLst/>
              <a:gdLst/>
              <a:ahLst/>
              <a:cxnLst/>
              <a:rect l="0" t="0" r="0" b="0"/>
              <a:pathLst>
                <a:path w="465" h="324">
                  <a:moveTo>
                    <a:pt x="464" y="323"/>
                  </a:moveTo>
                  <a:lnTo>
                    <a:pt x="0" y="323"/>
                  </a:lnTo>
                  <a:lnTo>
                    <a:pt x="0" y="0"/>
                  </a:lnTo>
                  <a:lnTo>
                    <a:pt x="464" y="0"/>
                  </a:lnTo>
                  <a:lnTo>
                    <a:pt x="464" y="323"/>
                  </a:lnTo>
                  <a:close/>
                  <a:moveTo>
                    <a:pt x="55" y="268"/>
                  </a:moveTo>
                  <a:lnTo>
                    <a:pt x="408" y="268"/>
                  </a:lnTo>
                  <a:lnTo>
                    <a:pt x="408" y="55"/>
                  </a:lnTo>
                  <a:lnTo>
                    <a:pt x="55" y="55"/>
                  </a:lnTo>
                  <a:lnTo>
                    <a:pt x="55" y="268"/>
                  </a:lnTo>
                  <a:close/>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任意多边形 308"/>
            <p:cNvSpPr/>
            <p:nvPr/>
          </p:nvSpPr>
          <p:spPr bwMode="gray">
            <a:xfrm>
              <a:off x="13773" y="10165"/>
              <a:ext cx="252" cy="33"/>
            </a:xfrm>
            <a:custGeom>
              <a:avLst/>
              <a:gdLst/>
              <a:ahLst/>
              <a:cxnLst/>
              <a:rect l="0" t="0" r="0" b="0"/>
              <a:pathLst>
                <a:path w="446" h="56">
                  <a:moveTo>
                    <a:pt x="222" y="55"/>
                  </a:moveTo>
                  <a:lnTo>
                    <a:pt x="0" y="55"/>
                  </a:lnTo>
                  <a:lnTo>
                    <a:pt x="0" y="0"/>
                  </a:lnTo>
                  <a:lnTo>
                    <a:pt x="445" y="0"/>
                  </a:lnTo>
                  <a:lnTo>
                    <a:pt x="445" y="55"/>
                  </a:lnTo>
                  <a:lnTo>
                    <a:pt x="222"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任意多边形 309"/>
            <p:cNvSpPr/>
            <p:nvPr/>
          </p:nvSpPr>
          <p:spPr bwMode="gray">
            <a:xfrm>
              <a:off x="13883" y="10188"/>
              <a:ext cx="32" cy="37"/>
            </a:xfrm>
            <a:custGeom>
              <a:avLst/>
              <a:gdLst/>
              <a:ahLst/>
              <a:cxnLst/>
              <a:rect l="0" t="0" r="0" b="0"/>
              <a:pathLst>
                <a:path w="56" h="67">
                  <a:moveTo>
                    <a:pt x="28" y="66"/>
                  </a:moveTo>
                  <a:lnTo>
                    <a:pt x="0" y="66"/>
                  </a:lnTo>
                  <a:lnTo>
                    <a:pt x="0" y="0"/>
                  </a:lnTo>
                  <a:lnTo>
                    <a:pt x="55" y="0"/>
                  </a:lnTo>
                  <a:lnTo>
                    <a:pt x="55" y="66"/>
                  </a:lnTo>
                  <a:lnTo>
                    <a:pt x="28" y="66"/>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任意多边形 310"/>
            <p:cNvSpPr/>
            <p:nvPr/>
          </p:nvSpPr>
          <p:spPr bwMode="gray">
            <a:xfrm>
              <a:off x="13768" y="10385"/>
              <a:ext cx="260" cy="33"/>
            </a:xfrm>
            <a:custGeom>
              <a:avLst/>
              <a:gdLst/>
              <a:ahLst/>
              <a:cxnLst/>
              <a:rect l="0" t="0" r="0" b="0"/>
              <a:pathLst>
                <a:path w="460" h="56">
                  <a:moveTo>
                    <a:pt x="230" y="55"/>
                  </a:moveTo>
                  <a:lnTo>
                    <a:pt x="0" y="55"/>
                  </a:lnTo>
                  <a:lnTo>
                    <a:pt x="0" y="0"/>
                  </a:lnTo>
                  <a:lnTo>
                    <a:pt x="459" y="0"/>
                  </a:lnTo>
                  <a:lnTo>
                    <a:pt x="459" y="55"/>
                  </a:lnTo>
                  <a:lnTo>
                    <a:pt x="230" y="55"/>
                  </a:lnTo>
                </a:path>
              </a:pathLst>
            </a:custGeom>
            <a:solidFill>
              <a:srgbClr val="595757"/>
            </a:solidFill>
            <a:ln w="9525">
              <a:noFill/>
            </a:ln>
          </p:spPr>
          <p:txBody>
            <a:bodyPr wrap="square">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2" name="文本框 311"/>
          <p:cNvSpPr txBox="1"/>
          <p:nvPr/>
        </p:nvSpPr>
        <p:spPr bwMode="gray">
          <a:xfrm>
            <a:off x="814165" y="3317508"/>
            <a:ext cx="1394934" cy="276999"/>
          </a:xfrm>
          <a:prstGeom prst="rect">
            <a:avLst/>
          </a:prstGeom>
          <a:noFill/>
        </p:spPr>
        <p:txBody>
          <a:bodyPr wrap="square" rtlCol="0">
            <a:noAutofit/>
          </a:bodyPr>
          <a:lstStyle/>
          <a:p>
            <a:pPr algn="ctr" defTabSz="914400" fontAlgn="ctr">
              <a:defRPr/>
            </a:pP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pic>
        <p:nvPicPr>
          <p:cNvPr id="1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76793" y="2119161"/>
            <a:ext cx="368827" cy="301767"/>
          </a:xfrm>
          <a:prstGeom prst="rect">
            <a:avLst/>
          </a:prstGeom>
          <a:noFill/>
        </p:spPr>
      </p:pic>
      <p:pic>
        <p:nvPicPr>
          <p:cNvPr id="1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76793" y="2779181"/>
            <a:ext cx="368827" cy="301767"/>
          </a:xfrm>
          <a:prstGeom prst="rect">
            <a:avLst/>
          </a:prstGeom>
          <a:noFill/>
        </p:spPr>
      </p:pic>
      <p:pic>
        <p:nvPicPr>
          <p:cNvPr id="1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76793" y="4048020"/>
            <a:ext cx="368827" cy="301767"/>
          </a:xfrm>
          <a:prstGeom prst="rect">
            <a:avLst/>
          </a:prstGeom>
          <a:noFill/>
        </p:spPr>
      </p:pic>
      <p:pic>
        <p:nvPicPr>
          <p:cNvPr id="1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76793" y="3431328"/>
            <a:ext cx="368827" cy="301767"/>
          </a:xfrm>
          <a:prstGeom prst="rect">
            <a:avLst/>
          </a:prstGeom>
          <a:noFill/>
        </p:spPr>
      </p:pic>
      <p:sp>
        <p:nvSpPr>
          <p:cNvPr id="151" name="Freeform 159"/>
          <p:cNvSpPr/>
          <p:nvPr/>
        </p:nvSpPr>
        <p:spPr bwMode="gray">
          <a:xfrm flipH="1">
            <a:off x="10055637" y="196430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Public cloud</a:t>
            </a:r>
          </a:p>
        </p:txBody>
      </p:sp>
      <p:sp>
        <p:nvSpPr>
          <p:cNvPr id="152" name="Freeform 159"/>
          <p:cNvSpPr/>
          <p:nvPr/>
        </p:nvSpPr>
        <p:spPr bwMode="gray">
          <a:xfrm flipH="1">
            <a:off x="10055637" y="261138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Industry cloud</a:t>
            </a:r>
          </a:p>
        </p:txBody>
      </p:sp>
      <p:sp>
        <p:nvSpPr>
          <p:cNvPr id="153" name="Freeform 159"/>
          <p:cNvSpPr/>
          <p:nvPr/>
        </p:nvSpPr>
        <p:spPr bwMode="gray">
          <a:xfrm flipH="1">
            <a:off x="10055637" y="32717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Private cloud</a:t>
            </a:r>
          </a:p>
        </p:txBody>
      </p:sp>
      <p:sp>
        <p:nvSpPr>
          <p:cNvPr id="154" name="Freeform 159"/>
          <p:cNvSpPr/>
          <p:nvPr/>
        </p:nvSpPr>
        <p:spPr bwMode="gray">
          <a:xfrm flipH="1">
            <a:off x="10055637" y="389859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Data center</a:t>
            </a:r>
          </a:p>
        </p:txBody>
      </p:sp>
      <p:cxnSp>
        <p:nvCxnSpPr>
          <p:cNvPr id="13" name="直接箭头连接符 12"/>
          <p:cNvCxnSpPr/>
          <p:nvPr/>
        </p:nvCxnSpPr>
        <p:spPr bwMode="gray">
          <a:xfrm>
            <a:off x="2783840" y="1656551"/>
            <a:ext cx="0" cy="606795"/>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直接箭头连接符 154"/>
          <p:cNvCxnSpPr/>
          <p:nvPr/>
        </p:nvCxnSpPr>
        <p:spPr bwMode="gray">
          <a:xfrm>
            <a:off x="9763760" y="1656551"/>
            <a:ext cx="0" cy="322315"/>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6" name="文本框 155"/>
          <p:cNvSpPr txBox="1"/>
          <p:nvPr/>
        </p:nvSpPr>
        <p:spPr bwMode="gray">
          <a:xfrm>
            <a:off x="5528135" y="3936305"/>
            <a:ext cx="2150954" cy="325808"/>
          </a:xfrm>
          <a:prstGeom prst="rect">
            <a:avLst/>
          </a:prstGeom>
          <a:noFill/>
        </p:spPr>
        <p:txBody>
          <a:bodyPr wrap="square" rtlCol="0">
            <a:noAutofit/>
          </a:bodyPr>
          <a:lstStyle/>
          <a:p>
            <a:pPr algn="ctr" defTabSz="914400" fontAlgn="ctr">
              <a:defRPr/>
            </a:pPr>
            <a:r>
              <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Built by the enterprise or carrier</a:t>
            </a:r>
          </a:p>
        </p:txBody>
      </p:sp>
      <p:sp>
        <p:nvSpPr>
          <p:cNvPr id="157" name="文本占位符 2">
            <a:extLst>
              <a:ext uri="{FF2B5EF4-FFF2-40B4-BE49-F238E27FC236}">
                <a16:creationId xmlns:a16="http://schemas.microsoft.com/office/drawing/2014/main" xmlns="" id="{8EC9B077-61AE-4B36-BFF3-E3CD1A1D8EEC}"/>
              </a:ext>
            </a:extLst>
          </p:cNvPr>
          <p:cNvSpPr txBox="1">
            <a:spLocks/>
          </p:cNvSpPr>
          <p:nvPr/>
        </p:nvSpPr>
        <p:spPr bwMode="gray">
          <a:xfrm>
            <a:off x="1517080" y="5242622"/>
            <a:ext cx="9157840" cy="599378"/>
          </a:xfrm>
          <a:prstGeom prst="rect">
            <a:avLst/>
          </a:prstGeom>
          <a:solidFill>
            <a:srgbClr val="BEE9EE"/>
          </a:solidFill>
        </p:spPr>
        <p:txBody>
          <a:bodyPr wrap="square">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None/>
            </a:pPr>
            <a:r>
              <a:rPr lang="en-US" sz="1600" dirty="0">
                <a:latin typeface="Huawei Sans" panose="020C0503030203020204" pitchFamily="34" charset="0"/>
                <a:sym typeface="Huawei Sans" panose="020C0503030203020204" pitchFamily="34" charset="0"/>
              </a:rPr>
              <a:t>Enterprise WAN = Enterprise network egress + enterprise IP bearer WAN (built by the enterprise or carrier)</a:t>
            </a:r>
          </a:p>
        </p:txBody>
      </p:sp>
    </p:spTree>
    <p:extLst>
      <p:ext uri="{BB962C8B-B14F-4D97-AF65-F5344CB8AC3E}">
        <p14:creationId xmlns:p14="http://schemas.microsoft.com/office/powerpoint/2010/main" val="2717353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3F2564-4877-4FAA-8A3E-F8ABB94F2D08}"/>
              </a:ext>
            </a:extLst>
          </p:cNvPr>
          <p:cNvSpPr>
            <a:spLocks noGrp="1"/>
          </p:cNvSpPr>
          <p:nvPr>
            <p:ph type="title"/>
          </p:nvPr>
        </p:nvSpPr>
        <p:spPr bwMode="gray"/>
        <p:txBody>
          <a:bodyPr/>
          <a:lstStyle/>
          <a:p>
            <a:r>
              <a:rPr lang="en-US"/>
              <a:t>Three Types of WAN Connections Provided by Carriers</a:t>
            </a:r>
            <a:endParaRPr lang="en-US" dirty="0"/>
          </a:p>
        </p:txBody>
      </p:sp>
      <p:sp>
        <p:nvSpPr>
          <p:cNvPr id="3" name="文本占位符 2">
            <a:extLst>
              <a:ext uri="{FF2B5EF4-FFF2-40B4-BE49-F238E27FC236}">
                <a16:creationId xmlns:a16="http://schemas.microsoft.com/office/drawing/2014/main" xmlns="" id="{C463EC2F-7FEE-4DF3-874D-0231448DB403}"/>
              </a:ext>
            </a:extLst>
          </p:cNvPr>
          <p:cNvSpPr>
            <a:spLocks noGrp="1"/>
          </p:cNvSpPr>
          <p:nvPr>
            <p:ph type="body" sz="quarter" idx="10"/>
          </p:nvPr>
        </p:nvSpPr>
        <p:spPr bwMode="gray"/>
        <p:txBody>
          <a:bodyPr/>
          <a:lstStyle/>
          <a:p>
            <a:pPr>
              <a:lnSpc>
                <a:spcPct val="110000"/>
              </a:lnSpc>
            </a:pPr>
            <a:r>
              <a:rPr lang="en-US" sz="1600" dirty="0">
                <a:sym typeface="Huawei Sans" panose="020C0503030203020204" pitchFamily="34" charset="0"/>
              </a:rPr>
              <a:t>Carriers provide three types of WAN connections for enterprises: Internet, MPLS private lines, and transmission private lines.</a:t>
            </a:r>
          </a:p>
        </p:txBody>
      </p:sp>
      <p:sp>
        <p:nvSpPr>
          <p:cNvPr id="18" name="圆角矩形 19">
            <a:extLst>
              <a:ext uri="{FF2B5EF4-FFF2-40B4-BE49-F238E27FC236}">
                <a16:creationId xmlns:a16="http://schemas.microsoft.com/office/drawing/2014/main" xmlns="" id="{CB7B857B-6D20-4E72-B355-4252AC0BC354}"/>
              </a:ext>
            </a:extLst>
          </p:cNvPr>
          <p:cNvSpPr/>
          <p:nvPr/>
        </p:nvSpPr>
        <p:spPr bwMode="gray">
          <a:xfrm>
            <a:off x="442913" y="1687900"/>
            <a:ext cx="3665949" cy="328171"/>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Internet</a:t>
            </a:r>
          </a:p>
        </p:txBody>
      </p:sp>
      <p:sp>
        <p:nvSpPr>
          <p:cNvPr id="19" name="圆角矩形 20">
            <a:extLst>
              <a:ext uri="{FF2B5EF4-FFF2-40B4-BE49-F238E27FC236}">
                <a16:creationId xmlns:a16="http://schemas.microsoft.com/office/drawing/2014/main" xmlns="" id="{201870D1-9D0A-419E-97C8-2DA53ABA0A4D}"/>
              </a:ext>
            </a:extLst>
          </p:cNvPr>
          <p:cNvSpPr/>
          <p:nvPr/>
        </p:nvSpPr>
        <p:spPr bwMode="gray">
          <a:xfrm>
            <a:off x="442913" y="2081079"/>
            <a:ext cx="3665949" cy="404658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3BD7FE92-93D1-4182-8585-2F686BAC70CF}"/>
              </a:ext>
            </a:extLst>
          </p:cNvPr>
          <p:cNvSpPr txBox="1"/>
          <p:nvPr/>
        </p:nvSpPr>
        <p:spPr bwMode="gray">
          <a:xfrm>
            <a:off x="442585" y="2165103"/>
            <a:ext cx="3808453" cy="70788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Internet access services for common users and enterprises.</a:t>
            </a:r>
          </a:p>
        </p:txBody>
      </p:sp>
      <p:sp>
        <p:nvSpPr>
          <p:cNvPr id="89" name="圆角矩形 19">
            <a:extLst>
              <a:ext uri="{FF2B5EF4-FFF2-40B4-BE49-F238E27FC236}">
                <a16:creationId xmlns:a16="http://schemas.microsoft.com/office/drawing/2014/main" xmlns="" id="{CBD19AE4-F8D8-4000-A065-F9AAE9035E8F}"/>
              </a:ext>
            </a:extLst>
          </p:cNvPr>
          <p:cNvSpPr/>
          <p:nvPr/>
        </p:nvSpPr>
        <p:spPr bwMode="gray">
          <a:xfrm>
            <a:off x="4251862" y="1687900"/>
            <a:ext cx="3665949" cy="328171"/>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MPLS private line</a:t>
            </a:r>
          </a:p>
        </p:txBody>
      </p:sp>
      <p:sp>
        <p:nvSpPr>
          <p:cNvPr id="90" name="圆角矩形 20">
            <a:extLst>
              <a:ext uri="{FF2B5EF4-FFF2-40B4-BE49-F238E27FC236}">
                <a16:creationId xmlns:a16="http://schemas.microsoft.com/office/drawing/2014/main" xmlns="" id="{A907E6B5-F3B0-4733-AA07-065B3ACA90FD}"/>
              </a:ext>
            </a:extLst>
          </p:cNvPr>
          <p:cNvSpPr/>
          <p:nvPr/>
        </p:nvSpPr>
        <p:spPr bwMode="gray">
          <a:xfrm>
            <a:off x="4251862" y="2081079"/>
            <a:ext cx="3665949" cy="404658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a16="http://schemas.microsoft.com/office/drawing/2014/main" xmlns="" id="{96D2C0E3-A239-42F0-A12E-01B8941BA9DC}"/>
              </a:ext>
            </a:extLst>
          </p:cNvPr>
          <p:cNvSpPr txBox="1"/>
          <p:nvPr/>
        </p:nvSpPr>
        <p:spPr bwMode="gray">
          <a:xfrm>
            <a:off x="4275285" y="2117603"/>
            <a:ext cx="3665950" cy="70788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MPLS L3VPN and L2VPN services for large enterprises.</a:t>
            </a:r>
          </a:p>
        </p:txBody>
      </p:sp>
      <p:sp>
        <p:nvSpPr>
          <p:cNvPr id="92" name="圆角矩形 19">
            <a:extLst>
              <a:ext uri="{FF2B5EF4-FFF2-40B4-BE49-F238E27FC236}">
                <a16:creationId xmlns:a16="http://schemas.microsoft.com/office/drawing/2014/main" xmlns="" id="{6304C6C7-81DC-4400-9312-DCC85656BF22}"/>
              </a:ext>
            </a:extLst>
          </p:cNvPr>
          <p:cNvSpPr/>
          <p:nvPr/>
        </p:nvSpPr>
        <p:spPr bwMode="gray">
          <a:xfrm>
            <a:off x="8057508" y="1687900"/>
            <a:ext cx="3665949" cy="328171"/>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sym typeface="Huawei Sans" panose="020C0503030203020204" pitchFamily="34" charset="0"/>
              </a:rPr>
              <a:t>Transmission private line</a:t>
            </a:r>
          </a:p>
        </p:txBody>
      </p:sp>
      <p:sp>
        <p:nvSpPr>
          <p:cNvPr id="93" name="圆角矩形 20">
            <a:extLst>
              <a:ext uri="{FF2B5EF4-FFF2-40B4-BE49-F238E27FC236}">
                <a16:creationId xmlns:a16="http://schemas.microsoft.com/office/drawing/2014/main" xmlns="" id="{46A9F5AB-EC4A-49F3-AD6D-53D8CAB4D571}"/>
              </a:ext>
            </a:extLst>
          </p:cNvPr>
          <p:cNvSpPr/>
          <p:nvPr/>
        </p:nvSpPr>
        <p:spPr bwMode="gray">
          <a:xfrm>
            <a:off x="8057508" y="2081079"/>
            <a:ext cx="3665949" cy="4046587"/>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a:extLst>
              <a:ext uri="{FF2B5EF4-FFF2-40B4-BE49-F238E27FC236}">
                <a16:creationId xmlns:a16="http://schemas.microsoft.com/office/drawing/2014/main" xmlns="" id="{6EB816D5-E778-4A20-8DF3-ACCB0C62B1A2}"/>
              </a:ext>
            </a:extLst>
          </p:cNvPr>
          <p:cNvSpPr txBox="1"/>
          <p:nvPr/>
        </p:nvSpPr>
        <p:spPr bwMode="gray">
          <a:xfrm>
            <a:off x="8019472" y="2079528"/>
            <a:ext cx="3808453" cy="1631216"/>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Provides transmission private lines, such as SDH, MSTP, bare fiber, and WDM/OTN private lines, for large enterprises. Enterprises build their own IP bearer networks over transmission private lines. </a:t>
            </a:r>
          </a:p>
        </p:txBody>
      </p:sp>
      <p:pic>
        <p:nvPicPr>
          <p:cNvPr id="96" name="图片 95">
            <a:extLst>
              <a:ext uri="{FF2B5EF4-FFF2-40B4-BE49-F238E27FC236}">
                <a16:creationId xmlns:a16="http://schemas.microsoft.com/office/drawing/2014/main" xmlns="" id="{816A77B6-0C8D-4515-9A11-8E0C390E5CD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5180" y="4797344"/>
            <a:ext cx="452360" cy="370935"/>
          </a:xfrm>
          <a:prstGeom prst="rect">
            <a:avLst/>
          </a:prstGeom>
        </p:spPr>
      </p:pic>
      <p:pic>
        <p:nvPicPr>
          <p:cNvPr id="97" name="图片 96">
            <a:extLst>
              <a:ext uri="{FF2B5EF4-FFF2-40B4-BE49-F238E27FC236}">
                <a16:creationId xmlns:a16="http://schemas.microsoft.com/office/drawing/2014/main" xmlns="" id="{25DC2243-B6F5-4D3B-8B5E-CB5BC77EE81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96460" y="4797344"/>
            <a:ext cx="452360" cy="370935"/>
          </a:xfrm>
          <a:prstGeom prst="rect">
            <a:avLst/>
          </a:prstGeom>
        </p:spPr>
      </p:pic>
      <p:cxnSp>
        <p:nvCxnSpPr>
          <p:cNvPr id="99" name="直接连接符 98">
            <a:extLst>
              <a:ext uri="{FF2B5EF4-FFF2-40B4-BE49-F238E27FC236}">
                <a16:creationId xmlns:a16="http://schemas.microsoft.com/office/drawing/2014/main" xmlns="" id="{39A7DE08-167D-4CB1-BD66-B0C713578C7E}"/>
              </a:ext>
            </a:extLst>
          </p:cNvPr>
          <p:cNvCxnSpPr>
            <a:cxnSpLocks/>
            <a:stCxn id="96" idx="0"/>
          </p:cNvCxnSpPr>
          <p:nvPr/>
        </p:nvCxnSpPr>
        <p:spPr bwMode="gray">
          <a:xfrm flipV="1">
            <a:off x="1151360" y="3886125"/>
            <a:ext cx="452360" cy="91121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4B7FD57A-C0DA-4E08-9A9C-B06E968EC57B}"/>
              </a:ext>
            </a:extLst>
          </p:cNvPr>
          <p:cNvCxnSpPr>
            <a:cxnSpLocks/>
            <a:stCxn id="97" idx="0"/>
          </p:cNvCxnSpPr>
          <p:nvPr/>
        </p:nvCxnSpPr>
        <p:spPr bwMode="gray">
          <a:xfrm flipH="1" flipV="1">
            <a:off x="2857318" y="3779495"/>
            <a:ext cx="465322" cy="101784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文本框 105">
            <a:extLst>
              <a:ext uri="{FF2B5EF4-FFF2-40B4-BE49-F238E27FC236}">
                <a16:creationId xmlns:a16="http://schemas.microsoft.com/office/drawing/2014/main" xmlns="" id="{7321255F-CE01-45EA-8D86-53BCB8735FD1}"/>
              </a:ext>
            </a:extLst>
          </p:cNvPr>
          <p:cNvSpPr txBox="1"/>
          <p:nvPr/>
        </p:nvSpPr>
        <p:spPr bwMode="gray">
          <a:xfrm>
            <a:off x="445430" y="5246666"/>
            <a:ext cx="1338828"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Individual user</a:t>
            </a:r>
          </a:p>
        </p:txBody>
      </p:sp>
      <p:pic>
        <p:nvPicPr>
          <p:cNvPr id="107" name="图片 51" descr="交换机.png">
            <a:extLst>
              <a:ext uri="{FF2B5EF4-FFF2-40B4-BE49-F238E27FC236}">
                <a16:creationId xmlns:a16="http://schemas.microsoft.com/office/drawing/2014/main" xmlns="" id="{151C6E62-6EF8-4C69-906B-DAFFEC48BFBF}"/>
              </a:ext>
            </a:extLst>
          </p:cNvPr>
          <p:cNvPicPr>
            <a:picLocks noChangeAspect="1"/>
          </p:cNvPicPr>
          <p:nvPr/>
        </p:nvPicPr>
        <p:blipFill>
          <a:blip r:embed="rId5" cstate="print"/>
          <a:stretch>
            <a:fillRect/>
          </a:stretch>
        </p:blipFill>
        <p:spPr bwMode="gray">
          <a:xfrm>
            <a:off x="2028419" y="4797344"/>
            <a:ext cx="417163" cy="341314"/>
          </a:xfrm>
          <a:prstGeom prst="rect">
            <a:avLst/>
          </a:prstGeom>
        </p:spPr>
      </p:pic>
      <p:sp>
        <p:nvSpPr>
          <p:cNvPr id="108" name="文本框 107">
            <a:extLst>
              <a:ext uri="{FF2B5EF4-FFF2-40B4-BE49-F238E27FC236}">
                <a16:creationId xmlns:a16="http://schemas.microsoft.com/office/drawing/2014/main" xmlns="" id="{EFFA8FFF-156E-417B-809B-E7E50824F007}"/>
              </a:ext>
            </a:extLst>
          </p:cNvPr>
          <p:cNvSpPr txBox="1"/>
          <p:nvPr/>
        </p:nvSpPr>
        <p:spPr bwMode="gray">
          <a:xfrm>
            <a:off x="1427373" y="5246666"/>
            <a:ext cx="1565390"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Enterprise campus</a:t>
            </a:r>
          </a:p>
        </p:txBody>
      </p:sp>
      <p:sp>
        <p:nvSpPr>
          <p:cNvPr id="109" name="文本框 108">
            <a:extLst>
              <a:ext uri="{FF2B5EF4-FFF2-40B4-BE49-F238E27FC236}">
                <a16:creationId xmlns:a16="http://schemas.microsoft.com/office/drawing/2014/main" xmlns="" id="{5B4CF013-EE19-4088-AB57-26F0B761B94F}"/>
              </a:ext>
            </a:extLst>
          </p:cNvPr>
          <p:cNvSpPr txBox="1"/>
          <p:nvPr/>
        </p:nvSpPr>
        <p:spPr bwMode="gray">
          <a:xfrm>
            <a:off x="2748943" y="5246666"/>
            <a:ext cx="110959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 center</a:t>
            </a:r>
          </a:p>
        </p:txBody>
      </p:sp>
      <p:cxnSp>
        <p:nvCxnSpPr>
          <p:cNvPr id="110" name="直接连接符 109">
            <a:extLst>
              <a:ext uri="{FF2B5EF4-FFF2-40B4-BE49-F238E27FC236}">
                <a16:creationId xmlns:a16="http://schemas.microsoft.com/office/drawing/2014/main" xmlns="" id="{C3A7A6CD-63D6-45E3-8BF1-BD98F012D174}"/>
              </a:ext>
            </a:extLst>
          </p:cNvPr>
          <p:cNvCxnSpPr>
            <a:cxnSpLocks/>
            <a:stCxn id="107" idx="0"/>
            <a:endCxn id="95" idx="1"/>
          </p:cNvCxnSpPr>
          <p:nvPr/>
        </p:nvCxnSpPr>
        <p:spPr bwMode="gray">
          <a:xfrm flipH="1" flipV="1">
            <a:off x="2232563" y="4063558"/>
            <a:ext cx="4438" cy="73378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5" name="云形 94">
            <a:extLst>
              <a:ext uri="{FF2B5EF4-FFF2-40B4-BE49-F238E27FC236}">
                <a16:creationId xmlns:a16="http://schemas.microsoft.com/office/drawing/2014/main" xmlns="" id="{1F2FE843-0A0F-4956-8068-399AFFD0CFB2}"/>
              </a:ext>
            </a:extLst>
          </p:cNvPr>
          <p:cNvSpPr/>
          <p:nvPr/>
        </p:nvSpPr>
        <p:spPr bwMode="gray">
          <a:xfrm>
            <a:off x="1508168" y="3322427"/>
            <a:ext cx="1448790" cy="741921"/>
          </a:xfrm>
          <a:prstGeom prst="cloud">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p>
        </p:txBody>
      </p:sp>
      <p:pic>
        <p:nvPicPr>
          <p:cNvPr id="115" name="图片 114" descr="酒店-蓝.png">
            <a:extLst>
              <a:ext uri="{FF2B5EF4-FFF2-40B4-BE49-F238E27FC236}">
                <a16:creationId xmlns:a16="http://schemas.microsoft.com/office/drawing/2014/main" xmlns="" id="{149FA667-A67A-4748-BF2F-194D6FFD425B}"/>
              </a:ext>
            </a:extLst>
          </p:cNvPr>
          <p:cNvPicPr>
            <a:picLocks/>
          </p:cNvPicPr>
          <p:nvPr/>
        </p:nvPicPr>
        <p:blipFill>
          <a:blip r:embed="rId6" cstate="print"/>
          <a:stretch>
            <a:fillRect/>
          </a:stretch>
        </p:blipFill>
        <p:spPr bwMode="gray">
          <a:xfrm>
            <a:off x="4608295" y="3471962"/>
            <a:ext cx="466668" cy="389308"/>
          </a:xfrm>
          <a:prstGeom prst="rect">
            <a:avLst/>
          </a:prstGeom>
        </p:spPr>
      </p:pic>
      <p:pic>
        <p:nvPicPr>
          <p:cNvPr id="117" name="图片 51" descr="交换机.png">
            <a:extLst>
              <a:ext uri="{FF2B5EF4-FFF2-40B4-BE49-F238E27FC236}">
                <a16:creationId xmlns:a16="http://schemas.microsoft.com/office/drawing/2014/main" xmlns="" id="{0346348A-7D0D-427E-A1C3-B225A1AE294E}"/>
              </a:ext>
            </a:extLst>
          </p:cNvPr>
          <p:cNvPicPr>
            <a:picLocks noChangeAspect="1"/>
          </p:cNvPicPr>
          <p:nvPr/>
        </p:nvPicPr>
        <p:blipFill>
          <a:blip r:embed="rId5" cstate="print"/>
          <a:stretch>
            <a:fillRect/>
          </a:stretch>
        </p:blipFill>
        <p:spPr bwMode="gray">
          <a:xfrm>
            <a:off x="7063383" y="3470933"/>
            <a:ext cx="417163" cy="341314"/>
          </a:xfrm>
          <a:prstGeom prst="rect">
            <a:avLst/>
          </a:prstGeom>
        </p:spPr>
      </p:pic>
      <p:cxnSp>
        <p:nvCxnSpPr>
          <p:cNvPr id="118" name="直接连接符 117">
            <a:extLst>
              <a:ext uri="{FF2B5EF4-FFF2-40B4-BE49-F238E27FC236}">
                <a16:creationId xmlns:a16="http://schemas.microsoft.com/office/drawing/2014/main" xmlns="" id="{010B378E-B654-45F1-8C1A-150C4A894DD5}"/>
              </a:ext>
            </a:extLst>
          </p:cNvPr>
          <p:cNvCxnSpPr>
            <a:cxnSpLocks/>
            <a:stCxn id="132" idx="5"/>
            <a:endCxn id="115" idx="3"/>
          </p:cNvCxnSpPr>
          <p:nvPr/>
        </p:nvCxnSpPr>
        <p:spPr bwMode="gray">
          <a:xfrm flipH="1" flipV="1">
            <a:off x="5074963" y="3666616"/>
            <a:ext cx="521709" cy="43427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6" name="组合 145">
            <a:extLst>
              <a:ext uri="{FF2B5EF4-FFF2-40B4-BE49-F238E27FC236}">
                <a16:creationId xmlns:a16="http://schemas.microsoft.com/office/drawing/2014/main" xmlns="" id="{87C93037-09E1-4AA0-B4B7-CFA2BC22D8BA}"/>
              </a:ext>
            </a:extLst>
          </p:cNvPr>
          <p:cNvGrpSpPr/>
          <p:nvPr/>
        </p:nvGrpSpPr>
        <p:grpSpPr bwMode="gray">
          <a:xfrm>
            <a:off x="5398598" y="3879514"/>
            <a:ext cx="1260178" cy="1218272"/>
            <a:chOff x="2216150" y="1704535"/>
            <a:chExt cx="3695700" cy="3696812"/>
          </a:xfrm>
        </p:grpSpPr>
        <p:sp>
          <p:nvSpPr>
            <p:cNvPr id="121" name="椭圆 120">
              <a:extLst>
                <a:ext uri="{FF2B5EF4-FFF2-40B4-BE49-F238E27FC236}">
                  <a16:creationId xmlns:a16="http://schemas.microsoft.com/office/drawing/2014/main" xmlns="" id="{CA6F9E34-4D80-4C07-8A58-C1C9E239F827}"/>
                </a:ext>
              </a:extLst>
            </p:cNvPr>
            <p:cNvSpPr/>
            <p:nvPr/>
          </p:nvSpPr>
          <p:spPr bwMode="gray">
            <a:xfrm>
              <a:off x="2273300" y="1770735"/>
              <a:ext cx="3581400" cy="3581400"/>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a:extLst>
                <a:ext uri="{FF2B5EF4-FFF2-40B4-BE49-F238E27FC236}">
                  <a16:creationId xmlns:a16="http://schemas.microsoft.com/office/drawing/2014/main" xmlns="" id="{E47DE6CA-CE3F-419F-885D-A9E49CBB146A}"/>
                </a:ext>
              </a:extLst>
            </p:cNvPr>
            <p:cNvSpPr/>
            <p:nvPr/>
          </p:nvSpPr>
          <p:spPr bwMode="gray">
            <a:xfrm>
              <a:off x="4013200" y="17045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椭圆 122">
              <a:extLst>
                <a:ext uri="{FF2B5EF4-FFF2-40B4-BE49-F238E27FC236}">
                  <a16:creationId xmlns:a16="http://schemas.microsoft.com/office/drawing/2014/main" xmlns="" id="{3D0FFAD9-AC86-44B1-884B-B933F3D90025}"/>
                </a:ext>
              </a:extLst>
            </p:cNvPr>
            <p:cNvSpPr/>
            <p:nvPr/>
          </p:nvSpPr>
          <p:spPr bwMode="gray">
            <a:xfrm>
              <a:off x="4013200" y="5287047"/>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a:extLst>
                <a:ext uri="{FF2B5EF4-FFF2-40B4-BE49-F238E27FC236}">
                  <a16:creationId xmlns:a16="http://schemas.microsoft.com/office/drawing/2014/main" xmlns="" id="{222143FF-C1B0-4A9D-BC8D-8153EE34E4F6}"/>
                </a:ext>
              </a:extLst>
            </p:cNvPr>
            <p:cNvSpPr/>
            <p:nvPr/>
          </p:nvSpPr>
          <p:spPr bwMode="gray">
            <a:xfrm>
              <a:off x="2216150" y="35106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a:extLst>
                <a:ext uri="{FF2B5EF4-FFF2-40B4-BE49-F238E27FC236}">
                  <a16:creationId xmlns:a16="http://schemas.microsoft.com/office/drawing/2014/main" xmlns="" id="{1E3208AF-51E5-4821-B568-D6D2A15AF8C4}"/>
                </a:ext>
              </a:extLst>
            </p:cNvPr>
            <p:cNvSpPr/>
            <p:nvPr/>
          </p:nvSpPr>
          <p:spPr bwMode="gray">
            <a:xfrm>
              <a:off x="5797550" y="35106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椭圆 125">
              <a:extLst>
                <a:ext uri="{FF2B5EF4-FFF2-40B4-BE49-F238E27FC236}">
                  <a16:creationId xmlns:a16="http://schemas.microsoft.com/office/drawing/2014/main" xmlns="" id="{B92838FC-C1DD-447C-83A8-053B718339A6}"/>
                </a:ext>
              </a:extLst>
            </p:cNvPr>
            <p:cNvSpPr/>
            <p:nvPr/>
          </p:nvSpPr>
          <p:spPr bwMode="gray">
            <a:xfrm>
              <a:off x="5321300" y="22787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连接符 126">
              <a:extLst>
                <a:ext uri="{FF2B5EF4-FFF2-40B4-BE49-F238E27FC236}">
                  <a16:creationId xmlns:a16="http://schemas.microsoft.com/office/drawing/2014/main" xmlns="" id="{10A1711F-F972-4A9D-9D1E-32263F258EFE}"/>
                </a:ext>
              </a:extLst>
            </p:cNvPr>
            <p:cNvCxnSpPr>
              <a:stCxn id="122" idx="4"/>
              <a:endCxn id="123" idx="0"/>
            </p:cNvCxnSpPr>
            <p:nvPr/>
          </p:nvCxnSpPr>
          <p:spPr bwMode="gray">
            <a:xfrm>
              <a:off x="4070350" y="1818835"/>
              <a:ext cx="0" cy="346821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85506F80-6EAD-4D7D-8311-48E078AF9B1F}"/>
                </a:ext>
              </a:extLst>
            </p:cNvPr>
            <p:cNvCxnSpPr>
              <a:cxnSpLocks/>
              <a:stCxn id="124" idx="6"/>
              <a:endCxn id="125" idx="2"/>
            </p:cNvCxnSpPr>
            <p:nvPr/>
          </p:nvCxnSpPr>
          <p:spPr bwMode="gray">
            <a:xfrm>
              <a:off x="2330450" y="3567785"/>
              <a:ext cx="34671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AD0FBC72-CEC0-4C62-886B-28733F9C0B16}"/>
                </a:ext>
              </a:extLst>
            </p:cNvPr>
            <p:cNvCxnSpPr>
              <a:cxnSpLocks/>
              <a:stCxn id="130" idx="7"/>
              <a:endCxn id="126" idx="3"/>
            </p:cNvCxnSpPr>
            <p:nvPr/>
          </p:nvCxnSpPr>
          <p:spPr bwMode="gray">
            <a:xfrm flipV="1">
              <a:off x="2797037" y="2376296"/>
              <a:ext cx="2541002"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0" name="椭圆 129">
              <a:extLst>
                <a:ext uri="{FF2B5EF4-FFF2-40B4-BE49-F238E27FC236}">
                  <a16:creationId xmlns:a16="http://schemas.microsoft.com/office/drawing/2014/main" xmlns="" id="{01989F0D-9F12-47E3-A30B-321E2D344A5D}"/>
                </a:ext>
              </a:extLst>
            </p:cNvPr>
            <p:cNvSpPr/>
            <p:nvPr/>
          </p:nvSpPr>
          <p:spPr bwMode="gray">
            <a:xfrm>
              <a:off x="2699476" y="4727818"/>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连接符 130">
              <a:extLst>
                <a:ext uri="{FF2B5EF4-FFF2-40B4-BE49-F238E27FC236}">
                  <a16:creationId xmlns:a16="http://schemas.microsoft.com/office/drawing/2014/main" xmlns="" id="{F2615D1B-7E6F-4929-953B-4CBD6330FD9A}"/>
                </a:ext>
              </a:extLst>
            </p:cNvPr>
            <p:cNvCxnSpPr>
              <a:cxnSpLocks/>
              <a:stCxn id="133" idx="1"/>
              <a:endCxn id="132" idx="5"/>
            </p:cNvCxnSpPr>
            <p:nvPr/>
          </p:nvCxnSpPr>
          <p:spPr bwMode="gray">
            <a:xfrm flipH="1" flipV="1">
              <a:off x="2797037" y="2376296"/>
              <a:ext cx="2557741"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2" name="椭圆 131">
              <a:extLst>
                <a:ext uri="{FF2B5EF4-FFF2-40B4-BE49-F238E27FC236}">
                  <a16:creationId xmlns:a16="http://schemas.microsoft.com/office/drawing/2014/main" xmlns="" id="{A31169D0-A154-42D9-BB06-3826D85CF54D}"/>
                </a:ext>
              </a:extLst>
            </p:cNvPr>
            <p:cNvSpPr/>
            <p:nvPr/>
          </p:nvSpPr>
          <p:spPr bwMode="gray">
            <a:xfrm>
              <a:off x="2699476" y="2278735"/>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a:extLst>
                <a:ext uri="{FF2B5EF4-FFF2-40B4-BE49-F238E27FC236}">
                  <a16:creationId xmlns:a16="http://schemas.microsoft.com/office/drawing/2014/main" xmlns="" id="{3BF620B6-C3F2-4836-BE3A-9A9F68B2F28F}"/>
                </a:ext>
              </a:extLst>
            </p:cNvPr>
            <p:cNvSpPr/>
            <p:nvPr/>
          </p:nvSpPr>
          <p:spPr bwMode="gray">
            <a:xfrm>
              <a:off x="5338039" y="4727818"/>
              <a:ext cx="114300" cy="1143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4" name="直接连接符 133">
              <a:extLst>
                <a:ext uri="{FF2B5EF4-FFF2-40B4-BE49-F238E27FC236}">
                  <a16:creationId xmlns:a16="http://schemas.microsoft.com/office/drawing/2014/main" xmlns="" id="{FA732689-1E65-4FC6-9A5B-37C6E9BB7AD2}"/>
                </a:ext>
              </a:extLst>
            </p:cNvPr>
            <p:cNvCxnSpPr>
              <a:cxnSpLocks/>
              <a:stCxn id="130" idx="7"/>
              <a:endCxn id="132" idx="5"/>
            </p:cNvCxnSpPr>
            <p:nvPr/>
          </p:nvCxnSpPr>
          <p:spPr bwMode="gray">
            <a:xfrm flipV="1">
              <a:off x="2797037" y="2376296"/>
              <a:ext cx="0"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DE02FCC3-8B0C-4495-B6FC-3676BF20D965}"/>
                </a:ext>
              </a:extLst>
            </p:cNvPr>
            <p:cNvCxnSpPr>
              <a:cxnSpLocks/>
              <a:stCxn id="133" idx="1"/>
              <a:endCxn id="126" idx="3"/>
            </p:cNvCxnSpPr>
            <p:nvPr/>
          </p:nvCxnSpPr>
          <p:spPr bwMode="gray">
            <a:xfrm flipH="1" flipV="1">
              <a:off x="5338039" y="2376296"/>
              <a:ext cx="16739" cy="2368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1F88B194-EE5F-40B6-8FA9-6603C8D59444}"/>
                </a:ext>
              </a:extLst>
            </p:cNvPr>
            <p:cNvCxnSpPr>
              <a:cxnSpLocks/>
              <a:stCxn id="126" idx="3"/>
              <a:endCxn id="132" idx="5"/>
            </p:cNvCxnSpPr>
            <p:nvPr/>
          </p:nvCxnSpPr>
          <p:spPr bwMode="gray">
            <a:xfrm flipH="1">
              <a:off x="2797037" y="2376296"/>
              <a:ext cx="254100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1EF72058-3F85-466F-B840-D939552E606D}"/>
                </a:ext>
              </a:extLst>
            </p:cNvPr>
            <p:cNvCxnSpPr>
              <a:cxnSpLocks/>
              <a:stCxn id="133" idx="1"/>
              <a:endCxn id="130" idx="7"/>
            </p:cNvCxnSpPr>
            <p:nvPr/>
          </p:nvCxnSpPr>
          <p:spPr bwMode="gray">
            <a:xfrm flipH="1">
              <a:off x="2797037" y="4744557"/>
              <a:ext cx="25577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52C10D78-B20C-43B6-AA56-20E9E69C435E}"/>
                </a:ext>
              </a:extLst>
            </p:cNvPr>
            <p:cNvCxnSpPr>
              <a:cxnSpLocks/>
              <a:stCxn id="123" idx="0"/>
              <a:endCxn id="132" idx="5"/>
            </p:cNvCxnSpPr>
            <p:nvPr/>
          </p:nvCxnSpPr>
          <p:spPr bwMode="gray">
            <a:xfrm flipH="1" flipV="1">
              <a:off x="2797037" y="2376296"/>
              <a:ext cx="1273313" cy="291075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B56867DB-8295-4E65-A7AB-0243BBC7F7E6}"/>
                </a:ext>
              </a:extLst>
            </p:cNvPr>
            <p:cNvCxnSpPr>
              <a:cxnSpLocks/>
              <a:stCxn id="125" idx="2"/>
              <a:endCxn id="132" idx="5"/>
            </p:cNvCxnSpPr>
            <p:nvPr/>
          </p:nvCxnSpPr>
          <p:spPr bwMode="gray">
            <a:xfrm flipH="1" flipV="1">
              <a:off x="2797037" y="2376296"/>
              <a:ext cx="3000513" cy="119148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FE25FF2F-4C45-4FF9-908F-AE5CB41F71F4}"/>
                </a:ext>
              </a:extLst>
            </p:cNvPr>
            <p:cNvCxnSpPr>
              <a:cxnSpLocks/>
              <a:stCxn id="124" idx="6"/>
              <a:endCxn id="126" idx="3"/>
            </p:cNvCxnSpPr>
            <p:nvPr/>
          </p:nvCxnSpPr>
          <p:spPr bwMode="gray">
            <a:xfrm flipV="1">
              <a:off x="2330450" y="2376296"/>
              <a:ext cx="3007589" cy="119148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49008EA2-CFE4-45A3-A284-1C566BBD6FB6}"/>
                </a:ext>
              </a:extLst>
            </p:cNvPr>
            <p:cNvCxnSpPr>
              <a:cxnSpLocks/>
              <a:stCxn id="123" idx="0"/>
              <a:endCxn id="126" idx="3"/>
            </p:cNvCxnSpPr>
            <p:nvPr/>
          </p:nvCxnSpPr>
          <p:spPr bwMode="gray">
            <a:xfrm flipV="1">
              <a:off x="4070350" y="2376296"/>
              <a:ext cx="1267689" cy="291075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9AED3101-8C3A-4FE7-8C72-9879B7D8E987}"/>
                </a:ext>
              </a:extLst>
            </p:cNvPr>
            <p:cNvCxnSpPr>
              <a:cxnSpLocks/>
              <a:stCxn id="122" idx="4"/>
              <a:endCxn id="130" idx="7"/>
            </p:cNvCxnSpPr>
            <p:nvPr/>
          </p:nvCxnSpPr>
          <p:spPr bwMode="gray">
            <a:xfrm flipH="1">
              <a:off x="2797037" y="1818835"/>
              <a:ext cx="1273313" cy="292572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1ED75D42-F5E6-4DA3-BFDF-5A972D1B4083}"/>
                </a:ext>
              </a:extLst>
            </p:cNvPr>
            <p:cNvCxnSpPr>
              <a:cxnSpLocks/>
              <a:stCxn id="122" idx="4"/>
              <a:endCxn id="133" idx="1"/>
            </p:cNvCxnSpPr>
            <p:nvPr/>
          </p:nvCxnSpPr>
          <p:spPr bwMode="gray">
            <a:xfrm>
              <a:off x="4070350" y="1818835"/>
              <a:ext cx="1284428" cy="292572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1E2C1145-CF69-4852-9AC8-80E0B980D5A5}"/>
                </a:ext>
              </a:extLst>
            </p:cNvPr>
            <p:cNvCxnSpPr>
              <a:cxnSpLocks/>
              <a:stCxn id="124" idx="6"/>
              <a:endCxn id="133" idx="1"/>
            </p:cNvCxnSpPr>
            <p:nvPr/>
          </p:nvCxnSpPr>
          <p:spPr bwMode="gray">
            <a:xfrm>
              <a:off x="2330450" y="3567785"/>
              <a:ext cx="3024328" cy="11767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95DC5E96-1275-4D60-90D4-329E65118463}"/>
                </a:ext>
              </a:extLst>
            </p:cNvPr>
            <p:cNvCxnSpPr>
              <a:cxnSpLocks/>
              <a:stCxn id="130" idx="7"/>
              <a:endCxn id="125" idx="2"/>
            </p:cNvCxnSpPr>
            <p:nvPr/>
          </p:nvCxnSpPr>
          <p:spPr bwMode="gray">
            <a:xfrm flipV="1">
              <a:off x="2797037" y="3567785"/>
              <a:ext cx="3000513" cy="11767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0" name="文本框 149">
            <a:extLst>
              <a:ext uri="{FF2B5EF4-FFF2-40B4-BE49-F238E27FC236}">
                <a16:creationId xmlns:a16="http://schemas.microsoft.com/office/drawing/2014/main" xmlns="" id="{2975E17D-A75E-4AE2-AE57-44C6C110D2D1}"/>
              </a:ext>
            </a:extLst>
          </p:cNvPr>
          <p:cNvSpPr txBox="1"/>
          <p:nvPr/>
        </p:nvSpPr>
        <p:spPr bwMode="gray">
          <a:xfrm>
            <a:off x="5246045" y="4300603"/>
            <a:ext cx="1515677" cy="307777"/>
          </a:xfrm>
          <a:prstGeom prst="rect">
            <a:avLst/>
          </a:prstGeom>
          <a:solidFill>
            <a:srgbClr val="F6B78C"/>
          </a:solid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network</a:t>
            </a:r>
          </a:p>
        </p:txBody>
      </p:sp>
      <p:pic>
        <p:nvPicPr>
          <p:cNvPr id="152" name="图片 151" descr="酒店-蓝.png">
            <a:extLst>
              <a:ext uri="{FF2B5EF4-FFF2-40B4-BE49-F238E27FC236}">
                <a16:creationId xmlns:a16="http://schemas.microsoft.com/office/drawing/2014/main" xmlns="" id="{DB2577CB-3B39-42F7-8285-281B8ECD7743}"/>
              </a:ext>
            </a:extLst>
          </p:cNvPr>
          <p:cNvPicPr>
            <a:picLocks/>
          </p:cNvPicPr>
          <p:nvPr/>
        </p:nvPicPr>
        <p:blipFill>
          <a:blip r:embed="rId6" cstate="print"/>
          <a:stretch>
            <a:fillRect/>
          </a:stretch>
        </p:blipFill>
        <p:spPr bwMode="gray">
          <a:xfrm>
            <a:off x="4608295" y="5152772"/>
            <a:ext cx="466668" cy="389308"/>
          </a:xfrm>
          <a:prstGeom prst="rect">
            <a:avLst/>
          </a:prstGeom>
        </p:spPr>
      </p:pic>
      <p:pic>
        <p:nvPicPr>
          <p:cNvPr id="154" name="图片 153" descr="酒店-蓝.png">
            <a:extLst>
              <a:ext uri="{FF2B5EF4-FFF2-40B4-BE49-F238E27FC236}">
                <a16:creationId xmlns:a16="http://schemas.microsoft.com/office/drawing/2014/main" xmlns="" id="{62102C6E-AEEA-4C49-85A7-0AED62CAD60D}"/>
              </a:ext>
            </a:extLst>
          </p:cNvPr>
          <p:cNvPicPr>
            <a:picLocks/>
          </p:cNvPicPr>
          <p:nvPr/>
        </p:nvPicPr>
        <p:blipFill>
          <a:blip r:embed="rId6" cstate="print"/>
          <a:stretch>
            <a:fillRect/>
          </a:stretch>
        </p:blipFill>
        <p:spPr bwMode="gray">
          <a:xfrm>
            <a:off x="7063383" y="5152772"/>
            <a:ext cx="466668" cy="389308"/>
          </a:xfrm>
          <a:prstGeom prst="rect">
            <a:avLst/>
          </a:prstGeom>
        </p:spPr>
      </p:pic>
      <p:cxnSp>
        <p:nvCxnSpPr>
          <p:cNvPr id="155" name="直接连接符 154">
            <a:extLst>
              <a:ext uri="{FF2B5EF4-FFF2-40B4-BE49-F238E27FC236}">
                <a16:creationId xmlns:a16="http://schemas.microsoft.com/office/drawing/2014/main" xmlns="" id="{3D131C81-41D4-4386-8D49-D4DFF7B6E1B8}"/>
              </a:ext>
            </a:extLst>
          </p:cNvPr>
          <p:cNvCxnSpPr>
            <a:cxnSpLocks/>
            <a:stCxn id="126" idx="3"/>
            <a:endCxn id="117" idx="1"/>
          </p:cNvCxnSpPr>
          <p:nvPr/>
        </p:nvCxnSpPr>
        <p:spPr bwMode="gray">
          <a:xfrm flipV="1">
            <a:off x="6463115" y="3641590"/>
            <a:ext cx="600268" cy="45930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a:extLst>
              <a:ext uri="{FF2B5EF4-FFF2-40B4-BE49-F238E27FC236}">
                <a16:creationId xmlns:a16="http://schemas.microsoft.com/office/drawing/2014/main" xmlns="" id="{B9A8729D-780A-4A2A-86EA-C3F37B1FB76E}"/>
              </a:ext>
            </a:extLst>
          </p:cNvPr>
          <p:cNvCxnSpPr>
            <a:cxnSpLocks/>
            <a:stCxn id="130" idx="0"/>
            <a:endCxn id="152" idx="3"/>
          </p:cNvCxnSpPr>
          <p:nvPr/>
        </p:nvCxnSpPr>
        <p:spPr bwMode="gray">
          <a:xfrm flipH="1">
            <a:off x="5074963" y="4875827"/>
            <a:ext cx="507930" cy="47159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a:extLst>
              <a:ext uri="{FF2B5EF4-FFF2-40B4-BE49-F238E27FC236}">
                <a16:creationId xmlns:a16="http://schemas.microsoft.com/office/drawing/2014/main" xmlns="" id="{70C54255-FDF9-4723-8F43-A0E63E17AEA4}"/>
              </a:ext>
            </a:extLst>
          </p:cNvPr>
          <p:cNvCxnSpPr>
            <a:cxnSpLocks/>
            <a:stCxn id="133" idx="4"/>
            <a:endCxn id="154" idx="1"/>
          </p:cNvCxnSpPr>
          <p:nvPr/>
        </p:nvCxnSpPr>
        <p:spPr bwMode="gray">
          <a:xfrm>
            <a:off x="6482603" y="4913494"/>
            <a:ext cx="580780" cy="43393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6" name="Can 9">
            <a:extLst>
              <a:ext uri="{FF2B5EF4-FFF2-40B4-BE49-F238E27FC236}">
                <a16:creationId xmlns:a16="http://schemas.microsoft.com/office/drawing/2014/main" xmlns="" id="{00F847F8-EE4B-4B44-9BC6-641997942770}"/>
              </a:ext>
            </a:extLst>
          </p:cNvPr>
          <p:cNvSpPr/>
          <p:nvPr/>
        </p:nvSpPr>
        <p:spPr bwMode="gray">
          <a:xfrm rot="5400000">
            <a:off x="5921404" y="2989413"/>
            <a:ext cx="253196" cy="1614471"/>
          </a:xfrm>
          <a:prstGeom prst="can">
            <a:avLst>
              <a:gd name="adj" fmla="val 4000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Can 9">
            <a:extLst>
              <a:ext uri="{FF2B5EF4-FFF2-40B4-BE49-F238E27FC236}">
                <a16:creationId xmlns:a16="http://schemas.microsoft.com/office/drawing/2014/main" xmlns="" id="{B9BCFE92-58C0-40E2-9F94-3943F4317452}"/>
              </a:ext>
            </a:extLst>
          </p:cNvPr>
          <p:cNvSpPr/>
          <p:nvPr/>
        </p:nvSpPr>
        <p:spPr bwMode="gray">
          <a:xfrm rot="5400000">
            <a:off x="5921404" y="4309281"/>
            <a:ext cx="253196" cy="1614471"/>
          </a:xfrm>
          <a:prstGeom prst="can">
            <a:avLst>
              <a:gd name="adj" fmla="val 4000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a:extLst>
              <a:ext uri="{FF2B5EF4-FFF2-40B4-BE49-F238E27FC236}">
                <a16:creationId xmlns:a16="http://schemas.microsoft.com/office/drawing/2014/main" xmlns="" id="{627B1664-110D-462E-B677-EDE8F3A0DDC7}"/>
              </a:ext>
            </a:extLst>
          </p:cNvPr>
          <p:cNvSpPr txBox="1"/>
          <p:nvPr/>
        </p:nvSpPr>
        <p:spPr bwMode="gray">
          <a:xfrm>
            <a:off x="5609662" y="3648914"/>
            <a:ext cx="75373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L3VPN</a:t>
            </a:r>
          </a:p>
        </p:txBody>
      </p:sp>
      <p:sp>
        <p:nvSpPr>
          <p:cNvPr id="169" name="文本框 168">
            <a:extLst>
              <a:ext uri="{FF2B5EF4-FFF2-40B4-BE49-F238E27FC236}">
                <a16:creationId xmlns:a16="http://schemas.microsoft.com/office/drawing/2014/main" xmlns="" id="{416B83BE-49E2-4E39-AB30-F3BDCB827041}"/>
              </a:ext>
            </a:extLst>
          </p:cNvPr>
          <p:cNvSpPr txBox="1"/>
          <p:nvPr/>
        </p:nvSpPr>
        <p:spPr bwMode="gray">
          <a:xfrm>
            <a:off x="5609662" y="4980274"/>
            <a:ext cx="753732"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L2VPN</a:t>
            </a:r>
          </a:p>
        </p:txBody>
      </p:sp>
      <p:sp>
        <p:nvSpPr>
          <p:cNvPr id="188" name="梯形 187">
            <a:extLst>
              <a:ext uri="{FF2B5EF4-FFF2-40B4-BE49-F238E27FC236}">
                <a16:creationId xmlns:a16="http://schemas.microsoft.com/office/drawing/2014/main" xmlns="" id="{6B47D480-1F7C-4185-9F0D-F20CCF43B394}"/>
              </a:ext>
            </a:extLst>
          </p:cNvPr>
          <p:cNvSpPr/>
          <p:nvPr/>
        </p:nvSpPr>
        <p:spPr bwMode="gray">
          <a:xfrm>
            <a:off x="8498591" y="4799791"/>
            <a:ext cx="2639112" cy="881520"/>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文本框 188">
            <a:extLst>
              <a:ext uri="{FF2B5EF4-FFF2-40B4-BE49-F238E27FC236}">
                <a16:creationId xmlns:a16="http://schemas.microsoft.com/office/drawing/2014/main" xmlns="" id="{BF984C49-C75C-4D2A-A763-2FCF3BEA86B1}"/>
              </a:ext>
            </a:extLst>
          </p:cNvPr>
          <p:cNvSpPr txBox="1"/>
          <p:nvPr/>
        </p:nvSpPr>
        <p:spPr bwMode="gray">
          <a:xfrm>
            <a:off x="8675867" y="5373534"/>
            <a:ext cx="2157707"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Transmission private line</a:t>
            </a:r>
          </a:p>
        </p:txBody>
      </p:sp>
      <p:sp>
        <p:nvSpPr>
          <p:cNvPr id="190" name="梯形 189">
            <a:extLst>
              <a:ext uri="{FF2B5EF4-FFF2-40B4-BE49-F238E27FC236}">
                <a16:creationId xmlns:a16="http://schemas.microsoft.com/office/drawing/2014/main" xmlns="" id="{0F192980-F26F-4458-A8FF-3D6BD9237755}"/>
              </a:ext>
            </a:extLst>
          </p:cNvPr>
          <p:cNvSpPr/>
          <p:nvPr/>
        </p:nvSpPr>
        <p:spPr bwMode="gray">
          <a:xfrm>
            <a:off x="8202994" y="3879912"/>
            <a:ext cx="3327948" cy="1030703"/>
          </a:xfrm>
          <a:prstGeom prst="trapezoid">
            <a:avLst>
              <a:gd name="adj" fmla="val 75739"/>
            </a:avLst>
          </a:prstGeom>
          <a:gradFill flip="none" rotWithShape="1">
            <a:gsLst>
              <a:gs pos="0">
                <a:schemeClr val="bg1"/>
              </a:gs>
              <a:gs pos="100000">
                <a:srgbClr val="94DAE2">
                  <a:alpha val="26000"/>
                </a:srgbClr>
              </a:gs>
            </a:gsLst>
            <a:lin ang="5400000" scaled="1"/>
            <a:tileRect/>
          </a:gra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文本框 190">
            <a:extLst>
              <a:ext uri="{FF2B5EF4-FFF2-40B4-BE49-F238E27FC236}">
                <a16:creationId xmlns:a16="http://schemas.microsoft.com/office/drawing/2014/main" xmlns="" id="{96705EBD-A364-4655-BC5D-FDDF8896749B}"/>
              </a:ext>
            </a:extLst>
          </p:cNvPr>
          <p:cNvSpPr txBox="1"/>
          <p:nvPr/>
        </p:nvSpPr>
        <p:spPr bwMode="gray">
          <a:xfrm>
            <a:off x="9015164" y="4397778"/>
            <a:ext cx="1759671" cy="42223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Enterprise's self-built backbone network</a:t>
            </a:r>
          </a:p>
        </p:txBody>
      </p:sp>
      <p:grpSp>
        <p:nvGrpSpPr>
          <p:cNvPr id="235" name="组合 234">
            <a:extLst>
              <a:ext uri="{FF2B5EF4-FFF2-40B4-BE49-F238E27FC236}">
                <a16:creationId xmlns:a16="http://schemas.microsoft.com/office/drawing/2014/main" xmlns="" id="{9D2873A2-A0F4-4F4C-B541-4AB32C1E892B}"/>
              </a:ext>
            </a:extLst>
          </p:cNvPr>
          <p:cNvGrpSpPr/>
          <p:nvPr/>
        </p:nvGrpSpPr>
        <p:grpSpPr bwMode="gray">
          <a:xfrm>
            <a:off x="8700632" y="3570039"/>
            <a:ext cx="2271204" cy="1621487"/>
            <a:chOff x="8691439" y="3922709"/>
            <a:chExt cx="2323375" cy="1658730"/>
          </a:xfrm>
        </p:grpSpPr>
        <p:pic>
          <p:nvPicPr>
            <p:cNvPr id="192" name="图片 191">
              <a:extLst>
                <a:ext uri="{FF2B5EF4-FFF2-40B4-BE49-F238E27FC236}">
                  <a16:creationId xmlns:a16="http://schemas.microsoft.com/office/drawing/2014/main" xmlns="" id="{EFB50A6C-AC8E-4B10-B328-BEE6153A4D33}"/>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691439" y="4252686"/>
              <a:ext cx="360645" cy="293031"/>
            </a:xfrm>
            <a:prstGeom prst="rect">
              <a:avLst/>
            </a:prstGeom>
          </p:spPr>
        </p:pic>
        <p:grpSp>
          <p:nvGrpSpPr>
            <p:cNvPr id="199" name="组合 198">
              <a:extLst>
                <a:ext uri="{FF2B5EF4-FFF2-40B4-BE49-F238E27FC236}">
                  <a16:creationId xmlns:a16="http://schemas.microsoft.com/office/drawing/2014/main" xmlns="" id="{041F205F-1BF9-41BD-96F8-2A8F4914DDBF}"/>
                </a:ext>
              </a:extLst>
            </p:cNvPr>
            <p:cNvGrpSpPr/>
            <p:nvPr/>
          </p:nvGrpSpPr>
          <p:grpSpPr bwMode="gray">
            <a:xfrm>
              <a:off x="9345682" y="3922709"/>
              <a:ext cx="360645" cy="916421"/>
              <a:chOff x="9326151" y="3922709"/>
              <a:chExt cx="360645" cy="916421"/>
            </a:xfrm>
          </p:grpSpPr>
          <p:pic>
            <p:nvPicPr>
              <p:cNvPr id="193" name="图片 192">
                <a:extLst>
                  <a:ext uri="{FF2B5EF4-FFF2-40B4-BE49-F238E27FC236}">
                    <a16:creationId xmlns:a16="http://schemas.microsoft.com/office/drawing/2014/main" xmlns="" id="{336B2684-703B-4238-B6F2-A98AFC738DDF}"/>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9326151" y="3922709"/>
                <a:ext cx="360645" cy="293032"/>
              </a:xfrm>
              <a:prstGeom prst="rect">
                <a:avLst/>
              </a:prstGeom>
            </p:spPr>
          </p:pic>
          <p:pic>
            <p:nvPicPr>
              <p:cNvPr id="194" name="图片 193">
                <a:extLst>
                  <a:ext uri="{FF2B5EF4-FFF2-40B4-BE49-F238E27FC236}">
                    <a16:creationId xmlns:a16="http://schemas.microsoft.com/office/drawing/2014/main" xmlns="" id="{0A53AF18-5A69-4081-8F3E-F4BB85F24127}"/>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9326151" y="4546099"/>
                <a:ext cx="360645" cy="293031"/>
              </a:xfrm>
              <a:prstGeom prst="rect">
                <a:avLst/>
              </a:prstGeom>
            </p:spPr>
          </p:pic>
        </p:grpSp>
        <p:grpSp>
          <p:nvGrpSpPr>
            <p:cNvPr id="200" name="组合 199">
              <a:extLst>
                <a:ext uri="{FF2B5EF4-FFF2-40B4-BE49-F238E27FC236}">
                  <a16:creationId xmlns:a16="http://schemas.microsoft.com/office/drawing/2014/main" xmlns="" id="{904588E5-CD55-4F4D-AD43-7EE1127CD38E}"/>
                </a:ext>
              </a:extLst>
            </p:cNvPr>
            <p:cNvGrpSpPr/>
            <p:nvPr/>
          </p:nvGrpSpPr>
          <p:grpSpPr bwMode="gray">
            <a:xfrm>
              <a:off x="9999925" y="3922711"/>
              <a:ext cx="360645" cy="916422"/>
              <a:chOff x="9930024" y="3922711"/>
              <a:chExt cx="360645" cy="916422"/>
            </a:xfrm>
          </p:grpSpPr>
          <p:pic>
            <p:nvPicPr>
              <p:cNvPr id="195" name="图片 194">
                <a:extLst>
                  <a:ext uri="{FF2B5EF4-FFF2-40B4-BE49-F238E27FC236}">
                    <a16:creationId xmlns:a16="http://schemas.microsoft.com/office/drawing/2014/main" xmlns="" id="{33A81FD8-F179-4F25-B828-AF993C2AEBC6}"/>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9930024" y="3922711"/>
                <a:ext cx="360645" cy="293031"/>
              </a:xfrm>
              <a:prstGeom prst="rect">
                <a:avLst/>
              </a:prstGeom>
            </p:spPr>
          </p:pic>
          <p:pic>
            <p:nvPicPr>
              <p:cNvPr id="196" name="图片 195">
                <a:extLst>
                  <a:ext uri="{FF2B5EF4-FFF2-40B4-BE49-F238E27FC236}">
                    <a16:creationId xmlns:a16="http://schemas.microsoft.com/office/drawing/2014/main" xmlns="" id="{07100FFB-002A-4C25-969F-DFF4A7912B70}"/>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9930024" y="4546102"/>
                <a:ext cx="360645" cy="293031"/>
              </a:xfrm>
              <a:prstGeom prst="rect">
                <a:avLst/>
              </a:prstGeom>
            </p:spPr>
          </p:pic>
        </p:grpSp>
        <p:pic>
          <p:nvPicPr>
            <p:cNvPr id="197" name="图片 196">
              <a:extLst>
                <a:ext uri="{FF2B5EF4-FFF2-40B4-BE49-F238E27FC236}">
                  <a16:creationId xmlns:a16="http://schemas.microsoft.com/office/drawing/2014/main" xmlns="" id="{1823024E-3066-45DC-94E4-3FBE7193FA73}"/>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0654169" y="4252686"/>
              <a:ext cx="360645" cy="293031"/>
            </a:xfrm>
            <a:prstGeom prst="rect">
              <a:avLst/>
            </a:prstGeom>
          </p:spPr>
        </p:pic>
        <p:cxnSp>
          <p:nvCxnSpPr>
            <p:cNvPr id="209" name="直接连接符 208">
              <a:extLst>
                <a:ext uri="{FF2B5EF4-FFF2-40B4-BE49-F238E27FC236}">
                  <a16:creationId xmlns:a16="http://schemas.microsoft.com/office/drawing/2014/main" xmlns="" id="{DD48528B-FDAF-4337-95D0-6E64B485EA2B}"/>
                </a:ext>
              </a:extLst>
            </p:cNvPr>
            <p:cNvCxnSpPr>
              <a:cxnSpLocks/>
              <a:stCxn id="193" idx="1"/>
              <a:endCxn id="192" idx="3"/>
            </p:cNvCxnSpPr>
            <p:nvPr/>
          </p:nvCxnSpPr>
          <p:spPr bwMode="gray">
            <a:xfrm flipH="1">
              <a:off x="9052084" y="4069225"/>
              <a:ext cx="293598" cy="3299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xmlns="" id="{3FE81F2F-1B33-487F-8238-0EC562B9AC1D}"/>
                </a:ext>
              </a:extLst>
            </p:cNvPr>
            <p:cNvCxnSpPr>
              <a:cxnSpLocks/>
              <a:stCxn id="193" idx="3"/>
              <a:endCxn id="195" idx="1"/>
            </p:cNvCxnSpPr>
            <p:nvPr/>
          </p:nvCxnSpPr>
          <p:spPr bwMode="gray">
            <a:xfrm>
              <a:off x="9706327" y="4069225"/>
              <a:ext cx="293599" cy="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xmlns="" id="{BD434BE9-20B0-408A-A2F1-518356D2B5E0}"/>
                </a:ext>
              </a:extLst>
            </p:cNvPr>
            <p:cNvCxnSpPr>
              <a:cxnSpLocks/>
            </p:cNvCxnSpPr>
            <p:nvPr/>
          </p:nvCxnSpPr>
          <p:spPr bwMode="gray">
            <a:xfrm>
              <a:off x="9706327" y="4655747"/>
              <a:ext cx="2935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xmlns="" id="{487F904A-AED7-4E0B-8EBA-8FA0765E76D0}"/>
                </a:ext>
              </a:extLst>
            </p:cNvPr>
            <p:cNvCxnSpPr>
              <a:cxnSpLocks/>
              <a:endCxn id="194" idx="1"/>
            </p:cNvCxnSpPr>
            <p:nvPr/>
          </p:nvCxnSpPr>
          <p:spPr bwMode="gray">
            <a:xfrm>
              <a:off x="9081509" y="4435783"/>
              <a:ext cx="264173" cy="25683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1D5DD04E-09EC-4B9A-994B-7F615DA9B367}"/>
                </a:ext>
              </a:extLst>
            </p:cNvPr>
            <p:cNvCxnSpPr>
              <a:cxnSpLocks/>
              <a:stCxn id="197" idx="1"/>
            </p:cNvCxnSpPr>
            <p:nvPr/>
          </p:nvCxnSpPr>
          <p:spPr bwMode="gray">
            <a:xfrm flipH="1" flipV="1">
              <a:off x="10360571" y="4100892"/>
              <a:ext cx="293598" cy="29831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EE966C30-4436-427E-80F3-16988EC90621}"/>
                </a:ext>
              </a:extLst>
            </p:cNvPr>
            <p:cNvCxnSpPr>
              <a:cxnSpLocks/>
              <a:endCxn id="196" idx="3"/>
            </p:cNvCxnSpPr>
            <p:nvPr/>
          </p:nvCxnSpPr>
          <p:spPr bwMode="gray">
            <a:xfrm flipH="1">
              <a:off x="10360570" y="4465357"/>
              <a:ext cx="291586" cy="22726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xmlns="" id="{8161718A-D53D-4685-B421-B7053FAC36CE}"/>
                </a:ext>
              </a:extLst>
            </p:cNvPr>
            <p:cNvCxnSpPr>
              <a:cxnSpLocks/>
              <a:stCxn id="193" idx="2"/>
              <a:endCxn id="194" idx="0"/>
            </p:cNvCxnSpPr>
            <p:nvPr/>
          </p:nvCxnSpPr>
          <p:spPr bwMode="gray">
            <a:xfrm>
              <a:off x="9526004" y="4215741"/>
              <a:ext cx="0" cy="33035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xmlns="" id="{EEAE8813-E76F-4D0E-92F3-F4F2A2FD6BB0}"/>
                </a:ext>
              </a:extLst>
            </p:cNvPr>
            <p:cNvCxnSpPr>
              <a:cxnSpLocks/>
              <a:stCxn id="195" idx="2"/>
              <a:endCxn id="196" idx="0"/>
            </p:cNvCxnSpPr>
            <p:nvPr/>
          </p:nvCxnSpPr>
          <p:spPr bwMode="gray">
            <a:xfrm>
              <a:off x="10180248" y="4215742"/>
              <a:ext cx="0" cy="3303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xmlns="" id="{91040939-6BA0-41F6-909F-785340EC6BCF}"/>
                </a:ext>
              </a:extLst>
            </p:cNvPr>
            <p:cNvCxnSpPr>
              <a:cxnSpLocks/>
              <a:stCxn id="243" idx="2"/>
              <a:endCxn id="255" idx="1"/>
            </p:cNvCxnSpPr>
            <p:nvPr/>
          </p:nvCxnSpPr>
          <p:spPr bwMode="gray">
            <a:xfrm flipV="1">
              <a:off x="9474267" y="5580648"/>
              <a:ext cx="666912" cy="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6" name="Group 69">
            <a:extLst>
              <a:ext uri="{FF2B5EF4-FFF2-40B4-BE49-F238E27FC236}">
                <a16:creationId xmlns:a16="http://schemas.microsoft.com/office/drawing/2014/main" xmlns="" id="{97F2D451-D457-4556-8B1F-E6A32C95F230}"/>
              </a:ext>
            </a:extLst>
          </p:cNvPr>
          <p:cNvGrpSpPr>
            <a:grpSpLocks noChangeAspect="1"/>
          </p:cNvGrpSpPr>
          <p:nvPr/>
        </p:nvGrpSpPr>
        <p:grpSpPr bwMode="gray">
          <a:xfrm>
            <a:off x="9252686" y="5054214"/>
            <a:ext cx="325213" cy="270495"/>
            <a:chOff x="2565" y="1898"/>
            <a:chExt cx="630" cy="524"/>
          </a:xfrm>
        </p:grpSpPr>
        <p:sp>
          <p:nvSpPr>
            <p:cNvPr id="237" name="AutoShape 68">
              <a:extLst>
                <a:ext uri="{FF2B5EF4-FFF2-40B4-BE49-F238E27FC236}">
                  <a16:creationId xmlns:a16="http://schemas.microsoft.com/office/drawing/2014/main" xmlns="" id="{6677A271-D5AF-49BC-B554-124C2D68929E}"/>
                </a:ext>
              </a:extLst>
            </p:cNvPr>
            <p:cNvSpPr>
              <a:spLocks noChangeAspect="1" noChangeArrowheads="1" noTextEdit="1"/>
            </p:cNvSpPr>
            <p:nvPr/>
          </p:nvSpPr>
          <p:spPr bwMode="gray">
            <a:xfrm>
              <a:off x="2565" y="1898"/>
              <a:ext cx="630"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Freeform 70">
              <a:extLst>
                <a:ext uri="{FF2B5EF4-FFF2-40B4-BE49-F238E27FC236}">
                  <a16:creationId xmlns:a16="http://schemas.microsoft.com/office/drawing/2014/main" xmlns="" id="{E9A1B2BF-D858-4611-AA66-6DD49A14E534}"/>
                </a:ext>
              </a:extLst>
            </p:cNvPr>
            <p:cNvSpPr>
              <a:spLocks/>
            </p:cNvSpPr>
            <p:nvPr/>
          </p:nvSpPr>
          <p:spPr bwMode="gray">
            <a:xfrm>
              <a:off x="2567" y="1901"/>
              <a:ext cx="628" cy="521"/>
            </a:xfrm>
            <a:custGeom>
              <a:avLst/>
              <a:gdLst>
                <a:gd name="T0" fmla="*/ 263 w 263"/>
                <a:gd name="T1" fmla="*/ 195 h 218"/>
                <a:gd name="T2" fmla="*/ 240 w 263"/>
                <a:gd name="T3" fmla="*/ 218 h 218"/>
                <a:gd name="T4" fmla="*/ 24 w 263"/>
                <a:gd name="T5" fmla="*/ 218 h 218"/>
                <a:gd name="T6" fmla="*/ 0 w 263"/>
                <a:gd name="T7" fmla="*/ 195 h 218"/>
                <a:gd name="T8" fmla="*/ 0 w 263"/>
                <a:gd name="T9" fmla="*/ 24 h 218"/>
                <a:gd name="T10" fmla="*/ 24 w 263"/>
                <a:gd name="T11" fmla="*/ 0 h 218"/>
                <a:gd name="T12" fmla="*/ 240 w 263"/>
                <a:gd name="T13" fmla="*/ 0 h 218"/>
                <a:gd name="T14" fmla="*/ 263 w 263"/>
                <a:gd name="T15" fmla="*/ 24 h 218"/>
                <a:gd name="T16" fmla="*/ 263 w 263"/>
                <a:gd name="T17" fmla="*/ 19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18">
                  <a:moveTo>
                    <a:pt x="263" y="195"/>
                  </a:moveTo>
                  <a:cubicBezTo>
                    <a:pt x="263" y="208"/>
                    <a:pt x="253" y="218"/>
                    <a:pt x="240" y="218"/>
                  </a:cubicBezTo>
                  <a:cubicBezTo>
                    <a:pt x="24" y="218"/>
                    <a:pt x="24" y="218"/>
                    <a:pt x="24" y="218"/>
                  </a:cubicBezTo>
                  <a:cubicBezTo>
                    <a:pt x="10" y="218"/>
                    <a:pt x="0" y="208"/>
                    <a:pt x="0" y="195"/>
                  </a:cubicBezTo>
                  <a:cubicBezTo>
                    <a:pt x="0" y="24"/>
                    <a:pt x="0" y="24"/>
                    <a:pt x="0" y="24"/>
                  </a:cubicBezTo>
                  <a:cubicBezTo>
                    <a:pt x="0" y="10"/>
                    <a:pt x="10" y="0"/>
                    <a:pt x="24" y="0"/>
                  </a:cubicBezTo>
                  <a:cubicBezTo>
                    <a:pt x="240" y="0"/>
                    <a:pt x="240" y="0"/>
                    <a:pt x="240" y="0"/>
                  </a:cubicBezTo>
                  <a:cubicBezTo>
                    <a:pt x="253" y="0"/>
                    <a:pt x="263" y="10"/>
                    <a:pt x="263" y="24"/>
                  </a:cubicBezTo>
                  <a:cubicBezTo>
                    <a:pt x="263" y="195"/>
                    <a:pt x="263" y="195"/>
                    <a:pt x="263" y="195"/>
                  </a:cubicBezTo>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71">
              <a:extLst>
                <a:ext uri="{FF2B5EF4-FFF2-40B4-BE49-F238E27FC236}">
                  <a16:creationId xmlns:a16="http://schemas.microsoft.com/office/drawing/2014/main" xmlns="" id="{C2AC8535-79F7-4026-A997-C0548C29E70F}"/>
                </a:ext>
              </a:extLst>
            </p:cNvPr>
            <p:cNvSpPr>
              <a:spLocks/>
            </p:cNvSpPr>
            <p:nvPr/>
          </p:nvSpPr>
          <p:spPr bwMode="gray">
            <a:xfrm>
              <a:off x="3011" y="1979"/>
              <a:ext cx="77" cy="362"/>
            </a:xfrm>
            <a:custGeom>
              <a:avLst/>
              <a:gdLst>
                <a:gd name="T0" fmla="*/ 0 w 77"/>
                <a:gd name="T1" fmla="*/ 362 h 362"/>
                <a:gd name="T2" fmla="*/ 77 w 77"/>
                <a:gd name="T3" fmla="*/ 309 h 362"/>
                <a:gd name="T4" fmla="*/ 77 w 77"/>
                <a:gd name="T5" fmla="*/ 55 h 362"/>
                <a:gd name="T6" fmla="*/ 0 w 77"/>
                <a:gd name="T7" fmla="*/ 0 h 362"/>
                <a:gd name="T8" fmla="*/ 0 w 77"/>
                <a:gd name="T9" fmla="*/ 362 h 362"/>
              </a:gdLst>
              <a:ahLst/>
              <a:cxnLst>
                <a:cxn ang="0">
                  <a:pos x="T0" y="T1"/>
                </a:cxn>
                <a:cxn ang="0">
                  <a:pos x="T2" y="T3"/>
                </a:cxn>
                <a:cxn ang="0">
                  <a:pos x="T4" y="T5"/>
                </a:cxn>
                <a:cxn ang="0">
                  <a:pos x="T6" y="T7"/>
                </a:cxn>
                <a:cxn ang="0">
                  <a:pos x="T8" y="T9"/>
                </a:cxn>
              </a:cxnLst>
              <a:rect l="0" t="0" r="r" b="b"/>
              <a:pathLst>
                <a:path w="77" h="362">
                  <a:moveTo>
                    <a:pt x="0" y="362"/>
                  </a:moveTo>
                  <a:lnTo>
                    <a:pt x="77" y="309"/>
                  </a:lnTo>
                  <a:lnTo>
                    <a:pt x="77" y="55"/>
                  </a:lnTo>
                  <a:lnTo>
                    <a:pt x="0" y="0"/>
                  </a:lnTo>
                  <a:lnTo>
                    <a:pt x="0"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72">
              <a:extLst>
                <a:ext uri="{FF2B5EF4-FFF2-40B4-BE49-F238E27FC236}">
                  <a16:creationId xmlns:a16="http://schemas.microsoft.com/office/drawing/2014/main" xmlns="" id="{64534911-2E77-4702-A92F-EF956F368498}"/>
                </a:ext>
              </a:extLst>
            </p:cNvPr>
            <p:cNvSpPr>
              <a:spLocks/>
            </p:cNvSpPr>
            <p:nvPr/>
          </p:nvSpPr>
          <p:spPr bwMode="gray">
            <a:xfrm>
              <a:off x="2675" y="1979"/>
              <a:ext cx="76" cy="362"/>
            </a:xfrm>
            <a:custGeom>
              <a:avLst/>
              <a:gdLst>
                <a:gd name="T0" fmla="*/ 76 w 76"/>
                <a:gd name="T1" fmla="*/ 362 h 362"/>
                <a:gd name="T2" fmla="*/ 0 w 76"/>
                <a:gd name="T3" fmla="*/ 309 h 362"/>
                <a:gd name="T4" fmla="*/ 0 w 76"/>
                <a:gd name="T5" fmla="*/ 55 h 362"/>
                <a:gd name="T6" fmla="*/ 76 w 76"/>
                <a:gd name="T7" fmla="*/ 0 h 362"/>
                <a:gd name="T8" fmla="*/ 76 w 76"/>
                <a:gd name="T9" fmla="*/ 362 h 362"/>
              </a:gdLst>
              <a:ahLst/>
              <a:cxnLst>
                <a:cxn ang="0">
                  <a:pos x="T0" y="T1"/>
                </a:cxn>
                <a:cxn ang="0">
                  <a:pos x="T2" y="T3"/>
                </a:cxn>
                <a:cxn ang="0">
                  <a:pos x="T4" y="T5"/>
                </a:cxn>
                <a:cxn ang="0">
                  <a:pos x="T6" y="T7"/>
                </a:cxn>
                <a:cxn ang="0">
                  <a:pos x="T8" y="T9"/>
                </a:cxn>
              </a:cxnLst>
              <a:rect l="0" t="0" r="r" b="b"/>
              <a:pathLst>
                <a:path w="76" h="362">
                  <a:moveTo>
                    <a:pt x="76" y="362"/>
                  </a:moveTo>
                  <a:lnTo>
                    <a:pt x="0" y="309"/>
                  </a:lnTo>
                  <a:lnTo>
                    <a:pt x="0" y="55"/>
                  </a:lnTo>
                  <a:lnTo>
                    <a:pt x="76" y="0"/>
                  </a:lnTo>
                  <a:lnTo>
                    <a:pt x="76"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73">
              <a:extLst>
                <a:ext uri="{FF2B5EF4-FFF2-40B4-BE49-F238E27FC236}">
                  <a16:creationId xmlns:a16="http://schemas.microsoft.com/office/drawing/2014/main" xmlns="" id="{8CEE4D81-2D3D-4B08-A20A-7D31F0ED2854}"/>
                </a:ext>
              </a:extLst>
            </p:cNvPr>
            <p:cNvSpPr>
              <a:spLocks/>
            </p:cNvSpPr>
            <p:nvPr/>
          </p:nvSpPr>
          <p:spPr bwMode="gray">
            <a:xfrm>
              <a:off x="2942" y="2025"/>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Rectangle 74">
              <a:extLst>
                <a:ext uri="{FF2B5EF4-FFF2-40B4-BE49-F238E27FC236}">
                  <a16:creationId xmlns:a16="http://schemas.microsoft.com/office/drawing/2014/main" xmlns="" id="{01DBD22C-2E61-451D-89E4-117A099D30FC}"/>
                </a:ext>
              </a:extLst>
            </p:cNvPr>
            <p:cNvSpPr>
              <a:spLocks noChangeArrowheads="1"/>
            </p:cNvSpPr>
            <p:nvPr/>
          </p:nvSpPr>
          <p:spPr bwMode="gray">
            <a:xfrm>
              <a:off x="2787" y="2046"/>
              <a:ext cx="160" cy="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75">
              <a:extLst>
                <a:ext uri="{FF2B5EF4-FFF2-40B4-BE49-F238E27FC236}">
                  <a16:creationId xmlns:a16="http://schemas.microsoft.com/office/drawing/2014/main" xmlns="" id="{866CA2D2-615F-4099-BE5E-E44496FC9E13}"/>
                </a:ext>
              </a:extLst>
            </p:cNvPr>
            <p:cNvSpPr>
              <a:spLocks/>
            </p:cNvSpPr>
            <p:nvPr/>
          </p:nvSpPr>
          <p:spPr bwMode="gray">
            <a:xfrm>
              <a:off x="2942" y="2125"/>
              <a:ext cx="36" cy="75"/>
            </a:xfrm>
            <a:custGeom>
              <a:avLst/>
              <a:gdLst>
                <a:gd name="T0" fmla="*/ 0 w 36"/>
                <a:gd name="T1" fmla="*/ 75 h 75"/>
                <a:gd name="T2" fmla="*/ 0 w 36"/>
                <a:gd name="T3" fmla="*/ 0 h 75"/>
                <a:gd name="T4" fmla="*/ 36 w 36"/>
                <a:gd name="T5" fmla="*/ 39 h 75"/>
                <a:gd name="T6" fmla="*/ 0 w 36"/>
                <a:gd name="T7" fmla="*/ 75 h 75"/>
              </a:gdLst>
              <a:ahLst/>
              <a:cxnLst>
                <a:cxn ang="0">
                  <a:pos x="T0" y="T1"/>
                </a:cxn>
                <a:cxn ang="0">
                  <a:pos x="T2" y="T3"/>
                </a:cxn>
                <a:cxn ang="0">
                  <a:pos x="T4" y="T5"/>
                </a:cxn>
                <a:cxn ang="0">
                  <a:pos x="T6" y="T7"/>
                </a:cxn>
              </a:cxnLst>
              <a:rect l="0" t="0" r="r" b="b"/>
              <a:pathLst>
                <a:path w="36" h="75">
                  <a:moveTo>
                    <a:pt x="0" y="75"/>
                  </a:moveTo>
                  <a:lnTo>
                    <a:pt x="0" y="0"/>
                  </a:lnTo>
                  <a:lnTo>
                    <a:pt x="36" y="39"/>
                  </a:lnTo>
                  <a:lnTo>
                    <a:pt x="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Rectangle 76">
              <a:extLst>
                <a:ext uri="{FF2B5EF4-FFF2-40B4-BE49-F238E27FC236}">
                  <a16:creationId xmlns:a16="http://schemas.microsoft.com/office/drawing/2014/main" xmlns="" id="{0498C013-EA77-459F-99FB-DCA37B95F83C}"/>
                </a:ext>
              </a:extLst>
            </p:cNvPr>
            <p:cNvSpPr>
              <a:spLocks noChangeArrowheads="1"/>
            </p:cNvSpPr>
            <p:nvPr/>
          </p:nvSpPr>
          <p:spPr bwMode="gray">
            <a:xfrm>
              <a:off x="2787" y="21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77">
              <a:extLst>
                <a:ext uri="{FF2B5EF4-FFF2-40B4-BE49-F238E27FC236}">
                  <a16:creationId xmlns:a16="http://schemas.microsoft.com/office/drawing/2014/main" xmlns="" id="{C1EE1C3A-56CE-4029-8BB7-AF0F35C748E8}"/>
                </a:ext>
              </a:extLst>
            </p:cNvPr>
            <p:cNvSpPr>
              <a:spLocks/>
            </p:cNvSpPr>
            <p:nvPr/>
          </p:nvSpPr>
          <p:spPr bwMode="gray">
            <a:xfrm>
              <a:off x="2942" y="2226"/>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Rectangle 78">
              <a:extLst>
                <a:ext uri="{FF2B5EF4-FFF2-40B4-BE49-F238E27FC236}">
                  <a16:creationId xmlns:a16="http://schemas.microsoft.com/office/drawing/2014/main" xmlns="" id="{F8F5E63D-FD4B-4290-9FC1-E17E547730B8}"/>
                </a:ext>
              </a:extLst>
            </p:cNvPr>
            <p:cNvSpPr>
              <a:spLocks noChangeArrowheads="1"/>
            </p:cNvSpPr>
            <p:nvPr/>
          </p:nvSpPr>
          <p:spPr bwMode="gray">
            <a:xfrm>
              <a:off x="2787" y="22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7" name="Group 69">
            <a:extLst>
              <a:ext uri="{FF2B5EF4-FFF2-40B4-BE49-F238E27FC236}">
                <a16:creationId xmlns:a16="http://schemas.microsoft.com/office/drawing/2014/main" xmlns="" id="{2631EF78-8EE9-49F2-8E50-D60DBA33E099}"/>
              </a:ext>
            </a:extLst>
          </p:cNvPr>
          <p:cNvGrpSpPr>
            <a:grpSpLocks noChangeAspect="1"/>
          </p:cNvGrpSpPr>
          <p:nvPr/>
        </p:nvGrpSpPr>
        <p:grpSpPr bwMode="gray">
          <a:xfrm>
            <a:off x="10003220" y="5054214"/>
            <a:ext cx="325213" cy="270495"/>
            <a:chOff x="2565" y="1898"/>
            <a:chExt cx="630" cy="524"/>
          </a:xfrm>
        </p:grpSpPr>
        <p:sp>
          <p:nvSpPr>
            <p:cNvPr id="248" name="AutoShape 68">
              <a:extLst>
                <a:ext uri="{FF2B5EF4-FFF2-40B4-BE49-F238E27FC236}">
                  <a16:creationId xmlns:a16="http://schemas.microsoft.com/office/drawing/2014/main" xmlns="" id="{BCBE3C85-1CD5-4F85-9B53-B9B8C693FBC6}"/>
                </a:ext>
              </a:extLst>
            </p:cNvPr>
            <p:cNvSpPr>
              <a:spLocks noChangeAspect="1" noChangeArrowheads="1" noTextEdit="1"/>
            </p:cNvSpPr>
            <p:nvPr/>
          </p:nvSpPr>
          <p:spPr bwMode="gray">
            <a:xfrm>
              <a:off x="2565" y="1898"/>
              <a:ext cx="630"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70">
              <a:extLst>
                <a:ext uri="{FF2B5EF4-FFF2-40B4-BE49-F238E27FC236}">
                  <a16:creationId xmlns:a16="http://schemas.microsoft.com/office/drawing/2014/main" xmlns="" id="{94F8429C-93E9-4A8E-AC61-7D368D23832A}"/>
                </a:ext>
              </a:extLst>
            </p:cNvPr>
            <p:cNvSpPr>
              <a:spLocks/>
            </p:cNvSpPr>
            <p:nvPr/>
          </p:nvSpPr>
          <p:spPr bwMode="gray">
            <a:xfrm>
              <a:off x="2567" y="1901"/>
              <a:ext cx="628" cy="521"/>
            </a:xfrm>
            <a:custGeom>
              <a:avLst/>
              <a:gdLst>
                <a:gd name="T0" fmla="*/ 263 w 263"/>
                <a:gd name="T1" fmla="*/ 195 h 218"/>
                <a:gd name="T2" fmla="*/ 240 w 263"/>
                <a:gd name="T3" fmla="*/ 218 h 218"/>
                <a:gd name="T4" fmla="*/ 24 w 263"/>
                <a:gd name="T5" fmla="*/ 218 h 218"/>
                <a:gd name="T6" fmla="*/ 0 w 263"/>
                <a:gd name="T7" fmla="*/ 195 h 218"/>
                <a:gd name="T8" fmla="*/ 0 w 263"/>
                <a:gd name="T9" fmla="*/ 24 h 218"/>
                <a:gd name="T10" fmla="*/ 24 w 263"/>
                <a:gd name="T11" fmla="*/ 0 h 218"/>
                <a:gd name="T12" fmla="*/ 240 w 263"/>
                <a:gd name="T13" fmla="*/ 0 h 218"/>
                <a:gd name="T14" fmla="*/ 263 w 263"/>
                <a:gd name="T15" fmla="*/ 24 h 218"/>
                <a:gd name="T16" fmla="*/ 263 w 263"/>
                <a:gd name="T17" fmla="*/ 19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218">
                  <a:moveTo>
                    <a:pt x="263" y="195"/>
                  </a:moveTo>
                  <a:cubicBezTo>
                    <a:pt x="263" y="208"/>
                    <a:pt x="253" y="218"/>
                    <a:pt x="240" y="218"/>
                  </a:cubicBezTo>
                  <a:cubicBezTo>
                    <a:pt x="24" y="218"/>
                    <a:pt x="24" y="218"/>
                    <a:pt x="24" y="218"/>
                  </a:cubicBezTo>
                  <a:cubicBezTo>
                    <a:pt x="10" y="218"/>
                    <a:pt x="0" y="208"/>
                    <a:pt x="0" y="195"/>
                  </a:cubicBezTo>
                  <a:cubicBezTo>
                    <a:pt x="0" y="24"/>
                    <a:pt x="0" y="24"/>
                    <a:pt x="0" y="24"/>
                  </a:cubicBezTo>
                  <a:cubicBezTo>
                    <a:pt x="0" y="10"/>
                    <a:pt x="10" y="0"/>
                    <a:pt x="24" y="0"/>
                  </a:cubicBezTo>
                  <a:cubicBezTo>
                    <a:pt x="240" y="0"/>
                    <a:pt x="240" y="0"/>
                    <a:pt x="240" y="0"/>
                  </a:cubicBezTo>
                  <a:cubicBezTo>
                    <a:pt x="253" y="0"/>
                    <a:pt x="263" y="10"/>
                    <a:pt x="263" y="24"/>
                  </a:cubicBezTo>
                  <a:cubicBezTo>
                    <a:pt x="263" y="195"/>
                    <a:pt x="263" y="195"/>
                    <a:pt x="263" y="195"/>
                  </a:cubicBezTo>
                </a:path>
              </a:pathLst>
            </a:custGeom>
            <a:solidFill>
              <a:srgbClr val="0C63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71">
              <a:extLst>
                <a:ext uri="{FF2B5EF4-FFF2-40B4-BE49-F238E27FC236}">
                  <a16:creationId xmlns:a16="http://schemas.microsoft.com/office/drawing/2014/main" xmlns="" id="{2793C96E-4727-4F8C-A344-4507D3696A81}"/>
                </a:ext>
              </a:extLst>
            </p:cNvPr>
            <p:cNvSpPr>
              <a:spLocks/>
            </p:cNvSpPr>
            <p:nvPr/>
          </p:nvSpPr>
          <p:spPr bwMode="gray">
            <a:xfrm>
              <a:off x="3011" y="1979"/>
              <a:ext cx="77" cy="362"/>
            </a:xfrm>
            <a:custGeom>
              <a:avLst/>
              <a:gdLst>
                <a:gd name="T0" fmla="*/ 0 w 77"/>
                <a:gd name="T1" fmla="*/ 362 h 362"/>
                <a:gd name="T2" fmla="*/ 77 w 77"/>
                <a:gd name="T3" fmla="*/ 309 h 362"/>
                <a:gd name="T4" fmla="*/ 77 w 77"/>
                <a:gd name="T5" fmla="*/ 55 h 362"/>
                <a:gd name="T6" fmla="*/ 0 w 77"/>
                <a:gd name="T7" fmla="*/ 0 h 362"/>
                <a:gd name="T8" fmla="*/ 0 w 77"/>
                <a:gd name="T9" fmla="*/ 362 h 362"/>
              </a:gdLst>
              <a:ahLst/>
              <a:cxnLst>
                <a:cxn ang="0">
                  <a:pos x="T0" y="T1"/>
                </a:cxn>
                <a:cxn ang="0">
                  <a:pos x="T2" y="T3"/>
                </a:cxn>
                <a:cxn ang="0">
                  <a:pos x="T4" y="T5"/>
                </a:cxn>
                <a:cxn ang="0">
                  <a:pos x="T6" y="T7"/>
                </a:cxn>
                <a:cxn ang="0">
                  <a:pos x="T8" y="T9"/>
                </a:cxn>
              </a:cxnLst>
              <a:rect l="0" t="0" r="r" b="b"/>
              <a:pathLst>
                <a:path w="77" h="362">
                  <a:moveTo>
                    <a:pt x="0" y="362"/>
                  </a:moveTo>
                  <a:lnTo>
                    <a:pt x="77" y="309"/>
                  </a:lnTo>
                  <a:lnTo>
                    <a:pt x="77" y="55"/>
                  </a:lnTo>
                  <a:lnTo>
                    <a:pt x="0" y="0"/>
                  </a:lnTo>
                  <a:lnTo>
                    <a:pt x="0"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72">
              <a:extLst>
                <a:ext uri="{FF2B5EF4-FFF2-40B4-BE49-F238E27FC236}">
                  <a16:creationId xmlns:a16="http://schemas.microsoft.com/office/drawing/2014/main" xmlns="" id="{D9A5A510-8F6E-4D1B-BE43-755BEA380710}"/>
                </a:ext>
              </a:extLst>
            </p:cNvPr>
            <p:cNvSpPr>
              <a:spLocks/>
            </p:cNvSpPr>
            <p:nvPr/>
          </p:nvSpPr>
          <p:spPr bwMode="gray">
            <a:xfrm>
              <a:off x="2675" y="1979"/>
              <a:ext cx="76" cy="362"/>
            </a:xfrm>
            <a:custGeom>
              <a:avLst/>
              <a:gdLst>
                <a:gd name="T0" fmla="*/ 76 w 76"/>
                <a:gd name="T1" fmla="*/ 362 h 362"/>
                <a:gd name="T2" fmla="*/ 0 w 76"/>
                <a:gd name="T3" fmla="*/ 309 h 362"/>
                <a:gd name="T4" fmla="*/ 0 w 76"/>
                <a:gd name="T5" fmla="*/ 55 h 362"/>
                <a:gd name="T6" fmla="*/ 76 w 76"/>
                <a:gd name="T7" fmla="*/ 0 h 362"/>
                <a:gd name="T8" fmla="*/ 76 w 76"/>
                <a:gd name="T9" fmla="*/ 362 h 362"/>
              </a:gdLst>
              <a:ahLst/>
              <a:cxnLst>
                <a:cxn ang="0">
                  <a:pos x="T0" y="T1"/>
                </a:cxn>
                <a:cxn ang="0">
                  <a:pos x="T2" y="T3"/>
                </a:cxn>
                <a:cxn ang="0">
                  <a:pos x="T4" y="T5"/>
                </a:cxn>
                <a:cxn ang="0">
                  <a:pos x="T6" y="T7"/>
                </a:cxn>
                <a:cxn ang="0">
                  <a:pos x="T8" y="T9"/>
                </a:cxn>
              </a:cxnLst>
              <a:rect l="0" t="0" r="r" b="b"/>
              <a:pathLst>
                <a:path w="76" h="362">
                  <a:moveTo>
                    <a:pt x="76" y="362"/>
                  </a:moveTo>
                  <a:lnTo>
                    <a:pt x="0" y="309"/>
                  </a:lnTo>
                  <a:lnTo>
                    <a:pt x="0" y="55"/>
                  </a:lnTo>
                  <a:lnTo>
                    <a:pt x="76" y="0"/>
                  </a:lnTo>
                  <a:lnTo>
                    <a:pt x="76" y="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73">
              <a:extLst>
                <a:ext uri="{FF2B5EF4-FFF2-40B4-BE49-F238E27FC236}">
                  <a16:creationId xmlns:a16="http://schemas.microsoft.com/office/drawing/2014/main" xmlns="" id="{23616306-AF81-4C38-8ABD-C0BADE2EFCF3}"/>
                </a:ext>
              </a:extLst>
            </p:cNvPr>
            <p:cNvSpPr>
              <a:spLocks/>
            </p:cNvSpPr>
            <p:nvPr/>
          </p:nvSpPr>
          <p:spPr bwMode="gray">
            <a:xfrm>
              <a:off x="2942" y="2025"/>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Rectangle 74">
              <a:extLst>
                <a:ext uri="{FF2B5EF4-FFF2-40B4-BE49-F238E27FC236}">
                  <a16:creationId xmlns:a16="http://schemas.microsoft.com/office/drawing/2014/main" xmlns="" id="{F6C7C6D7-9FCA-4590-BD70-8438EAD9328D}"/>
                </a:ext>
              </a:extLst>
            </p:cNvPr>
            <p:cNvSpPr>
              <a:spLocks noChangeArrowheads="1"/>
            </p:cNvSpPr>
            <p:nvPr/>
          </p:nvSpPr>
          <p:spPr bwMode="gray">
            <a:xfrm>
              <a:off x="2787" y="2046"/>
              <a:ext cx="160" cy="3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Freeform 75">
              <a:extLst>
                <a:ext uri="{FF2B5EF4-FFF2-40B4-BE49-F238E27FC236}">
                  <a16:creationId xmlns:a16="http://schemas.microsoft.com/office/drawing/2014/main" xmlns="" id="{9DFE8DD7-BAE9-424E-A1CB-65933182CE35}"/>
                </a:ext>
              </a:extLst>
            </p:cNvPr>
            <p:cNvSpPr>
              <a:spLocks/>
            </p:cNvSpPr>
            <p:nvPr/>
          </p:nvSpPr>
          <p:spPr bwMode="gray">
            <a:xfrm>
              <a:off x="2942" y="2125"/>
              <a:ext cx="36" cy="75"/>
            </a:xfrm>
            <a:custGeom>
              <a:avLst/>
              <a:gdLst>
                <a:gd name="T0" fmla="*/ 0 w 36"/>
                <a:gd name="T1" fmla="*/ 75 h 75"/>
                <a:gd name="T2" fmla="*/ 0 w 36"/>
                <a:gd name="T3" fmla="*/ 0 h 75"/>
                <a:gd name="T4" fmla="*/ 36 w 36"/>
                <a:gd name="T5" fmla="*/ 39 h 75"/>
                <a:gd name="T6" fmla="*/ 0 w 36"/>
                <a:gd name="T7" fmla="*/ 75 h 75"/>
              </a:gdLst>
              <a:ahLst/>
              <a:cxnLst>
                <a:cxn ang="0">
                  <a:pos x="T0" y="T1"/>
                </a:cxn>
                <a:cxn ang="0">
                  <a:pos x="T2" y="T3"/>
                </a:cxn>
                <a:cxn ang="0">
                  <a:pos x="T4" y="T5"/>
                </a:cxn>
                <a:cxn ang="0">
                  <a:pos x="T6" y="T7"/>
                </a:cxn>
              </a:cxnLst>
              <a:rect l="0" t="0" r="r" b="b"/>
              <a:pathLst>
                <a:path w="36" h="75">
                  <a:moveTo>
                    <a:pt x="0" y="75"/>
                  </a:moveTo>
                  <a:lnTo>
                    <a:pt x="0" y="0"/>
                  </a:lnTo>
                  <a:lnTo>
                    <a:pt x="36" y="39"/>
                  </a:lnTo>
                  <a:lnTo>
                    <a:pt x="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Rectangle 76">
              <a:extLst>
                <a:ext uri="{FF2B5EF4-FFF2-40B4-BE49-F238E27FC236}">
                  <a16:creationId xmlns:a16="http://schemas.microsoft.com/office/drawing/2014/main" xmlns="" id="{91BE1109-8836-4AC7-B69F-99A4B14A4724}"/>
                </a:ext>
              </a:extLst>
            </p:cNvPr>
            <p:cNvSpPr>
              <a:spLocks noChangeArrowheads="1"/>
            </p:cNvSpPr>
            <p:nvPr/>
          </p:nvSpPr>
          <p:spPr bwMode="gray">
            <a:xfrm>
              <a:off x="2787" y="21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77">
              <a:extLst>
                <a:ext uri="{FF2B5EF4-FFF2-40B4-BE49-F238E27FC236}">
                  <a16:creationId xmlns:a16="http://schemas.microsoft.com/office/drawing/2014/main" xmlns="" id="{E7126C0D-F344-4E8A-B805-96BC90918A36}"/>
                </a:ext>
              </a:extLst>
            </p:cNvPr>
            <p:cNvSpPr>
              <a:spLocks/>
            </p:cNvSpPr>
            <p:nvPr/>
          </p:nvSpPr>
          <p:spPr bwMode="gray">
            <a:xfrm>
              <a:off x="2942" y="2226"/>
              <a:ext cx="36" cy="74"/>
            </a:xfrm>
            <a:custGeom>
              <a:avLst/>
              <a:gdLst>
                <a:gd name="T0" fmla="*/ 0 w 36"/>
                <a:gd name="T1" fmla="*/ 74 h 74"/>
                <a:gd name="T2" fmla="*/ 0 w 36"/>
                <a:gd name="T3" fmla="*/ 0 h 74"/>
                <a:gd name="T4" fmla="*/ 36 w 36"/>
                <a:gd name="T5" fmla="*/ 38 h 74"/>
                <a:gd name="T6" fmla="*/ 0 w 36"/>
                <a:gd name="T7" fmla="*/ 74 h 74"/>
              </a:gdLst>
              <a:ahLst/>
              <a:cxnLst>
                <a:cxn ang="0">
                  <a:pos x="T0" y="T1"/>
                </a:cxn>
                <a:cxn ang="0">
                  <a:pos x="T2" y="T3"/>
                </a:cxn>
                <a:cxn ang="0">
                  <a:pos x="T4" y="T5"/>
                </a:cxn>
                <a:cxn ang="0">
                  <a:pos x="T6" y="T7"/>
                </a:cxn>
              </a:cxnLst>
              <a:rect l="0" t="0" r="r" b="b"/>
              <a:pathLst>
                <a:path w="36" h="74">
                  <a:moveTo>
                    <a:pt x="0" y="74"/>
                  </a:moveTo>
                  <a:lnTo>
                    <a:pt x="0" y="0"/>
                  </a:lnTo>
                  <a:lnTo>
                    <a:pt x="36" y="38"/>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Rectangle 78">
              <a:extLst>
                <a:ext uri="{FF2B5EF4-FFF2-40B4-BE49-F238E27FC236}">
                  <a16:creationId xmlns:a16="http://schemas.microsoft.com/office/drawing/2014/main" xmlns="" id="{0E68C829-7AE4-4E81-BFCA-ABF5B7F41CF1}"/>
                </a:ext>
              </a:extLst>
            </p:cNvPr>
            <p:cNvSpPr>
              <a:spLocks noChangeArrowheads="1"/>
            </p:cNvSpPr>
            <p:nvPr/>
          </p:nvSpPr>
          <p:spPr bwMode="gray">
            <a:xfrm>
              <a:off x="2787" y="2247"/>
              <a:ext cx="160" cy="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1" name="文本框 110">
            <a:extLst>
              <a:ext uri="{FF2B5EF4-FFF2-40B4-BE49-F238E27FC236}">
                <a16:creationId xmlns:a16="http://schemas.microsoft.com/office/drawing/2014/main" xmlns="" id="{B3509705-E96A-4D88-B436-D2E9A6C077D6}"/>
              </a:ext>
            </a:extLst>
          </p:cNvPr>
          <p:cNvSpPr txBox="1"/>
          <p:nvPr/>
        </p:nvSpPr>
        <p:spPr bwMode="gray">
          <a:xfrm>
            <a:off x="364076" y="4305598"/>
            <a:ext cx="1080745" cy="520996"/>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Dial-up line</a:t>
            </a:r>
          </a:p>
        </p:txBody>
      </p:sp>
      <p:sp>
        <p:nvSpPr>
          <p:cNvPr id="112" name="文本框 111">
            <a:extLst>
              <a:ext uri="{FF2B5EF4-FFF2-40B4-BE49-F238E27FC236}">
                <a16:creationId xmlns:a16="http://schemas.microsoft.com/office/drawing/2014/main" xmlns="" id="{EE4C54A0-AC3C-43E7-AD5C-539E0C8E2D44}"/>
              </a:ext>
            </a:extLst>
          </p:cNvPr>
          <p:cNvSpPr txBox="1"/>
          <p:nvPr/>
        </p:nvSpPr>
        <p:spPr bwMode="gray">
          <a:xfrm>
            <a:off x="1541954" y="4387088"/>
            <a:ext cx="1390093"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xDSL, xPON</a:t>
            </a:r>
          </a:p>
        </p:txBody>
      </p:sp>
      <p:sp>
        <p:nvSpPr>
          <p:cNvPr id="113" name="文本框 112">
            <a:extLst>
              <a:ext uri="{FF2B5EF4-FFF2-40B4-BE49-F238E27FC236}">
                <a16:creationId xmlns:a16="http://schemas.microsoft.com/office/drawing/2014/main" xmlns="" id="{DE1C7757-6C9B-47D4-94B1-827C40B162D4}"/>
              </a:ext>
            </a:extLst>
          </p:cNvPr>
          <p:cNvSpPr txBox="1"/>
          <p:nvPr/>
        </p:nvSpPr>
        <p:spPr bwMode="gray">
          <a:xfrm>
            <a:off x="3256482" y="4395263"/>
            <a:ext cx="564578"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a:t>
            </a:r>
          </a:p>
        </p:txBody>
      </p:sp>
    </p:spTree>
    <p:extLst>
      <p:ext uri="{BB962C8B-B14F-4D97-AF65-F5344CB8AC3E}">
        <p14:creationId xmlns:p14="http://schemas.microsoft.com/office/powerpoint/2010/main" val="103675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F68E2FA-76F2-4581-89A2-ACD301FE9EFE}"/>
              </a:ext>
            </a:extLst>
          </p:cNvPr>
          <p:cNvSpPr>
            <a:spLocks noGrp="1"/>
          </p:cNvSpPr>
          <p:nvPr>
            <p:ph type="title"/>
          </p:nvPr>
        </p:nvSpPr>
        <p:spPr bwMode="gray"/>
        <p:txBody>
          <a:bodyPr/>
          <a:lstStyle/>
          <a:p>
            <a:r>
              <a:rPr lang="en-US" dirty="0"/>
              <a:t>Typical Logical Architecture of the Enterprise IP Bearer WAN</a:t>
            </a:r>
          </a:p>
        </p:txBody>
      </p:sp>
      <p:sp>
        <p:nvSpPr>
          <p:cNvPr id="3" name="文本占位符 2">
            <a:extLst>
              <a:ext uri="{FF2B5EF4-FFF2-40B4-BE49-F238E27FC236}">
                <a16:creationId xmlns:a16="http://schemas.microsoft.com/office/drawing/2014/main" xmlns="" id="{E6C5DE2B-C485-4CB3-BC28-75BCBD380DC7}"/>
              </a:ext>
            </a:extLst>
          </p:cNvPr>
          <p:cNvSpPr>
            <a:spLocks noGrp="1"/>
          </p:cNvSpPr>
          <p:nvPr>
            <p:ph type="body" sz="quarter" idx="10"/>
          </p:nvPr>
        </p:nvSpPr>
        <p:spPr bwMode="gray"/>
        <p:txBody>
          <a:bodyPr/>
          <a:lstStyle/>
          <a:p>
            <a:r>
              <a:rPr lang="en-US" sz="1600" dirty="0">
                <a:sym typeface="Huawei Sans" panose="020C0503030203020204" pitchFamily="34" charset="0"/>
              </a:rPr>
              <a:t>The typical architecture of the enterprise bearer WAN is divided into three layers: access layer, aggregation layer, and core layer.</a:t>
            </a:r>
          </a:p>
        </p:txBody>
      </p:sp>
      <p:grpSp>
        <p:nvGrpSpPr>
          <p:cNvPr id="4" name="组合 3">
            <a:extLst>
              <a:ext uri="{FF2B5EF4-FFF2-40B4-BE49-F238E27FC236}">
                <a16:creationId xmlns:a16="http://schemas.microsoft.com/office/drawing/2014/main" xmlns="" id="{336534C5-89D0-4FA8-B45F-D58ACB5B5390}"/>
              </a:ext>
            </a:extLst>
          </p:cNvPr>
          <p:cNvGrpSpPr/>
          <p:nvPr/>
        </p:nvGrpSpPr>
        <p:grpSpPr bwMode="gray">
          <a:xfrm>
            <a:off x="4460448" y="2429687"/>
            <a:ext cx="3059321" cy="3059321"/>
            <a:chOff x="1080510" y="2273862"/>
            <a:chExt cx="3059321" cy="3059321"/>
          </a:xfrm>
        </p:grpSpPr>
        <p:sp>
          <p:nvSpPr>
            <p:cNvPr id="5" name="椭圆 4">
              <a:extLst>
                <a:ext uri="{FF2B5EF4-FFF2-40B4-BE49-F238E27FC236}">
                  <a16:creationId xmlns:a16="http://schemas.microsoft.com/office/drawing/2014/main" xmlns="" id="{570D8137-45A3-400C-9A8E-BE5D033D5589}"/>
                </a:ext>
              </a:extLst>
            </p:cNvPr>
            <p:cNvSpPr/>
            <p:nvPr/>
          </p:nvSpPr>
          <p:spPr bwMode="gray">
            <a:xfrm>
              <a:off x="1112348" y="2313433"/>
              <a:ext cx="2987248" cy="2980866"/>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椭圆 5">
              <a:extLst>
                <a:ext uri="{FF2B5EF4-FFF2-40B4-BE49-F238E27FC236}">
                  <a16:creationId xmlns:a16="http://schemas.microsoft.com/office/drawing/2014/main" xmlns="" id="{DD43FAA7-39E3-4A90-8779-26C1E36579EC}"/>
                </a:ext>
              </a:extLst>
            </p:cNvPr>
            <p:cNvSpPr/>
            <p:nvPr/>
          </p:nvSpPr>
          <p:spPr bwMode="gray">
            <a:xfrm>
              <a:off x="1531315" y="2738998"/>
              <a:ext cx="2172545" cy="2167902"/>
            </a:xfrm>
            <a:prstGeom prst="ellipse">
              <a:avLst/>
            </a:prstGeom>
            <a:noFill/>
            <a:ln>
              <a:solidFill>
                <a:srgbClr val="81AADB"/>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a16="http://schemas.microsoft.com/office/drawing/2014/main" xmlns="" id="{CEFE3864-DAC3-47AB-97F6-4CEFE9B896BB}"/>
                </a:ext>
              </a:extLst>
            </p:cNvPr>
            <p:cNvSpPr txBox="1"/>
            <p:nvPr/>
          </p:nvSpPr>
          <p:spPr bwMode="gray">
            <a:xfrm>
              <a:off x="2557030" y="2600197"/>
              <a:ext cx="24878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p>
          </p:txBody>
        </p:sp>
        <p:sp>
          <p:nvSpPr>
            <p:cNvPr id="8" name="椭圆 7">
              <a:extLst>
                <a:ext uri="{FF2B5EF4-FFF2-40B4-BE49-F238E27FC236}">
                  <a16:creationId xmlns:a16="http://schemas.microsoft.com/office/drawing/2014/main" xmlns="" id="{A8E9D4D9-7B1A-4FA3-AF2F-AE8EC2BCF2F1}"/>
                </a:ext>
              </a:extLst>
            </p:cNvPr>
            <p:cNvSpPr/>
            <p:nvPr/>
          </p:nvSpPr>
          <p:spPr bwMode="gray">
            <a:xfrm>
              <a:off x="2291548" y="2664172"/>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椭圆 8">
              <a:extLst>
                <a:ext uri="{FF2B5EF4-FFF2-40B4-BE49-F238E27FC236}">
                  <a16:creationId xmlns:a16="http://schemas.microsoft.com/office/drawing/2014/main" xmlns="" id="{C688DDE9-99F5-4BF8-BC0B-61DE5AD1A0E7}"/>
                </a:ext>
              </a:extLst>
            </p:cNvPr>
            <p:cNvSpPr/>
            <p:nvPr/>
          </p:nvSpPr>
          <p:spPr bwMode="gray">
            <a:xfrm>
              <a:off x="2563206" y="2645986"/>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椭圆 9">
              <a:extLst>
                <a:ext uri="{FF2B5EF4-FFF2-40B4-BE49-F238E27FC236}">
                  <a16:creationId xmlns:a16="http://schemas.microsoft.com/office/drawing/2014/main" xmlns="" id="{BCAEB028-D436-4DAB-BB46-2A097E4776F5}"/>
                </a:ext>
              </a:extLst>
            </p:cNvPr>
            <p:cNvSpPr/>
            <p:nvPr/>
          </p:nvSpPr>
          <p:spPr bwMode="gray">
            <a:xfrm>
              <a:off x="2834744" y="269270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椭圆 10">
              <a:extLst>
                <a:ext uri="{FF2B5EF4-FFF2-40B4-BE49-F238E27FC236}">
                  <a16:creationId xmlns:a16="http://schemas.microsoft.com/office/drawing/2014/main" xmlns="" id="{58B2255F-B6F5-4B66-8E03-1BF2F55B9596}"/>
                </a:ext>
              </a:extLst>
            </p:cNvPr>
            <p:cNvSpPr/>
            <p:nvPr/>
          </p:nvSpPr>
          <p:spPr bwMode="gray">
            <a:xfrm rot="4113548">
              <a:off x="3367685" y="302772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a:extLst>
                <a:ext uri="{FF2B5EF4-FFF2-40B4-BE49-F238E27FC236}">
                  <a16:creationId xmlns:a16="http://schemas.microsoft.com/office/drawing/2014/main" xmlns="" id="{71C7E2E6-8D5F-4677-9E24-B4EAAA4BD543}"/>
                </a:ext>
              </a:extLst>
            </p:cNvPr>
            <p:cNvSpPr/>
            <p:nvPr/>
          </p:nvSpPr>
          <p:spPr bwMode="gray">
            <a:xfrm rot="4113548">
              <a:off x="3502775" y="321165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a16="http://schemas.microsoft.com/office/drawing/2014/main" xmlns="" id="{6D21B76B-09D1-4DEB-AD82-90A44FBA4B25}"/>
                </a:ext>
              </a:extLst>
            </p:cNvPr>
            <p:cNvSpPr/>
            <p:nvPr/>
          </p:nvSpPr>
          <p:spPr bwMode="gray">
            <a:xfrm rot="4113548">
              <a:off x="3574017" y="3429390"/>
              <a:ext cx="14765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a:extLst>
                <a:ext uri="{FF2B5EF4-FFF2-40B4-BE49-F238E27FC236}">
                  <a16:creationId xmlns:a16="http://schemas.microsoft.com/office/drawing/2014/main" xmlns="" id="{218806A6-4152-46F3-A7EF-61BAA00E8FCA}"/>
                </a:ext>
              </a:extLst>
            </p:cNvPr>
            <p:cNvSpPr/>
            <p:nvPr/>
          </p:nvSpPr>
          <p:spPr bwMode="gray">
            <a:xfrm rot="10800000">
              <a:off x="2841102" y="4789419"/>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a16="http://schemas.microsoft.com/office/drawing/2014/main" xmlns="" id="{69E94B64-475C-4067-8E05-FD475BD2297F}"/>
                </a:ext>
              </a:extLst>
            </p:cNvPr>
            <p:cNvSpPr/>
            <p:nvPr/>
          </p:nvSpPr>
          <p:spPr bwMode="gray">
            <a:xfrm rot="10800000">
              <a:off x="2546697" y="4829344"/>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a:extLst>
                <a:ext uri="{FF2B5EF4-FFF2-40B4-BE49-F238E27FC236}">
                  <a16:creationId xmlns:a16="http://schemas.microsoft.com/office/drawing/2014/main" xmlns="" id="{3E865351-F899-43F5-96A6-3464C9068132}"/>
                </a:ext>
              </a:extLst>
            </p:cNvPr>
            <p:cNvSpPr/>
            <p:nvPr/>
          </p:nvSpPr>
          <p:spPr bwMode="gray">
            <a:xfrm rot="10800000">
              <a:off x="2252730" y="4798733"/>
              <a:ext cx="155028" cy="154696"/>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a:extLst>
                <a:ext uri="{FF2B5EF4-FFF2-40B4-BE49-F238E27FC236}">
                  <a16:creationId xmlns:a16="http://schemas.microsoft.com/office/drawing/2014/main" xmlns="" id="{12BC114F-5710-4DC0-8F2A-FA6DAC78BF3F}"/>
                </a:ext>
              </a:extLst>
            </p:cNvPr>
            <p:cNvSpPr/>
            <p:nvPr/>
          </p:nvSpPr>
          <p:spPr bwMode="gray">
            <a:xfrm rot="6490213">
              <a:off x="3615692" y="390517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a:extLst>
                <a:ext uri="{FF2B5EF4-FFF2-40B4-BE49-F238E27FC236}">
                  <a16:creationId xmlns:a16="http://schemas.microsoft.com/office/drawing/2014/main" xmlns="" id="{C513260C-567C-4EB3-9497-B937F361664E}"/>
                </a:ext>
              </a:extLst>
            </p:cNvPr>
            <p:cNvSpPr/>
            <p:nvPr/>
          </p:nvSpPr>
          <p:spPr bwMode="gray">
            <a:xfrm rot="6490213">
              <a:off x="3538054" y="415292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a:extLst>
                <a:ext uri="{FF2B5EF4-FFF2-40B4-BE49-F238E27FC236}">
                  <a16:creationId xmlns:a16="http://schemas.microsoft.com/office/drawing/2014/main" xmlns="" id="{E0CC8B3D-0701-4DBE-BED5-5E7F00EA504D}"/>
                </a:ext>
              </a:extLst>
            </p:cNvPr>
            <p:cNvSpPr/>
            <p:nvPr/>
          </p:nvSpPr>
          <p:spPr bwMode="gray">
            <a:xfrm rot="6490213">
              <a:off x="3420050" y="43852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a:extLst>
                <a:ext uri="{FF2B5EF4-FFF2-40B4-BE49-F238E27FC236}">
                  <a16:creationId xmlns:a16="http://schemas.microsoft.com/office/drawing/2014/main" xmlns="" id="{5366463B-0191-4343-B5E1-D655933076D9}"/>
                </a:ext>
              </a:extLst>
            </p:cNvPr>
            <p:cNvSpPr/>
            <p:nvPr/>
          </p:nvSpPr>
          <p:spPr bwMode="gray">
            <a:xfrm rot="14436908">
              <a:off x="1782639" y="45555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a:extLst>
                <a:ext uri="{FF2B5EF4-FFF2-40B4-BE49-F238E27FC236}">
                  <a16:creationId xmlns:a16="http://schemas.microsoft.com/office/drawing/2014/main" xmlns="" id="{BFB0182B-1A8D-4216-BA60-15E375C9D642}"/>
                </a:ext>
              </a:extLst>
            </p:cNvPr>
            <p:cNvSpPr/>
            <p:nvPr/>
          </p:nvSpPr>
          <p:spPr bwMode="gray">
            <a:xfrm rot="14436908">
              <a:off x="1619748" y="4344852"/>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a16="http://schemas.microsoft.com/office/drawing/2014/main" xmlns="" id="{182776F1-3C10-4728-8F1F-F83035919E69}"/>
                </a:ext>
              </a:extLst>
            </p:cNvPr>
            <p:cNvSpPr/>
            <p:nvPr/>
          </p:nvSpPr>
          <p:spPr bwMode="gray">
            <a:xfrm rot="14436908">
              <a:off x="1518858" y="4120303"/>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a:extLst>
                <a:ext uri="{FF2B5EF4-FFF2-40B4-BE49-F238E27FC236}">
                  <a16:creationId xmlns:a16="http://schemas.microsoft.com/office/drawing/2014/main" xmlns="" id="{B926926F-82F4-47A0-9E30-6C6E2F8729D0}"/>
                </a:ext>
              </a:extLst>
            </p:cNvPr>
            <p:cNvSpPr/>
            <p:nvPr/>
          </p:nvSpPr>
          <p:spPr bwMode="gray">
            <a:xfrm rot="16973446">
              <a:off x="1438441" y="3761307"/>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a:extLst>
                <a:ext uri="{FF2B5EF4-FFF2-40B4-BE49-F238E27FC236}">
                  <a16:creationId xmlns:a16="http://schemas.microsoft.com/office/drawing/2014/main" xmlns="" id="{7E04236F-ED57-4F2D-92C1-71FF17A1A225}"/>
                </a:ext>
              </a:extLst>
            </p:cNvPr>
            <p:cNvSpPr/>
            <p:nvPr/>
          </p:nvSpPr>
          <p:spPr bwMode="gray">
            <a:xfrm rot="16973446">
              <a:off x="1484509" y="3490289"/>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a:extLst>
                <a:ext uri="{FF2B5EF4-FFF2-40B4-BE49-F238E27FC236}">
                  <a16:creationId xmlns:a16="http://schemas.microsoft.com/office/drawing/2014/main" xmlns="" id="{B780CDFE-59D7-4354-85E1-1A0C04DEF3CD}"/>
                </a:ext>
              </a:extLst>
            </p:cNvPr>
            <p:cNvSpPr/>
            <p:nvPr/>
          </p:nvSpPr>
          <p:spPr bwMode="gray">
            <a:xfrm rot="16973446">
              <a:off x="1578150" y="3241971"/>
              <a:ext cx="154696" cy="155028"/>
            </a:xfrm>
            <a:prstGeom prst="ellipse">
              <a:avLst/>
            </a:prstGeom>
            <a:solidFill>
              <a:srgbClr val="4F81BD">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52035EC2-ED2D-4992-9B9E-DFB470D39084}"/>
                </a:ext>
              </a:extLst>
            </p:cNvPr>
            <p:cNvSpPr txBox="1"/>
            <p:nvPr/>
          </p:nvSpPr>
          <p:spPr bwMode="gray">
            <a:xfrm>
              <a:off x="1573725" y="2817242"/>
              <a:ext cx="2107269" cy="338554"/>
            </a:xfrm>
            <a:prstGeom prst="rect">
              <a:avLst/>
            </a:prstGeom>
            <a:noFill/>
          </p:spPr>
          <p:txBody>
            <a:bodyPr wrap="square" rtlCol="0">
              <a:noAutofit/>
            </a:bodyPr>
            <a:lstStyle/>
            <a:p>
              <a:pPr fontAlgn="ctr"/>
              <a:r>
                <a:rPr lang="en-US" sz="1600" b="1" dirty="0">
                  <a:solidFill>
                    <a:srgbClr val="81AADB"/>
                  </a:solidFill>
                  <a:latin typeface="Huawei Sans" panose="020C0503030203020204" pitchFamily="34" charset="0"/>
                  <a:ea typeface="方正兰亭黑简体" panose="02000000000000000000" pitchFamily="2" charset="-122"/>
                  <a:sym typeface="Huawei Sans" panose="020C0503030203020204" pitchFamily="34" charset="0"/>
                </a:rPr>
                <a:t>Aggregation layer</a:t>
              </a:r>
            </a:p>
          </p:txBody>
        </p:sp>
        <p:sp>
          <p:nvSpPr>
            <p:cNvPr id="27" name="文本框 26">
              <a:extLst>
                <a:ext uri="{FF2B5EF4-FFF2-40B4-BE49-F238E27FC236}">
                  <a16:creationId xmlns:a16="http://schemas.microsoft.com/office/drawing/2014/main" xmlns="" id="{B9D2D70A-2BAE-4F74-9D95-6D0BA40680E1}"/>
                </a:ext>
              </a:extLst>
            </p:cNvPr>
            <p:cNvSpPr txBox="1"/>
            <p:nvPr/>
          </p:nvSpPr>
          <p:spPr bwMode="gray">
            <a:xfrm>
              <a:off x="2074269" y="3673909"/>
              <a:ext cx="1188146" cy="338554"/>
            </a:xfrm>
            <a:prstGeom prst="rect">
              <a:avLst/>
            </a:prstGeom>
            <a:noFill/>
          </p:spPr>
          <p:txBody>
            <a:bodyPr wrap="square" rtlCol="0">
              <a:noAutofit/>
            </a:bodyPr>
            <a:lstStyle/>
            <a:p>
              <a:pPr fontAlgn="ctr"/>
              <a:r>
                <a:rPr lang="en-US" sz="1600" b="1" dirty="0">
                  <a:solidFill>
                    <a:srgbClr val="B29CCC"/>
                  </a:solidFill>
                  <a:latin typeface="Huawei Sans" panose="020C0503030203020204" pitchFamily="34" charset="0"/>
                  <a:ea typeface="方正兰亭黑简体" panose="02000000000000000000" pitchFamily="2" charset="-122"/>
                  <a:sym typeface="Huawei Sans" panose="020C0503030203020204" pitchFamily="34" charset="0"/>
                </a:rPr>
                <a:t>Core layer</a:t>
              </a:r>
            </a:p>
          </p:txBody>
        </p:sp>
        <p:sp>
          <p:nvSpPr>
            <p:cNvPr id="28" name="椭圆 27">
              <a:extLst>
                <a:ext uri="{FF2B5EF4-FFF2-40B4-BE49-F238E27FC236}">
                  <a16:creationId xmlns:a16="http://schemas.microsoft.com/office/drawing/2014/main" xmlns="" id="{52621961-34EF-4219-9F16-8C8D0CE19F52}"/>
                </a:ext>
              </a:extLst>
            </p:cNvPr>
            <p:cNvSpPr/>
            <p:nvPr/>
          </p:nvSpPr>
          <p:spPr bwMode="gray">
            <a:xfrm>
              <a:off x="2092237" y="233554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a:extLst>
                <a:ext uri="{FF2B5EF4-FFF2-40B4-BE49-F238E27FC236}">
                  <a16:creationId xmlns:a16="http://schemas.microsoft.com/office/drawing/2014/main" xmlns="" id="{76D609DE-4C23-41FC-A4B0-B8FA3121F4E9}"/>
                </a:ext>
              </a:extLst>
            </p:cNvPr>
            <p:cNvSpPr/>
            <p:nvPr/>
          </p:nvSpPr>
          <p:spPr bwMode="gray">
            <a:xfrm>
              <a:off x="1493053" y="2732369"/>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a16="http://schemas.microsoft.com/office/drawing/2014/main" xmlns="" id="{81485129-BFA7-46CF-BD2D-45CF031AEA70}"/>
                </a:ext>
              </a:extLst>
            </p:cNvPr>
            <p:cNvSpPr/>
            <p:nvPr/>
          </p:nvSpPr>
          <p:spPr bwMode="gray">
            <a:xfrm>
              <a:off x="2549735" y="2273862"/>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a16="http://schemas.microsoft.com/office/drawing/2014/main" xmlns="" id="{13093B4C-41F3-4060-932C-49BC17740444}"/>
                </a:ext>
              </a:extLst>
            </p:cNvPr>
            <p:cNvSpPr/>
            <p:nvPr/>
          </p:nvSpPr>
          <p:spPr bwMode="gray">
            <a:xfrm>
              <a:off x="2997703" y="232857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a16="http://schemas.microsoft.com/office/drawing/2014/main" xmlns="" id="{9DEE8DBE-DBAB-4481-A090-D2E2243501AE}"/>
                </a:ext>
              </a:extLst>
            </p:cNvPr>
            <p:cNvSpPr/>
            <p:nvPr/>
          </p:nvSpPr>
          <p:spPr bwMode="gray">
            <a:xfrm>
              <a:off x="3758178" y="284740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a16="http://schemas.microsoft.com/office/drawing/2014/main" xmlns="" id="{C4FA2CDB-7FE2-4066-850D-E85A52D4F71F}"/>
                </a:ext>
              </a:extLst>
            </p:cNvPr>
            <p:cNvSpPr/>
            <p:nvPr/>
          </p:nvSpPr>
          <p:spPr bwMode="gray">
            <a:xfrm>
              <a:off x="3973620" y="326918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a:extLst>
                <a:ext uri="{FF2B5EF4-FFF2-40B4-BE49-F238E27FC236}">
                  <a16:creationId xmlns:a16="http://schemas.microsoft.com/office/drawing/2014/main" xmlns="" id="{42CFBF5C-0319-44B7-A3F4-8983913D634C}"/>
                </a:ext>
              </a:extLst>
            </p:cNvPr>
            <p:cNvSpPr/>
            <p:nvPr/>
          </p:nvSpPr>
          <p:spPr bwMode="gray">
            <a:xfrm>
              <a:off x="4062317" y="385193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a16="http://schemas.microsoft.com/office/drawing/2014/main" xmlns="" id="{3F21186A-F08B-47DB-B025-FDEF72667E63}"/>
                </a:ext>
              </a:extLst>
            </p:cNvPr>
            <p:cNvSpPr>
              <a:spLocks noChangeAspect="1"/>
            </p:cNvSpPr>
            <p:nvPr/>
          </p:nvSpPr>
          <p:spPr bwMode="gray">
            <a:xfrm>
              <a:off x="1965630" y="3172776"/>
              <a:ext cx="1357841" cy="1354939"/>
            </a:xfrm>
            <a:prstGeom prst="ellipse">
              <a:avLst/>
            </a:prstGeom>
            <a:noFill/>
            <a:ln w="12700">
              <a:solidFill>
                <a:srgbClr val="B29CCC"/>
              </a:solid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E637D487-C57D-463C-A3DC-747068541216}"/>
                </a:ext>
              </a:extLst>
            </p:cNvPr>
            <p:cNvSpPr txBox="1"/>
            <p:nvPr/>
          </p:nvSpPr>
          <p:spPr bwMode="gray">
            <a:xfrm>
              <a:off x="1324360" y="2371260"/>
              <a:ext cx="1438214" cy="338554"/>
            </a:xfrm>
            <a:prstGeom prst="rect">
              <a:avLst/>
            </a:prstGeom>
            <a:noFill/>
          </p:spPr>
          <p:txBody>
            <a:bodyPr wrap="square" rtlCol="0">
              <a:noAutofit/>
            </a:bodyPr>
            <a:lstStyle/>
            <a:p>
              <a:pPr fontAlgn="ctr"/>
              <a:r>
                <a:rPr lang="en-US" sz="1600"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layer</a:t>
              </a:r>
            </a:p>
          </p:txBody>
        </p:sp>
        <p:sp>
          <p:nvSpPr>
            <p:cNvPr id="37" name="椭圆 36">
              <a:extLst>
                <a:ext uri="{FF2B5EF4-FFF2-40B4-BE49-F238E27FC236}">
                  <a16:creationId xmlns:a16="http://schemas.microsoft.com/office/drawing/2014/main" xmlns="" id="{0260350D-0CAE-44D1-AF17-A8D2B1114551}"/>
                </a:ext>
              </a:extLst>
            </p:cNvPr>
            <p:cNvSpPr/>
            <p:nvPr/>
          </p:nvSpPr>
          <p:spPr bwMode="gray">
            <a:xfrm>
              <a:off x="3404510" y="253506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a:extLst>
                <a:ext uri="{FF2B5EF4-FFF2-40B4-BE49-F238E27FC236}">
                  <a16:creationId xmlns:a16="http://schemas.microsoft.com/office/drawing/2014/main" xmlns="" id="{D2AD2882-83BB-4E4F-8C2E-AB09A59E2D00}"/>
                </a:ext>
              </a:extLst>
            </p:cNvPr>
            <p:cNvSpPr/>
            <p:nvPr/>
          </p:nvSpPr>
          <p:spPr bwMode="gray">
            <a:xfrm>
              <a:off x="3595219" y="4852937"/>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a16="http://schemas.microsoft.com/office/drawing/2014/main" xmlns="" id="{B01F1044-5637-4B78-86C1-5DF7A452B527}"/>
                </a:ext>
              </a:extLst>
            </p:cNvPr>
            <p:cNvSpPr/>
            <p:nvPr/>
          </p:nvSpPr>
          <p:spPr bwMode="gray">
            <a:xfrm>
              <a:off x="3905440" y="442008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椭圆 39">
              <a:extLst>
                <a:ext uri="{FF2B5EF4-FFF2-40B4-BE49-F238E27FC236}">
                  <a16:creationId xmlns:a16="http://schemas.microsoft.com/office/drawing/2014/main" xmlns="" id="{4FD3D63F-9FE1-498A-A3D6-066A78CBE321}"/>
                </a:ext>
              </a:extLst>
            </p:cNvPr>
            <p:cNvSpPr/>
            <p:nvPr/>
          </p:nvSpPr>
          <p:spPr bwMode="gray">
            <a:xfrm>
              <a:off x="1996755" y="5155014"/>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椭圆 40">
              <a:extLst>
                <a:ext uri="{FF2B5EF4-FFF2-40B4-BE49-F238E27FC236}">
                  <a16:creationId xmlns:a16="http://schemas.microsoft.com/office/drawing/2014/main" xmlns="" id="{6B6D173B-560F-4C8C-9865-D352CB90D7E2}"/>
                </a:ext>
              </a:extLst>
            </p:cNvPr>
            <p:cNvSpPr/>
            <p:nvPr/>
          </p:nvSpPr>
          <p:spPr bwMode="gray">
            <a:xfrm>
              <a:off x="1143142" y="4233496"/>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a:extLst>
                <a:ext uri="{FF2B5EF4-FFF2-40B4-BE49-F238E27FC236}">
                  <a16:creationId xmlns:a16="http://schemas.microsoft.com/office/drawing/2014/main" xmlns="" id="{9F935FCF-D363-424E-90F6-C5C572FC2B59}"/>
                </a:ext>
              </a:extLst>
            </p:cNvPr>
            <p:cNvSpPr/>
            <p:nvPr/>
          </p:nvSpPr>
          <p:spPr bwMode="gray">
            <a:xfrm>
              <a:off x="1615635" y="491539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a:extLst>
                <a:ext uri="{FF2B5EF4-FFF2-40B4-BE49-F238E27FC236}">
                  <a16:creationId xmlns:a16="http://schemas.microsoft.com/office/drawing/2014/main" xmlns="" id="{25982752-3262-4672-BC31-303120C2FE1B}"/>
                </a:ext>
              </a:extLst>
            </p:cNvPr>
            <p:cNvSpPr/>
            <p:nvPr/>
          </p:nvSpPr>
          <p:spPr bwMode="gray">
            <a:xfrm>
              <a:off x="1318754" y="4585378"/>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a16="http://schemas.microsoft.com/office/drawing/2014/main" xmlns="" id="{2A2283C3-BE13-4F02-8AA8-4DFE8CAD79EA}"/>
                </a:ext>
              </a:extLst>
            </p:cNvPr>
            <p:cNvSpPr/>
            <p:nvPr/>
          </p:nvSpPr>
          <p:spPr bwMode="gray">
            <a:xfrm>
              <a:off x="3032653" y="5186773"/>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a:extLst>
                <a:ext uri="{FF2B5EF4-FFF2-40B4-BE49-F238E27FC236}">
                  <a16:creationId xmlns:a16="http://schemas.microsoft.com/office/drawing/2014/main" xmlns="" id="{57E84EA9-E245-438D-81E4-A02141558688}"/>
                </a:ext>
              </a:extLst>
            </p:cNvPr>
            <p:cNvSpPr/>
            <p:nvPr/>
          </p:nvSpPr>
          <p:spPr bwMode="gray">
            <a:xfrm>
              <a:off x="2462004" y="5255835"/>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a:extLst>
                <a:ext uri="{FF2B5EF4-FFF2-40B4-BE49-F238E27FC236}">
                  <a16:creationId xmlns:a16="http://schemas.microsoft.com/office/drawing/2014/main" xmlns="" id="{6BCE028C-58C4-479A-B1A4-002CBE1AD0C9}"/>
                </a:ext>
              </a:extLst>
            </p:cNvPr>
            <p:cNvSpPr/>
            <p:nvPr/>
          </p:nvSpPr>
          <p:spPr bwMode="gray">
            <a:xfrm>
              <a:off x="1179494" y="3202400"/>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a16="http://schemas.microsoft.com/office/drawing/2014/main" xmlns="" id="{3B31DC84-5394-4F06-929D-ECA02CBB2D40}"/>
                </a:ext>
              </a:extLst>
            </p:cNvPr>
            <p:cNvSpPr/>
            <p:nvPr/>
          </p:nvSpPr>
          <p:spPr bwMode="gray">
            <a:xfrm>
              <a:off x="1080510" y="3745721"/>
              <a:ext cx="77514" cy="77348"/>
            </a:xfrm>
            <a:prstGeom prst="ellipse">
              <a:avLst/>
            </a:prstGeom>
            <a:solidFill>
              <a:srgbClr val="8FE2FF"/>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47">
              <a:extLst>
                <a:ext uri="{FF2B5EF4-FFF2-40B4-BE49-F238E27FC236}">
                  <a16:creationId xmlns:a16="http://schemas.microsoft.com/office/drawing/2014/main" xmlns="" id="{0C5381CE-1C52-4457-92BD-A5AC8A950780}"/>
                </a:ext>
              </a:extLst>
            </p:cNvPr>
            <p:cNvGrpSpPr/>
            <p:nvPr/>
          </p:nvGrpSpPr>
          <p:grpSpPr bwMode="gray">
            <a:xfrm>
              <a:off x="1887487" y="3052894"/>
              <a:ext cx="1481625" cy="1590963"/>
              <a:chOff x="1763607" y="2953172"/>
              <a:chExt cx="1481625" cy="1590963"/>
            </a:xfrm>
            <a:solidFill>
              <a:srgbClr val="8064A2">
                <a:lumMod val="60000"/>
                <a:lumOff val="40000"/>
              </a:srgbClr>
            </a:solidFill>
          </p:grpSpPr>
          <p:sp>
            <p:nvSpPr>
              <p:cNvPr id="49" name="椭圆 48">
                <a:extLst>
                  <a:ext uri="{FF2B5EF4-FFF2-40B4-BE49-F238E27FC236}">
                    <a16:creationId xmlns:a16="http://schemas.microsoft.com/office/drawing/2014/main" xmlns="" id="{6F683ED8-82D8-4F9D-B64E-EF3154B327B3}"/>
                  </a:ext>
                </a:extLst>
              </p:cNvPr>
              <p:cNvSpPr/>
              <p:nvPr/>
            </p:nvSpPr>
            <p:spPr bwMode="gray">
              <a:xfrm>
                <a:off x="2367585" y="295317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a:extLst>
                  <a:ext uri="{FF2B5EF4-FFF2-40B4-BE49-F238E27FC236}">
                    <a16:creationId xmlns:a16="http://schemas.microsoft.com/office/drawing/2014/main" xmlns="" id="{2BB8853E-F393-4EBC-832F-FA3630203A9D}"/>
                  </a:ext>
                </a:extLst>
              </p:cNvPr>
              <p:cNvSpPr/>
              <p:nvPr/>
            </p:nvSpPr>
            <p:spPr bwMode="gray">
              <a:xfrm>
                <a:off x="1763607" y="3297482"/>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a16="http://schemas.microsoft.com/office/drawing/2014/main" xmlns="" id="{20E11801-5E23-46D0-B6C2-7A47B8B3D96A}"/>
                  </a:ext>
                </a:extLst>
              </p:cNvPr>
              <p:cNvSpPr/>
              <p:nvPr/>
            </p:nvSpPr>
            <p:spPr bwMode="gray">
              <a:xfrm>
                <a:off x="2973664" y="3297482"/>
                <a:ext cx="271568" cy="270988"/>
              </a:xfrm>
              <a:prstGeom prst="ellipse">
                <a:avLst/>
              </a:prstGeom>
              <a:solidFill>
                <a:srgbClr val="8064A2">
                  <a:lumMod val="60000"/>
                  <a:lumOff val="40000"/>
                </a:srgbClr>
              </a:solid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a:extLst>
                  <a:ext uri="{FF2B5EF4-FFF2-40B4-BE49-F238E27FC236}">
                    <a16:creationId xmlns:a16="http://schemas.microsoft.com/office/drawing/2014/main" xmlns="" id="{4C28090E-BAAB-4F24-BFC6-800230FD5DD4}"/>
                  </a:ext>
                </a:extLst>
              </p:cNvPr>
              <p:cNvSpPr/>
              <p:nvPr/>
            </p:nvSpPr>
            <p:spPr bwMode="gray">
              <a:xfrm>
                <a:off x="1763607"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a:extLst>
                  <a:ext uri="{FF2B5EF4-FFF2-40B4-BE49-F238E27FC236}">
                    <a16:creationId xmlns:a16="http://schemas.microsoft.com/office/drawing/2014/main" xmlns="" id="{081932C4-4BCC-45DA-91E9-EB989FC056B5}"/>
                  </a:ext>
                </a:extLst>
              </p:cNvPr>
              <p:cNvSpPr/>
              <p:nvPr/>
            </p:nvSpPr>
            <p:spPr bwMode="gray">
              <a:xfrm>
                <a:off x="2376148" y="427314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53">
                <a:extLst>
                  <a:ext uri="{FF2B5EF4-FFF2-40B4-BE49-F238E27FC236}">
                    <a16:creationId xmlns:a16="http://schemas.microsoft.com/office/drawing/2014/main" xmlns="" id="{EC0EB15B-6C13-41F4-B5CD-D99B1F2F14E2}"/>
                  </a:ext>
                </a:extLst>
              </p:cNvPr>
              <p:cNvSpPr/>
              <p:nvPr/>
            </p:nvSpPr>
            <p:spPr bwMode="gray">
              <a:xfrm>
                <a:off x="2973664" y="3955407"/>
                <a:ext cx="271568" cy="270988"/>
              </a:xfrm>
              <a:prstGeom prst="ellipse">
                <a:avLst/>
              </a:prstGeom>
              <a:grpFill/>
              <a:ln>
                <a:noFill/>
                <a:prstDash val="dash"/>
              </a:ln>
              <a:effectLst/>
              <a:scene3d>
                <a:camera prst="orthographicFront"/>
                <a:lightRig rig="threePt" dir="t">
                  <a:rot lat="0" lon="0" rev="1200000"/>
                </a:lightRig>
              </a:scene3d>
              <a:sp3d/>
            </p:spPr>
            <p:txBody>
              <a:bodyPr wrap="square" rtlCol="0" anchor="ctr">
                <a:noAutofit/>
              </a:bodyPr>
              <a:lstStyle/>
              <a:p>
                <a:pPr algn="ctr" defTabSz="914400" fontAlgn="ctr">
                  <a:lnSpc>
                    <a:spcPct val="90000"/>
                  </a:lnSpc>
                  <a:spcBef>
                    <a:spcPct val="0"/>
                  </a:spcBef>
                  <a:spcAft>
                    <a:spcPct val="0"/>
                  </a:spcAft>
                  <a:buClr>
                    <a:srgbClr val="2DB6B3"/>
                  </a:buClr>
                </a:pPr>
                <a:endPar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56" name="直接连接符 55">
            <a:extLst>
              <a:ext uri="{FF2B5EF4-FFF2-40B4-BE49-F238E27FC236}">
                <a16:creationId xmlns:a16="http://schemas.microsoft.com/office/drawing/2014/main" xmlns="" id="{8E93EA23-CDD7-435D-965C-B55351CD419A}"/>
              </a:ext>
            </a:extLst>
          </p:cNvPr>
          <p:cNvCxnSpPr>
            <a:cxnSpLocks/>
            <a:stCxn id="36" idx="1"/>
            <a:endCxn id="57" idx="3"/>
          </p:cNvCxnSpPr>
          <p:nvPr/>
        </p:nvCxnSpPr>
        <p:spPr bwMode="gray">
          <a:xfrm flipH="1">
            <a:off x="4460448" y="2696362"/>
            <a:ext cx="243850" cy="2673"/>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a16="http://schemas.microsoft.com/office/drawing/2014/main" xmlns="" id="{2901F7B7-9545-4EB7-85F4-5521E1DF51C0}"/>
              </a:ext>
            </a:extLst>
          </p:cNvPr>
          <p:cNvSpPr txBox="1"/>
          <p:nvPr/>
        </p:nvSpPr>
        <p:spPr bwMode="gray">
          <a:xfrm>
            <a:off x="1005830" y="1845041"/>
            <a:ext cx="3454618" cy="1707988"/>
          </a:xfrm>
          <a:prstGeom prst="rect">
            <a:avLst/>
          </a:prstGeom>
          <a:noFill/>
          <a:ln w="12700">
            <a:solidFill>
              <a:srgbClr val="00B0F0"/>
            </a:solidFill>
          </a:ln>
        </p:spPr>
        <p:txBody>
          <a:bodyPr wrap="square" rtlCol="0">
            <a:noAutofit/>
          </a:bodyPr>
          <a:lstStyle/>
          <a:p>
            <a:pPr fontAlgn="ctr"/>
            <a:r>
              <a:rPr lang="en-US" sz="1500" dirty="0">
                <a:latin typeface="Huawei Sans" panose="020C0503030203020204" pitchFamily="34" charset="0"/>
                <a:ea typeface="方正兰亭黑简体" panose="02000000000000000000" pitchFamily="2" charset="-122"/>
                <a:sym typeface="Huawei Sans" panose="020C0503030203020204" pitchFamily="34" charset="0"/>
              </a:rPr>
              <a:t>Access layer (CE-PE):</a:t>
            </a: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data centers in different cities.</a:t>
            </a: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branches in different cities.</a:t>
            </a:r>
          </a:p>
          <a:p>
            <a:pPr marL="285750" indent="-285750" fontAlgn="ctr">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Provides access for external services in different cities.</a:t>
            </a:r>
          </a:p>
        </p:txBody>
      </p:sp>
      <p:cxnSp>
        <p:nvCxnSpPr>
          <p:cNvPr id="61" name="直接连接符 60">
            <a:extLst>
              <a:ext uri="{FF2B5EF4-FFF2-40B4-BE49-F238E27FC236}">
                <a16:creationId xmlns:a16="http://schemas.microsoft.com/office/drawing/2014/main" xmlns="" id="{57FF68D2-FEEC-44F8-AEF9-456263998838}"/>
              </a:ext>
            </a:extLst>
          </p:cNvPr>
          <p:cNvCxnSpPr>
            <a:cxnSpLocks/>
            <a:stCxn id="62" idx="1"/>
            <a:endCxn id="6" idx="7"/>
          </p:cNvCxnSpPr>
          <p:nvPr/>
        </p:nvCxnSpPr>
        <p:spPr bwMode="gray">
          <a:xfrm flipH="1">
            <a:off x="6765636" y="2908072"/>
            <a:ext cx="1294503" cy="304233"/>
          </a:xfrm>
          <a:prstGeom prst="line">
            <a:avLst/>
          </a:prstGeom>
          <a:ln w="12700">
            <a:solidFill>
              <a:srgbClr val="A0BFE4"/>
            </a:soli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9728DF15-5247-49FD-BDFA-0F0045B9A71E}"/>
              </a:ext>
            </a:extLst>
          </p:cNvPr>
          <p:cNvSpPr txBox="1"/>
          <p:nvPr/>
        </p:nvSpPr>
        <p:spPr bwMode="gray">
          <a:xfrm>
            <a:off x="8060139" y="2111700"/>
            <a:ext cx="3171215" cy="1592744"/>
          </a:xfrm>
          <a:prstGeom prst="rect">
            <a:avLst/>
          </a:prstGeom>
          <a:noFill/>
          <a:ln w="12700">
            <a:solidFill>
              <a:srgbClr val="A0BFE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Aggregation layer (PE-P):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Aggregates and transmits different types of services to the core layer based on physical locations.</a:t>
            </a:r>
          </a:p>
        </p:txBody>
      </p:sp>
      <p:sp>
        <p:nvSpPr>
          <p:cNvPr id="72" name="文本框 71">
            <a:extLst>
              <a:ext uri="{FF2B5EF4-FFF2-40B4-BE49-F238E27FC236}">
                <a16:creationId xmlns:a16="http://schemas.microsoft.com/office/drawing/2014/main" xmlns="" id="{8F6E3F16-028F-4088-BDB3-821EF896078F}"/>
              </a:ext>
            </a:extLst>
          </p:cNvPr>
          <p:cNvSpPr txBox="1"/>
          <p:nvPr/>
        </p:nvSpPr>
        <p:spPr bwMode="gray">
          <a:xfrm>
            <a:off x="8107567" y="3900492"/>
            <a:ext cx="3345623" cy="2192908"/>
          </a:xfrm>
          <a:prstGeom prst="rect">
            <a:avLst/>
          </a:prstGeom>
          <a:noFill/>
          <a:ln w="12700">
            <a:solidFill>
              <a:srgbClr val="BFADD4"/>
            </a:solidFill>
          </a:ln>
        </p:spPr>
        <p:txBody>
          <a:bodyPr wrap="square" rtlCol="0">
            <a:noAutofit/>
          </a:bodyPr>
          <a:lstStyle/>
          <a:p>
            <a:pPr fontAlgn="ctr">
              <a:lnSpc>
                <a:spcPct val="13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Core layer (P):</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Generally adopts the Full-mesh + dual-plane architecture.</a:t>
            </a:r>
          </a:p>
          <a:p>
            <a:pPr marL="285750" indent="-285750" fontAlgn="ctr">
              <a:lnSpc>
                <a:spcPct val="130000"/>
              </a:lnSpc>
              <a:buFont typeface="Arial" panose="020B0604020202020204" pitchFamily="34" charset="0"/>
              <a:buChar char="•"/>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It forwards traffic between different regions over stable, reliable, and service quality-guaranteed connections.</a:t>
            </a:r>
          </a:p>
        </p:txBody>
      </p:sp>
      <p:cxnSp>
        <p:nvCxnSpPr>
          <p:cNvPr id="73" name="直接连接符 72">
            <a:extLst>
              <a:ext uri="{FF2B5EF4-FFF2-40B4-BE49-F238E27FC236}">
                <a16:creationId xmlns:a16="http://schemas.microsoft.com/office/drawing/2014/main" xmlns="" id="{715F6D4F-78A8-4001-A985-0CA45D3D6D78}"/>
              </a:ext>
            </a:extLst>
          </p:cNvPr>
          <p:cNvCxnSpPr>
            <a:cxnSpLocks/>
            <a:stCxn id="72" idx="1"/>
            <a:endCxn id="54" idx="5"/>
          </p:cNvCxnSpPr>
          <p:nvPr/>
        </p:nvCxnSpPr>
        <p:spPr bwMode="gray">
          <a:xfrm flipH="1" flipV="1">
            <a:off x="6709280" y="4442257"/>
            <a:ext cx="1398287" cy="554689"/>
          </a:xfrm>
          <a:prstGeom prst="line">
            <a:avLst/>
          </a:prstGeom>
          <a:ln w="12700">
            <a:solidFill>
              <a:srgbClr val="BFAD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92560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2995D8-64F5-48A0-9452-CAD0CC13555C}"/>
</file>

<file path=customXml/itemProps2.xml><?xml version="1.0" encoding="utf-8"?>
<ds:datastoreItem xmlns:ds="http://schemas.openxmlformats.org/officeDocument/2006/customXml" ds:itemID="{12296AD3-5121-4DF6-8150-62C25C031437}">
  <ds:schemaRefs>
    <ds:schemaRef ds:uri="http://purl.org/dc/terms/"/>
    <ds:schemaRef ds:uri="http://purl.org/dc/elements/1.1/"/>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475f1e55-3009-46d8-9566-5d569a2b3a98"/>
    <ds:schemaRef ds:uri="http://purl.org/dc/dcmitype/"/>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1011</TotalTime>
  <Words>3140</Words>
  <Application>Microsoft Office PowerPoint</Application>
  <PresentationFormat>Widescreen</PresentationFormat>
  <Paragraphs>539</Paragraphs>
  <Slides>29</Slides>
  <Notes>29</Notes>
  <HiddenSlides>1</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29</vt:i4>
      </vt:variant>
    </vt:vector>
  </HeadingPairs>
  <TitlesOfParts>
    <vt:vector size="42" baseType="lpstr">
      <vt:lpstr>Arial Unicode MS</vt:lpstr>
      <vt:lpstr>Microsoft YaHei</vt:lpstr>
      <vt:lpstr>Microsoft YaHei</vt:lpstr>
      <vt:lpstr>方正兰亭黑简体</vt:lpstr>
      <vt:lpstr>Arial</vt:lpstr>
      <vt:lpstr>Huawei Sans</vt:lpstr>
      <vt:lpstr>Huawei Sans Light</vt:lpstr>
      <vt:lpstr>Times New Roman</vt:lpstr>
      <vt:lpstr>Wingdings</vt:lpstr>
      <vt:lpstr>1_标题页模板</vt:lpstr>
      <vt:lpstr>2_自功能页模板</vt:lpstr>
      <vt:lpstr>3_内容页模板</vt:lpstr>
      <vt:lpstr>4_感谢页模板</vt:lpstr>
      <vt:lpstr>PowerPoint Presentation</vt:lpstr>
      <vt:lpstr>Enterprise Bearer WAN Solution</vt:lpstr>
      <vt:lpstr>PowerPoint Presentation</vt:lpstr>
      <vt:lpstr>PowerPoint Presentation</vt:lpstr>
      <vt:lpstr>PowerPoint Presentation</vt:lpstr>
      <vt:lpstr>Enterprise WAN Overview</vt:lpstr>
      <vt:lpstr>Enterprise IP bearer WAN</vt:lpstr>
      <vt:lpstr>Three Types of WAN Connections Provided by Carriers</vt:lpstr>
      <vt:lpstr>Typical Logical Architecture of the Enterprise IP Bearer WAN</vt:lpstr>
      <vt:lpstr>Typical Bearer Technologies of the Enterprise IP Bearer WAN</vt:lpstr>
      <vt:lpstr>Enterprise IP Bearer WAN Moving Towards the IPv6+ Era</vt:lpstr>
      <vt:lpstr>Enterprise IP Bearer WAN Technologies Evolving Towards SRv6</vt:lpstr>
      <vt:lpstr>PowerPoint Presentation</vt:lpstr>
      <vt:lpstr>Two Major Changes Brought by Digital Transformation</vt:lpstr>
      <vt:lpstr>3 Challenges Facing the WAN in the Cloud Era</vt:lpstr>
      <vt:lpstr>CloudWAN 3.0: Leading WANs into the Intelligent Cloud-Network Era</vt:lpstr>
      <vt:lpstr>CloudWAN 3.0: Management, Control, and Analysis Platform + Intelligent Universal Service Routers for the Cloud Era</vt:lpstr>
      <vt:lpstr>CloudWAN 3.0: Management, Control, and Analysis Platform iMaster NCE-IP</vt:lpstr>
      <vt:lpstr>One-Hop Cloud Access: SRv6-based Fast, Simplified Service Provisioning Across Domains</vt:lpstr>
      <vt:lpstr>One Fiber Multipurpose Transport: Hierarchical Slicing for Refined, Deterministic Experience Assurance</vt:lpstr>
      <vt:lpstr>One-Network Wide Connection: Providing a Service-Level SLA Measurement Solution with Higher Precision</vt:lpstr>
      <vt:lpstr>One-Click Fast Scheduling: Cloud-Network Coordinated Scheduling, Improving Cloud-Network Resource Utilization</vt:lpstr>
      <vt:lpstr>PowerPoint Presentation</vt:lpstr>
      <vt:lpstr>e-Government Extranet of a Certain Province</vt:lpstr>
      <vt:lpstr>Intelligent Traffic Optimization on an Enterprise WAN</vt:lpstr>
      <vt:lpstr>Multi-Service Bearer Through Network</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157</cp:revision>
  <dcterms:created xsi:type="dcterms:W3CDTF">2018-11-29T10:16:29Z</dcterms:created>
  <dcterms:modified xsi:type="dcterms:W3CDTF">2021-11-04T02:00:37Z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(3)o3RJ4C4hphHaAFeHE/8+fdOoTC+mi8f4OZH9HZWOSpPPOGnOukSbWpzkA2JyOkkDsqmr9EWL
ac40Qx5XqCESbkIJhzBGk0QTpxAV2AIEmoy4Hhe+G55fqud2XE+PLudkUaAH/l730GqtdHYn
RClqTfBXg7xDCzFi/obaEiOz4oLqo0O4njZAIl4O6r1ypg7UgXAvOLh9vRlVgfWLThD6FQuY
OnyqGRohnnSC9uuidX</vt:lpwstr>
  </property>
  <property fmtid="{D5CDD505-2E9C-101B-9397-08002B2CF9AE}" pid="3" name="_2015_ms_pID_7253431">
    <vt:lpwstr>YJdKGIxua9Cy7HbAlxZdzReNkZjrdjKlL/1BfJu9bv0w4PPKBbG2XV
JwU0jKyStw43tEvqIacBLN9E9kn5mWNRTj87lEtgNz0Y4BFHSULgl/xLhXkCcHHrHE+1zRhr
NQlC9FYwqn2fwODKnkGUKfLe4O9HUGlJo0AGTotZQhKY+s877gwosJ4qoM2GCKWHACUXF52x
1r2W4owKmLC+qGPEzcFzhTIRCzP4ETkjz6+t</vt:lpwstr>
  </property>
  <property fmtid="{D5CDD505-2E9C-101B-9397-08002B2CF9AE}" pid="4" name="_2015_ms_pID_7253432">
    <vt:lpwstr>ifXA35GvPBNEignTJio7iiI=</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1624236139</vt:lpwstr>
  </property>
</Properties>
</file>